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6" r:id="rId2"/>
    <p:sldMasterId id="2147483698" r:id="rId3"/>
    <p:sldMasterId id="2147483711" r:id="rId4"/>
  </p:sldMasterIdLst>
  <p:notesMasterIdLst>
    <p:notesMasterId r:id="rId34"/>
  </p:notesMasterIdLst>
  <p:sldIdLst>
    <p:sldId id="256" r:id="rId5"/>
    <p:sldId id="257" r:id="rId6"/>
    <p:sldId id="258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5143500" type="screen16x9"/>
  <p:notesSz cx="6858000" cy="9144000"/>
  <p:embeddedFontLst>
    <p:embeddedFont>
      <p:font typeface="Maven Pro" charset="0"/>
      <p:regular r:id="rId35"/>
      <p:bold r:id="rId36"/>
    </p:embeddedFont>
    <p:embeddedFont>
      <p:font typeface="Chango" charset="0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j+H6dnEDQjoLsESv7qZLHfXvjE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6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3417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7" name="Google Shape;14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2" name="Google Shape;21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4" name="Google Shape;22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0" name="Google Shape;23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2" name="Google Shape;235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2" name="Google Shape;243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5" name="Google Shape;250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6" name="Google Shape;25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7" name="Google Shape;25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" name="Google Shape;26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8" name="Google Shape;264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6" name="Google Shape;271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" name="Google Shape;27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0" name="Google Shape;278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7" name="Google Shape;283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8" name="Google Shape;28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" name="Google Shape;28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6" name="Google Shape;289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Google Shape;294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0" name="Google Shape;295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" name="Google Shape;30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6" name="Google Shape;300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Google Shape;308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0" name="Google Shape;309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" name="Google Shape;316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7" name="Google Shape;316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" name="Google Shape;325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1" name="Google Shape;325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0" name="Google Shape;331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1" name="Google Shape;331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" name="Google Shape;338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4" name="Google Shape;338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1" name="Google Shape;350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2" name="Google Shape;350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3" name="Google Shape;16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1" name="Google Shape;17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8" name="Google Shape;18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3" name="Google Shape;19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6" name="Google Shape;20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3" name="Google Shape;21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reepik.com/" TargetMode="Externa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3"/>
          <p:cNvSpPr txBox="1">
            <a:spLocks noGrp="1"/>
          </p:cNvSpPr>
          <p:nvPr>
            <p:ph type="ctrTitle"/>
          </p:nvPr>
        </p:nvSpPr>
        <p:spPr>
          <a:xfrm>
            <a:off x="713125" y="1444263"/>
            <a:ext cx="7717500" cy="1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33"/>
          <p:cNvSpPr txBox="1">
            <a:spLocks noGrp="1"/>
          </p:cNvSpPr>
          <p:nvPr>
            <p:ph type="subTitle" idx="1"/>
          </p:nvPr>
        </p:nvSpPr>
        <p:spPr>
          <a:xfrm>
            <a:off x="713200" y="3555900"/>
            <a:ext cx="77175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33"/>
          <p:cNvSpPr/>
          <p:nvPr/>
        </p:nvSpPr>
        <p:spPr>
          <a:xfrm>
            <a:off x="0" y="0"/>
            <a:ext cx="2588569" cy="1883826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33"/>
          <p:cNvGrpSpPr/>
          <p:nvPr/>
        </p:nvGrpSpPr>
        <p:grpSpPr>
          <a:xfrm>
            <a:off x="7223425" y="-128592"/>
            <a:ext cx="1092172" cy="837437"/>
            <a:chOff x="3531325" y="2569250"/>
            <a:chExt cx="630475" cy="483425"/>
          </a:xfrm>
        </p:grpSpPr>
        <p:sp>
          <p:nvSpPr>
            <p:cNvPr id="13" name="Google Shape;13;p33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3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33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3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3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3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3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3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3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3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33"/>
          <p:cNvSpPr/>
          <p:nvPr/>
        </p:nvSpPr>
        <p:spPr>
          <a:xfrm rot="10800000" flipH="1">
            <a:off x="6576050" y="2102225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9"/>
          <p:cNvSpPr/>
          <p:nvPr/>
        </p:nvSpPr>
        <p:spPr>
          <a:xfrm rot="-5400000">
            <a:off x="22017" y="1060669"/>
            <a:ext cx="3265714" cy="3466548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59"/>
          <p:cNvGrpSpPr/>
          <p:nvPr/>
        </p:nvGrpSpPr>
        <p:grpSpPr>
          <a:xfrm>
            <a:off x="5734079" y="-148531"/>
            <a:ext cx="3416119" cy="2105261"/>
            <a:chOff x="6018456" y="-130407"/>
            <a:chExt cx="3119744" cy="1922613"/>
          </a:xfrm>
        </p:grpSpPr>
        <p:sp>
          <p:nvSpPr>
            <p:cNvPr id="195" name="Google Shape;195;p59"/>
            <p:cNvSpPr/>
            <p:nvPr/>
          </p:nvSpPr>
          <p:spPr>
            <a:xfrm rot="-5400000">
              <a:off x="6682223" y="-663771"/>
              <a:ext cx="1792210" cy="3119744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6" name="Google Shape;196;p59"/>
            <p:cNvGrpSpPr/>
            <p:nvPr/>
          </p:nvGrpSpPr>
          <p:grpSpPr>
            <a:xfrm rot="5400000">
              <a:off x="6307311" y="40090"/>
              <a:ext cx="1462008" cy="1121014"/>
              <a:chOff x="3531325" y="2569250"/>
              <a:chExt cx="630475" cy="483425"/>
            </a:xfrm>
          </p:grpSpPr>
          <p:sp>
            <p:nvSpPr>
              <p:cNvPr id="197" name="Google Shape;197;p59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59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59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59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59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59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59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59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59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59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7" name="Google Shape;207;p59"/>
          <p:cNvGrpSpPr/>
          <p:nvPr/>
        </p:nvGrpSpPr>
        <p:grpSpPr>
          <a:xfrm>
            <a:off x="4816883" y="4190235"/>
            <a:ext cx="1011093" cy="775317"/>
            <a:chOff x="3531325" y="2569250"/>
            <a:chExt cx="630475" cy="483425"/>
          </a:xfrm>
        </p:grpSpPr>
        <p:sp>
          <p:nvSpPr>
            <p:cNvPr id="208" name="Google Shape;208;p59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9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9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9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9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9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9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9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9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9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59"/>
          <p:cNvSpPr txBox="1">
            <a:spLocks noGrp="1"/>
          </p:cNvSpPr>
          <p:nvPr>
            <p:ph type="title"/>
          </p:nvPr>
        </p:nvSpPr>
        <p:spPr>
          <a:xfrm>
            <a:off x="1869775" y="2413317"/>
            <a:ext cx="5404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9" name="Google Shape;219;p59"/>
          <p:cNvSpPr txBox="1">
            <a:spLocks noGrp="1"/>
          </p:cNvSpPr>
          <p:nvPr>
            <p:ph type="subTitle" idx="1"/>
          </p:nvPr>
        </p:nvSpPr>
        <p:spPr>
          <a:xfrm>
            <a:off x="2053275" y="3052003"/>
            <a:ext cx="5037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9"/>
          <p:cNvSpPr txBox="1">
            <a:spLocks noGrp="1"/>
          </p:cNvSpPr>
          <p:nvPr>
            <p:ph type="title" idx="2"/>
          </p:nvPr>
        </p:nvSpPr>
        <p:spPr>
          <a:xfrm>
            <a:off x="3316075" y="1523518"/>
            <a:ext cx="25119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60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  <a:defRPr sz="11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61"/>
          <p:cNvSpPr txBox="1">
            <a:spLocks noGrp="1"/>
          </p:cNvSpPr>
          <p:nvPr>
            <p:ph type="body" idx="1"/>
          </p:nvPr>
        </p:nvSpPr>
        <p:spPr>
          <a:xfrm>
            <a:off x="1648375" y="2731149"/>
            <a:ext cx="27450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7" name="Google Shape;227;p61"/>
          <p:cNvSpPr txBox="1">
            <a:spLocks noGrp="1"/>
          </p:cNvSpPr>
          <p:nvPr>
            <p:ph type="body" idx="2"/>
          </p:nvPr>
        </p:nvSpPr>
        <p:spPr>
          <a:xfrm>
            <a:off x="4750686" y="2731149"/>
            <a:ext cx="27450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8" name="Google Shape;228;p61"/>
          <p:cNvSpPr txBox="1">
            <a:spLocks noGrp="1"/>
          </p:cNvSpPr>
          <p:nvPr>
            <p:ph type="title" idx="3"/>
          </p:nvPr>
        </p:nvSpPr>
        <p:spPr>
          <a:xfrm>
            <a:off x="1648375" y="2374988"/>
            <a:ext cx="27450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61"/>
          <p:cNvSpPr txBox="1">
            <a:spLocks noGrp="1"/>
          </p:cNvSpPr>
          <p:nvPr>
            <p:ph type="title" idx="4"/>
          </p:nvPr>
        </p:nvSpPr>
        <p:spPr>
          <a:xfrm>
            <a:off x="4750680" y="2374988"/>
            <a:ext cx="27450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1"/>
          <p:cNvSpPr/>
          <p:nvPr/>
        </p:nvSpPr>
        <p:spPr>
          <a:xfrm rot="10800000" flipH="1">
            <a:off x="0" y="3295278"/>
            <a:ext cx="2539643" cy="1848220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1" name="Google Shape;231;p61"/>
          <p:cNvGrpSpPr/>
          <p:nvPr/>
        </p:nvGrpSpPr>
        <p:grpSpPr>
          <a:xfrm flipH="1">
            <a:off x="213466" y="120783"/>
            <a:ext cx="1092172" cy="837437"/>
            <a:chOff x="3531325" y="2569250"/>
            <a:chExt cx="630475" cy="483425"/>
          </a:xfrm>
        </p:grpSpPr>
        <p:sp>
          <p:nvSpPr>
            <p:cNvPr id="232" name="Google Shape;232;p61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1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1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1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1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1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1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1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61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61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4" name="Google Shape;244;p6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5" name="Google Shape;245;p6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3"/>
          <p:cNvSpPr txBox="1">
            <a:spLocks noGrp="1"/>
          </p:cNvSpPr>
          <p:nvPr>
            <p:ph type="title"/>
          </p:nvPr>
        </p:nvSpPr>
        <p:spPr>
          <a:xfrm>
            <a:off x="1172925" y="3119800"/>
            <a:ext cx="23139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65"/>
          <p:cNvSpPr txBox="1">
            <a:spLocks noGrp="1"/>
          </p:cNvSpPr>
          <p:nvPr>
            <p:ph type="title" idx="2"/>
          </p:nvPr>
        </p:nvSpPr>
        <p:spPr>
          <a:xfrm>
            <a:off x="713225" y="18052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2" name="Google Shape;252;p65"/>
          <p:cNvSpPr txBox="1">
            <a:spLocks noGrp="1"/>
          </p:cNvSpPr>
          <p:nvPr>
            <p:ph type="subTitle" idx="1"/>
          </p:nvPr>
        </p:nvSpPr>
        <p:spPr>
          <a:xfrm>
            <a:off x="713225" y="2149325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65"/>
          <p:cNvSpPr txBox="1">
            <a:spLocks noGrp="1"/>
          </p:cNvSpPr>
          <p:nvPr>
            <p:ph type="title" idx="3"/>
          </p:nvPr>
        </p:nvSpPr>
        <p:spPr>
          <a:xfrm>
            <a:off x="3325944" y="18052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4" name="Google Shape;254;p65"/>
          <p:cNvSpPr txBox="1">
            <a:spLocks noGrp="1"/>
          </p:cNvSpPr>
          <p:nvPr>
            <p:ph type="subTitle" idx="4"/>
          </p:nvPr>
        </p:nvSpPr>
        <p:spPr>
          <a:xfrm>
            <a:off x="3325944" y="2149325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65"/>
          <p:cNvSpPr txBox="1">
            <a:spLocks noGrp="1"/>
          </p:cNvSpPr>
          <p:nvPr>
            <p:ph type="title" idx="5"/>
          </p:nvPr>
        </p:nvSpPr>
        <p:spPr>
          <a:xfrm>
            <a:off x="5938663" y="18052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6" name="Google Shape;256;p65"/>
          <p:cNvSpPr txBox="1">
            <a:spLocks noGrp="1"/>
          </p:cNvSpPr>
          <p:nvPr>
            <p:ph type="subTitle" idx="6"/>
          </p:nvPr>
        </p:nvSpPr>
        <p:spPr>
          <a:xfrm>
            <a:off x="5938663" y="2149325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65"/>
          <p:cNvSpPr txBox="1">
            <a:spLocks noGrp="1"/>
          </p:cNvSpPr>
          <p:nvPr>
            <p:ph type="title" idx="7"/>
          </p:nvPr>
        </p:nvSpPr>
        <p:spPr>
          <a:xfrm>
            <a:off x="713225" y="3430400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8" name="Google Shape;258;p65"/>
          <p:cNvSpPr txBox="1">
            <a:spLocks noGrp="1"/>
          </p:cNvSpPr>
          <p:nvPr>
            <p:ph type="subTitle" idx="8"/>
          </p:nvPr>
        </p:nvSpPr>
        <p:spPr>
          <a:xfrm>
            <a:off x="713225" y="3774500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5"/>
          <p:cNvSpPr txBox="1">
            <a:spLocks noGrp="1"/>
          </p:cNvSpPr>
          <p:nvPr>
            <p:ph type="title" idx="9"/>
          </p:nvPr>
        </p:nvSpPr>
        <p:spPr>
          <a:xfrm>
            <a:off x="3325944" y="3430400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0" name="Google Shape;260;p65"/>
          <p:cNvSpPr txBox="1">
            <a:spLocks noGrp="1"/>
          </p:cNvSpPr>
          <p:nvPr>
            <p:ph type="subTitle" idx="13"/>
          </p:nvPr>
        </p:nvSpPr>
        <p:spPr>
          <a:xfrm>
            <a:off x="3325944" y="3774500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5"/>
          <p:cNvSpPr txBox="1">
            <a:spLocks noGrp="1"/>
          </p:cNvSpPr>
          <p:nvPr>
            <p:ph type="title" idx="14"/>
          </p:nvPr>
        </p:nvSpPr>
        <p:spPr>
          <a:xfrm>
            <a:off x="5938663" y="3430400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2" name="Google Shape;262;p65"/>
          <p:cNvSpPr txBox="1">
            <a:spLocks noGrp="1"/>
          </p:cNvSpPr>
          <p:nvPr>
            <p:ph type="subTitle" idx="15"/>
          </p:nvPr>
        </p:nvSpPr>
        <p:spPr>
          <a:xfrm>
            <a:off x="5938663" y="3774500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63" name="Google Shape;263;p65"/>
          <p:cNvGrpSpPr/>
          <p:nvPr/>
        </p:nvGrpSpPr>
        <p:grpSpPr>
          <a:xfrm flipH="1">
            <a:off x="8343681" y="4358146"/>
            <a:ext cx="982595" cy="753418"/>
            <a:chOff x="3531325" y="2569250"/>
            <a:chExt cx="630475" cy="483425"/>
          </a:xfrm>
        </p:grpSpPr>
        <p:sp>
          <p:nvSpPr>
            <p:cNvPr id="264" name="Google Shape;264;p65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65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65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65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65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65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65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65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65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65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66"/>
          <p:cNvSpPr txBox="1">
            <a:spLocks noGrp="1"/>
          </p:cNvSpPr>
          <p:nvPr>
            <p:ph type="title" idx="2"/>
          </p:nvPr>
        </p:nvSpPr>
        <p:spPr>
          <a:xfrm>
            <a:off x="789425" y="25573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7" name="Google Shape;277;p66"/>
          <p:cNvSpPr txBox="1">
            <a:spLocks noGrp="1"/>
          </p:cNvSpPr>
          <p:nvPr>
            <p:ph type="subTitle" idx="1"/>
          </p:nvPr>
        </p:nvSpPr>
        <p:spPr>
          <a:xfrm>
            <a:off x="789425" y="2901425"/>
            <a:ext cx="24921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66"/>
          <p:cNvSpPr txBox="1">
            <a:spLocks noGrp="1"/>
          </p:cNvSpPr>
          <p:nvPr>
            <p:ph type="title" idx="3"/>
          </p:nvPr>
        </p:nvSpPr>
        <p:spPr>
          <a:xfrm>
            <a:off x="3325944" y="25573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9" name="Google Shape;279;p66"/>
          <p:cNvSpPr txBox="1">
            <a:spLocks noGrp="1"/>
          </p:cNvSpPr>
          <p:nvPr>
            <p:ph type="subTitle" idx="4"/>
          </p:nvPr>
        </p:nvSpPr>
        <p:spPr>
          <a:xfrm>
            <a:off x="3325948" y="2901425"/>
            <a:ext cx="24921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66"/>
          <p:cNvSpPr txBox="1">
            <a:spLocks noGrp="1"/>
          </p:cNvSpPr>
          <p:nvPr>
            <p:ph type="title" idx="5"/>
          </p:nvPr>
        </p:nvSpPr>
        <p:spPr>
          <a:xfrm>
            <a:off x="5862463" y="25573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1" name="Google Shape;281;p66"/>
          <p:cNvSpPr txBox="1">
            <a:spLocks noGrp="1"/>
          </p:cNvSpPr>
          <p:nvPr>
            <p:ph type="subTitle" idx="6"/>
          </p:nvPr>
        </p:nvSpPr>
        <p:spPr>
          <a:xfrm>
            <a:off x="5862471" y="2901425"/>
            <a:ext cx="24921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66"/>
          <p:cNvSpPr txBox="1">
            <a:spLocks noGrp="1"/>
          </p:cNvSpPr>
          <p:nvPr>
            <p:ph type="title" idx="7"/>
          </p:nvPr>
        </p:nvSpPr>
        <p:spPr>
          <a:xfrm>
            <a:off x="789425" y="2187886"/>
            <a:ext cx="249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3" name="Google Shape;283;p66"/>
          <p:cNvSpPr txBox="1">
            <a:spLocks noGrp="1"/>
          </p:cNvSpPr>
          <p:nvPr>
            <p:ph type="title" idx="8"/>
          </p:nvPr>
        </p:nvSpPr>
        <p:spPr>
          <a:xfrm>
            <a:off x="3325950" y="2187886"/>
            <a:ext cx="249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4" name="Google Shape;284;p66"/>
          <p:cNvSpPr txBox="1">
            <a:spLocks noGrp="1"/>
          </p:cNvSpPr>
          <p:nvPr>
            <p:ph type="title" idx="9"/>
          </p:nvPr>
        </p:nvSpPr>
        <p:spPr>
          <a:xfrm>
            <a:off x="5862475" y="2187886"/>
            <a:ext cx="249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85" name="Google Shape;285;p66"/>
          <p:cNvGrpSpPr/>
          <p:nvPr/>
        </p:nvGrpSpPr>
        <p:grpSpPr>
          <a:xfrm flipH="1">
            <a:off x="230172" y="3937846"/>
            <a:ext cx="1092172" cy="837437"/>
            <a:chOff x="3531325" y="2569250"/>
            <a:chExt cx="630475" cy="483425"/>
          </a:xfrm>
        </p:grpSpPr>
        <p:sp>
          <p:nvSpPr>
            <p:cNvPr id="286" name="Google Shape;286;p66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6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6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66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66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66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66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66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66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66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66"/>
          <p:cNvGrpSpPr/>
          <p:nvPr/>
        </p:nvGrpSpPr>
        <p:grpSpPr>
          <a:xfrm>
            <a:off x="6535103" y="-34"/>
            <a:ext cx="2775574" cy="1594493"/>
            <a:chOff x="7398254" y="-38"/>
            <a:chExt cx="2065006" cy="1186291"/>
          </a:xfrm>
        </p:grpSpPr>
        <p:sp>
          <p:nvSpPr>
            <p:cNvPr id="297" name="Google Shape;297;p66"/>
            <p:cNvSpPr/>
            <p:nvPr/>
          </p:nvSpPr>
          <p:spPr>
            <a:xfrm rot="-5400000">
              <a:off x="7837611" y="-439396"/>
              <a:ext cx="1186291" cy="2065006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8" name="Google Shape;298;p66"/>
            <p:cNvGrpSpPr/>
            <p:nvPr/>
          </p:nvGrpSpPr>
          <p:grpSpPr>
            <a:xfrm rot="5400000">
              <a:off x="8450314" y="208193"/>
              <a:ext cx="967716" cy="742009"/>
              <a:chOff x="3531325" y="2569250"/>
              <a:chExt cx="630475" cy="483425"/>
            </a:xfrm>
          </p:grpSpPr>
          <p:sp>
            <p:nvSpPr>
              <p:cNvPr id="299" name="Google Shape;299;p66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66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66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66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66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66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66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66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66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66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67"/>
          <p:cNvSpPr txBox="1">
            <a:spLocks noGrp="1"/>
          </p:cNvSpPr>
          <p:nvPr>
            <p:ph type="title" idx="2"/>
          </p:nvPr>
        </p:nvSpPr>
        <p:spPr>
          <a:xfrm>
            <a:off x="1803013" y="15037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2" name="Google Shape;312;p67"/>
          <p:cNvSpPr txBox="1">
            <a:spLocks noGrp="1"/>
          </p:cNvSpPr>
          <p:nvPr>
            <p:ph type="subTitle" idx="1"/>
          </p:nvPr>
        </p:nvSpPr>
        <p:spPr>
          <a:xfrm>
            <a:off x="1803025" y="1847825"/>
            <a:ext cx="24921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67"/>
          <p:cNvSpPr txBox="1">
            <a:spLocks noGrp="1"/>
          </p:cNvSpPr>
          <p:nvPr>
            <p:ph type="title" idx="3"/>
          </p:nvPr>
        </p:nvSpPr>
        <p:spPr>
          <a:xfrm>
            <a:off x="4848932" y="15037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4" name="Google Shape;314;p67"/>
          <p:cNvSpPr txBox="1">
            <a:spLocks noGrp="1"/>
          </p:cNvSpPr>
          <p:nvPr>
            <p:ph type="subTitle" idx="4"/>
          </p:nvPr>
        </p:nvSpPr>
        <p:spPr>
          <a:xfrm>
            <a:off x="4848934" y="1847825"/>
            <a:ext cx="24921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67"/>
          <p:cNvSpPr txBox="1">
            <a:spLocks noGrp="1"/>
          </p:cNvSpPr>
          <p:nvPr>
            <p:ph type="title" idx="5"/>
          </p:nvPr>
        </p:nvSpPr>
        <p:spPr>
          <a:xfrm>
            <a:off x="1803013" y="3233850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6" name="Google Shape;316;p67"/>
          <p:cNvSpPr txBox="1">
            <a:spLocks noGrp="1"/>
          </p:cNvSpPr>
          <p:nvPr>
            <p:ph type="subTitle" idx="6"/>
          </p:nvPr>
        </p:nvSpPr>
        <p:spPr>
          <a:xfrm>
            <a:off x="1803025" y="3577950"/>
            <a:ext cx="24921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7"/>
          <p:cNvSpPr txBox="1">
            <a:spLocks noGrp="1"/>
          </p:cNvSpPr>
          <p:nvPr>
            <p:ph type="title" idx="7"/>
          </p:nvPr>
        </p:nvSpPr>
        <p:spPr>
          <a:xfrm>
            <a:off x="4848932" y="3233850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8" name="Google Shape;318;p67"/>
          <p:cNvSpPr txBox="1">
            <a:spLocks noGrp="1"/>
          </p:cNvSpPr>
          <p:nvPr>
            <p:ph type="subTitle" idx="8"/>
          </p:nvPr>
        </p:nvSpPr>
        <p:spPr>
          <a:xfrm>
            <a:off x="4848934" y="3577950"/>
            <a:ext cx="24921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67"/>
          <p:cNvSpPr/>
          <p:nvPr/>
        </p:nvSpPr>
        <p:spPr>
          <a:xfrm rot="10800000" flipH="1">
            <a:off x="6715200" y="2114404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>
            <a:spLocks noGrp="1"/>
          </p:cNvSpPr>
          <p:nvPr>
            <p:ph type="title"/>
          </p:nvPr>
        </p:nvSpPr>
        <p:spPr>
          <a:xfrm>
            <a:off x="2288400" y="1700400"/>
            <a:ext cx="4567200" cy="17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" name="Google Shape;26;p36"/>
          <p:cNvSpPr/>
          <p:nvPr/>
        </p:nvSpPr>
        <p:spPr>
          <a:xfrm>
            <a:off x="6456900" y="-18704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36"/>
          <p:cNvGrpSpPr/>
          <p:nvPr/>
        </p:nvGrpSpPr>
        <p:grpSpPr>
          <a:xfrm flipH="1">
            <a:off x="2288397" y="308833"/>
            <a:ext cx="1092172" cy="837437"/>
            <a:chOff x="3531325" y="2569250"/>
            <a:chExt cx="630475" cy="483425"/>
          </a:xfrm>
        </p:grpSpPr>
        <p:sp>
          <p:nvSpPr>
            <p:cNvPr id="28" name="Google Shape;28;p36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6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6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6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6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6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6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6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6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6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36"/>
          <p:cNvSpPr/>
          <p:nvPr/>
        </p:nvSpPr>
        <p:spPr>
          <a:xfrm rot="5400000">
            <a:off x="1608709" y="2822224"/>
            <a:ext cx="1128840" cy="4346193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39;p36"/>
          <p:cNvGrpSpPr/>
          <p:nvPr/>
        </p:nvGrpSpPr>
        <p:grpSpPr>
          <a:xfrm flipH="1">
            <a:off x="3331528" y="4792159"/>
            <a:ext cx="1190471" cy="642088"/>
            <a:chOff x="409850" y="2349325"/>
            <a:chExt cx="1092175" cy="768875"/>
          </a:xfrm>
        </p:grpSpPr>
        <p:sp>
          <p:nvSpPr>
            <p:cNvPr id="40" name="Google Shape;40;p36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6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6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6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6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6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6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6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6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6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68"/>
          <p:cNvSpPr txBox="1">
            <a:spLocks noGrp="1"/>
          </p:cNvSpPr>
          <p:nvPr>
            <p:ph type="title" idx="2"/>
          </p:nvPr>
        </p:nvSpPr>
        <p:spPr>
          <a:xfrm>
            <a:off x="1178225" y="3365250"/>
            <a:ext cx="27750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3" name="Google Shape;323;p68"/>
          <p:cNvSpPr txBox="1">
            <a:spLocks noGrp="1"/>
          </p:cNvSpPr>
          <p:nvPr>
            <p:ph type="subTitle" idx="1"/>
          </p:nvPr>
        </p:nvSpPr>
        <p:spPr>
          <a:xfrm>
            <a:off x="1178225" y="3861750"/>
            <a:ext cx="2775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68"/>
          <p:cNvSpPr txBox="1">
            <a:spLocks noGrp="1"/>
          </p:cNvSpPr>
          <p:nvPr>
            <p:ph type="title" idx="3"/>
          </p:nvPr>
        </p:nvSpPr>
        <p:spPr>
          <a:xfrm>
            <a:off x="5190669" y="3365250"/>
            <a:ext cx="27750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5" name="Google Shape;325;p68"/>
          <p:cNvSpPr txBox="1">
            <a:spLocks noGrp="1"/>
          </p:cNvSpPr>
          <p:nvPr>
            <p:ph type="subTitle" idx="4"/>
          </p:nvPr>
        </p:nvSpPr>
        <p:spPr>
          <a:xfrm>
            <a:off x="5190669" y="3861750"/>
            <a:ext cx="2775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68"/>
          <p:cNvSpPr/>
          <p:nvPr/>
        </p:nvSpPr>
        <p:spPr>
          <a:xfrm rot="5400000">
            <a:off x="760679" y="3402096"/>
            <a:ext cx="980691" cy="2502051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7" name="Google Shape;327;p68"/>
          <p:cNvGrpSpPr/>
          <p:nvPr/>
        </p:nvGrpSpPr>
        <p:grpSpPr>
          <a:xfrm rot="-5400000" flipH="1">
            <a:off x="1385264" y="4592083"/>
            <a:ext cx="766468" cy="587748"/>
            <a:chOff x="3531325" y="2569250"/>
            <a:chExt cx="630475" cy="483425"/>
          </a:xfrm>
        </p:grpSpPr>
        <p:sp>
          <p:nvSpPr>
            <p:cNvPr id="328" name="Google Shape;328;p68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68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68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68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68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68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68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68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68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68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68"/>
          <p:cNvGrpSpPr/>
          <p:nvPr/>
        </p:nvGrpSpPr>
        <p:grpSpPr>
          <a:xfrm flipH="1">
            <a:off x="3976715" y="2334334"/>
            <a:ext cx="1190471" cy="642088"/>
            <a:chOff x="409850" y="2349325"/>
            <a:chExt cx="1092175" cy="768875"/>
          </a:xfrm>
        </p:grpSpPr>
        <p:sp>
          <p:nvSpPr>
            <p:cNvPr id="339" name="Google Shape;339;p68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68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68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68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68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68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68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68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68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68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69"/>
          <p:cNvSpPr txBox="1">
            <a:spLocks noGrp="1"/>
          </p:cNvSpPr>
          <p:nvPr>
            <p:ph type="subTitle" idx="1"/>
          </p:nvPr>
        </p:nvSpPr>
        <p:spPr>
          <a:xfrm>
            <a:off x="713175" y="1474125"/>
            <a:ext cx="3710100" cy="31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52" name="Google Shape;352;p69"/>
          <p:cNvSpPr txBox="1">
            <a:spLocks noGrp="1"/>
          </p:cNvSpPr>
          <p:nvPr>
            <p:ph type="subTitle" idx="2"/>
          </p:nvPr>
        </p:nvSpPr>
        <p:spPr>
          <a:xfrm>
            <a:off x="4720625" y="1474125"/>
            <a:ext cx="3710100" cy="31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353" name="Google Shape;353;p69"/>
          <p:cNvGrpSpPr/>
          <p:nvPr/>
        </p:nvGrpSpPr>
        <p:grpSpPr>
          <a:xfrm flipH="1">
            <a:off x="5048885" y="4409908"/>
            <a:ext cx="1092172" cy="837437"/>
            <a:chOff x="3531325" y="2569250"/>
            <a:chExt cx="630475" cy="483425"/>
          </a:xfrm>
        </p:grpSpPr>
        <p:sp>
          <p:nvSpPr>
            <p:cNvPr id="354" name="Google Shape;354;p69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69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69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69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69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69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69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69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69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69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4" name="Google Shape;364;p69"/>
          <p:cNvSpPr/>
          <p:nvPr/>
        </p:nvSpPr>
        <p:spPr>
          <a:xfrm rot="5400000">
            <a:off x="7217694" y="303540"/>
            <a:ext cx="2229845" cy="1622765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3">
  <p:cSld name="One-column text 3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70"/>
          <p:cNvSpPr txBox="1">
            <a:spLocks noGrp="1"/>
          </p:cNvSpPr>
          <p:nvPr>
            <p:ph type="title"/>
          </p:nvPr>
        </p:nvSpPr>
        <p:spPr>
          <a:xfrm>
            <a:off x="673175" y="1312500"/>
            <a:ext cx="31482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70"/>
          <p:cNvSpPr txBox="1">
            <a:spLocks noGrp="1"/>
          </p:cNvSpPr>
          <p:nvPr>
            <p:ph type="subTitle" idx="1"/>
          </p:nvPr>
        </p:nvSpPr>
        <p:spPr>
          <a:xfrm>
            <a:off x="743300" y="2779375"/>
            <a:ext cx="30783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68" name="Google Shape;368;p70"/>
          <p:cNvGrpSpPr/>
          <p:nvPr/>
        </p:nvGrpSpPr>
        <p:grpSpPr>
          <a:xfrm>
            <a:off x="7886131" y="3146184"/>
            <a:ext cx="1310970" cy="2282039"/>
            <a:chOff x="7886131" y="3146184"/>
            <a:chExt cx="1310970" cy="2282039"/>
          </a:xfrm>
        </p:grpSpPr>
        <p:sp>
          <p:nvSpPr>
            <p:cNvPr id="369" name="Google Shape;369;p70"/>
            <p:cNvSpPr/>
            <p:nvPr/>
          </p:nvSpPr>
          <p:spPr>
            <a:xfrm>
              <a:off x="7886131" y="3146184"/>
              <a:ext cx="1310970" cy="2282039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0" name="Google Shape;370;p70"/>
            <p:cNvGrpSpPr/>
            <p:nvPr/>
          </p:nvGrpSpPr>
          <p:grpSpPr>
            <a:xfrm rot="10800000">
              <a:off x="7983094" y="3536172"/>
              <a:ext cx="1069475" cy="820034"/>
              <a:chOff x="3531325" y="2569250"/>
              <a:chExt cx="630475" cy="483425"/>
            </a:xfrm>
          </p:grpSpPr>
          <p:sp>
            <p:nvSpPr>
              <p:cNvPr id="371" name="Google Shape;371;p70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70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70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70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70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70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70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70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70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70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81" name="Google Shape;381;p70"/>
          <p:cNvGrpSpPr/>
          <p:nvPr/>
        </p:nvGrpSpPr>
        <p:grpSpPr>
          <a:xfrm flipH="1">
            <a:off x="396525" y="-128935"/>
            <a:ext cx="1062540" cy="814764"/>
            <a:chOff x="3531325" y="2569250"/>
            <a:chExt cx="630475" cy="483425"/>
          </a:xfrm>
        </p:grpSpPr>
        <p:sp>
          <p:nvSpPr>
            <p:cNvPr id="382" name="Google Shape;382;p70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70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70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70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70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70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70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70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70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70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1"/>
          <p:cNvSpPr/>
          <p:nvPr/>
        </p:nvSpPr>
        <p:spPr>
          <a:xfrm>
            <a:off x="5419402" y="-2"/>
            <a:ext cx="3582709" cy="380302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4" name="Google Shape;394;p71"/>
          <p:cNvGrpSpPr/>
          <p:nvPr/>
        </p:nvGrpSpPr>
        <p:grpSpPr>
          <a:xfrm>
            <a:off x="403523" y="248352"/>
            <a:ext cx="1218582" cy="934461"/>
            <a:chOff x="3531325" y="2569250"/>
            <a:chExt cx="630475" cy="483425"/>
          </a:xfrm>
        </p:grpSpPr>
        <p:sp>
          <p:nvSpPr>
            <p:cNvPr id="395" name="Google Shape;395;p71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71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71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71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71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71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71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71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71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71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" name="Google Shape;405;p71"/>
          <p:cNvSpPr txBox="1">
            <a:spLocks noGrp="1"/>
          </p:cNvSpPr>
          <p:nvPr>
            <p:ph type="title"/>
          </p:nvPr>
        </p:nvSpPr>
        <p:spPr>
          <a:xfrm>
            <a:off x="3093017" y="2150850"/>
            <a:ext cx="4787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6" name="Google Shape;406;p71"/>
          <p:cNvSpPr txBox="1">
            <a:spLocks noGrp="1"/>
          </p:cNvSpPr>
          <p:nvPr>
            <p:ph type="subTitle" idx="1"/>
          </p:nvPr>
        </p:nvSpPr>
        <p:spPr>
          <a:xfrm>
            <a:off x="3093017" y="2790951"/>
            <a:ext cx="47877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71"/>
          <p:cNvSpPr txBox="1">
            <a:spLocks noGrp="1"/>
          </p:cNvSpPr>
          <p:nvPr>
            <p:ph type="title" idx="2"/>
          </p:nvPr>
        </p:nvSpPr>
        <p:spPr>
          <a:xfrm>
            <a:off x="1305628" y="2173025"/>
            <a:ext cx="18015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2"/>
          <p:cNvSpPr/>
          <p:nvPr/>
        </p:nvSpPr>
        <p:spPr>
          <a:xfrm>
            <a:off x="0" y="0"/>
            <a:ext cx="3529063" cy="2568269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" name="Google Shape;410;p72"/>
          <p:cNvGrpSpPr/>
          <p:nvPr/>
        </p:nvGrpSpPr>
        <p:grpSpPr>
          <a:xfrm>
            <a:off x="4986458" y="4180085"/>
            <a:ext cx="1011093" cy="775317"/>
            <a:chOff x="3531325" y="2569250"/>
            <a:chExt cx="630475" cy="483425"/>
          </a:xfrm>
        </p:grpSpPr>
        <p:sp>
          <p:nvSpPr>
            <p:cNvPr id="411" name="Google Shape;411;p72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72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72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72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72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72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72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72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2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2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1" name="Google Shape;421;p72"/>
          <p:cNvSpPr txBox="1">
            <a:spLocks noGrp="1"/>
          </p:cNvSpPr>
          <p:nvPr>
            <p:ph type="title"/>
          </p:nvPr>
        </p:nvSpPr>
        <p:spPr>
          <a:xfrm>
            <a:off x="1208261" y="2150850"/>
            <a:ext cx="4874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2" name="Google Shape;422;p72"/>
          <p:cNvSpPr txBox="1">
            <a:spLocks noGrp="1"/>
          </p:cNvSpPr>
          <p:nvPr>
            <p:ph type="subTitle" idx="1"/>
          </p:nvPr>
        </p:nvSpPr>
        <p:spPr>
          <a:xfrm>
            <a:off x="1208250" y="2796597"/>
            <a:ext cx="48747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72"/>
          <p:cNvSpPr txBox="1">
            <a:spLocks noGrp="1"/>
          </p:cNvSpPr>
          <p:nvPr>
            <p:ph type="title" idx="2"/>
          </p:nvPr>
        </p:nvSpPr>
        <p:spPr>
          <a:xfrm>
            <a:off x="6052507" y="2176275"/>
            <a:ext cx="18000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73"/>
          <p:cNvGrpSpPr/>
          <p:nvPr/>
        </p:nvGrpSpPr>
        <p:grpSpPr>
          <a:xfrm flipH="1">
            <a:off x="6977099" y="-390728"/>
            <a:ext cx="2166899" cy="3619215"/>
            <a:chOff x="-14945" y="-633872"/>
            <a:chExt cx="1867855" cy="3119744"/>
          </a:xfrm>
        </p:grpSpPr>
        <p:sp>
          <p:nvSpPr>
            <p:cNvPr id="426" name="Google Shape;426;p73"/>
            <p:cNvSpPr/>
            <p:nvPr/>
          </p:nvSpPr>
          <p:spPr>
            <a:xfrm rot="10800000">
              <a:off x="-14945" y="-633872"/>
              <a:ext cx="1792210" cy="3119744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" name="Google Shape;427;p73"/>
            <p:cNvGrpSpPr/>
            <p:nvPr/>
          </p:nvGrpSpPr>
          <p:grpSpPr>
            <a:xfrm>
              <a:off x="390902" y="623280"/>
              <a:ext cx="1462008" cy="1121014"/>
              <a:chOff x="3531325" y="2569250"/>
              <a:chExt cx="630475" cy="483425"/>
            </a:xfrm>
          </p:grpSpPr>
          <p:sp>
            <p:nvSpPr>
              <p:cNvPr id="428" name="Google Shape;428;p73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73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73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73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73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73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73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73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73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73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38" name="Google Shape;438;p73"/>
          <p:cNvGrpSpPr/>
          <p:nvPr/>
        </p:nvGrpSpPr>
        <p:grpSpPr>
          <a:xfrm>
            <a:off x="474933" y="539510"/>
            <a:ext cx="1011093" cy="775317"/>
            <a:chOff x="3531325" y="2569250"/>
            <a:chExt cx="630475" cy="483425"/>
          </a:xfrm>
        </p:grpSpPr>
        <p:sp>
          <p:nvSpPr>
            <p:cNvPr id="439" name="Google Shape;439;p73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73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73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73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73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73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73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73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73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73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9" name="Google Shape;449;p73"/>
          <p:cNvSpPr txBox="1">
            <a:spLocks noGrp="1"/>
          </p:cNvSpPr>
          <p:nvPr>
            <p:ph type="title"/>
          </p:nvPr>
        </p:nvSpPr>
        <p:spPr>
          <a:xfrm>
            <a:off x="1192450" y="1472106"/>
            <a:ext cx="6759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0" name="Google Shape;450;p73"/>
          <p:cNvSpPr txBox="1">
            <a:spLocks noGrp="1"/>
          </p:cNvSpPr>
          <p:nvPr>
            <p:ph type="subTitle" idx="1"/>
          </p:nvPr>
        </p:nvSpPr>
        <p:spPr>
          <a:xfrm>
            <a:off x="1192500" y="2110797"/>
            <a:ext cx="67590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73"/>
          <p:cNvSpPr txBox="1">
            <a:spLocks noGrp="1"/>
          </p:cNvSpPr>
          <p:nvPr>
            <p:ph type="title" idx="2"/>
          </p:nvPr>
        </p:nvSpPr>
        <p:spPr>
          <a:xfrm>
            <a:off x="3316075" y="2702278"/>
            <a:ext cx="25119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4"/>
          <p:cNvSpPr txBox="1">
            <a:spLocks noGrp="1"/>
          </p:cNvSpPr>
          <p:nvPr>
            <p:ph type="title"/>
          </p:nvPr>
        </p:nvSpPr>
        <p:spPr>
          <a:xfrm>
            <a:off x="2116675" y="638475"/>
            <a:ext cx="49107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54" name="Google Shape;454;p74"/>
          <p:cNvSpPr txBox="1">
            <a:spLocks noGrp="1"/>
          </p:cNvSpPr>
          <p:nvPr>
            <p:ph type="subTitle" idx="1"/>
          </p:nvPr>
        </p:nvSpPr>
        <p:spPr>
          <a:xfrm>
            <a:off x="2116675" y="1178275"/>
            <a:ext cx="49107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74"/>
          <p:cNvSpPr txBox="1">
            <a:spLocks noGrp="1"/>
          </p:cNvSpPr>
          <p:nvPr>
            <p:ph type="title" idx="2"/>
          </p:nvPr>
        </p:nvSpPr>
        <p:spPr>
          <a:xfrm>
            <a:off x="2116675" y="2018853"/>
            <a:ext cx="49107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56" name="Google Shape;456;p74"/>
          <p:cNvSpPr txBox="1">
            <a:spLocks noGrp="1"/>
          </p:cNvSpPr>
          <p:nvPr>
            <p:ph type="subTitle" idx="3"/>
          </p:nvPr>
        </p:nvSpPr>
        <p:spPr>
          <a:xfrm>
            <a:off x="2116675" y="2558724"/>
            <a:ext cx="49107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74"/>
          <p:cNvSpPr txBox="1">
            <a:spLocks noGrp="1"/>
          </p:cNvSpPr>
          <p:nvPr>
            <p:ph type="title" idx="4"/>
          </p:nvPr>
        </p:nvSpPr>
        <p:spPr>
          <a:xfrm>
            <a:off x="2116675" y="3399231"/>
            <a:ext cx="49107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58" name="Google Shape;458;p74"/>
          <p:cNvSpPr txBox="1">
            <a:spLocks noGrp="1"/>
          </p:cNvSpPr>
          <p:nvPr>
            <p:ph type="subTitle" idx="5"/>
          </p:nvPr>
        </p:nvSpPr>
        <p:spPr>
          <a:xfrm>
            <a:off x="2116675" y="3939100"/>
            <a:ext cx="49107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74"/>
          <p:cNvGrpSpPr/>
          <p:nvPr/>
        </p:nvGrpSpPr>
        <p:grpSpPr>
          <a:xfrm flipH="1">
            <a:off x="-78400" y="-148531"/>
            <a:ext cx="3416119" cy="2105261"/>
            <a:chOff x="6018456" y="-130407"/>
            <a:chExt cx="3119744" cy="1922613"/>
          </a:xfrm>
        </p:grpSpPr>
        <p:sp>
          <p:nvSpPr>
            <p:cNvPr id="460" name="Google Shape;460;p74"/>
            <p:cNvSpPr/>
            <p:nvPr/>
          </p:nvSpPr>
          <p:spPr>
            <a:xfrm rot="-5400000">
              <a:off x="6682223" y="-663771"/>
              <a:ext cx="1792210" cy="3119744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74"/>
            <p:cNvGrpSpPr/>
            <p:nvPr/>
          </p:nvGrpSpPr>
          <p:grpSpPr>
            <a:xfrm rot="5400000">
              <a:off x="6307311" y="40090"/>
              <a:ext cx="1462008" cy="1121014"/>
              <a:chOff x="3531325" y="2569250"/>
              <a:chExt cx="630475" cy="483425"/>
            </a:xfrm>
          </p:grpSpPr>
          <p:sp>
            <p:nvSpPr>
              <p:cNvPr id="462" name="Google Shape;462;p74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74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74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74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74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74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74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74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74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74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2" name="Google Shape;472;p74"/>
          <p:cNvSpPr/>
          <p:nvPr/>
        </p:nvSpPr>
        <p:spPr>
          <a:xfrm rot="5400000" flipH="1">
            <a:off x="6226134" y="1514832"/>
            <a:ext cx="2825089" cy="2998846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5" name="Google Shape;475;p75"/>
          <p:cNvGrpSpPr/>
          <p:nvPr/>
        </p:nvGrpSpPr>
        <p:grpSpPr>
          <a:xfrm flipH="1">
            <a:off x="7701972" y="4116358"/>
            <a:ext cx="1092172" cy="837437"/>
            <a:chOff x="3531325" y="2569250"/>
            <a:chExt cx="630475" cy="483425"/>
          </a:xfrm>
        </p:grpSpPr>
        <p:sp>
          <p:nvSpPr>
            <p:cNvPr id="476" name="Google Shape;476;p75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75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75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5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5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5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75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75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75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75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76"/>
          <p:cNvSpPr/>
          <p:nvPr/>
        </p:nvSpPr>
        <p:spPr>
          <a:xfrm flipH="1">
            <a:off x="0" y="3330350"/>
            <a:ext cx="1222350" cy="2127775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9" name="Google Shape;489;p76"/>
          <p:cNvGrpSpPr/>
          <p:nvPr/>
        </p:nvGrpSpPr>
        <p:grpSpPr>
          <a:xfrm rot="10800000" flipH="1">
            <a:off x="65091" y="3624408"/>
            <a:ext cx="1092172" cy="837437"/>
            <a:chOff x="3531325" y="2569250"/>
            <a:chExt cx="630475" cy="483425"/>
          </a:xfrm>
        </p:grpSpPr>
        <p:sp>
          <p:nvSpPr>
            <p:cNvPr id="490" name="Google Shape;490;p76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76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76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76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76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76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76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76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76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76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7"/>
          <p:cNvSpPr/>
          <p:nvPr/>
        </p:nvSpPr>
        <p:spPr>
          <a:xfrm>
            <a:off x="7047074" y="0"/>
            <a:ext cx="2245134" cy="2383101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7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7"/>
          <p:cNvSpPr txBox="1">
            <a:spLocks noGrp="1"/>
          </p:cNvSpPr>
          <p:nvPr>
            <p:ph type="title"/>
          </p:nvPr>
        </p:nvSpPr>
        <p:spPr>
          <a:xfrm>
            <a:off x="2707825" y="966488"/>
            <a:ext cx="37284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subTitle" idx="1"/>
          </p:nvPr>
        </p:nvSpPr>
        <p:spPr>
          <a:xfrm>
            <a:off x="2735100" y="2221850"/>
            <a:ext cx="3673800" cy="9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/>
          <p:nvPr/>
        </p:nvSpPr>
        <p:spPr>
          <a:xfrm>
            <a:off x="0" y="0"/>
            <a:ext cx="2006799" cy="1460444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7"/>
          <p:cNvSpPr/>
          <p:nvPr/>
        </p:nvSpPr>
        <p:spPr>
          <a:xfrm rot="-5400000" flipH="1">
            <a:off x="6887657" y="3270966"/>
            <a:ext cx="1222350" cy="3397418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" name="Google Shape;55;p37"/>
          <p:cNvGrpSpPr/>
          <p:nvPr/>
        </p:nvGrpSpPr>
        <p:grpSpPr>
          <a:xfrm rot="-5400000">
            <a:off x="7796396" y="677271"/>
            <a:ext cx="1190471" cy="642088"/>
            <a:chOff x="409850" y="2349325"/>
            <a:chExt cx="1092175" cy="768875"/>
          </a:xfrm>
        </p:grpSpPr>
        <p:sp>
          <p:nvSpPr>
            <p:cNvPr id="56" name="Google Shape;56;p37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7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7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7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7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7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7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7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7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7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37"/>
          <p:cNvGrpSpPr/>
          <p:nvPr/>
        </p:nvGrpSpPr>
        <p:grpSpPr>
          <a:xfrm rot="5400000" flipH="1">
            <a:off x="8112894" y="3944090"/>
            <a:ext cx="1036942" cy="956940"/>
            <a:chOff x="3531325" y="2569250"/>
            <a:chExt cx="630475" cy="483425"/>
          </a:xfrm>
        </p:grpSpPr>
        <p:sp>
          <p:nvSpPr>
            <p:cNvPr id="67" name="Google Shape;67;p37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7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7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7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7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7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7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7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7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7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">
  <p:cSld name="Title and small text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78"/>
          <p:cNvSpPr txBox="1">
            <a:spLocks noGrp="1"/>
          </p:cNvSpPr>
          <p:nvPr>
            <p:ph type="subTitle" idx="1"/>
          </p:nvPr>
        </p:nvSpPr>
        <p:spPr>
          <a:xfrm>
            <a:off x="6778925" y="2074550"/>
            <a:ext cx="16518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506" name="Google Shape;506;p78"/>
          <p:cNvGrpSpPr/>
          <p:nvPr/>
        </p:nvGrpSpPr>
        <p:grpSpPr>
          <a:xfrm>
            <a:off x="-1" y="-3"/>
            <a:ext cx="2166899" cy="3619215"/>
            <a:chOff x="-14945" y="-633872"/>
            <a:chExt cx="1867855" cy="3119744"/>
          </a:xfrm>
        </p:grpSpPr>
        <p:sp>
          <p:nvSpPr>
            <p:cNvPr id="507" name="Google Shape;507;p78"/>
            <p:cNvSpPr/>
            <p:nvPr/>
          </p:nvSpPr>
          <p:spPr>
            <a:xfrm rot="10800000">
              <a:off x="-14945" y="-633872"/>
              <a:ext cx="1792210" cy="3119744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8" name="Google Shape;508;p78"/>
            <p:cNvGrpSpPr/>
            <p:nvPr/>
          </p:nvGrpSpPr>
          <p:grpSpPr>
            <a:xfrm>
              <a:off x="390902" y="623280"/>
              <a:ext cx="1462008" cy="1121014"/>
              <a:chOff x="3531325" y="2569250"/>
              <a:chExt cx="630475" cy="483425"/>
            </a:xfrm>
          </p:grpSpPr>
          <p:sp>
            <p:nvSpPr>
              <p:cNvPr id="509" name="Google Shape;509;p78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78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78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78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78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78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78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78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78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78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9" name="Google Shape;519;p78"/>
          <p:cNvGrpSpPr/>
          <p:nvPr/>
        </p:nvGrpSpPr>
        <p:grpSpPr>
          <a:xfrm flipH="1">
            <a:off x="7240303" y="4144309"/>
            <a:ext cx="1190471" cy="642088"/>
            <a:chOff x="409850" y="2349325"/>
            <a:chExt cx="1092175" cy="768875"/>
          </a:xfrm>
        </p:grpSpPr>
        <p:sp>
          <p:nvSpPr>
            <p:cNvPr id="520" name="Google Shape;520;p78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78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78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8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8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78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78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78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78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8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 2">
  <p:cSld name="Title and small text 2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79"/>
          <p:cNvSpPr txBox="1">
            <a:spLocks noGrp="1"/>
          </p:cNvSpPr>
          <p:nvPr>
            <p:ph type="subTitle" idx="1"/>
          </p:nvPr>
        </p:nvSpPr>
        <p:spPr>
          <a:xfrm>
            <a:off x="5569653" y="2164388"/>
            <a:ext cx="1929300" cy="12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79"/>
          <p:cNvSpPr/>
          <p:nvPr/>
        </p:nvSpPr>
        <p:spPr>
          <a:xfrm rot="-5400000">
            <a:off x="35404" y="1516049"/>
            <a:ext cx="2419121" cy="2567780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 3">
  <p:cSld name="Title and small text 3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80"/>
          <p:cNvSpPr txBox="1">
            <a:spLocks noGrp="1"/>
          </p:cNvSpPr>
          <p:nvPr>
            <p:ph type="subTitle" idx="1"/>
          </p:nvPr>
        </p:nvSpPr>
        <p:spPr>
          <a:xfrm>
            <a:off x="1466156" y="2318900"/>
            <a:ext cx="1926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80"/>
          <p:cNvSpPr/>
          <p:nvPr/>
        </p:nvSpPr>
        <p:spPr>
          <a:xfrm rot="10800000">
            <a:off x="6555425" y="3259663"/>
            <a:ext cx="2588569" cy="1883826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8" name="Google Shape;538;p80"/>
          <p:cNvGrpSpPr/>
          <p:nvPr/>
        </p:nvGrpSpPr>
        <p:grpSpPr>
          <a:xfrm flipH="1">
            <a:off x="459903" y="3961859"/>
            <a:ext cx="1190471" cy="642088"/>
            <a:chOff x="409850" y="2349325"/>
            <a:chExt cx="1092175" cy="768875"/>
          </a:xfrm>
        </p:grpSpPr>
        <p:sp>
          <p:nvSpPr>
            <p:cNvPr id="539" name="Google Shape;539;p80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80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0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0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80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80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80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80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80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80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1"/>
          <p:cNvSpPr txBox="1">
            <a:spLocks noGrp="1"/>
          </p:cNvSpPr>
          <p:nvPr>
            <p:ph type="title"/>
          </p:nvPr>
        </p:nvSpPr>
        <p:spPr>
          <a:xfrm>
            <a:off x="2413525" y="539525"/>
            <a:ext cx="43167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51" name="Google Shape;551;p81"/>
          <p:cNvSpPr txBox="1">
            <a:spLocks noGrp="1"/>
          </p:cNvSpPr>
          <p:nvPr>
            <p:ph type="subTitle" idx="1"/>
          </p:nvPr>
        </p:nvSpPr>
        <p:spPr>
          <a:xfrm>
            <a:off x="2808050" y="1882050"/>
            <a:ext cx="3528000" cy="1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81"/>
          <p:cNvSpPr/>
          <p:nvPr/>
        </p:nvSpPr>
        <p:spPr>
          <a:xfrm flipH="1">
            <a:off x="6858825" y="0"/>
            <a:ext cx="2588569" cy="1883826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3" name="Google Shape;553;p81"/>
          <p:cNvGrpSpPr/>
          <p:nvPr/>
        </p:nvGrpSpPr>
        <p:grpSpPr>
          <a:xfrm flipH="1">
            <a:off x="7240303" y="4144309"/>
            <a:ext cx="1190471" cy="642088"/>
            <a:chOff x="409850" y="2349325"/>
            <a:chExt cx="1092175" cy="768875"/>
          </a:xfrm>
        </p:grpSpPr>
        <p:sp>
          <p:nvSpPr>
            <p:cNvPr id="554" name="Google Shape;554;p81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81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81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81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81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81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81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81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81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81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4" name="Google Shape;564;p81"/>
          <p:cNvSpPr/>
          <p:nvPr/>
        </p:nvSpPr>
        <p:spPr>
          <a:xfrm rot="10800000">
            <a:off x="-609600" y="2102225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5" name="Google Shape;565;p81"/>
          <p:cNvGrpSpPr/>
          <p:nvPr/>
        </p:nvGrpSpPr>
        <p:grpSpPr>
          <a:xfrm flipH="1">
            <a:off x="95172" y="-115367"/>
            <a:ext cx="1092172" cy="837437"/>
            <a:chOff x="3531325" y="2569250"/>
            <a:chExt cx="630475" cy="483425"/>
          </a:xfrm>
        </p:grpSpPr>
        <p:sp>
          <p:nvSpPr>
            <p:cNvPr id="566" name="Google Shape;566;p81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81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81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81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81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81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81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81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81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81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81"/>
          <p:cNvSpPr txBox="1"/>
          <p:nvPr/>
        </p:nvSpPr>
        <p:spPr>
          <a:xfrm>
            <a:off x="2652463" y="3578550"/>
            <a:ext cx="38388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CREDITS</a:t>
            </a:r>
            <a:r>
              <a:rPr lang="en-US" sz="1200" b="0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: This presentation template was created by </a:t>
            </a:r>
            <a:r>
              <a:rPr lang="en-US" sz="1200" b="1" i="0" u="none" strike="noStrike" cap="none">
                <a:solidFill>
                  <a:srgbClr val="FFFFFF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2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,</a:t>
            </a:r>
            <a:r>
              <a:rPr lang="en-US" sz="1200" b="0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 including icons by </a:t>
            </a:r>
            <a:r>
              <a:rPr lang="en-US" sz="1200" b="1" i="0" u="none" strike="noStrike" cap="none">
                <a:solidFill>
                  <a:srgbClr val="FFFFFF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200" b="0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 and infographics &amp; images by </a:t>
            </a:r>
            <a:r>
              <a:rPr lang="en-US" sz="1200" b="1" i="0" u="none" strike="noStrike" cap="none">
                <a:solidFill>
                  <a:srgbClr val="FFFFFF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1200" b="0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1200" b="0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83"/>
          <p:cNvGrpSpPr/>
          <p:nvPr/>
        </p:nvGrpSpPr>
        <p:grpSpPr>
          <a:xfrm rot="-5400000">
            <a:off x="8125849" y="-207382"/>
            <a:ext cx="748870" cy="1371282"/>
            <a:chOff x="5112875" y="2119675"/>
            <a:chExt cx="528975" cy="968625"/>
          </a:xfrm>
        </p:grpSpPr>
        <p:sp>
          <p:nvSpPr>
            <p:cNvPr id="580" name="Google Shape;580;p83"/>
            <p:cNvSpPr/>
            <p:nvPr/>
          </p:nvSpPr>
          <p:spPr>
            <a:xfrm>
              <a:off x="5112875" y="2119675"/>
              <a:ext cx="528975" cy="968625"/>
            </a:xfrm>
            <a:custGeom>
              <a:avLst/>
              <a:gdLst/>
              <a:ahLst/>
              <a:cxnLst/>
              <a:rect l="l" t="t" r="r" b="b"/>
              <a:pathLst>
                <a:path w="21159" h="38745" extrusionOk="0">
                  <a:moveTo>
                    <a:pt x="6850" y="14905"/>
                  </a:moveTo>
                  <a:cubicBezTo>
                    <a:pt x="6954" y="14905"/>
                    <a:pt x="7062" y="14937"/>
                    <a:pt x="7159" y="14998"/>
                  </a:cubicBezTo>
                  <a:cubicBezTo>
                    <a:pt x="7819" y="15315"/>
                    <a:pt x="8374" y="15870"/>
                    <a:pt x="8691" y="16556"/>
                  </a:cubicBezTo>
                  <a:cubicBezTo>
                    <a:pt x="8796" y="16794"/>
                    <a:pt x="8823" y="17058"/>
                    <a:pt x="8796" y="17296"/>
                  </a:cubicBezTo>
                  <a:lnTo>
                    <a:pt x="8823" y="17322"/>
                  </a:lnTo>
                  <a:cubicBezTo>
                    <a:pt x="8798" y="17598"/>
                    <a:pt x="8559" y="17826"/>
                    <a:pt x="8263" y="17826"/>
                  </a:cubicBezTo>
                  <a:cubicBezTo>
                    <a:pt x="8248" y="17826"/>
                    <a:pt x="8231" y="17826"/>
                    <a:pt x="8215" y="17824"/>
                  </a:cubicBezTo>
                  <a:cubicBezTo>
                    <a:pt x="7898" y="17798"/>
                    <a:pt x="7581" y="17613"/>
                    <a:pt x="7449" y="17296"/>
                  </a:cubicBezTo>
                  <a:cubicBezTo>
                    <a:pt x="7132" y="16741"/>
                    <a:pt x="6868" y="16187"/>
                    <a:pt x="6498" y="15658"/>
                  </a:cubicBezTo>
                  <a:cubicBezTo>
                    <a:pt x="6340" y="15473"/>
                    <a:pt x="6366" y="15209"/>
                    <a:pt x="6525" y="15051"/>
                  </a:cubicBezTo>
                  <a:cubicBezTo>
                    <a:pt x="6611" y="14951"/>
                    <a:pt x="6728" y="14905"/>
                    <a:pt x="6850" y="14905"/>
                  </a:cubicBezTo>
                  <a:close/>
                  <a:moveTo>
                    <a:pt x="17735" y="16000"/>
                  </a:moveTo>
                  <a:cubicBezTo>
                    <a:pt x="18033" y="16000"/>
                    <a:pt x="18249" y="16304"/>
                    <a:pt x="18147" y="16583"/>
                  </a:cubicBezTo>
                  <a:cubicBezTo>
                    <a:pt x="18094" y="16741"/>
                    <a:pt x="18015" y="16926"/>
                    <a:pt x="17909" y="17058"/>
                  </a:cubicBezTo>
                  <a:cubicBezTo>
                    <a:pt x="17540" y="17560"/>
                    <a:pt x="17117" y="18009"/>
                    <a:pt x="16668" y="18405"/>
                  </a:cubicBezTo>
                  <a:cubicBezTo>
                    <a:pt x="16272" y="18722"/>
                    <a:pt x="15823" y="18960"/>
                    <a:pt x="15347" y="19145"/>
                  </a:cubicBezTo>
                  <a:cubicBezTo>
                    <a:pt x="15276" y="19169"/>
                    <a:pt x="15205" y="19181"/>
                    <a:pt x="15135" y="19181"/>
                  </a:cubicBezTo>
                  <a:cubicBezTo>
                    <a:pt x="14974" y="19181"/>
                    <a:pt x="14824" y="19116"/>
                    <a:pt x="14713" y="18986"/>
                  </a:cubicBezTo>
                  <a:cubicBezTo>
                    <a:pt x="14555" y="18828"/>
                    <a:pt x="14528" y="18564"/>
                    <a:pt x="14660" y="18379"/>
                  </a:cubicBezTo>
                  <a:cubicBezTo>
                    <a:pt x="14740" y="18273"/>
                    <a:pt x="14792" y="18168"/>
                    <a:pt x="14872" y="18062"/>
                  </a:cubicBezTo>
                  <a:cubicBezTo>
                    <a:pt x="15453" y="17270"/>
                    <a:pt x="16272" y="16741"/>
                    <a:pt x="17090" y="16213"/>
                  </a:cubicBezTo>
                  <a:cubicBezTo>
                    <a:pt x="17275" y="16081"/>
                    <a:pt x="17487" y="16028"/>
                    <a:pt x="17698" y="16002"/>
                  </a:cubicBezTo>
                  <a:cubicBezTo>
                    <a:pt x="17710" y="16001"/>
                    <a:pt x="17723" y="16000"/>
                    <a:pt x="17735" y="16000"/>
                  </a:cubicBezTo>
                  <a:close/>
                  <a:moveTo>
                    <a:pt x="17942" y="20572"/>
                  </a:moveTo>
                  <a:cubicBezTo>
                    <a:pt x="18172" y="20572"/>
                    <a:pt x="18393" y="20682"/>
                    <a:pt x="18517" y="20888"/>
                  </a:cubicBezTo>
                  <a:cubicBezTo>
                    <a:pt x="18675" y="21126"/>
                    <a:pt x="18623" y="21469"/>
                    <a:pt x="18385" y="21654"/>
                  </a:cubicBezTo>
                  <a:cubicBezTo>
                    <a:pt x="18200" y="21839"/>
                    <a:pt x="18015" y="22024"/>
                    <a:pt x="17830" y="22183"/>
                  </a:cubicBezTo>
                  <a:cubicBezTo>
                    <a:pt x="17090" y="22658"/>
                    <a:pt x="16272" y="23054"/>
                    <a:pt x="15453" y="23318"/>
                  </a:cubicBezTo>
                  <a:cubicBezTo>
                    <a:pt x="15294" y="23371"/>
                    <a:pt x="15162" y="23424"/>
                    <a:pt x="15004" y="23424"/>
                  </a:cubicBezTo>
                  <a:cubicBezTo>
                    <a:pt x="14974" y="23429"/>
                    <a:pt x="14945" y="23431"/>
                    <a:pt x="14916" y="23431"/>
                  </a:cubicBezTo>
                  <a:cubicBezTo>
                    <a:pt x="14613" y="23431"/>
                    <a:pt x="14372" y="23183"/>
                    <a:pt x="14396" y="22869"/>
                  </a:cubicBezTo>
                  <a:cubicBezTo>
                    <a:pt x="14396" y="22658"/>
                    <a:pt x="14502" y="22473"/>
                    <a:pt x="14660" y="22315"/>
                  </a:cubicBezTo>
                  <a:cubicBezTo>
                    <a:pt x="15004" y="21998"/>
                    <a:pt x="15400" y="21681"/>
                    <a:pt x="15823" y="21417"/>
                  </a:cubicBezTo>
                  <a:cubicBezTo>
                    <a:pt x="16404" y="21020"/>
                    <a:pt x="17064" y="20756"/>
                    <a:pt x="17751" y="20598"/>
                  </a:cubicBezTo>
                  <a:cubicBezTo>
                    <a:pt x="17814" y="20580"/>
                    <a:pt x="17879" y="20572"/>
                    <a:pt x="17942" y="20572"/>
                  </a:cubicBezTo>
                  <a:close/>
                  <a:moveTo>
                    <a:pt x="4060" y="19981"/>
                  </a:moveTo>
                  <a:cubicBezTo>
                    <a:pt x="4089" y="19981"/>
                    <a:pt x="4118" y="19984"/>
                    <a:pt x="4147" y="19990"/>
                  </a:cubicBezTo>
                  <a:cubicBezTo>
                    <a:pt x="4359" y="20017"/>
                    <a:pt x="4544" y="20096"/>
                    <a:pt x="4702" y="20202"/>
                  </a:cubicBezTo>
                  <a:cubicBezTo>
                    <a:pt x="5706" y="20888"/>
                    <a:pt x="6657" y="21654"/>
                    <a:pt x="7502" y="22526"/>
                  </a:cubicBezTo>
                  <a:cubicBezTo>
                    <a:pt x="7608" y="22632"/>
                    <a:pt x="7713" y="22764"/>
                    <a:pt x="7793" y="22922"/>
                  </a:cubicBezTo>
                  <a:cubicBezTo>
                    <a:pt x="7978" y="23503"/>
                    <a:pt x="7634" y="23820"/>
                    <a:pt x="7132" y="23873"/>
                  </a:cubicBezTo>
                  <a:lnTo>
                    <a:pt x="6921" y="23794"/>
                  </a:lnTo>
                  <a:cubicBezTo>
                    <a:pt x="6604" y="23715"/>
                    <a:pt x="6340" y="23530"/>
                    <a:pt x="6102" y="23292"/>
                  </a:cubicBezTo>
                  <a:cubicBezTo>
                    <a:pt x="5495" y="22684"/>
                    <a:pt x="4887" y="22050"/>
                    <a:pt x="4280" y="21443"/>
                  </a:cubicBezTo>
                  <a:cubicBezTo>
                    <a:pt x="4068" y="21205"/>
                    <a:pt x="3883" y="20968"/>
                    <a:pt x="3698" y="20730"/>
                  </a:cubicBezTo>
                  <a:cubicBezTo>
                    <a:pt x="3454" y="20412"/>
                    <a:pt x="3707" y="19981"/>
                    <a:pt x="4060" y="19981"/>
                  </a:cubicBezTo>
                  <a:close/>
                  <a:moveTo>
                    <a:pt x="3380" y="26326"/>
                  </a:moveTo>
                  <a:cubicBezTo>
                    <a:pt x="3398" y="26326"/>
                    <a:pt x="3416" y="26327"/>
                    <a:pt x="3434" y="26330"/>
                  </a:cubicBezTo>
                  <a:cubicBezTo>
                    <a:pt x="3540" y="26330"/>
                    <a:pt x="3646" y="26330"/>
                    <a:pt x="3751" y="26356"/>
                  </a:cubicBezTo>
                  <a:cubicBezTo>
                    <a:pt x="4174" y="26435"/>
                    <a:pt x="4597" y="26567"/>
                    <a:pt x="4993" y="26699"/>
                  </a:cubicBezTo>
                  <a:cubicBezTo>
                    <a:pt x="5759" y="26964"/>
                    <a:pt x="6419" y="27413"/>
                    <a:pt x="6947" y="28020"/>
                  </a:cubicBezTo>
                  <a:cubicBezTo>
                    <a:pt x="7132" y="28152"/>
                    <a:pt x="7212" y="28443"/>
                    <a:pt x="7106" y="28680"/>
                  </a:cubicBezTo>
                  <a:lnTo>
                    <a:pt x="7106" y="28654"/>
                  </a:lnTo>
                  <a:cubicBezTo>
                    <a:pt x="6974" y="28918"/>
                    <a:pt x="6736" y="29077"/>
                    <a:pt x="6446" y="29077"/>
                  </a:cubicBezTo>
                  <a:cubicBezTo>
                    <a:pt x="6129" y="29024"/>
                    <a:pt x="5785" y="28918"/>
                    <a:pt x="5495" y="28733"/>
                  </a:cubicBezTo>
                  <a:cubicBezTo>
                    <a:pt x="4781" y="28258"/>
                    <a:pt x="4068" y="27782"/>
                    <a:pt x="3355" y="27333"/>
                  </a:cubicBezTo>
                  <a:cubicBezTo>
                    <a:pt x="3276" y="27281"/>
                    <a:pt x="3197" y="27201"/>
                    <a:pt x="3117" y="27148"/>
                  </a:cubicBezTo>
                  <a:cubicBezTo>
                    <a:pt x="2985" y="26990"/>
                    <a:pt x="2853" y="26858"/>
                    <a:pt x="2932" y="26620"/>
                  </a:cubicBezTo>
                  <a:cubicBezTo>
                    <a:pt x="3005" y="26451"/>
                    <a:pt x="3188" y="26326"/>
                    <a:pt x="3380" y="26326"/>
                  </a:cubicBezTo>
                  <a:close/>
                  <a:moveTo>
                    <a:pt x="14906" y="30569"/>
                  </a:moveTo>
                  <a:cubicBezTo>
                    <a:pt x="15035" y="30569"/>
                    <a:pt x="15165" y="30573"/>
                    <a:pt x="15294" y="30582"/>
                  </a:cubicBezTo>
                  <a:cubicBezTo>
                    <a:pt x="15558" y="30582"/>
                    <a:pt x="15823" y="30635"/>
                    <a:pt x="16087" y="30741"/>
                  </a:cubicBezTo>
                  <a:cubicBezTo>
                    <a:pt x="16430" y="30846"/>
                    <a:pt x="16483" y="31322"/>
                    <a:pt x="16166" y="31507"/>
                  </a:cubicBezTo>
                  <a:cubicBezTo>
                    <a:pt x="16034" y="31612"/>
                    <a:pt x="15902" y="31692"/>
                    <a:pt x="15717" y="31718"/>
                  </a:cubicBezTo>
                  <a:lnTo>
                    <a:pt x="15743" y="31745"/>
                  </a:lnTo>
                  <a:cubicBezTo>
                    <a:pt x="15349" y="31832"/>
                    <a:pt x="14956" y="31883"/>
                    <a:pt x="14547" y="31883"/>
                  </a:cubicBezTo>
                  <a:cubicBezTo>
                    <a:pt x="14462" y="31883"/>
                    <a:pt x="14377" y="31881"/>
                    <a:pt x="14291" y="31877"/>
                  </a:cubicBezTo>
                  <a:cubicBezTo>
                    <a:pt x="14249" y="31880"/>
                    <a:pt x="14207" y="31881"/>
                    <a:pt x="14164" y="31881"/>
                  </a:cubicBezTo>
                  <a:cubicBezTo>
                    <a:pt x="13821" y="31881"/>
                    <a:pt x="13422" y="31797"/>
                    <a:pt x="13023" y="31797"/>
                  </a:cubicBezTo>
                  <a:cubicBezTo>
                    <a:pt x="12917" y="31797"/>
                    <a:pt x="12811" y="31771"/>
                    <a:pt x="12706" y="31718"/>
                  </a:cubicBezTo>
                  <a:cubicBezTo>
                    <a:pt x="12442" y="31639"/>
                    <a:pt x="12389" y="31269"/>
                    <a:pt x="12626" y="31111"/>
                  </a:cubicBezTo>
                  <a:cubicBezTo>
                    <a:pt x="12732" y="31005"/>
                    <a:pt x="12891" y="30899"/>
                    <a:pt x="13049" y="30873"/>
                  </a:cubicBezTo>
                  <a:cubicBezTo>
                    <a:pt x="13642" y="30675"/>
                    <a:pt x="14271" y="30569"/>
                    <a:pt x="14906" y="30569"/>
                  </a:cubicBezTo>
                  <a:close/>
                  <a:moveTo>
                    <a:pt x="14684" y="7614"/>
                  </a:moveTo>
                  <a:cubicBezTo>
                    <a:pt x="14709" y="7614"/>
                    <a:pt x="14736" y="7618"/>
                    <a:pt x="14766" y="7628"/>
                  </a:cubicBezTo>
                  <a:cubicBezTo>
                    <a:pt x="14977" y="7708"/>
                    <a:pt x="14872" y="7972"/>
                    <a:pt x="14845" y="8157"/>
                  </a:cubicBezTo>
                  <a:cubicBezTo>
                    <a:pt x="14740" y="8579"/>
                    <a:pt x="14634" y="9002"/>
                    <a:pt x="14528" y="9425"/>
                  </a:cubicBezTo>
                  <a:cubicBezTo>
                    <a:pt x="13868" y="12013"/>
                    <a:pt x="13023" y="14602"/>
                    <a:pt x="12547" y="17243"/>
                  </a:cubicBezTo>
                  <a:cubicBezTo>
                    <a:pt x="12230" y="18775"/>
                    <a:pt x="11913" y="20307"/>
                    <a:pt x="11570" y="21813"/>
                  </a:cubicBezTo>
                  <a:cubicBezTo>
                    <a:pt x="11332" y="23028"/>
                    <a:pt x="11174" y="24269"/>
                    <a:pt x="10962" y="25484"/>
                  </a:cubicBezTo>
                  <a:cubicBezTo>
                    <a:pt x="10830" y="26382"/>
                    <a:pt x="10725" y="27281"/>
                    <a:pt x="10593" y="28152"/>
                  </a:cubicBezTo>
                  <a:cubicBezTo>
                    <a:pt x="10487" y="29050"/>
                    <a:pt x="10381" y="29922"/>
                    <a:pt x="10223" y="30820"/>
                  </a:cubicBezTo>
                  <a:cubicBezTo>
                    <a:pt x="10011" y="32194"/>
                    <a:pt x="9747" y="33567"/>
                    <a:pt x="9615" y="34941"/>
                  </a:cubicBezTo>
                  <a:cubicBezTo>
                    <a:pt x="9589" y="35099"/>
                    <a:pt x="9562" y="35258"/>
                    <a:pt x="9510" y="35390"/>
                  </a:cubicBezTo>
                  <a:cubicBezTo>
                    <a:pt x="9452" y="35578"/>
                    <a:pt x="9282" y="35679"/>
                    <a:pt x="9110" y="35679"/>
                  </a:cubicBezTo>
                  <a:cubicBezTo>
                    <a:pt x="8969" y="35679"/>
                    <a:pt x="8827" y="35612"/>
                    <a:pt x="8744" y="35469"/>
                  </a:cubicBezTo>
                  <a:cubicBezTo>
                    <a:pt x="8638" y="35363"/>
                    <a:pt x="8585" y="35205"/>
                    <a:pt x="8559" y="35020"/>
                  </a:cubicBezTo>
                  <a:cubicBezTo>
                    <a:pt x="8506" y="34676"/>
                    <a:pt x="8479" y="34307"/>
                    <a:pt x="8453" y="33937"/>
                  </a:cubicBezTo>
                  <a:cubicBezTo>
                    <a:pt x="8532" y="33012"/>
                    <a:pt x="8585" y="32088"/>
                    <a:pt x="8664" y="31163"/>
                  </a:cubicBezTo>
                  <a:cubicBezTo>
                    <a:pt x="8691" y="30503"/>
                    <a:pt x="8770" y="29869"/>
                    <a:pt x="8849" y="29235"/>
                  </a:cubicBezTo>
                  <a:cubicBezTo>
                    <a:pt x="8955" y="28496"/>
                    <a:pt x="9061" y="27782"/>
                    <a:pt x="9193" y="27069"/>
                  </a:cubicBezTo>
                  <a:cubicBezTo>
                    <a:pt x="9378" y="25854"/>
                    <a:pt x="9562" y="24639"/>
                    <a:pt x="9774" y="23424"/>
                  </a:cubicBezTo>
                  <a:cubicBezTo>
                    <a:pt x="10091" y="21628"/>
                    <a:pt x="10593" y="19858"/>
                    <a:pt x="11042" y="18088"/>
                  </a:cubicBezTo>
                  <a:cubicBezTo>
                    <a:pt x="11385" y="16768"/>
                    <a:pt x="11649" y="15421"/>
                    <a:pt x="12072" y="14100"/>
                  </a:cubicBezTo>
                  <a:cubicBezTo>
                    <a:pt x="12547" y="12594"/>
                    <a:pt x="13155" y="11115"/>
                    <a:pt x="13683" y="9609"/>
                  </a:cubicBezTo>
                  <a:cubicBezTo>
                    <a:pt x="13868" y="9028"/>
                    <a:pt x="14079" y="8500"/>
                    <a:pt x="14370" y="7972"/>
                  </a:cubicBezTo>
                  <a:cubicBezTo>
                    <a:pt x="14439" y="7833"/>
                    <a:pt x="14508" y="7614"/>
                    <a:pt x="14684" y="7614"/>
                  </a:cubicBezTo>
                  <a:close/>
                  <a:moveTo>
                    <a:pt x="16295" y="1"/>
                  </a:moveTo>
                  <a:cubicBezTo>
                    <a:pt x="16248" y="1"/>
                    <a:pt x="16195" y="16"/>
                    <a:pt x="16140" y="47"/>
                  </a:cubicBezTo>
                  <a:cubicBezTo>
                    <a:pt x="15928" y="206"/>
                    <a:pt x="15717" y="364"/>
                    <a:pt x="15506" y="549"/>
                  </a:cubicBezTo>
                  <a:cubicBezTo>
                    <a:pt x="15136" y="893"/>
                    <a:pt x="14792" y="1263"/>
                    <a:pt x="14449" y="1632"/>
                  </a:cubicBezTo>
                  <a:cubicBezTo>
                    <a:pt x="12996" y="3164"/>
                    <a:pt x="11411" y="4538"/>
                    <a:pt x="9827" y="5938"/>
                  </a:cubicBezTo>
                  <a:cubicBezTo>
                    <a:pt x="8374" y="7179"/>
                    <a:pt x="7000" y="8500"/>
                    <a:pt x="5706" y="9900"/>
                  </a:cubicBezTo>
                  <a:cubicBezTo>
                    <a:pt x="3646" y="12277"/>
                    <a:pt x="2114" y="15104"/>
                    <a:pt x="1242" y="18141"/>
                  </a:cubicBezTo>
                  <a:cubicBezTo>
                    <a:pt x="344" y="21179"/>
                    <a:pt x="0" y="24349"/>
                    <a:pt x="212" y="27492"/>
                  </a:cubicBezTo>
                  <a:cubicBezTo>
                    <a:pt x="423" y="31190"/>
                    <a:pt x="1215" y="34729"/>
                    <a:pt x="2959" y="38031"/>
                  </a:cubicBezTo>
                  <a:cubicBezTo>
                    <a:pt x="3091" y="38295"/>
                    <a:pt x="3223" y="38533"/>
                    <a:pt x="3408" y="38744"/>
                  </a:cubicBezTo>
                  <a:lnTo>
                    <a:pt x="16932" y="38744"/>
                  </a:lnTo>
                  <a:cubicBezTo>
                    <a:pt x="18781" y="36314"/>
                    <a:pt x="20049" y="33488"/>
                    <a:pt x="20630" y="30503"/>
                  </a:cubicBezTo>
                  <a:cubicBezTo>
                    <a:pt x="20894" y="29024"/>
                    <a:pt x="21026" y="27518"/>
                    <a:pt x="21079" y="26013"/>
                  </a:cubicBezTo>
                  <a:cubicBezTo>
                    <a:pt x="21158" y="23715"/>
                    <a:pt x="21000" y="21390"/>
                    <a:pt x="20630" y="19119"/>
                  </a:cubicBezTo>
                  <a:cubicBezTo>
                    <a:pt x="20392" y="17534"/>
                    <a:pt x="20207" y="15949"/>
                    <a:pt x="19890" y="14390"/>
                  </a:cubicBezTo>
                  <a:cubicBezTo>
                    <a:pt x="19626" y="13043"/>
                    <a:pt x="19151" y="11749"/>
                    <a:pt x="18860" y="10402"/>
                  </a:cubicBezTo>
                  <a:cubicBezTo>
                    <a:pt x="18385" y="8368"/>
                    <a:pt x="17672" y="6387"/>
                    <a:pt x="17223" y="4353"/>
                  </a:cubicBezTo>
                  <a:cubicBezTo>
                    <a:pt x="16985" y="3296"/>
                    <a:pt x="16747" y="2213"/>
                    <a:pt x="16457" y="1157"/>
                  </a:cubicBezTo>
                  <a:cubicBezTo>
                    <a:pt x="16377" y="946"/>
                    <a:pt x="16377" y="681"/>
                    <a:pt x="16457" y="470"/>
                  </a:cubicBezTo>
                  <a:cubicBezTo>
                    <a:pt x="16483" y="391"/>
                    <a:pt x="16483" y="312"/>
                    <a:pt x="16483" y="232"/>
                  </a:cubicBezTo>
                  <a:cubicBezTo>
                    <a:pt x="16483" y="84"/>
                    <a:pt x="16405" y="1"/>
                    <a:pt x="16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83"/>
            <p:cNvSpPr/>
            <p:nvPr/>
          </p:nvSpPr>
          <p:spPr>
            <a:xfrm>
              <a:off x="5324200" y="2310000"/>
              <a:ext cx="163125" cy="701675"/>
            </a:xfrm>
            <a:custGeom>
              <a:avLst/>
              <a:gdLst/>
              <a:ahLst/>
              <a:cxnLst/>
              <a:rect l="l" t="t" r="r" b="b"/>
              <a:pathLst>
                <a:path w="6525" h="28067" extrusionOk="0">
                  <a:moveTo>
                    <a:pt x="6231" y="1"/>
                  </a:moveTo>
                  <a:cubicBezTo>
                    <a:pt x="6055" y="1"/>
                    <a:pt x="5986" y="220"/>
                    <a:pt x="5917" y="359"/>
                  </a:cubicBezTo>
                  <a:cubicBezTo>
                    <a:pt x="5626" y="887"/>
                    <a:pt x="5415" y="1415"/>
                    <a:pt x="5230" y="1996"/>
                  </a:cubicBezTo>
                  <a:cubicBezTo>
                    <a:pt x="4702" y="3502"/>
                    <a:pt x="4094" y="4981"/>
                    <a:pt x="3619" y="6487"/>
                  </a:cubicBezTo>
                  <a:cubicBezTo>
                    <a:pt x="3196" y="7808"/>
                    <a:pt x="2932" y="9155"/>
                    <a:pt x="2589" y="10475"/>
                  </a:cubicBezTo>
                  <a:cubicBezTo>
                    <a:pt x="2140" y="12245"/>
                    <a:pt x="1638" y="14015"/>
                    <a:pt x="1321" y="15811"/>
                  </a:cubicBezTo>
                  <a:cubicBezTo>
                    <a:pt x="1109" y="17026"/>
                    <a:pt x="925" y="18241"/>
                    <a:pt x="740" y="19456"/>
                  </a:cubicBezTo>
                  <a:cubicBezTo>
                    <a:pt x="608" y="20169"/>
                    <a:pt x="502" y="20883"/>
                    <a:pt x="396" y="21622"/>
                  </a:cubicBezTo>
                  <a:cubicBezTo>
                    <a:pt x="317" y="22256"/>
                    <a:pt x="238" y="22890"/>
                    <a:pt x="211" y="23550"/>
                  </a:cubicBezTo>
                  <a:cubicBezTo>
                    <a:pt x="132" y="24475"/>
                    <a:pt x="79" y="25426"/>
                    <a:pt x="0" y="26350"/>
                  </a:cubicBezTo>
                  <a:cubicBezTo>
                    <a:pt x="26" y="26694"/>
                    <a:pt x="53" y="27063"/>
                    <a:pt x="106" y="27407"/>
                  </a:cubicBezTo>
                  <a:cubicBezTo>
                    <a:pt x="132" y="27592"/>
                    <a:pt x="185" y="27750"/>
                    <a:pt x="291" y="27856"/>
                  </a:cubicBezTo>
                  <a:cubicBezTo>
                    <a:pt x="374" y="27999"/>
                    <a:pt x="516" y="28066"/>
                    <a:pt x="657" y="28066"/>
                  </a:cubicBezTo>
                  <a:cubicBezTo>
                    <a:pt x="829" y="28066"/>
                    <a:pt x="999" y="27965"/>
                    <a:pt x="1057" y="27777"/>
                  </a:cubicBezTo>
                  <a:cubicBezTo>
                    <a:pt x="1109" y="27645"/>
                    <a:pt x="1136" y="27486"/>
                    <a:pt x="1162" y="27328"/>
                  </a:cubicBezTo>
                  <a:cubicBezTo>
                    <a:pt x="1294" y="25954"/>
                    <a:pt x="1558" y="24581"/>
                    <a:pt x="1770" y="23207"/>
                  </a:cubicBezTo>
                  <a:cubicBezTo>
                    <a:pt x="1928" y="22309"/>
                    <a:pt x="2034" y="21437"/>
                    <a:pt x="2140" y="20539"/>
                  </a:cubicBezTo>
                  <a:cubicBezTo>
                    <a:pt x="2272" y="19668"/>
                    <a:pt x="2377" y="18769"/>
                    <a:pt x="2509" y="17871"/>
                  </a:cubicBezTo>
                  <a:cubicBezTo>
                    <a:pt x="2721" y="16656"/>
                    <a:pt x="2879" y="15415"/>
                    <a:pt x="3117" y="14200"/>
                  </a:cubicBezTo>
                  <a:cubicBezTo>
                    <a:pt x="3460" y="12694"/>
                    <a:pt x="3777" y="11162"/>
                    <a:pt x="4094" y="9630"/>
                  </a:cubicBezTo>
                  <a:cubicBezTo>
                    <a:pt x="4570" y="6989"/>
                    <a:pt x="5415" y="4400"/>
                    <a:pt x="6075" y="1812"/>
                  </a:cubicBezTo>
                  <a:cubicBezTo>
                    <a:pt x="6181" y="1389"/>
                    <a:pt x="6287" y="966"/>
                    <a:pt x="6392" y="544"/>
                  </a:cubicBezTo>
                  <a:cubicBezTo>
                    <a:pt x="6419" y="359"/>
                    <a:pt x="6524" y="95"/>
                    <a:pt x="6313" y="15"/>
                  </a:cubicBezTo>
                  <a:cubicBezTo>
                    <a:pt x="6283" y="5"/>
                    <a:pt x="6256" y="1"/>
                    <a:pt x="6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83"/>
            <p:cNvSpPr/>
            <p:nvPr/>
          </p:nvSpPr>
          <p:spPr>
            <a:xfrm>
              <a:off x="5199225" y="2619200"/>
              <a:ext cx="113100" cy="97325"/>
            </a:xfrm>
            <a:custGeom>
              <a:avLst/>
              <a:gdLst/>
              <a:ahLst/>
              <a:cxnLst/>
              <a:rect l="l" t="t" r="r" b="b"/>
              <a:pathLst>
                <a:path w="4524" h="3893" extrusionOk="0">
                  <a:moveTo>
                    <a:pt x="627" y="0"/>
                  </a:moveTo>
                  <a:cubicBezTo>
                    <a:pt x="253" y="0"/>
                    <a:pt x="0" y="431"/>
                    <a:pt x="244" y="749"/>
                  </a:cubicBezTo>
                  <a:cubicBezTo>
                    <a:pt x="429" y="987"/>
                    <a:pt x="614" y="1224"/>
                    <a:pt x="826" y="1462"/>
                  </a:cubicBezTo>
                  <a:cubicBezTo>
                    <a:pt x="1433" y="2069"/>
                    <a:pt x="2041" y="2703"/>
                    <a:pt x="2648" y="3311"/>
                  </a:cubicBezTo>
                  <a:cubicBezTo>
                    <a:pt x="2886" y="3549"/>
                    <a:pt x="3176" y="3734"/>
                    <a:pt x="3493" y="3813"/>
                  </a:cubicBezTo>
                  <a:lnTo>
                    <a:pt x="3678" y="3892"/>
                  </a:lnTo>
                  <a:cubicBezTo>
                    <a:pt x="4180" y="3813"/>
                    <a:pt x="4524" y="3522"/>
                    <a:pt x="4339" y="2941"/>
                  </a:cubicBezTo>
                  <a:cubicBezTo>
                    <a:pt x="4259" y="2783"/>
                    <a:pt x="4180" y="2651"/>
                    <a:pt x="4048" y="2545"/>
                  </a:cubicBezTo>
                  <a:cubicBezTo>
                    <a:pt x="3203" y="1673"/>
                    <a:pt x="2252" y="907"/>
                    <a:pt x="1248" y="221"/>
                  </a:cubicBezTo>
                  <a:cubicBezTo>
                    <a:pt x="1090" y="115"/>
                    <a:pt x="905" y="36"/>
                    <a:pt x="720" y="9"/>
                  </a:cubicBezTo>
                  <a:cubicBezTo>
                    <a:pt x="688" y="3"/>
                    <a:pt x="657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83"/>
            <p:cNvSpPr/>
            <p:nvPr/>
          </p:nvSpPr>
          <p:spPr>
            <a:xfrm>
              <a:off x="5472775" y="2633950"/>
              <a:ext cx="107000" cy="71500"/>
            </a:xfrm>
            <a:custGeom>
              <a:avLst/>
              <a:gdLst/>
              <a:ahLst/>
              <a:cxnLst/>
              <a:rect l="l" t="t" r="r" b="b"/>
              <a:pathLst>
                <a:path w="4280" h="2860" extrusionOk="0">
                  <a:moveTo>
                    <a:pt x="3546" y="1"/>
                  </a:moveTo>
                  <a:cubicBezTo>
                    <a:pt x="3483" y="1"/>
                    <a:pt x="3418" y="9"/>
                    <a:pt x="3355" y="27"/>
                  </a:cubicBezTo>
                  <a:cubicBezTo>
                    <a:pt x="2668" y="185"/>
                    <a:pt x="2008" y="449"/>
                    <a:pt x="1427" y="846"/>
                  </a:cubicBezTo>
                  <a:cubicBezTo>
                    <a:pt x="1004" y="1110"/>
                    <a:pt x="608" y="1427"/>
                    <a:pt x="264" y="1744"/>
                  </a:cubicBezTo>
                  <a:cubicBezTo>
                    <a:pt x="106" y="1902"/>
                    <a:pt x="0" y="2087"/>
                    <a:pt x="0" y="2298"/>
                  </a:cubicBezTo>
                  <a:cubicBezTo>
                    <a:pt x="0" y="2612"/>
                    <a:pt x="221" y="2860"/>
                    <a:pt x="521" y="2860"/>
                  </a:cubicBezTo>
                  <a:cubicBezTo>
                    <a:pt x="549" y="2860"/>
                    <a:pt x="578" y="2858"/>
                    <a:pt x="608" y="2853"/>
                  </a:cubicBezTo>
                  <a:cubicBezTo>
                    <a:pt x="766" y="2853"/>
                    <a:pt x="898" y="2800"/>
                    <a:pt x="1057" y="2747"/>
                  </a:cubicBezTo>
                  <a:cubicBezTo>
                    <a:pt x="1876" y="2483"/>
                    <a:pt x="2694" y="2087"/>
                    <a:pt x="3434" y="1612"/>
                  </a:cubicBezTo>
                  <a:cubicBezTo>
                    <a:pt x="3619" y="1453"/>
                    <a:pt x="3804" y="1268"/>
                    <a:pt x="3989" y="1083"/>
                  </a:cubicBezTo>
                  <a:cubicBezTo>
                    <a:pt x="4227" y="898"/>
                    <a:pt x="4279" y="555"/>
                    <a:pt x="4121" y="317"/>
                  </a:cubicBezTo>
                  <a:cubicBezTo>
                    <a:pt x="3997" y="111"/>
                    <a:pt x="3776" y="1"/>
                    <a:pt x="35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83"/>
            <p:cNvSpPr/>
            <p:nvPr/>
          </p:nvSpPr>
          <p:spPr>
            <a:xfrm>
              <a:off x="5184200" y="2777825"/>
              <a:ext cx="108975" cy="69450"/>
            </a:xfrm>
            <a:custGeom>
              <a:avLst/>
              <a:gdLst/>
              <a:ahLst/>
              <a:cxnLst/>
              <a:rect l="l" t="t" r="r" b="b"/>
              <a:pathLst>
                <a:path w="4359" h="2778" extrusionOk="0">
                  <a:moveTo>
                    <a:pt x="528" y="0"/>
                  </a:moveTo>
                  <a:cubicBezTo>
                    <a:pt x="339" y="0"/>
                    <a:pt x="178" y="125"/>
                    <a:pt x="106" y="294"/>
                  </a:cubicBezTo>
                  <a:cubicBezTo>
                    <a:pt x="0" y="532"/>
                    <a:pt x="132" y="664"/>
                    <a:pt x="264" y="822"/>
                  </a:cubicBezTo>
                  <a:cubicBezTo>
                    <a:pt x="344" y="875"/>
                    <a:pt x="423" y="955"/>
                    <a:pt x="528" y="1007"/>
                  </a:cubicBezTo>
                  <a:cubicBezTo>
                    <a:pt x="1242" y="1456"/>
                    <a:pt x="1955" y="1932"/>
                    <a:pt x="2668" y="2407"/>
                  </a:cubicBezTo>
                  <a:cubicBezTo>
                    <a:pt x="2959" y="2592"/>
                    <a:pt x="3276" y="2724"/>
                    <a:pt x="3619" y="2777"/>
                  </a:cubicBezTo>
                  <a:cubicBezTo>
                    <a:pt x="3883" y="2751"/>
                    <a:pt x="4121" y="2592"/>
                    <a:pt x="4253" y="2328"/>
                  </a:cubicBezTo>
                  <a:cubicBezTo>
                    <a:pt x="4359" y="2117"/>
                    <a:pt x="4306" y="1826"/>
                    <a:pt x="4094" y="1668"/>
                  </a:cubicBezTo>
                  <a:cubicBezTo>
                    <a:pt x="3566" y="1087"/>
                    <a:pt x="2906" y="638"/>
                    <a:pt x="2140" y="373"/>
                  </a:cubicBezTo>
                  <a:cubicBezTo>
                    <a:pt x="1744" y="241"/>
                    <a:pt x="1321" y="109"/>
                    <a:pt x="898" y="30"/>
                  </a:cubicBezTo>
                  <a:cubicBezTo>
                    <a:pt x="793" y="4"/>
                    <a:pt x="687" y="4"/>
                    <a:pt x="581" y="4"/>
                  </a:cubicBezTo>
                  <a:cubicBezTo>
                    <a:pt x="563" y="1"/>
                    <a:pt x="545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83"/>
            <p:cNvSpPr/>
            <p:nvPr/>
          </p:nvSpPr>
          <p:spPr>
            <a:xfrm>
              <a:off x="5476725" y="2519700"/>
              <a:ext cx="91825" cy="79500"/>
            </a:xfrm>
            <a:custGeom>
              <a:avLst/>
              <a:gdLst/>
              <a:ahLst/>
              <a:cxnLst/>
              <a:rect l="l" t="t" r="r" b="b"/>
              <a:pathLst>
                <a:path w="3673" h="3180" extrusionOk="0">
                  <a:moveTo>
                    <a:pt x="3144" y="1"/>
                  </a:moveTo>
                  <a:cubicBezTo>
                    <a:pt x="2933" y="27"/>
                    <a:pt x="2721" y="106"/>
                    <a:pt x="2536" y="212"/>
                  </a:cubicBezTo>
                  <a:cubicBezTo>
                    <a:pt x="1718" y="740"/>
                    <a:pt x="925" y="1269"/>
                    <a:pt x="318" y="2061"/>
                  </a:cubicBezTo>
                  <a:cubicBezTo>
                    <a:pt x="238" y="2167"/>
                    <a:pt x="186" y="2272"/>
                    <a:pt x="133" y="2378"/>
                  </a:cubicBezTo>
                  <a:cubicBezTo>
                    <a:pt x="1" y="2563"/>
                    <a:pt x="1" y="2827"/>
                    <a:pt x="159" y="2985"/>
                  </a:cubicBezTo>
                  <a:cubicBezTo>
                    <a:pt x="270" y="3115"/>
                    <a:pt x="433" y="3180"/>
                    <a:pt x="593" y="3180"/>
                  </a:cubicBezTo>
                  <a:cubicBezTo>
                    <a:pt x="662" y="3180"/>
                    <a:pt x="730" y="3168"/>
                    <a:pt x="793" y="3144"/>
                  </a:cubicBezTo>
                  <a:cubicBezTo>
                    <a:pt x="1269" y="2959"/>
                    <a:pt x="1718" y="2721"/>
                    <a:pt x="2114" y="2404"/>
                  </a:cubicBezTo>
                  <a:cubicBezTo>
                    <a:pt x="2563" y="2008"/>
                    <a:pt x="2986" y="1559"/>
                    <a:pt x="3355" y="1057"/>
                  </a:cubicBezTo>
                  <a:cubicBezTo>
                    <a:pt x="3461" y="925"/>
                    <a:pt x="3540" y="740"/>
                    <a:pt x="3593" y="582"/>
                  </a:cubicBezTo>
                  <a:cubicBezTo>
                    <a:pt x="3672" y="291"/>
                    <a:pt x="3461" y="1"/>
                    <a:pt x="3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83"/>
            <p:cNvSpPr/>
            <p:nvPr/>
          </p:nvSpPr>
          <p:spPr>
            <a:xfrm>
              <a:off x="5423250" y="2883875"/>
              <a:ext cx="102375" cy="33050"/>
            </a:xfrm>
            <a:custGeom>
              <a:avLst/>
              <a:gdLst/>
              <a:ahLst/>
              <a:cxnLst/>
              <a:rect l="l" t="t" r="r" b="b"/>
              <a:pathLst>
                <a:path w="4095" h="1322" extrusionOk="0">
                  <a:moveTo>
                    <a:pt x="2493" y="1"/>
                  </a:moveTo>
                  <a:cubicBezTo>
                    <a:pt x="1863" y="1"/>
                    <a:pt x="1249" y="107"/>
                    <a:pt x="634" y="305"/>
                  </a:cubicBezTo>
                  <a:cubicBezTo>
                    <a:pt x="476" y="358"/>
                    <a:pt x="344" y="437"/>
                    <a:pt x="211" y="543"/>
                  </a:cubicBezTo>
                  <a:cubicBezTo>
                    <a:pt x="0" y="727"/>
                    <a:pt x="53" y="1071"/>
                    <a:pt x="317" y="1150"/>
                  </a:cubicBezTo>
                  <a:cubicBezTo>
                    <a:pt x="396" y="1203"/>
                    <a:pt x="502" y="1229"/>
                    <a:pt x="608" y="1229"/>
                  </a:cubicBezTo>
                  <a:cubicBezTo>
                    <a:pt x="982" y="1229"/>
                    <a:pt x="1356" y="1321"/>
                    <a:pt x="1700" y="1321"/>
                  </a:cubicBezTo>
                  <a:cubicBezTo>
                    <a:pt x="1768" y="1321"/>
                    <a:pt x="1836" y="1317"/>
                    <a:pt x="1902" y="1309"/>
                  </a:cubicBezTo>
                  <a:cubicBezTo>
                    <a:pt x="1981" y="1313"/>
                    <a:pt x="2060" y="1315"/>
                    <a:pt x="2140" y="1315"/>
                  </a:cubicBezTo>
                  <a:cubicBezTo>
                    <a:pt x="2536" y="1315"/>
                    <a:pt x="2932" y="1260"/>
                    <a:pt x="3328" y="1150"/>
                  </a:cubicBezTo>
                  <a:cubicBezTo>
                    <a:pt x="3487" y="1124"/>
                    <a:pt x="3645" y="1071"/>
                    <a:pt x="3777" y="965"/>
                  </a:cubicBezTo>
                  <a:cubicBezTo>
                    <a:pt x="4094" y="754"/>
                    <a:pt x="4042" y="278"/>
                    <a:pt x="3672" y="173"/>
                  </a:cubicBezTo>
                  <a:cubicBezTo>
                    <a:pt x="3434" y="67"/>
                    <a:pt x="3143" y="14"/>
                    <a:pt x="2879" y="14"/>
                  </a:cubicBezTo>
                  <a:cubicBezTo>
                    <a:pt x="2750" y="5"/>
                    <a:pt x="2621" y="1"/>
                    <a:pt x="2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83"/>
            <p:cNvSpPr/>
            <p:nvPr/>
          </p:nvSpPr>
          <p:spPr>
            <a:xfrm>
              <a:off x="5272025" y="2492500"/>
              <a:ext cx="62100" cy="73450"/>
            </a:xfrm>
            <a:custGeom>
              <a:avLst/>
              <a:gdLst/>
              <a:ahLst/>
              <a:cxnLst/>
              <a:rect l="l" t="t" r="r" b="b"/>
              <a:pathLst>
                <a:path w="2484" h="2938" extrusionOk="0">
                  <a:moveTo>
                    <a:pt x="523" y="0"/>
                  </a:moveTo>
                  <a:cubicBezTo>
                    <a:pt x="399" y="0"/>
                    <a:pt x="275" y="48"/>
                    <a:pt x="185" y="138"/>
                  </a:cubicBezTo>
                  <a:cubicBezTo>
                    <a:pt x="27" y="296"/>
                    <a:pt x="0" y="587"/>
                    <a:pt x="159" y="772"/>
                  </a:cubicBezTo>
                  <a:cubicBezTo>
                    <a:pt x="529" y="1274"/>
                    <a:pt x="793" y="1855"/>
                    <a:pt x="1110" y="2383"/>
                  </a:cubicBezTo>
                  <a:cubicBezTo>
                    <a:pt x="1242" y="2700"/>
                    <a:pt x="1532" y="2911"/>
                    <a:pt x="1876" y="2938"/>
                  </a:cubicBezTo>
                  <a:cubicBezTo>
                    <a:pt x="2166" y="2938"/>
                    <a:pt x="2430" y="2700"/>
                    <a:pt x="2457" y="2409"/>
                  </a:cubicBezTo>
                  <a:cubicBezTo>
                    <a:pt x="2483" y="2145"/>
                    <a:pt x="2457" y="1881"/>
                    <a:pt x="2351" y="1643"/>
                  </a:cubicBezTo>
                  <a:cubicBezTo>
                    <a:pt x="2034" y="983"/>
                    <a:pt x="1479" y="428"/>
                    <a:pt x="793" y="85"/>
                  </a:cubicBezTo>
                  <a:cubicBezTo>
                    <a:pt x="713" y="28"/>
                    <a:pt x="618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83"/>
          <p:cNvGrpSpPr/>
          <p:nvPr/>
        </p:nvGrpSpPr>
        <p:grpSpPr>
          <a:xfrm rot="-9737723">
            <a:off x="8450904" y="186514"/>
            <a:ext cx="973676" cy="1593173"/>
            <a:chOff x="4476300" y="1312400"/>
            <a:chExt cx="747550" cy="1223175"/>
          </a:xfrm>
        </p:grpSpPr>
        <p:sp>
          <p:nvSpPr>
            <p:cNvPr id="589" name="Google Shape;589;p83"/>
            <p:cNvSpPr/>
            <p:nvPr/>
          </p:nvSpPr>
          <p:spPr>
            <a:xfrm>
              <a:off x="4643350" y="1535750"/>
              <a:ext cx="362575" cy="999825"/>
            </a:xfrm>
            <a:custGeom>
              <a:avLst/>
              <a:gdLst/>
              <a:ahLst/>
              <a:cxnLst/>
              <a:rect l="l" t="t" r="r" b="b"/>
              <a:pathLst>
                <a:path w="14503" h="39993" extrusionOk="0">
                  <a:moveTo>
                    <a:pt x="14271" y="0"/>
                  </a:moveTo>
                  <a:cubicBezTo>
                    <a:pt x="14204" y="0"/>
                    <a:pt x="14131" y="30"/>
                    <a:pt x="14080" y="81"/>
                  </a:cubicBezTo>
                  <a:cubicBezTo>
                    <a:pt x="14053" y="107"/>
                    <a:pt x="14027" y="134"/>
                    <a:pt x="14000" y="134"/>
                  </a:cubicBezTo>
                  <a:cubicBezTo>
                    <a:pt x="13446" y="873"/>
                    <a:pt x="12733" y="1454"/>
                    <a:pt x="12204" y="2194"/>
                  </a:cubicBezTo>
                  <a:cubicBezTo>
                    <a:pt x="11570" y="3066"/>
                    <a:pt x="10884" y="3911"/>
                    <a:pt x="10223" y="4782"/>
                  </a:cubicBezTo>
                  <a:cubicBezTo>
                    <a:pt x="9404" y="5865"/>
                    <a:pt x="8744" y="7054"/>
                    <a:pt x="7952" y="8190"/>
                  </a:cubicBezTo>
                  <a:cubicBezTo>
                    <a:pt x="7344" y="9062"/>
                    <a:pt x="6789" y="10012"/>
                    <a:pt x="6314" y="10990"/>
                  </a:cubicBezTo>
                  <a:cubicBezTo>
                    <a:pt x="5891" y="11835"/>
                    <a:pt x="5442" y="12707"/>
                    <a:pt x="4993" y="13552"/>
                  </a:cubicBezTo>
                  <a:cubicBezTo>
                    <a:pt x="4412" y="14635"/>
                    <a:pt x="3884" y="15771"/>
                    <a:pt x="3461" y="16933"/>
                  </a:cubicBezTo>
                  <a:cubicBezTo>
                    <a:pt x="3065" y="18042"/>
                    <a:pt x="2695" y="19178"/>
                    <a:pt x="2272" y="20314"/>
                  </a:cubicBezTo>
                  <a:cubicBezTo>
                    <a:pt x="1031" y="23563"/>
                    <a:pt x="318" y="26970"/>
                    <a:pt x="133" y="30431"/>
                  </a:cubicBezTo>
                  <a:cubicBezTo>
                    <a:pt x="1" y="32887"/>
                    <a:pt x="1" y="35344"/>
                    <a:pt x="80" y="37774"/>
                  </a:cubicBezTo>
                  <a:cubicBezTo>
                    <a:pt x="80" y="38513"/>
                    <a:pt x="133" y="39253"/>
                    <a:pt x="212" y="39993"/>
                  </a:cubicBezTo>
                  <a:lnTo>
                    <a:pt x="1506" y="39993"/>
                  </a:lnTo>
                  <a:cubicBezTo>
                    <a:pt x="1559" y="39834"/>
                    <a:pt x="1586" y="39676"/>
                    <a:pt x="1559" y="39491"/>
                  </a:cubicBezTo>
                  <a:cubicBezTo>
                    <a:pt x="1559" y="39015"/>
                    <a:pt x="1506" y="38540"/>
                    <a:pt x="1506" y="38064"/>
                  </a:cubicBezTo>
                  <a:cubicBezTo>
                    <a:pt x="1427" y="34763"/>
                    <a:pt x="1559" y="31434"/>
                    <a:pt x="1876" y="28133"/>
                  </a:cubicBezTo>
                  <a:cubicBezTo>
                    <a:pt x="2008" y="26653"/>
                    <a:pt x="2272" y="25201"/>
                    <a:pt x="2642" y="23748"/>
                  </a:cubicBezTo>
                  <a:cubicBezTo>
                    <a:pt x="3091" y="22031"/>
                    <a:pt x="3646" y="20340"/>
                    <a:pt x="4201" y="18650"/>
                  </a:cubicBezTo>
                  <a:cubicBezTo>
                    <a:pt x="4254" y="18333"/>
                    <a:pt x="4386" y="18042"/>
                    <a:pt x="4544" y="17752"/>
                  </a:cubicBezTo>
                  <a:cubicBezTo>
                    <a:pt x="4755" y="16933"/>
                    <a:pt x="5020" y="16114"/>
                    <a:pt x="5363" y="15348"/>
                  </a:cubicBezTo>
                  <a:cubicBezTo>
                    <a:pt x="5706" y="14476"/>
                    <a:pt x="6182" y="13684"/>
                    <a:pt x="6552" y="12865"/>
                  </a:cubicBezTo>
                  <a:cubicBezTo>
                    <a:pt x="7397" y="11095"/>
                    <a:pt x="8348" y="9405"/>
                    <a:pt x="9404" y="7741"/>
                  </a:cubicBezTo>
                  <a:cubicBezTo>
                    <a:pt x="10408" y="6077"/>
                    <a:pt x="11597" y="4518"/>
                    <a:pt x="12627" y="2881"/>
                  </a:cubicBezTo>
                  <a:cubicBezTo>
                    <a:pt x="12997" y="2300"/>
                    <a:pt x="13419" y="1718"/>
                    <a:pt x="13842" y="1190"/>
                  </a:cubicBezTo>
                  <a:cubicBezTo>
                    <a:pt x="14080" y="926"/>
                    <a:pt x="14238" y="635"/>
                    <a:pt x="14370" y="318"/>
                  </a:cubicBezTo>
                  <a:cubicBezTo>
                    <a:pt x="14423" y="213"/>
                    <a:pt x="14502" y="107"/>
                    <a:pt x="14370" y="28"/>
                  </a:cubicBezTo>
                  <a:cubicBezTo>
                    <a:pt x="14342" y="9"/>
                    <a:pt x="14307" y="0"/>
                    <a:pt x="142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83"/>
            <p:cNvSpPr/>
            <p:nvPr/>
          </p:nvSpPr>
          <p:spPr>
            <a:xfrm>
              <a:off x="4476300" y="1312400"/>
              <a:ext cx="747550" cy="835100"/>
            </a:xfrm>
            <a:custGeom>
              <a:avLst/>
              <a:gdLst/>
              <a:ahLst/>
              <a:cxnLst/>
              <a:rect l="l" t="t" r="r" b="b"/>
              <a:pathLst>
                <a:path w="29902" h="33404" extrusionOk="0">
                  <a:moveTo>
                    <a:pt x="22677" y="1"/>
                  </a:moveTo>
                  <a:cubicBezTo>
                    <a:pt x="22480" y="1"/>
                    <a:pt x="22289" y="56"/>
                    <a:pt x="22135" y="166"/>
                  </a:cubicBezTo>
                  <a:cubicBezTo>
                    <a:pt x="22796" y="906"/>
                    <a:pt x="23218" y="1830"/>
                    <a:pt x="23350" y="2807"/>
                  </a:cubicBezTo>
                  <a:cubicBezTo>
                    <a:pt x="23377" y="3072"/>
                    <a:pt x="23377" y="3336"/>
                    <a:pt x="23430" y="3600"/>
                  </a:cubicBezTo>
                  <a:cubicBezTo>
                    <a:pt x="23509" y="4366"/>
                    <a:pt x="23350" y="5158"/>
                    <a:pt x="22980" y="5819"/>
                  </a:cubicBezTo>
                  <a:cubicBezTo>
                    <a:pt x="22875" y="6030"/>
                    <a:pt x="22716" y="6215"/>
                    <a:pt x="22479" y="6268"/>
                  </a:cubicBezTo>
                  <a:cubicBezTo>
                    <a:pt x="22366" y="6296"/>
                    <a:pt x="22251" y="6310"/>
                    <a:pt x="22138" y="6310"/>
                  </a:cubicBezTo>
                  <a:cubicBezTo>
                    <a:pt x="21724" y="6310"/>
                    <a:pt x="21328" y="6124"/>
                    <a:pt x="21079" y="5792"/>
                  </a:cubicBezTo>
                  <a:cubicBezTo>
                    <a:pt x="20894" y="5554"/>
                    <a:pt x="20762" y="5290"/>
                    <a:pt x="20656" y="5026"/>
                  </a:cubicBezTo>
                  <a:cubicBezTo>
                    <a:pt x="20286" y="4022"/>
                    <a:pt x="20365" y="2992"/>
                    <a:pt x="20445" y="1989"/>
                  </a:cubicBezTo>
                  <a:cubicBezTo>
                    <a:pt x="20498" y="1513"/>
                    <a:pt x="20498" y="1038"/>
                    <a:pt x="20471" y="562"/>
                  </a:cubicBezTo>
                  <a:lnTo>
                    <a:pt x="20471" y="562"/>
                  </a:lnTo>
                  <a:cubicBezTo>
                    <a:pt x="19758" y="589"/>
                    <a:pt x="17196" y="1143"/>
                    <a:pt x="16747" y="1381"/>
                  </a:cubicBezTo>
                  <a:cubicBezTo>
                    <a:pt x="17143" y="1751"/>
                    <a:pt x="17513" y="2094"/>
                    <a:pt x="17856" y="2438"/>
                  </a:cubicBezTo>
                  <a:cubicBezTo>
                    <a:pt x="18358" y="2913"/>
                    <a:pt x="18701" y="3547"/>
                    <a:pt x="18860" y="4207"/>
                  </a:cubicBezTo>
                  <a:cubicBezTo>
                    <a:pt x="19071" y="5105"/>
                    <a:pt x="19177" y="6004"/>
                    <a:pt x="19124" y="6928"/>
                  </a:cubicBezTo>
                  <a:cubicBezTo>
                    <a:pt x="19071" y="7483"/>
                    <a:pt x="18886" y="8011"/>
                    <a:pt x="18569" y="8486"/>
                  </a:cubicBezTo>
                  <a:cubicBezTo>
                    <a:pt x="18422" y="8731"/>
                    <a:pt x="18139" y="8886"/>
                    <a:pt x="17846" y="8886"/>
                  </a:cubicBezTo>
                  <a:cubicBezTo>
                    <a:pt x="17823" y="8886"/>
                    <a:pt x="17800" y="8885"/>
                    <a:pt x="17777" y="8883"/>
                  </a:cubicBezTo>
                  <a:cubicBezTo>
                    <a:pt x="17486" y="8856"/>
                    <a:pt x="17196" y="8724"/>
                    <a:pt x="16984" y="8539"/>
                  </a:cubicBezTo>
                  <a:cubicBezTo>
                    <a:pt x="16403" y="8090"/>
                    <a:pt x="15981" y="7456"/>
                    <a:pt x="15769" y="6770"/>
                  </a:cubicBezTo>
                  <a:cubicBezTo>
                    <a:pt x="15452" y="5687"/>
                    <a:pt x="15373" y="4524"/>
                    <a:pt x="15532" y="3415"/>
                  </a:cubicBezTo>
                  <a:cubicBezTo>
                    <a:pt x="15584" y="2966"/>
                    <a:pt x="15584" y="2543"/>
                    <a:pt x="15558" y="2121"/>
                  </a:cubicBezTo>
                  <a:cubicBezTo>
                    <a:pt x="15538" y="1857"/>
                    <a:pt x="15440" y="1749"/>
                    <a:pt x="15276" y="1749"/>
                  </a:cubicBezTo>
                  <a:cubicBezTo>
                    <a:pt x="15226" y="1749"/>
                    <a:pt x="15170" y="1759"/>
                    <a:pt x="15109" y="1777"/>
                  </a:cubicBezTo>
                  <a:cubicBezTo>
                    <a:pt x="13630" y="2253"/>
                    <a:pt x="12230" y="2834"/>
                    <a:pt x="10830" y="3494"/>
                  </a:cubicBezTo>
                  <a:cubicBezTo>
                    <a:pt x="10196" y="3758"/>
                    <a:pt x="9773" y="4366"/>
                    <a:pt x="9747" y="5053"/>
                  </a:cubicBezTo>
                  <a:cubicBezTo>
                    <a:pt x="9694" y="5739"/>
                    <a:pt x="9905" y="6453"/>
                    <a:pt x="10328" y="6981"/>
                  </a:cubicBezTo>
                  <a:cubicBezTo>
                    <a:pt x="10460" y="7113"/>
                    <a:pt x="10592" y="7219"/>
                    <a:pt x="10777" y="7271"/>
                  </a:cubicBezTo>
                  <a:cubicBezTo>
                    <a:pt x="11200" y="7430"/>
                    <a:pt x="11622" y="7536"/>
                    <a:pt x="12098" y="7641"/>
                  </a:cubicBezTo>
                  <a:cubicBezTo>
                    <a:pt x="13022" y="7826"/>
                    <a:pt x="13920" y="8275"/>
                    <a:pt x="14634" y="8909"/>
                  </a:cubicBezTo>
                  <a:cubicBezTo>
                    <a:pt x="15135" y="9252"/>
                    <a:pt x="15479" y="9781"/>
                    <a:pt x="15637" y="10388"/>
                  </a:cubicBezTo>
                  <a:cubicBezTo>
                    <a:pt x="15690" y="10943"/>
                    <a:pt x="15584" y="11498"/>
                    <a:pt x="15294" y="11973"/>
                  </a:cubicBezTo>
                  <a:cubicBezTo>
                    <a:pt x="14880" y="12698"/>
                    <a:pt x="14108" y="13131"/>
                    <a:pt x="13310" y="13131"/>
                  </a:cubicBezTo>
                  <a:cubicBezTo>
                    <a:pt x="13090" y="13131"/>
                    <a:pt x="12869" y="13098"/>
                    <a:pt x="12653" y="13030"/>
                  </a:cubicBezTo>
                  <a:cubicBezTo>
                    <a:pt x="12177" y="12818"/>
                    <a:pt x="11728" y="12528"/>
                    <a:pt x="11332" y="12184"/>
                  </a:cubicBezTo>
                  <a:cubicBezTo>
                    <a:pt x="10354" y="11392"/>
                    <a:pt x="9641" y="10335"/>
                    <a:pt x="9324" y="9120"/>
                  </a:cubicBezTo>
                  <a:cubicBezTo>
                    <a:pt x="9166" y="8460"/>
                    <a:pt x="9087" y="7773"/>
                    <a:pt x="9060" y="7113"/>
                  </a:cubicBezTo>
                  <a:cubicBezTo>
                    <a:pt x="8954" y="6426"/>
                    <a:pt x="8928" y="5739"/>
                    <a:pt x="9034" y="5079"/>
                  </a:cubicBezTo>
                  <a:cubicBezTo>
                    <a:pt x="9087" y="4894"/>
                    <a:pt x="9192" y="4736"/>
                    <a:pt x="9113" y="4551"/>
                  </a:cubicBezTo>
                  <a:cubicBezTo>
                    <a:pt x="8954" y="4551"/>
                    <a:pt x="8849" y="4656"/>
                    <a:pt x="8743" y="4736"/>
                  </a:cubicBezTo>
                  <a:cubicBezTo>
                    <a:pt x="7766" y="5317"/>
                    <a:pt x="6815" y="6004"/>
                    <a:pt x="5943" y="6743"/>
                  </a:cubicBezTo>
                  <a:cubicBezTo>
                    <a:pt x="4755" y="7668"/>
                    <a:pt x="3698" y="8751"/>
                    <a:pt x="2800" y="9939"/>
                  </a:cubicBezTo>
                  <a:cubicBezTo>
                    <a:pt x="2668" y="10071"/>
                    <a:pt x="2641" y="10256"/>
                    <a:pt x="2721" y="10388"/>
                  </a:cubicBezTo>
                  <a:cubicBezTo>
                    <a:pt x="3117" y="11418"/>
                    <a:pt x="3989" y="12211"/>
                    <a:pt x="5072" y="12475"/>
                  </a:cubicBezTo>
                  <a:cubicBezTo>
                    <a:pt x="5353" y="12545"/>
                    <a:pt x="5647" y="12581"/>
                    <a:pt x="5944" y="12581"/>
                  </a:cubicBezTo>
                  <a:cubicBezTo>
                    <a:pt x="6093" y="12581"/>
                    <a:pt x="6243" y="12572"/>
                    <a:pt x="6392" y="12554"/>
                  </a:cubicBezTo>
                  <a:cubicBezTo>
                    <a:pt x="6452" y="12553"/>
                    <a:pt x="6511" y="12552"/>
                    <a:pt x="6570" y="12552"/>
                  </a:cubicBezTo>
                  <a:cubicBezTo>
                    <a:pt x="7458" y="12552"/>
                    <a:pt x="8320" y="12739"/>
                    <a:pt x="9113" y="13135"/>
                  </a:cubicBezTo>
                  <a:cubicBezTo>
                    <a:pt x="9826" y="13426"/>
                    <a:pt x="10434" y="13954"/>
                    <a:pt x="10803" y="14641"/>
                  </a:cubicBezTo>
                  <a:cubicBezTo>
                    <a:pt x="11041" y="15116"/>
                    <a:pt x="11147" y="15618"/>
                    <a:pt x="11173" y="16147"/>
                  </a:cubicBezTo>
                  <a:cubicBezTo>
                    <a:pt x="11199" y="16528"/>
                    <a:pt x="10905" y="16861"/>
                    <a:pt x="10529" y="16861"/>
                  </a:cubicBezTo>
                  <a:cubicBezTo>
                    <a:pt x="10515" y="16861"/>
                    <a:pt x="10501" y="16861"/>
                    <a:pt x="10487" y="16860"/>
                  </a:cubicBezTo>
                  <a:cubicBezTo>
                    <a:pt x="10395" y="16867"/>
                    <a:pt x="10303" y="16870"/>
                    <a:pt x="10210" y="16870"/>
                  </a:cubicBezTo>
                  <a:cubicBezTo>
                    <a:pt x="9959" y="16870"/>
                    <a:pt x="9708" y="16846"/>
                    <a:pt x="9456" y="16807"/>
                  </a:cubicBezTo>
                  <a:cubicBezTo>
                    <a:pt x="8638" y="16622"/>
                    <a:pt x="7845" y="16252"/>
                    <a:pt x="7158" y="15750"/>
                  </a:cubicBezTo>
                  <a:cubicBezTo>
                    <a:pt x="6366" y="15222"/>
                    <a:pt x="5679" y="14562"/>
                    <a:pt x="4940" y="13981"/>
                  </a:cubicBezTo>
                  <a:cubicBezTo>
                    <a:pt x="4332" y="13558"/>
                    <a:pt x="3830" y="13030"/>
                    <a:pt x="3381" y="12449"/>
                  </a:cubicBezTo>
                  <a:cubicBezTo>
                    <a:pt x="2958" y="11920"/>
                    <a:pt x="2589" y="11313"/>
                    <a:pt x="2298" y="10705"/>
                  </a:cubicBezTo>
                  <a:cubicBezTo>
                    <a:pt x="2166" y="10890"/>
                    <a:pt x="2087" y="11049"/>
                    <a:pt x="2008" y="11181"/>
                  </a:cubicBezTo>
                  <a:cubicBezTo>
                    <a:pt x="1558" y="12052"/>
                    <a:pt x="1215" y="12950"/>
                    <a:pt x="977" y="13875"/>
                  </a:cubicBezTo>
                  <a:cubicBezTo>
                    <a:pt x="634" y="15143"/>
                    <a:pt x="396" y="16437"/>
                    <a:pt x="211" y="17731"/>
                  </a:cubicBezTo>
                  <a:cubicBezTo>
                    <a:pt x="185" y="17916"/>
                    <a:pt x="264" y="18101"/>
                    <a:pt x="423" y="18233"/>
                  </a:cubicBezTo>
                  <a:cubicBezTo>
                    <a:pt x="1268" y="19052"/>
                    <a:pt x="2404" y="19528"/>
                    <a:pt x="3592" y="19554"/>
                  </a:cubicBezTo>
                  <a:cubicBezTo>
                    <a:pt x="3684" y="19556"/>
                    <a:pt x="3776" y="19557"/>
                    <a:pt x="3868" y="19557"/>
                  </a:cubicBezTo>
                  <a:cubicBezTo>
                    <a:pt x="4873" y="19557"/>
                    <a:pt x="5879" y="19445"/>
                    <a:pt x="6903" y="19445"/>
                  </a:cubicBezTo>
                  <a:cubicBezTo>
                    <a:pt x="6997" y="19445"/>
                    <a:pt x="7091" y="19446"/>
                    <a:pt x="7185" y="19448"/>
                  </a:cubicBezTo>
                  <a:cubicBezTo>
                    <a:pt x="7220" y="19447"/>
                    <a:pt x="7255" y="19447"/>
                    <a:pt x="7290" y="19447"/>
                  </a:cubicBezTo>
                  <a:cubicBezTo>
                    <a:pt x="8230" y="19447"/>
                    <a:pt x="9140" y="19787"/>
                    <a:pt x="9879" y="20373"/>
                  </a:cubicBezTo>
                  <a:cubicBezTo>
                    <a:pt x="10513" y="20848"/>
                    <a:pt x="10671" y="21561"/>
                    <a:pt x="10011" y="22195"/>
                  </a:cubicBezTo>
                  <a:cubicBezTo>
                    <a:pt x="9497" y="22668"/>
                    <a:pt x="8823" y="22917"/>
                    <a:pt x="8139" y="22917"/>
                  </a:cubicBezTo>
                  <a:cubicBezTo>
                    <a:pt x="7944" y="22917"/>
                    <a:pt x="7748" y="22897"/>
                    <a:pt x="7555" y="22856"/>
                  </a:cubicBezTo>
                  <a:cubicBezTo>
                    <a:pt x="6419" y="22618"/>
                    <a:pt x="5309" y="22248"/>
                    <a:pt x="4253" y="21746"/>
                  </a:cubicBezTo>
                  <a:cubicBezTo>
                    <a:pt x="3038" y="21218"/>
                    <a:pt x="1902" y="20558"/>
                    <a:pt x="819" y="19792"/>
                  </a:cubicBezTo>
                  <a:cubicBezTo>
                    <a:pt x="608" y="19580"/>
                    <a:pt x="370" y="19396"/>
                    <a:pt x="106" y="19237"/>
                  </a:cubicBezTo>
                  <a:cubicBezTo>
                    <a:pt x="106" y="19554"/>
                    <a:pt x="79" y="19871"/>
                    <a:pt x="53" y="20188"/>
                  </a:cubicBezTo>
                  <a:cubicBezTo>
                    <a:pt x="0" y="20426"/>
                    <a:pt x="26" y="20663"/>
                    <a:pt x="106" y="20875"/>
                  </a:cubicBezTo>
                  <a:cubicBezTo>
                    <a:pt x="343" y="21561"/>
                    <a:pt x="634" y="22195"/>
                    <a:pt x="1004" y="22803"/>
                  </a:cubicBezTo>
                  <a:cubicBezTo>
                    <a:pt x="1849" y="24203"/>
                    <a:pt x="3038" y="25365"/>
                    <a:pt x="4438" y="26210"/>
                  </a:cubicBezTo>
                  <a:cubicBezTo>
                    <a:pt x="4590" y="26312"/>
                    <a:pt x="4764" y="26359"/>
                    <a:pt x="4939" y="26359"/>
                  </a:cubicBezTo>
                  <a:cubicBezTo>
                    <a:pt x="5037" y="26359"/>
                    <a:pt x="5135" y="26344"/>
                    <a:pt x="5230" y="26316"/>
                  </a:cubicBezTo>
                  <a:cubicBezTo>
                    <a:pt x="6181" y="26025"/>
                    <a:pt x="7185" y="25814"/>
                    <a:pt x="8188" y="25709"/>
                  </a:cubicBezTo>
                  <a:cubicBezTo>
                    <a:pt x="8476" y="25661"/>
                    <a:pt x="8775" y="25618"/>
                    <a:pt x="9075" y="25618"/>
                  </a:cubicBezTo>
                  <a:cubicBezTo>
                    <a:pt x="9435" y="25618"/>
                    <a:pt x="9797" y="25680"/>
                    <a:pt x="10143" y="25867"/>
                  </a:cubicBezTo>
                  <a:cubicBezTo>
                    <a:pt x="10566" y="24705"/>
                    <a:pt x="11094" y="23569"/>
                    <a:pt x="11675" y="22486"/>
                  </a:cubicBezTo>
                  <a:cubicBezTo>
                    <a:pt x="12151" y="21641"/>
                    <a:pt x="12573" y="20795"/>
                    <a:pt x="12996" y="19924"/>
                  </a:cubicBezTo>
                  <a:cubicBezTo>
                    <a:pt x="13471" y="18946"/>
                    <a:pt x="14026" y="17996"/>
                    <a:pt x="14634" y="17124"/>
                  </a:cubicBezTo>
                  <a:cubicBezTo>
                    <a:pt x="15426" y="15988"/>
                    <a:pt x="16086" y="14799"/>
                    <a:pt x="16905" y="13716"/>
                  </a:cubicBezTo>
                  <a:cubicBezTo>
                    <a:pt x="17566" y="12845"/>
                    <a:pt x="18252" y="12000"/>
                    <a:pt x="18886" y="11128"/>
                  </a:cubicBezTo>
                  <a:cubicBezTo>
                    <a:pt x="19415" y="10415"/>
                    <a:pt x="20128" y="9807"/>
                    <a:pt x="20709" y="9094"/>
                  </a:cubicBezTo>
                  <a:cubicBezTo>
                    <a:pt x="20709" y="9068"/>
                    <a:pt x="20735" y="9041"/>
                    <a:pt x="20762" y="9015"/>
                  </a:cubicBezTo>
                  <a:cubicBezTo>
                    <a:pt x="20813" y="8964"/>
                    <a:pt x="20886" y="8934"/>
                    <a:pt x="20953" y="8934"/>
                  </a:cubicBezTo>
                  <a:cubicBezTo>
                    <a:pt x="20989" y="8934"/>
                    <a:pt x="21024" y="8943"/>
                    <a:pt x="21052" y="8962"/>
                  </a:cubicBezTo>
                  <a:cubicBezTo>
                    <a:pt x="21184" y="9041"/>
                    <a:pt x="21105" y="9147"/>
                    <a:pt x="21052" y="9252"/>
                  </a:cubicBezTo>
                  <a:cubicBezTo>
                    <a:pt x="20920" y="9569"/>
                    <a:pt x="20762" y="9860"/>
                    <a:pt x="20524" y="10124"/>
                  </a:cubicBezTo>
                  <a:cubicBezTo>
                    <a:pt x="20101" y="10652"/>
                    <a:pt x="19679" y="11234"/>
                    <a:pt x="19309" y="11815"/>
                  </a:cubicBezTo>
                  <a:cubicBezTo>
                    <a:pt x="18279" y="13452"/>
                    <a:pt x="17117" y="15037"/>
                    <a:pt x="16086" y="16675"/>
                  </a:cubicBezTo>
                  <a:cubicBezTo>
                    <a:pt x="15030" y="18339"/>
                    <a:pt x="14079" y="20029"/>
                    <a:pt x="13234" y="21799"/>
                  </a:cubicBezTo>
                  <a:cubicBezTo>
                    <a:pt x="12864" y="22618"/>
                    <a:pt x="12388" y="23437"/>
                    <a:pt x="12045" y="24282"/>
                  </a:cubicBezTo>
                  <a:cubicBezTo>
                    <a:pt x="11702" y="25048"/>
                    <a:pt x="11437" y="25867"/>
                    <a:pt x="11226" y="26686"/>
                  </a:cubicBezTo>
                  <a:cubicBezTo>
                    <a:pt x="11358" y="26871"/>
                    <a:pt x="11490" y="27082"/>
                    <a:pt x="11570" y="27293"/>
                  </a:cubicBezTo>
                  <a:cubicBezTo>
                    <a:pt x="11834" y="27795"/>
                    <a:pt x="12124" y="28271"/>
                    <a:pt x="12071" y="28852"/>
                  </a:cubicBezTo>
                  <a:cubicBezTo>
                    <a:pt x="12045" y="29090"/>
                    <a:pt x="12019" y="29327"/>
                    <a:pt x="11966" y="29539"/>
                  </a:cubicBezTo>
                  <a:cubicBezTo>
                    <a:pt x="11834" y="30199"/>
                    <a:pt x="11886" y="30806"/>
                    <a:pt x="12494" y="31229"/>
                  </a:cubicBezTo>
                  <a:cubicBezTo>
                    <a:pt x="12864" y="31467"/>
                    <a:pt x="13154" y="31784"/>
                    <a:pt x="13498" y="32022"/>
                  </a:cubicBezTo>
                  <a:cubicBezTo>
                    <a:pt x="13920" y="32391"/>
                    <a:pt x="14422" y="32682"/>
                    <a:pt x="14951" y="32946"/>
                  </a:cubicBezTo>
                  <a:cubicBezTo>
                    <a:pt x="15816" y="33255"/>
                    <a:pt x="16747" y="33404"/>
                    <a:pt x="17678" y="33404"/>
                  </a:cubicBezTo>
                  <a:cubicBezTo>
                    <a:pt x="17940" y="33404"/>
                    <a:pt x="18203" y="33392"/>
                    <a:pt x="18464" y="33369"/>
                  </a:cubicBezTo>
                  <a:cubicBezTo>
                    <a:pt x="18649" y="33342"/>
                    <a:pt x="18833" y="33289"/>
                    <a:pt x="19018" y="33263"/>
                  </a:cubicBezTo>
                  <a:cubicBezTo>
                    <a:pt x="18992" y="33157"/>
                    <a:pt x="18939" y="33078"/>
                    <a:pt x="18860" y="33052"/>
                  </a:cubicBezTo>
                  <a:cubicBezTo>
                    <a:pt x="17592" y="32074"/>
                    <a:pt x="16456" y="30939"/>
                    <a:pt x="15452" y="29697"/>
                  </a:cubicBezTo>
                  <a:cubicBezTo>
                    <a:pt x="14818" y="28984"/>
                    <a:pt x="14317" y="28139"/>
                    <a:pt x="13973" y="27241"/>
                  </a:cubicBezTo>
                  <a:cubicBezTo>
                    <a:pt x="13841" y="26844"/>
                    <a:pt x="13841" y="26395"/>
                    <a:pt x="13973" y="25973"/>
                  </a:cubicBezTo>
                  <a:cubicBezTo>
                    <a:pt x="14122" y="25564"/>
                    <a:pt x="14362" y="25365"/>
                    <a:pt x="14684" y="25365"/>
                  </a:cubicBezTo>
                  <a:cubicBezTo>
                    <a:pt x="14820" y="25365"/>
                    <a:pt x="14971" y="25400"/>
                    <a:pt x="15135" y="25471"/>
                  </a:cubicBezTo>
                  <a:cubicBezTo>
                    <a:pt x="15928" y="25867"/>
                    <a:pt x="16562" y="26501"/>
                    <a:pt x="16958" y="27293"/>
                  </a:cubicBezTo>
                  <a:cubicBezTo>
                    <a:pt x="17249" y="27848"/>
                    <a:pt x="17486" y="28403"/>
                    <a:pt x="17724" y="28984"/>
                  </a:cubicBezTo>
                  <a:cubicBezTo>
                    <a:pt x="18226" y="30305"/>
                    <a:pt x="19098" y="31493"/>
                    <a:pt x="20233" y="32365"/>
                  </a:cubicBezTo>
                  <a:cubicBezTo>
                    <a:pt x="20538" y="32602"/>
                    <a:pt x="20832" y="32741"/>
                    <a:pt x="21150" y="32741"/>
                  </a:cubicBezTo>
                  <a:cubicBezTo>
                    <a:pt x="21328" y="32741"/>
                    <a:pt x="21513" y="32697"/>
                    <a:pt x="21713" y="32603"/>
                  </a:cubicBezTo>
                  <a:cubicBezTo>
                    <a:pt x="22188" y="32391"/>
                    <a:pt x="22716" y="32338"/>
                    <a:pt x="23086" y="31969"/>
                  </a:cubicBezTo>
                  <a:cubicBezTo>
                    <a:pt x="23667" y="31440"/>
                    <a:pt x="24248" y="30912"/>
                    <a:pt x="24750" y="30331"/>
                  </a:cubicBezTo>
                  <a:cubicBezTo>
                    <a:pt x="25516" y="29380"/>
                    <a:pt x="26229" y="28376"/>
                    <a:pt x="26863" y="27320"/>
                  </a:cubicBezTo>
                  <a:cubicBezTo>
                    <a:pt x="27207" y="26818"/>
                    <a:pt x="27524" y="26290"/>
                    <a:pt x="27761" y="25709"/>
                  </a:cubicBezTo>
                  <a:cubicBezTo>
                    <a:pt x="27788" y="25629"/>
                    <a:pt x="27920" y="25550"/>
                    <a:pt x="27788" y="25418"/>
                  </a:cubicBezTo>
                  <a:lnTo>
                    <a:pt x="27788" y="25418"/>
                  </a:lnTo>
                  <a:lnTo>
                    <a:pt x="27418" y="25682"/>
                  </a:lnTo>
                  <a:cubicBezTo>
                    <a:pt x="26599" y="26316"/>
                    <a:pt x="25596" y="26712"/>
                    <a:pt x="24565" y="26791"/>
                  </a:cubicBezTo>
                  <a:cubicBezTo>
                    <a:pt x="23984" y="26844"/>
                    <a:pt x="23430" y="26924"/>
                    <a:pt x="22875" y="27029"/>
                  </a:cubicBezTo>
                  <a:cubicBezTo>
                    <a:pt x="22657" y="27089"/>
                    <a:pt x="22439" y="27118"/>
                    <a:pt x="22210" y="27118"/>
                  </a:cubicBezTo>
                  <a:cubicBezTo>
                    <a:pt x="22134" y="27118"/>
                    <a:pt x="22056" y="27115"/>
                    <a:pt x="21977" y="27108"/>
                  </a:cubicBezTo>
                  <a:cubicBezTo>
                    <a:pt x="19996" y="26897"/>
                    <a:pt x="18147" y="25946"/>
                    <a:pt x="16800" y="24467"/>
                  </a:cubicBezTo>
                  <a:cubicBezTo>
                    <a:pt x="16192" y="23860"/>
                    <a:pt x="15954" y="22988"/>
                    <a:pt x="16218" y="22143"/>
                  </a:cubicBezTo>
                  <a:cubicBezTo>
                    <a:pt x="16271" y="21799"/>
                    <a:pt x="16588" y="21561"/>
                    <a:pt x="16932" y="21561"/>
                  </a:cubicBezTo>
                  <a:cubicBezTo>
                    <a:pt x="16988" y="21558"/>
                    <a:pt x="17043" y="21557"/>
                    <a:pt x="17099" y="21557"/>
                  </a:cubicBezTo>
                  <a:cubicBezTo>
                    <a:pt x="17486" y="21557"/>
                    <a:pt x="17853" y="21637"/>
                    <a:pt x="18200" y="21799"/>
                  </a:cubicBezTo>
                  <a:cubicBezTo>
                    <a:pt x="19177" y="22248"/>
                    <a:pt x="19864" y="23041"/>
                    <a:pt x="20524" y="23833"/>
                  </a:cubicBezTo>
                  <a:cubicBezTo>
                    <a:pt x="21105" y="24626"/>
                    <a:pt x="21898" y="25233"/>
                    <a:pt x="22822" y="25603"/>
                  </a:cubicBezTo>
                  <a:cubicBezTo>
                    <a:pt x="22941" y="25662"/>
                    <a:pt x="23089" y="25692"/>
                    <a:pt x="23245" y="25692"/>
                  </a:cubicBezTo>
                  <a:cubicBezTo>
                    <a:pt x="23297" y="25692"/>
                    <a:pt x="23350" y="25689"/>
                    <a:pt x="23403" y="25682"/>
                  </a:cubicBezTo>
                  <a:cubicBezTo>
                    <a:pt x="23931" y="25603"/>
                    <a:pt x="24486" y="25550"/>
                    <a:pt x="25041" y="25471"/>
                  </a:cubicBezTo>
                  <a:cubicBezTo>
                    <a:pt x="25648" y="25392"/>
                    <a:pt x="26256" y="25180"/>
                    <a:pt x="26784" y="24863"/>
                  </a:cubicBezTo>
                  <a:cubicBezTo>
                    <a:pt x="27233" y="24546"/>
                    <a:pt x="27682" y="24229"/>
                    <a:pt x="28158" y="23886"/>
                  </a:cubicBezTo>
                  <a:cubicBezTo>
                    <a:pt x="28422" y="23727"/>
                    <a:pt x="28607" y="23463"/>
                    <a:pt x="28686" y="23146"/>
                  </a:cubicBezTo>
                  <a:cubicBezTo>
                    <a:pt x="28897" y="22407"/>
                    <a:pt x="29082" y="21667"/>
                    <a:pt x="29214" y="20901"/>
                  </a:cubicBezTo>
                  <a:cubicBezTo>
                    <a:pt x="29346" y="20505"/>
                    <a:pt x="29399" y="20082"/>
                    <a:pt x="29399" y="19660"/>
                  </a:cubicBezTo>
                  <a:cubicBezTo>
                    <a:pt x="29241" y="19660"/>
                    <a:pt x="29135" y="19765"/>
                    <a:pt x="29003" y="19818"/>
                  </a:cubicBezTo>
                  <a:cubicBezTo>
                    <a:pt x="28607" y="20029"/>
                    <a:pt x="28184" y="20188"/>
                    <a:pt x="27761" y="20294"/>
                  </a:cubicBezTo>
                  <a:cubicBezTo>
                    <a:pt x="26577" y="20511"/>
                    <a:pt x="25392" y="20640"/>
                    <a:pt x="24207" y="20640"/>
                  </a:cubicBezTo>
                  <a:cubicBezTo>
                    <a:pt x="24097" y="20640"/>
                    <a:pt x="23988" y="20639"/>
                    <a:pt x="23879" y="20637"/>
                  </a:cubicBezTo>
                  <a:cubicBezTo>
                    <a:pt x="22796" y="20637"/>
                    <a:pt x="21713" y="20452"/>
                    <a:pt x="20709" y="20082"/>
                  </a:cubicBezTo>
                  <a:cubicBezTo>
                    <a:pt x="19256" y="19580"/>
                    <a:pt x="18411" y="18550"/>
                    <a:pt x="18015" y="17097"/>
                  </a:cubicBezTo>
                  <a:cubicBezTo>
                    <a:pt x="17803" y="16437"/>
                    <a:pt x="18120" y="15724"/>
                    <a:pt x="18754" y="15433"/>
                  </a:cubicBezTo>
                  <a:cubicBezTo>
                    <a:pt x="19411" y="15157"/>
                    <a:pt x="20062" y="15011"/>
                    <a:pt x="20700" y="15011"/>
                  </a:cubicBezTo>
                  <a:cubicBezTo>
                    <a:pt x="21524" y="15011"/>
                    <a:pt x="22326" y="15255"/>
                    <a:pt x="23086" y="15777"/>
                  </a:cubicBezTo>
                  <a:cubicBezTo>
                    <a:pt x="23667" y="16199"/>
                    <a:pt x="24275" y="16569"/>
                    <a:pt x="24935" y="16860"/>
                  </a:cubicBezTo>
                  <a:cubicBezTo>
                    <a:pt x="25648" y="17203"/>
                    <a:pt x="26414" y="17467"/>
                    <a:pt x="27207" y="17626"/>
                  </a:cubicBezTo>
                  <a:cubicBezTo>
                    <a:pt x="27358" y="17656"/>
                    <a:pt x="27509" y="17671"/>
                    <a:pt x="27660" y="17671"/>
                  </a:cubicBezTo>
                  <a:cubicBezTo>
                    <a:pt x="28431" y="17671"/>
                    <a:pt x="29173" y="17285"/>
                    <a:pt x="29637" y="16622"/>
                  </a:cubicBezTo>
                  <a:cubicBezTo>
                    <a:pt x="29743" y="16516"/>
                    <a:pt x="29795" y="16358"/>
                    <a:pt x="29795" y="16199"/>
                  </a:cubicBezTo>
                  <a:cubicBezTo>
                    <a:pt x="29901" y="14958"/>
                    <a:pt x="29875" y="13716"/>
                    <a:pt x="29875" y="12475"/>
                  </a:cubicBezTo>
                  <a:cubicBezTo>
                    <a:pt x="29875" y="12158"/>
                    <a:pt x="29795" y="12079"/>
                    <a:pt x="29452" y="12026"/>
                  </a:cubicBezTo>
                  <a:cubicBezTo>
                    <a:pt x="29331" y="12006"/>
                    <a:pt x="29206" y="11997"/>
                    <a:pt x="29080" y="11997"/>
                  </a:cubicBezTo>
                  <a:cubicBezTo>
                    <a:pt x="28877" y="11997"/>
                    <a:pt x="28671" y="12020"/>
                    <a:pt x="28475" y="12052"/>
                  </a:cubicBezTo>
                  <a:cubicBezTo>
                    <a:pt x="27656" y="12184"/>
                    <a:pt x="26837" y="12422"/>
                    <a:pt x="26071" y="12766"/>
                  </a:cubicBezTo>
                  <a:cubicBezTo>
                    <a:pt x="25477" y="13032"/>
                    <a:pt x="24836" y="13171"/>
                    <a:pt x="24196" y="13171"/>
                  </a:cubicBezTo>
                  <a:cubicBezTo>
                    <a:pt x="24011" y="13171"/>
                    <a:pt x="23825" y="13159"/>
                    <a:pt x="23641" y="13135"/>
                  </a:cubicBezTo>
                  <a:cubicBezTo>
                    <a:pt x="23218" y="13109"/>
                    <a:pt x="22796" y="12950"/>
                    <a:pt x="22479" y="12713"/>
                  </a:cubicBezTo>
                  <a:cubicBezTo>
                    <a:pt x="21607" y="11973"/>
                    <a:pt x="21396" y="10784"/>
                    <a:pt x="22505" y="9992"/>
                  </a:cubicBezTo>
                  <a:cubicBezTo>
                    <a:pt x="22716" y="9860"/>
                    <a:pt x="22954" y="9754"/>
                    <a:pt x="23218" y="9675"/>
                  </a:cubicBezTo>
                  <a:cubicBezTo>
                    <a:pt x="23905" y="9490"/>
                    <a:pt x="24618" y="9358"/>
                    <a:pt x="25331" y="9332"/>
                  </a:cubicBezTo>
                  <a:cubicBezTo>
                    <a:pt x="25648" y="9288"/>
                    <a:pt x="25966" y="9267"/>
                    <a:pt x="26284" y="9267"/>
                  </a:cubicBezTo>
                  <a:cubicBezTo>
                    <a:pt x="27319" y="9267"/>
                    <a:pt x="28350" y="9495"/>
                    <a:pt x="29320" y="9939"/>
                  </a:cubicBezTo>
                  <a:cubicBezTo>
                    <a:pt x="29356" y="9957"/>
                    <a:pt x="29404" y="10012"/>
                    <a:pt x="29464" y="10012"/>
                  </a:cubicBezTo>
                  <a:cubicBezTo>
                    <a:pt x="29493" y="10012"/>
                    <a:pt x="29524" y="10000"/>
                    <a:pt x="29558" y="9966"/>
                  </a:cubicBezTo>
                  <a:cubicBezTo>
                    <a:pt x="29426" y="8988"/>
                    <a:pt x="29214" y="8037"/>
                    <a:pt x="29109" y="7060"/>
                  </a:cubicBezTo>
                  <a:cubicBezTo>
                    <a:pt x="29067" y="6768"/>
                    <a:pt x="29042" y="6707"/>
                    <a:pt x="28864" y="6707"/>
                  </a:cubicBezTo>
                  <a:cubicBezTo>
                    <a:pt x="28817" y="6707"/>
                    <a:pt x="28758" y="6711"/>
                    <a:pt x="28686" y="6717"/>
                  </a:cubicBezTo>
                  <a:cubicBezTo>
                    <a:pt x="28131" y="6770"/>
                    <a:pt x="27603" y="6849"/>
                    <a:pt x="26995" y="6954"/>
                  </a:cubicBezTo>
                  <a:cubicBezTo>
                    <a:pt x="26362" y="7034"/>
                    <a:pt x="25780" y="7245"/>
                    <a:pt x="25199" y="7377"/>
                  </a:cubicBezTo>
                  <a:cubicBezTo>
                    <a:pt x="25000" y="7427"/>
                    <a:pt x="24794" y="7453"/>
                    <a:pt x="24589" y="7453"/>
                  </a:cubicBezTo>
                  <a:cubicBezTo>
                    <a:pt x="24359" y="7453"/>
                    <a:pt x="24128" y="7420"/>
                    <a:pt x="23905" y="7351"/>
                  </a:cubicBezTo>
                  <a:cubicBezTo>
                    <a:pt x="23377" y="7219"/>
                    <a:pt x="23165" y="6611"/>
                    <a:pt x="23482" y="6162"/>
                  </a:cubicBezTo>
                  <a:cubicBezTo>
                    <a:pt x="23694" y="5819"/>
                    <a:pt x="24037" y="5528"/>
                    <a:pt x="24407" y="5343"/>
                  </a:cubicBezTo>
                  <a:cubicBezTo>
                    <a:pt x="25296" y="4933"/>
                    <a:pt x="26263" y="4719"/>
                    <a:pt x="27241" y="4719"/>
                  </a:cubicBezTo>
                  <a:cubicBezTo>
                    <a:pt x="27397" y="4719"/>
                    <a:pt x="27553" y="4725"/>
                    <a:pt x="27709" y="4736"/>
                  </a:cubicBezTo>
                  <a:cubicBezTo>
                    <a:pt x="27999" y="4762"/>
                    <a:pt x="28263" y="4841"/>
                    <a:pt x="28554" y="4894"/>
                  </a:cubicBezTo>
                  <a:cubicBezTo>
                    <a:pt x="28607" y="4762"/>
                    <a:pt x="28607" y="4604"/>
                    <a:pt x="28528" y="4471"/>
                  </a:cubicBezTo>
                  <a:cubicBezTo>
                    <a:pt x="28422" y="4075"/>
                    <a:pt x="28343" y="3679"/>
                    <a:pt x="28211" y="3309"/>
                  </a:cubicBezTo>
                  <a:cubicBezTo>
                    <a:pt x="27973" y="2543"/>
                    <a:pt x="27629" y="1804"/>
                    <a:pt x="27180" y="1117"/>
                  </a:cubicBezTo>
                  <a:cubicBezTo>
                    <a:pt x="26858" y="645"/>
                    <a:pt x="26465" y="267"/>
                    <a:pt x="25871" y="267"/>
                  </a:cubicBezTo>
                  <a:cubicBezTo>
                    <a:pt x="25833" y="267"/>
                    <a:pt x="25794" y="268"/>
                    <a:pt x="25754" y="272"/>
                  </a:cubicBezTo>
                  <a:cubicBezTo>
                    <a:pt x="25675" y="272"/>
                    <a:pt x="25596" y="245"/>
                    <a:pt x="25516" y="245"/>
                  </a:cubicBezTo>
                  <a:cubicBezTo>
                    <a:pt x="24618" y="87"/>
                    <a:pt x="23694" y="7"/>
                    <a:pt x="22796" y="7"/>
                  </a:cubicBezTo>
                  <a:cubicBezTo>
                    <a:pt x="22756" y="3"/>
                    <a:pt x="22716" y="1"/>
                    <a:pt x="2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" name="Google Shape;591;p83"/>
          <p:cNvGrpSpPr/>
          <p:nvPr/>
        </p:nvGrpSpPr>
        <p:grpSpPr>
          <a:xfrm flipH="1">
            <a:off x="316497" y="4127808"/>
            <a:ext cx="1092172" cy="837437"/>
            <a:chOff x="3531325" y="2569250"/>
            <a:chExt cx="630475" cy="483425"/>
          </a:xfrm>
        </p:grpSpPr>
        <p:sp>
          <p:nvSpPr>
            <p:cNvPr id="592" name="Google Shape;592;p83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83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83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83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83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83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83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83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83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83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84"/>
          <p:cNvGrpSpPr/>
          <p:nvPr/>
        </p:nvGrpSpPr>
        <p:grpSpPr>
          <a:xfrm rot="-5400000" flipH="1">
            <a:off x="7884635" y="3975408"/>
            <a:ext cx="1092172" cy="837437"/>
            <a:chOff x="3531325" y="2569250"/>
            <a:chExt cx="630475" cy="483425"/>
          </a:xfrm>
        </p:grpSpPr>
        <p:sp>
          <p:nvSpPr>
            <p:cNvPr id="604" name="Google Shape;604;p84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84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84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84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84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84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84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84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84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84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4" name="Google Shape;614;p84"/>
          <p:cNvSpPr/>
          <p:nvPr/>
        </p:nvSpPr>
        <p:spPr>
          <a:xfrm rot="5400000">
            <a:off x="433663" y="102750"/>
            <a:ext cx="636185" cy="709736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5"/>
          <p:cNvSpPr/>
          <p:nvPr/>
        </p:nvSpPr>
        <p:spPr>
          <a:xfrm flipH="1">
            <a:off x="6858825" y="0"/>
            <a:ext cx="2588569" cy="1883826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85"/>
          <p:cNvSpPr/>
          <p:nvPr/>
        </p:nvSpPr>
        <p:spPr>
          <a:xfrm rot="-5400000">
            <a:off x="76200" y="2598650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8" name="Google Shape;618;p85"/>
          <p:cNvGrpSpPr/>
          <p:nvPr/>
        </p:nvGrpSpPr>
        <p:grpSpPr>
          <a:xfrm rot="-2700000" flipH="1">
            <a:off x="8422820" y="3053160"/>
            <a:ext cx="885684" cy="837456"/>
            <a:chOff x="3925359" y="4050084"/>
            <a:chExt cx="1225343" cy="1158620"/>
          </a:xfrm>
        </p:grpSpPr>
        <p:sp>
          <p:nvSpPr>
            <p:cNvPr id="619" name="Google Shape;619;p85"/>
            <p:cNvSpPr/>
            <p:nvPr/>
          </p:nvSpPr>
          <p:spPr>
            <a:xfrm>
              <a:off x="4454316" y="4340282"/>
              <a:ext cx="55071" cy="116123"/>
            </a:xfrm>
            <a:custGeom>
              <a:avLst/>
              <a:gdLst/>
              <a:ahLst/>
              <a:cxnLst/>
              <a:rect l="l" t="t" r="r" b="b"/>
              <a:pathLst>
                <a:path w="1243" h="2621" extrusionOk="0">
                  <a:moveTo>
                    <a:pt x="687" y="1"/>
                  </a:moveTo>
                  <a:cubicBezTo>
                    <a:pt x="502" y="1"/>
                    <a:pt x="344" y="80"/>
                    <a:pt x="238" y="238"/>
                  </a:cubicBezTo>
                  <a:cubicBezTo>
                    <a:pt x="185" y="318"/>
                    <a:pt x="159" y="423"/>
                    <a:pt x="133" y="529"/>
                  </a:cubicBezTo>
                  <a:cubicBezTo>
                    <a:pt x="1" y="1031"/>
                    <a:pt x="27" y="1559"/>
                    <a:pt x="159" y="2061"/>
                  </a:cubicBezTo>
                  <a:cubicBezTo>
                    <a:pt x="212" y="2272"/>
                    <a:pt x="318" y="2457"/>
                    <a:pt x="502" y="2563"/>
                  </a:cubicBezTo>
                  <a:cubicBezTo>
                    <a:pt x="565" y="2602"/>
                    <a:pt x="635" y="2620"/>
                    <a:pt x="704" y="2620"/>
                  </a:cubicBezTo>
                  <a:cubicBezTo>
                    <a:pt x="866" y="2620"/>
                    <a:pt x="1020" y="2519"/>
                    <a:pt x="1057" y="2352"/>
                  </a:cubicBezTo>
                  <a:cubicBezTo>
                    <a:pt x="1084" y="2299"/>
                    <a:pt x="1084" y="2220"/>
                    <a:pt x="1084" y="2167"/>
                  </a:cubicBezTo>
                  <a:cubicBezTo>
                    <a:pt x="1110" y="1823"/>
                    <a:pt x="1163" y="1480"/>
                    <a:pt x="1216" y="1137"/>
                  </a:cubicBezTo>
                  <a:cubicBezTo>
                    <a:pt x="1242" y="846"/>
                    <a:pt x="1189" y="582"/>
                    <a:pt x="1084" y="318"/>
                  </a:cubicBezTo>
                  <a:cubicBezTo>
                    <a:pt x="1031" y="159"/>
                    <a:pt x="872" y="27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85"/>
            <p:cNvSpPr/>
            <p:nvPr/>
          </p:nvSpPr>
          <p:spPr>
            <a:xfrm>
              <a:off x="4817130" y="4376568"/>
              <a:ext cx="138099" cy="41026"/>
            </a:xfrm>
            <a:custGeom>
              <a:avLst/>
              <a:gdLst/>
              <a:ahLst/>
              <a:cxnLst/>
              <a:rect l="l" t="t" r="r" b="b"/>
              <a:pathLst>
                <a:path w="3117" h="926" extrusionOk="0">
                  <a:moveTo>
                    <a:pt x="977" y="1"/>
                  </a:moveTo>
                  <a:cubicBezTo>
                    <a:pt x="740" y="1"/>
                    <a:pt x="502" y="27"/>
                    <a:pt x="291" y="133"/>
                  </a:cubicBezTo>
                  <a:cubicBezTo>
                    <a:pt x="132" y="159"/>
                    <a:pt x="26" y="291"/>
                    <a:pt x="0" y="450"/>
                  </a:cubicBezTo>
                  <a:cubicBezTo>
                    <a:pt x="26" y="608"/>
                    <a:pt x="158" y="740"/>
                    <a:pt x="317" y="740"/>
                  </a:cubicBezTo>
                  <a:cubicBezTo>
                    <a:pt x="475" y="793"/>
                    <a:pt x="660" y="819"/>
                    <a:pt x="792" y="846"/>
                  </a:cubicBezTo>
                  <a:cubicBezTo>
                    <a:pt x="1096" y="899"/>
                    <a:pt x="1407" y="925"/>
                    <a:pt x="1720" y="925"/>
                  </a:cubicBezTo>
                  <a:cubicBezTo>
                    <a:pt x="2034" y="925"/>
                    <a:pt x="2351" y="899"/>
                    <a:pt x="2668" y="846"/>
                  </a:cubicBezTo>
                  <a:cubicBezTo>
                    <a:pt x="2747" y="846"/>
                    <a:pt x="2826" y="819"/>
                    <a:pt x="2906" y="793"/>
                  </a:cubicBezTo>
                  <a:cubicBezTo>
                    <a:pt x="3011" y="767"/>
                    <a:pt x="3090" y="661"/>
                    <a:pt x="3117" y="555"/>
                  </a:cubicBezTo>
                  <a:cubicBezTo>
                    <a:pt x="3117" y="423"/>
                    <a:pt x="3064" y="318"/>
                    <a:pt x="2958" y="238"/>
                  </a:cubicBezTo>
                  <a:cubicBezTo>
                    <a:pt x="2853" y="185"/>
                    <a:pt x="2774" y="159"/>
                    <a:pt x="2668" y="159"/>
                  </a:cubicBezTo>
                  <a:cubicBezTo>
                    <a:pt x="2113" y="53"/>
                    <a:pt x="1532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85"/>
            <p:cNvSpPr/>
            <p:nvPr/>
          </p:nvSpPr>
          <p:spPr>
            <a:xfrm>
              <a:off x="4938836" y="4236254"/>
              <a:ext cx="121750" cy="46077"/>
            </a:xfrm>
            <a:custGeom>
              <a:avLst/>
              <a:gdLst/>
              <a:ahLst/>
              <a:cxnLst/>
              <a:rect l="l" t="t" r="r" b="b"/>
              <a:pathLst>
                <a:path w="2748" h="1040" extrusionOk="0">
                  <a:moveTo>
                    <a:pt x="1517" y="1"/>
                  </a:moveTo>
                  <a:cubicBezTo>
                    <a:pt x="1280" y="1"/>
                    <a:pt x="1043" y="27"/>
                    <a:pt x="819" y="77"/>
                  </a:cubicBezTo>
                  <a:cubicBezTo>
                    <a:pt x="581" y="130"/>
                    <a:pt x="396" y="236"/>
                    <a:pt x="211" y="368"/>
                  </a:cubicBezTo>
                  <a:cubicBezTo>
                    <a:pt x="0" y="526"/>
                    <a:pt x="27" y="817"/>
                    <a:pt x="238" y="949"/>
                  </a:cubicBezTo>
                  <a:cubicBezTo>
                    <a:pt x="317" y="975"/>
                    <a:pt x="396" y="1028"/>
                    <a:pt x="476" y="1028"/>
                  </a:cubicBezTo>
                  <a:cubicBezTo>
                    <a:pt x="528" y="1028"/>
                    <a:pt x="581" y="1040"/>
                    <a:pt x="634" y="1040"/>
                  </a:cubicBezTo>
                  <a:cubicBezTo>
                    <a:pt x="660" y="1040"/>
                    <a:pt x="687" y="1037"/>
                    <a:pt x="713" y="1028"/>
                  </a:cubicBezTo>
                  <a:cubicBezTo>
                    <a:pt x="1083" y="975"/>
                    <a:pt x="1453" y="922"/>
                    <a:pt x="1849" y="870"/>
                  </a:cubicBezTo>
                  <a:cubicBezTo>
                    <a:pt x="2060" y="843"/>
                    <a:pt x="2272" y="790"/>
                    <a:pt x="2509" y="737"/>
                  </a:cubicBezTo>
                  <a:cubicBezTo>
                    <a:pt x="2615" y="737"/>
                    <a:pt x="2694" y="658"/>
                    <a:pt x="2721" y="526"/>
                  </a:cubicBezTo>
                  <a:cubicBezTo>
                    <a:pt x="2747" y="420"/>
                    <a:pt x="2694" y="288"/>
                    <a:pt x="2589" y="209"/>
                  </a:cubicBezTo>
                  <a:cubicBezTo>
                    <a:pt x="2483" y="156"/>
                    <a:pt x="2404" y="130"/>
                    <a:pt x="2298" y="104"/>
                  </a:cubicBezTo>
                  <a:cubicBezTo>
                    <a:pt x="2047" y="34"/>
                    <a:pt x="1781" y="1"/>
                    <a:pt x="1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85"/>
            <p:cNvSpPr/>
            <p:nvPr/>
          </p:nvSpPr>
          <p:spPr>
            <a:xfrm>
              <a:off x="4132485" y="4674829"/>
              <a:ext cx="71420" cy="100882"/>
            </a:xfrm>
            <a:custGeom>
              <a:avLst/>
              <a:gdLst/>
              <a:ahLst/>
              <a:cxnLst/>
              <a:rect l="l" t="t" r="r" b="b"/>
              <a:pathLst>
                <a:path w="1612" h="2277" extrusionOk="0">
                  <a:moveTo>
                    <a:pt x="330" y="1"/>
                  </a:moveTo>
                  <a:cubicBezTo>
                    <a:pt x="190" y="1"/>
                    <a:pt x="75" y="126"/>
                    <a:pt x="27" y="295"/>
                  </a:cubicBezTo>
                  <a:cubicBezTo>
                    <a:pt x="1" y="585"/>
                    <a:pt x="53" y="849"/>
                    <a:pt x="212" y="1087"/>
                  </a:cubicBezTo>
                  <a:cubicBezTo>
                    <a:pt x="476" y="1483"/>
                    <a:pt x="846" y="1774"/>
                    <a:pt x="1136" y="2170"/>
                  </a:cubicBezTo>
                  <a:cubicBezTo>
                    <a:pt x="1185" y="2243"/>
                    <a:pt x="1244" y="2277"/>
                    <a:pt x="1308" y="2277"/>
                  </a:cubicBezTo>
                  <a:cubicBezTo>
                    <a:pt x="1382" y="2277"/>
                    <a:pt x="1461" y="2230"/>
                    <a:pt x="1533" y="2144"/>
                  </a:cubicBezTo>
                  <a:cubicBezTo>
                    <a:pt x="1586" y="2064"/>
                    <a:pt x="1612" y="1959"/>
                    <a:pt x="1586" y="1880"/>
                  </a:cubicBezTo>
                  <a:cubicBezTo>
                    <a:pt x="1559" y="1589"/>
                    <a:pt x="1453" y="1325"/>
                    <a:pt x="1295" y="1114"/>
                  </a:cubicBezTo>
                  <a:cubicBezTo>
                    <a:pt x="1084" y="770"/>
                    <a:pt x="740" y="480"/>
                    <a:pt x="529" y="110"/>
                  </a:cubicBezTo>
                  <a:cubicBezTo>
                    <a:pt x="503" y="57"/>
                    <a:pt x="423" y="4"/>
                    <a:pt x="370" y="4"/>
                  </a:cubicBezTo>
                  <a:cubicBezTo>
                    <a:pt x="357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85"/>
            <p:cNvSpPr/>
            <p:nvPr/>
          </p:nvSpPr>
          <p:spPr>
            <a:xfrm>
              <a:off x="3925359" y="4050084"/>
              <a:ext cx="1225343" cy="1158620"/>
            </a:xfrm>
            <a:custGeom>
              <a:avLst/>
              <a:gdLst/>
              <a:ahLst/>
              <a:cxnLst/>
              <a:rect l="l" t="t" r="r" b="b"/>
              <a:pathLst>
                <a:path w="27657" h="26151" extrusionOk="0">
                  <a:moveTo>
                    <a:pt x="20498" y="1769"/>
                  </a:moveTo>
                  <a:cubicBezTo>
                    <a:pt x="20620" y="1769"/>
                    <a:pt x="20743" y="1845"/>
                    <a:pt x="20788" y="1981"/>
                  </a:cubicBezTo>
                  <a:cubicBezTo>
                    <a:pt x="20841" y="2113"/>
                    <a:pt x="20841" y="2272"/>
                    <a:pt x="20841" y="2430"/>
                  </a:cubicBezTo>
                  <a:cubicBezTo>
                    <a:pt x="20841" y="2509"/>
                    <a:pt x="20788" y="2615"/>
                    <a:pt x="20788" y="2694"/>
                  </a:cubicBezTo>
                  <a:cubicBezTo>
                    <a:pt x="20762" y="2958"/>
                    <a:pt x="20683" y="3223"/>
                    <a:pt x="20551" y="3460"/>
                  </a:cubicBezTo>
                  <a:cubicBezTo>
                    <a:pt x="20488" y="3607"/>
                    <a:pt x="20374" y="3688"/>
                    <a:pt x="20264" y="3688"/>
                  </a:cubicBezTo>
                  <a:cubicBezTo>
                    <a:pt x="20236" y="3688"/>
                    <a:pt x="20208" y="3682"/>
                    <a:pt x="20181" y="3672"/>
                  </a:cubicBezTo>
                  <a:cubicBezTo>
                    <a:pt x="20049" y="3645"/>
                    <a:pt x="19943" y="3487"/>
                    <a:pt x="19970" y="3355"/>
                  </a:cubicBezTo>
                  <a:cubicBezTo>
                    <a:pt x="19917" y="2906"/>
                    <a:pt x="19996" y="2483"/>
                    <a:pt x="20154" y="2087"/>
                  </a:cubicBezTo>
                  <a:cubicBezTo>
                    <a:pt x="20181" y="2007"/>
                    <a:pt x="20234" y="1955"/>
                    <a:pt x="20260" y="1902"/>
                  </a:cubicBezTo>
                  <a:cubicBezTo>
                    <a:pt x="20317" y="1812"/>
                    <a:pt x="20407" y="1769"/>
                    <a:pt x="20498" y="1769"/>
                  </a:cubicBezTo>
                  <a:close/>
                  <a:moveTo>
                    <a:pt x="24359" y="4192"/>
                  </a:moveTo>
                  <a:cubicBezTo>
                    <a:pt x="24635" y="4192"/>
                    <a:pt x="24912" y="4233"/>
                    <a:pt x="25173" y="4306"/>
                  </a:cubicBezTo>
                  <a:cubicBezTo>
                    <a:pt x="25279" y="4332"/>
                    <a:pt x="25358" y="4358"/>
                    <a:pt x="25464" y="4411"/>
                  </a:cubicBezTo>
                  <a:cubicBezTo>
                    <a:pt x="25569" y="4464"/>
                    <a:pt x="25622" y="4596"/>
                    <a:pt x="25596" y="4728"/>
                  </a:cubicBezTo>
                  <a:cubicBezTo>
                    <a:pt x="25569" y="4834"/>
                    <a:pt x="25490" y="4939"/>
                    <a:pt x="25358" y="4939"/>
                  </a:cubicBezTo>
                  <a:cubicBezTo>
                    <a:pt x="25147" y="4992"/>
                    <a:pt x="24935" y="5045"/>
                    <a:pt x="24698" y="5072"/>
                  </a:cubicBezTo>
                  <a:cubicBezTo>
                    <a:pt x="24328" y="5124"/>
                    <a:pt x="23958" y="5177"/>
                    <a:pt x="23588" y="5230"/>
                  </a:cubicBezTo>
                  <a:lnTo>
                    <a:pt x="23351" y="5230"/>
                  </a:lnTo>
                  <a:cubicBezTo>
                    <a:pt x="23245" y="5204"/>
                    <a:pt x="23166" y="5177"/>
                    <a:pt x="23113" y="5124"/>
                  </a:cubicBezTo>
                  <a:cubicBezTo>
                    <a:pt x="22902" y="5019"/>
                    <a:pt x="22875" y="4702"/>
                    <a:pt x="23086" y="4570"/>
                  </a:cubicBezTo>
                  <a:cubicBezTo>
                    <a:pt x="23245" y="4438"/>
                    <a:pt x="23456" y="4332"/>
                    <a:pt x="23694" y="4279"/>
                  </a:cubicBezTo>
                  <a:cubicBezTo>
                    <a:pt x="23908" y="4220"/>
                    <a:pt x="24133" y="4192"/>
                    <a:pt x="24359" y="4192"/>
                  </a:cubicBezTo>
                  <a:close/>
                  <a:moveTo>
                    <a:pt x="17026" y="3301"/>
                  </a:moveTo>
                  <a:cubicBezTo>
                    <a:pt x="17120" y="3301"/>
                    <a:pt x="17213" y="3361"/>
                    <a:pt x="17275" y="3487"/>
                  </a:cubicBezTo>
                  <a:cubicBezTo>
                    <a:pt x="17407" y="3777"/>
                    <a:pt x="17460" y="4068"/>
                    <a:pt x="17460" y="4358"/>
                  </a:cubicBezTo>
                  <a:cubicBezTo>
                    <a:pt x="17460" y="4675"/>
                    <a:pt x="17407" y="4966"/>
                    <a:pt x="17407" y="5309"/>
                  </a:cubicBezTo>
                  <a:cubicBezTo>
                    <a:pt x="17407" y="5464"/>
                    <a:pt x="17294" y="5562"/>
                    <a:pt x="17161" y="5562"/>
                  </a:cubicBezTo>
                  <a:cubicBezTo>
                    <a:pt x="17112" y="5562"/>
                    <a:pt x="17061" y="5549"/>
                    <a:pt x="17011" y="5521"/>
                  </a:cubicBezTo>
                  <a:cubicBezTo>
                    <a:pt x="16905" y="5441"/>
                    <a:pt x="16853" y="5362"/>
                    <a:pt x="16826" y="5230"/>
                  </a:cubicBezTo>
                  <a:cubicBezTo>
                    <a:pt x="16668" y="4781"/>
                    <a:pt x="16615" y="4306"/>
                    <a:pt x="16668" y="3830"/>
                  </a:cubicBezTo>
                  <a:lnTo>
                    <a:pt x="16668" y="3830"/>
                  </a:lnTo>
                  <a:lnTo>
                    <a:pt x="16668" y="3856"/>
                  </a:lnTo>
                  <a:cubicBezTo>
                    <a:pt x="16668" y="3724"/>
                    <a:pt x="16694" y="3619"/>
                    <a:pt x="16747" y="3513"/>
                  </a:cubicBezTo>
                  <a:cubicBezTo>
                    <a:pt x="16816" y="3374"/>
                    <a:pt x="16922" y="3301"/>
                    <a:pt x="17026" y="3301"/>
                  </a:cubicBezTo>
                  <a:close/>
                  <a:moveTo>
                    <a:pt x="21105" y="7370"/>
                  </a:moveTo>
                  <a:cubicBezTo>
                    <a:pt x="21660" y="7370"/>
                    <a:pt x="22241" y="7422"/>
                    <a:pt x="22796" y="7502"/>
                  </a:cubicBezTo>
                  <a:cubicBezTo>
                    <a:pt x="22902" y="7528"/>
                    <a:pt x="22981" y="7554"/>
                    <a:pt x="23086" y="7607"/>
                  </a:cubicBezTo>
                  <a:cubicBezTo>
                    <a:pt x="23192" y="7660"/>
                    <a:pt x="23245" y="7792"/>
                    <a:pt x="23245" y="7924"/>
                  </a:cubicBezTo>
                  <a:cubicBezTo>
                    <a:pt x="23218" y="8030"/>
                    <a:pt x="23139" y="8136"/>
                    <a:pt x="23034" y="8162"/>
                  </a:cubicBezTo>
                  <a:cubicBezTo>
                    <a:pt x="22954" y="8188"/>
                    <a:pt x="22875" y="8188"/>
                    <a:pt x="22796" y="8215"/>
                  </a:cubicBezTo>
                  <a:cubicBezTo>
                    <a:pt x="22518" y="8261"/>
                    <a:pt x="22240" y="8282"/>
                    <a:pt x="21964" y="8282"/>
                  </a:cubicBezTo>
                  <a:cubicBezTo>
                    <a:pt x="21611" y="8282"/>
                    <a:pt x="21262" y="8248"/>
                    <a:pt x="20920" y="8188"/>
                  </a:cubicBezTo>
                  <a:lnTo>
                    <a:pt x="20920" y="8215"/>
                  </a:lnTo>
                  <a:cubicBezTo>
                    <a:pt x="20788" y="8188"/>
                    <a:pt x="20603" y="8162"/>
                    <a:pt x="20445" y="8109"/>
                  </a:cubicBezTo>
                  <a:cubicBezTo>
                    <a:pt x="20286" y="8083"/>
                    <a:pt x="20154" y="7977"/>
                    <a:pt x="20128" y="7819"/>
                  </a:cubicBezTo>
                  <a:cubicBezTo>
                    <a:pt x="20154" y="7660"/>
                    <a:pt x="20260" y="7528"/>
                    <a:pt x="20419" y="7475"/>
                  </a:cubicBezTo>
                  <a:cubicBezTo>
                    <a:pt x="20630" y="7396"/>
                    <a:pt x="20868" y="7370"/>
                    <a:pt x="21105" y="7370"/>
                  </a:cubicBezTo>
                  <a:close/>
                  <a:moveTo>
                    <a:pt x="12569" y="6547"/>
                  </a:moveTo>
                  <a:cubicBezTo>
                    <a:pt x="12588" y="6547"/>
                    <a:pt x="12607" y="6548"/>
                    <a:pt x="12626" y="6551"/>
                  </a:cubicBezTo>
                  <a:cubicBezTo>
                    <a:pt x="12811" y="6577"/>
                    <a:pt x="12943" y="6683"/>
                    <a:pt x="13023" y="6868"/>
                  </a:cubicBezTo>
                  <a:cubicBezTo>
                    <a:pt x="13128" y="7105"/>
                    <a:pt x="13155" y="7396"/>
                    <a:pt x="13128" y="7660"/>
                  </a:cubicBezTo>
                  <a:cubicBezTo>
                    <a:pt x="13102" y="8030"/>
                    <a:pt x="13023" y="8373"/>
                    <a:pt x="13023" y="8717"/>
                  </a:cubicBezTo>
                  <a:cubicBezTo>
                    <a:pt x="13023" y="8770"/>
                    <a:pt x="12996" y="8822"/>
                    <a:pt x="12996" y="8902"/>
                  </a:cubicBezTo>
                  <a:cubicBezTo>
                    <a:pt x="12940" y="9069"/>
                    <a:pt x="12794" y="9170"/>
                    <a:pt x="12638" y="9170"/>
                  </a:cubicBezTo>
                  <a:cubicBezTo>
                    <a:pt x="12572" y="9170"/>
                    <a:pt x="12504" y="9152"/>
                    <a:pt x="12441" y="9113"/>
                  </a:cubicBezTo>
                  <a:cubicBezTo>
                    <a:pt x="12257" y="9007"/>
                    <a:pt x="12124" y="8822"/>
                    <a:pt x="12098" y="8611"/>
                  </a:cubicBezTo>
                  <a:cubicBezTo>
                    <a:pt x="11966" y="8109"/>
                    <a:pt x="11940" y="7581"/>
                    <a:pt x="12072" y="7053"/>
                  </a:cubicBezTo>
                  <a:cubicBezTo>
                    <a:pt x="12072" y="6947"/>
                    <a:pt x="12124" y="6868"/>
                    <a:pt x="12177" y="6788"/>
                  </a:cubicBezTo>
                  <a:cubicBezTo>
                    <a:pt x="12248" y="6646"/>
                    <a:pt x="12404" y="6547"/>
                    <a:pt x="12569" y="6547"/>
                  </a:cubicBezTo>
                  <a:close/>
                  <a:moveTo>
                    <a:pt x="17662" y="9921"/>
                  </a:moveTo>
                  <a:cubicBezTo>
                    <a:pt x="17700" y="9921"/>
                    <a:pt x="17738" y="9924"/>
                    <a:pt x="17777" y="9932"/>
                  </a:cubicBezTo>
                  <a:lnTo>
                    <a:pt x="18173" y="10011"/>
                  </a:lnTo>
                  <a:cubicBezTo>
                    <a:pt x="18622" y="10064"/>
                    <a:pt x="19071" y="10275"/>
                    <a:pt x="19468" y="10566"/>
                  </a:cubicBezTo>
                  <a:cubicBezTo>
                    <a:pt x="19600" y="10645"/>
                    <a:pt x="19705" y="10777"/>
                    <a:pt x="19758" y="10935"/>
                  </a:cubicBezTo>
                  <a:cubicBezTo>
                    <a:pt x="19837" y="11068"/>
                    <a:pt x="19811" y="11226"/>
                    <a:pt x="19705" y="11305"/>
                  </a:cubicBezTo>
                  <a:cubicBezTo>
                    <a:pt x="19653" y="11345"/>
                    <a:pt x="19593" y="11365"/>
                    <a:pt x="19537" y="11365"/>
                  </a:cubicBezTo>
                  <a:cubicBezTo>
                    <a:pt x="19481" y="11365"/>
                    <a:pt x="19428" y="11345"/>
                    <a:pt x="19388" y="11305"/>
                  </a:cubicBezTo>
                  <a:cubicBezTo>
                    <a:pt x="18966" y="11094"/>
                    <a:pt x="18517" y="10962"/>
                    <a:pt x="18068" y="10856"/>
                  </a:cubicBezTo>
                  <a:cubicBezTo>
                    <a:pt x="17856" y="10803"/>
                    <a:pt x="17645" y="10724"/>
                    <a:pt x="17460" y="10619"/>
                  </a:cubicBezTo>
                  <a:cubicBezTo>
                    <a:pt x="17381" y="10566"/>
                    <a:pt x="17328" y="10539"/>
                    <a:pt x="17275" y="10460"/>
                  </a:cubicBezTo>
                  <a:cubicBezTo>
                    <a:pt x="17090" y="10302"/>
                    <a:pt x="17170" y="10011"/>
                    <a:pt x="17407" y="9958"/>
                  </a:cubicBezTo>
                  <a:cubicBezTo>
                    <a:pt x="17482" y="9939"/>
                    <a:pt x="17570" y="9921"/>
                    <a:pt x="17662" y="9921"/>
                  </a:cubicBezTo>
                  <a:close/>
                  <a:moveTo>
                    <a:pt x="8863" y="9413"/>
                  </a:moveTo>
                  <a:cubicBezTo>
                    <a:pt x="8936" y="9413"/>
                    <a:pt x="9010" y="9446"/>
                    <a:pt x="9060" y="9509"/>
                  </a:cubicBezTo>
                  <a:cubicBezTo>
                    <a:pt x="9087" y="9562"/>
                    <a:pt x="9140" y="9615"/>
                    <a:pt x="9166" y="9694"/>
                  </a:cubicBezTo>
                  <a:cubicBezTo>
                    <a:pt x="9536" y="10434"/>
                    <a:pt x="9668" y="11279"/>
                    <a:pt x="9589" y="12098"/>
                  </a:cubicBezTo>
                  <a:lnTo>
                    <a:pt x="9589" y="12362"/>
                  </a:lnTo>
                  <a:cubicBezTo>
                    <a:pt x="9589" y="12520"/>
                    <a:pt x="9483" y="12679"/>
                    <a:pt x="9298" y="12732"/>
                  </a:cubicBezTo>
                  <a:cubicBezTo>
                    <a:pt x="9265" y="12743"/>
                    <a:pt x="9231" y="12748"/>
                    <a:pt x="9197" y="12748"/>
                  </a:cubicBezTo>
                  <a:cubicBezTo>
                    <a:pt x="9067" y="12748"/>
                    <a:pt x="8938" y="12672"/>
                    <a:pt x="8876" y="12547"/>
                  </a:cubicBezTo>
                  <a:cubicBezTo>
                    <a:pt x="8796" y="12441"/>
                    <a:pt x="8770" y="12362"/>
                    <a:pt x="8743" y="12256"/>
                  </a:cubicBezTo>
                  <a:cubicBezTo>
                    <a:pt x="8611" y="11490"/>
                    <a:pt x="8532" y="10724"/>
                    <a:pt x="8532" y="9932"/>
                  </a:cubicBezTo>
                  <a:cubicBezTo>
                    <a:pt x="8532" y="9932"/>
                    <a:pt x="8532" y="9905"/>
                    <a:pt x="8532" y="9905"/>
                  </a:cubicBezTo>
                  <a:cubicBezTo>
                    <a:pt x="8559" y="9773"/>
                    <a:pt x="8585" y="9641"/>
                    <a:pt x="8664" y="9536"/>
                  </a:cubicBezTo>
                  <a:cubicBezTo>
                    <a:pt x="8706" y="9453"/>
                    <a:pt x="8783" y="9413"/>
                    <a:pt x="8863" y="9413"/>
                  </a:cubicBezTo>
                  <a:close/>
                  <a:moveTo>
                    <a:pt x="13785" y="13506"/>
                  </a:moveTo>
                  <a:cubicBezTo>
                    <a:pt x="13858" y="13506"/>
                    <a:pt x="13931" y="13521"/>
                    <a:pt x="14000" y="13550"/>
                  </a:cubicBezTo>
                  <a:cubicBezTo>
                    <a:pt x="14396" y="13656"/>
                    <a:pt x="14739" y="13841"/>
                    <a:pt x="15083" y="14079"/>
                  </a:cubicBezTo>
                  <a:cubicBezTo>
                    <a:pt x="15347" y="14264"/>
                    <a:pt x="15611" y="14449"/>
                    <a:pt x="15849" y="14660"/>
                  </a:cubicBezTo>
                  <a:cubicBezTo>
                    <a:pt x="15928" y="14739"/>
                    <a:pt x="16007" y="14818"/>
                    <a:pt x="16060" y="14924"/>
                  </a:cubicBezTo>
                  <a:cubicBezTo>
                    <a:pt x="16132" y="15115"/>
                    <a:pt x="15988" y="15328"/>
                    <a:pt x="15784" y="15328"/>
                  </a:cubicBezTo>
                  <a:cubicBezTo>
                    <a:pt x="15762" y="15328"/>
                    <a:pt x="15740" y="15325"/>
                    <a:pt x="15717" y="15320"/>
                  </a:cubicBezTo>
                  <a:lnTo>
                    <a:pt x="15638" y="15294"/>
                  </a:lnTo>
                  <a:cubicBezTo>
                    <a:pt x="15162" y="15135"/>
                    <a:pt x="14687" y="14950"/>
                    <a:pt x="14211" y="14792"/>
                  </a:cubicBezTo>
                  <a:cubicBezTo>
                    <a:pt x="13921" y="14686"/>
                    <a:pt x="13683" y="14528"/>
                    <a:pt x="13498" y="14316"/>
                  </a:cubicBezTo>
                  <a:cubicBezTo>
                    <a:pt x="13313" y="14105"/>
                    <a:pt x="13207" y="13841"/>
                    <a:pt x="13445" y="13630"/>
                  </a:cubicBezTo>
                  <a:cubicBezTo>
                    <a:pt x="13544" y="13547"/>
                    <a:pt x="13664" y="13506"/>
                    <a:pt x="13785" y="13506"/>
                  </a:cubicBezTo>
                  <a:close/>
                  <a:moveTo>
                    <a:pt x="4998" y="14101"/>
                  </a:moveTo>
                  <a:cubicBezTo>
                    <a:pt x="5014" y="14101"/>
                    <a:pt x="5029" y="14103"/>
                    <a:pt x="5045" y="14105"/>
                  </a:cubicBezTo>
                  <a:cubicBezTo>
                    <a:pt x="5098" y="14105"/>
                    <a:pt x="5178" y="14158"/>
                    <a:pt x="5204" y="14211"/>
                  </a:cubicBezTo>
                  <a:cubicBezTo>
                    <a:pt x="5415" y="14581"/>
                    <a:pt x="5759" y="14845"/>
                    <a:pt x="5970" y="15215"/>
                  </a:cubicBezTo>
                  <a:cubicBezTo>
                    <a:pt x="6128" y="15426"/>
                    <a:pt x="6234" y="15690"/>
                    <a:pt x="6261" y="15981"/>
                  </a:cubicBezTo>
                  <a:cubicBezTo>
                    <a:pt x="6287" y="16060"/>
                    <a:pt x="6261" y="16165"/>
                    <a:pt x="6208" y="16245"/>
                  </a:cubicBezTo>
                  <a:cubicBezTo>
                    <a:pt x="6136" y="16331"/>
                    <a:pt x="6057" y="16378"/>
                    <a:pt x="5983" y="16378"/>
                  </a:cubicBezTo>
                  <a:cubicBezTo>
                    <a:pt x="5919" y="16378"/>
                    <a:pt x="5860" y="16344"/>
                    <a:pt x="5811" y="16271"/>
                  </a:cubicBezTo>
                  <a:cubicBezTo>
                    <a:pt x="5521" y="15875"/>
                    <a:pt x="5151" y="15584"/>
                    <a:pt x="4887" y="15188"/>
                  </a:cubicBezTo>
                  <a:cubicBezTo>
                    <a:pt x="4728" y="14950"/>
                    <a:pt x="4676" y="14686"/>
                    <a:pt x="4702" y="14396"/>
                  </a:cubicBezTo>
                  <a:cubicBezTo>
                    <a:pt x="4750" y="14206"/>
                    <a:pt x="4861" y="14101"/>
                    <a:pt x="4998" y="14101"/>
                  </a:cubicBezTo>
                  <a:close/>
                  <a:moveTo>
                    <a:pt x="23988" y="2937"/>
                  </a:moveTo>
                  <a:cubicBezTo>
                    <a:pt x="24074" y="2937"/>
                    <a:pt x="24149" y="2959"/>
                    <a:pt x="24196" y="3038"/>
                  </a:cubicBezTo>
                  <a:cubicBezTo>
                    <a:pt x="24249" y="3196"/>
                    <a:pt x="24222" y="3355"/>
                    <a:pt x="24090" y="3460"/>
                  </a:cubicBezTo>
                  <a:cubicBezTo>
                    <a:pt x="23958" y="3619"/>
                    <a:pt x="23773" y="3751"/>
                    <a:pt x="23588" y="3856"/>
                  </a:cubicBezTo>
                  <a:cubicBezTo>
                    <a:pt x="22981" y="4173"/>
                    <a:pt x="22373" y="4517"/>
                    <a:pt x="21819" y="4913"/>
                  </a:cubicBezTo>
                  <a:cubicBezTo>
                    <a:pt x="21449" y="5151"/>
                    <a:pt x="21105" y="5415"/>
                    <a:pt x="20736" y="5653"/>
                  </a:cubicBezTo>
                  <a:cubicBezTo>
                    <a:pt x="20471" y="5811"/>
                    <a:pt x="20234" y="6022"/>
                    <a:pt x="19970" y="6234"/>
                  </a:cubicBezTo>
                  <a:cubicBezTo>
                    <a:pt x="19468" y="6604"/>
                    <a:pt x="18992" y="6947"/>
                    <a:pt x="18490" y="7290"/>
                  </a:cubicBezTo>
                  <a:cubicBezTo>
                    <a:pt x="16958" y="8320"/>
                    <a:pt x="15558" y="9483"/>
                    <a:pt x="14264" y="10803"/>
                  </a:cubicBezTo>
                  <a:cubicBezTo>
                    <a:pt x="13392" y="11675"/>
                    <a:pt x="12521" y="12547"/>
                    <a:pt x="11675" y="13471"/>
                  </a:cubicBezTo>
                  <a:cubicBezTo>
                    <a:pt x="11015" y="14237"/>
                    <a:pt x="10381" y="15030"/>
                    <a:pt x="9694" y="15796"/>
                  </a:cubicBezTo>
                  <a:cubicBezTo>
                    <a:pt x="9140" y="16403"/>
                    <a:pt x="8532" y="17037"/>
                    <a:pt x="7898" y="17592"/>
                  </a:cubicBezTo>
                  <a:cubicBezTo>
                    <a:pt x="7766" y="17724"/>
                    <a:pt x="7634" y="17830"/>
                    <a:pt x="7502" y="17935"/>
                  </a:cubicBezTo>
                  <a:cubicBezTo>
                    <a:pt x="7396" y="17988"/>
                    <a:pt x="7291" y="18041"/>
                    <a:pt x="7185" y="18041"/>
                  </a:cubicBezTo>
                  <a:cubicBezTo>
                    <a:pt x="6947" y="18014"/>
                    <a:pt x="6789" y="17803"/>
                    <a:pt x="6842" y="17592"/>
                  </a:cubicBezTo>
                  <a:cubicBezTo>
                    <a:pt x="6894" y="17407"/>
                    <a:pt x="6974" y="17275"/>
                    <a:pt x="7079" y="17143"/>
                  </a:cubicBezTo>
                  <a:cubicBezTo>
                    <a:pt x="7476" y="16641"/>
                    <a:pt x="7845" y="16139"/>
                    <a:pt x="8242" y="15637"/>
                  </a:cubicBezTo>
                  <a:cubicBezTo>
                    <a:pt x="9008" y="14686"/>
                    <a:pt x="9774" y="13762"/>
                    <a:pt x="10540" y="12864"/>
                  </a:cubicBezTo>
                  <a:cubicBezTo>
                    <a:pt x="11015" y="12283"/>
                    <a:pt x="11543" y="11781"/>
                    <a:pt x="12072" y="11252"/>
                  </a:cubicBezTo>
                  <a:cubicBezTo>
                    <a:pt x="12706" y="10645"/>
                    <a:pt x="13313" y="10011"/>
                    <a:pt x="13973" y="9403"/>
                  </a:cubicBezTo>
                  <a:cubicBezTo>
                    <a:pt x="14581" y="8875"/>
                    <a:pt x="15215" y="8347"/>
                    <a:pt x="15849" y="7819"/>
                  </a:cubicBezTo>
                  <a:cubicBezTo>
                    <a:pt x="16192" y="7554"/>
                    <a:pt x="16536" y="7290"/>
                    <a:pt x="16879" y="7053"/>
                  </a:cubicBezTo>
                  <a:cubicBezTo>
                    <a:pt x="18041" y="6260"/>
                    <a:pt x="19204" y="5468"/>
                    <a:pt x="20392" y="4675"/>
                  </a:cubicBezTo>
                  <a:cubicBezTo>
                    <a:pt x="21185" y="4121"/>
                    <a:pt x="22056" y="3645"/>
                    <a:pt x="22954" y="3249"/>
                  </a:cubicBezTo>
                  <a:cubicBezTo>
                    <a:pt x="23245" y="3117"/>
                    <a:pt x="23509" y="3038"/>
                    <a:pt x="23800" y="2958"/>
                  </a:cubicBezTo>
                  <a:cubicBezTo>
                    <a:pt x="23864" y="2948"/>
                    <a:pt x="23929" y="2937"/>
                    <a:pt x="23988" y="2937"/>
                  </a:cubicBezTo>
                  <a:close/>
                  <a:moveTo>
                    <a:pt x="10576" y="16608"/>
                  </a:moveTo>
                  <a:cubicBezTo>
                    <a:pt x="10600" y="16608"/>
                    <a:pt x="10623" y="16610"/>
                    <a:pt x="10645" y="16615"/>
                  </a:cubicBezTo>
                  <a:cubicBezTo>
                    <a:pt x="10909" y="16641"/>
                    <a:pt x="11147" y="16720"/>
                    <a:pt x="11332" y="16879"/>
                  </a:cubicBezTo>
                  <a:cubicBezTo>
                    <a:pt x="11675" y="17116"/>
                    <a:pt x="11966" y="17354"/>
                    <a:pt x="12283" y="17592"/>
                  </a:cubicBezTo>
                  <a:cubicBezTo>
                    <a:pt x="12336" y="17618"/>
                    <a:pt x="12389" y="17671"/>
                    <a:pt x="12415" y="17724"/>
                  </a:cubicBezTo>
                  <a:cubicBezTo>
                    <a:pt x="12494" y="17882"/>
                    <a:pt x="12389" y="18067"/>
                    <a:pt x="12230" y="18067"/>
                  </a:cubicBezTo>
                  <a:cubicBezTo>
                    <a:pt x="12151" y="18067"/>
                    <a:pt x="12098" y="18067"/>
                    <a:pt x="12045" y="18041"/>
                  </a:cubicBezTo>
                  <a:cubicBezTo>
                    <a:pt x="11808" y="18014"/>
                    <a:pt x="11570" y="17935"/>
                    <a:pt x="11385" y="17830"/>
                  </a:cubicBezTo>
                  <a:cubicBezTo>
                    <a:pt x="11015" y="17645"/>
                    <a:pt x="10698" y="17433"/>
                    <a:pt x="10381" y="17196"/>
                  </a:cubicBezTo>
                  <a:cubicBezTo>
                    <a:pt x="10223" y="17037"/>
                    <a:pt x="10170" y="16931"/>
                    <a:pt x="10249" y="16773"/>
                  </a:cubicBezTo>
                  <a:cubicBezTo>
                    <a:pt x="10315" y="16663"/>
                    <a:pt x="10455" y="16608"/>
                    <a:pt x="10576" y="16608"/>
                  </a:cubicBezTo>
                  <a:close/>
                  <a:moveTo>
                    <a:pt x="24951" y="1"/>
                  </a:moveTo>
                  <a:cubicBezTo>
                    <a:pt x="24374" y="1"/>
                    <a:pt x="23796" y="42"/>
                    <a:pt x="23218" y="132"/>
                  </a:cubicBezTo>
                  <a:cubicBezTo>
                    <a:pt x="21581" y="370"/>
                    <a:pt x="19943" y="819"/>
                    <a:pt x="18385" y="1453"/>
                  </a:cubicBezTo>
                  <a:cubicBezTo>
                    <a:pt x="16192" y="2272"/>
                    <a:pt x="14132" y="3381"/>
                    <a:pt x="12230" y="4755"/>
                  </a:cubicBezTo>
                  <a:cubicBezTo>
                    <a:pt x="11015" y="5653"/>
                    <a:pt x="9853" y="6630"/>
                    <a:pt x="8770" y="7687"/>
                  </a:cubicBezTo>
                  <a:cubicBezTo>
                    <a:pt x="7634" y="8717"/>
                    <a:pt x="6604" y="9879"/>
                    <a:pt x="5574" y="11015"/>
                  </a:cubicBezTo>
                  <a:cubicBezTo>
                    <a:pt x="4332" y="12441"/>
                    <a:pt x="3196" y="13947"/>
                    <a:pt x="2166" y="15532"/>
                  </a:cubicBezTo>
                  <a:cubicBezTo>
                    <a:pt x="1506" y="16588"/>
                    <a:pt x="925" y="17671"/>
                    <a:pt x="397" y="18780"/>
                  </a:cubicBezTo>
                  <a:cubicBezTo>
                    <a:pt x="238" y="19071"/>
                    <a:pt x="106" y="19362"/>
                    <a:pt x="0" y="19652"/>
                  </a:cubicBezTo>
                  <a:cubicBezTo>
                    <a:pt x="2113" y="19996"/>
                    <a:pt x="1480" y="25622"/>
                    <a:pt x="3593" y="25965"/>
                  </a:cubicBezTo>
                  <a:lnTo>
                    <a:pt x="4596" y="26150"/>
                  </a:lnTo>
                  <a:cubicBezTo>
                    <a:pt x="5415" y="25569"/>
                    <a:pt x="13789" y="20550"/>
                    <a:pt x="14581" y="19890"/>
                  </a:cubicBezTo>
                  <a:cubicBezTo>
                    <a:pt x="15690" y="19018"/>
                    <a:pt x="16721" y="18067"/>
                    <a:pt x="17698" y="17037"/>
                  </a:cubicBezTo>
                  <a:cubicBezTo>
                    <a:pt x="19045" y="15611"/>
                    <a:pt x="20313" y="14105"/>
                    <a:pt x="21449" y="12520"/>
                  </a:cubicBezTo>
                  <a:cubicBezTo>
                    <a:pt x="21871" y="11886"/>
                    <a:pt x="22347" y="11279"/>
                    <a:pt x="22796" y="10671"/>
                  </a:cubicBezTo>
                  <a:cubicBezTo>
                    <a:pt x="23377" y="9879"/>
                    <a:pt x="23958" y="9086"/>
                    <a:pt x="24460" y="8241"/>
                  </a:cubicBezTo>
                  <a:cubicBezTo>
                    <a:pt x="25067" y="7237"/>
                    <a:pt x="25649" y="6207"/>
                    <a:pt x="26256" y="5204"/>
                  </a:cubicBezTo>
                  <a:cubicBezTo>
                    <a:pt x="26705" y="4490"/>
                    <a:pt x="27075" y="3724"/>
                    <a:pt x="27392" y="2958"/>
                  </a:cubicBezTo>
                  <a:cubicBezTo>
                    <a:pt x="27550" y="2589"/>
                    <a:pt x="27630" y="2192"/>
                    <a:pt x="27630" y="1823"/>
                  </a:cubicBezTo>
                  <a:cubicBezTo>
                    <a:pt x="27656" y="1189"/>
                    <a:pt x="27286" y="581"/>
                    <a:pt x="26732" y="317"/>
                  </a:cubicBezTo>
                  <a:cubicBezTo>
                    <a:pt x="26441" y="132"/>
                    <a:pt x="26098" y="53"/>
                    <a:pt x="25754" y="26"/>
                  </a:cubicBezTo>
                  <a:cubicBezTo>
                    <a:pt x="25487" y="10"/>
                    <a:pt x="25219" y="1"/>
                    <a:pt x="24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85"/>
            <p:cNvSpPr/>
            <p:nvPr/>
          </p:nvSpPr>
          <p:spPr>
            <a:xfrm>
              <a:off x="4226101" y="4180961"/>
              <a:ext cx="774806" cy="668430"/>
            </a:xfrm>
            <a:custGeom>
              <a:avLst/>
              <a:gdLst/>
              <a:ahLst/>
              <a:cxnLst/>
              <a:rect l="l" t="t" r="r" b="b"/>
              <a:pathLst>
                <a:path w="17488" h="15087" extrusionOk="0">
                  <a:moveTo>
                    <a:pt x="17237" y="1"/>
                  </a:moveTo>
                  <a:cubicBezTo>
                    <a:pt x="17171" y="1"/>
                    <a:pt x="17099" y="19"/>
                    <a:pt x="17038" y="31"/>
                  </a:cubicBezTo>
                  <a:cubicBezTo>
                    <a:pt x="16721" y="84"/>
                    <a:pt x="16457" y="189"/>
                    <a:pt x="16166" y="295"/>
                  </a:cubicBezTo>
                  <a:cubicBezTo>
                    <a:pt x="15268" y="691"/>
                    <a:pt x="14397" y="1167"/>
                    <a:pt x="13604" y="1748"/>
                  </a:cubicBezTo>
                  <a:cubicBezTo>
                    <a:pt x="12416" y="2514"/>
                    <a:pt x="11253" y="3306"/>
                    <a:pt x="10091" y="4099"/>
                  </a:cubicBezTo>
                  <a:cubicBezTo>
                    <a:pt x="9721" y="4336"/>
                    <a:pt x="9404" y="4627"/>
                    <a:pt x="9061" y="4891"/>
                  </a:cubicBezTo>
                  <a:cubicBezTo>
                    <a:pt x="8427" y="5393"/>
                    <a:pt x="7793" y="5921"/>
                    <a:pt x="7185" y="6476"/>
                  </a:cubicBezTo>
                  <a:cubicBezTo>
                    <a:pt x="6525" y="7057"/>
                    <a:pt x="5918" y="7691"/>
                    <a:pt x="5284" y="8325"/>
                  </a:cubicBezTo>
                  <a:cubicBezTo>
                    <a:pt x="4755" y="8827"/>
                    <a:pt x="4227" y="9355"/>
                    <a:pt x="3752" y="9910"/>
                  </a:cubicBezTo>
                  <a:cubicBezTo>
                    <a:pt x="2986" y="10834"/>
                    <a:pt x="2193" y="11759"/>
                    <a:pt x="1454" y="12710"/>
                  </a:cubicBezTo>
                  <a:cubicBezTo>
                    <a:pt x="1057" y="13211"/>
                    <a:pt x="688" y="13713"/>
                    <a:pt x="291" y="14215"/>
                  </a:cubicBezTo>
                  <a:cubicBezTo>
                    <a:pt x="186" y="14321"/>
                    <a:pt x="106" y="14479"/>
                    <a:pt x="54" y="14638"/>
                  </a:cubicBezTo>
                  <a:cubicBezTo>
                    <a:pt x="1" y="14849"/>
                    <a:pt x="159" y="15060"/>
                    <a:pt x="397" y="15087"/>
                  </a:cubicBezTo>
                  <a:cubicBezTo>
                    <a:pt x="503" y="15087"/>
                    <a:pt x="608" y="15060"/>
                    <a:pt x="714" y="14981"/>
                  </a:cubicBezTo>
                  <a:cubicBezTo>
                    <a:pt x="846" y="14902"/>
                    <a:pt x="1005" y="14770"/>
                    <a:pt x="1137" y="14664"/>
                  </a:cubicBezTo>
                  <a:cubicBezTo>
                    <a:pt x="1744" y="14083"/>
                    <a:pt x="2352" y="13476"/>
                    <a:pt x="2933" y="12842"/>
                  </a:cubicBezTo>
                  <a:cubicBezTo>
                    <a:pt x="3620" y="12102"/>
                    <a:pt x="4253" y="11283"/>
                    <a:pt x="4914" y="10544"/>
                  </a:cubicBezTo>
                  <a:cubicBezTo>
                    <a:pt x="5733" y="9619"/>
                    <a:pt x="6631" y="8721"/>
                    <a:pt x="7502" y="7849"/>
                  </a:cubicBezTo>
                  <a:cubicBezTo>
                    <a:pt x="8770" y="6555"/>
                    <a:pt x="10197" y="5366"/>
                    <a:pt x="11702" y="4336"/>
                  </a:cubicBezTo>
                  <a:cubicBezTo>
                    <a:pt x="12178" y="4019"/>
                    <a:pt x="12680" y="3650"/>
                    <a:pt x="13182" y="3280"/>
                  </a:cubicBezTo>
                  <a:cubicBezTo>
                    <a:pt x="13446" y="3095"/>
                    <a:pt x="13683" y="2857"/>
                    <a:pt x="13974" y="2699"/>
                  </a:cubicBezTo>
                  <a:cubicBezTo>
                    <a:pt x="14344" y="2461"/>
                    <a:pt x="14687" y="2197"/>
                    <a:pt x="15057" y="1985"/>
                  </a:cubicBezTo>
                  <a:cubicBezTo>
                    <a:pt x="15612" y="1589"/>
                    <a:pt x="16193" y="1219"/>
                    <a:pt x="16800" y="902"/>
                  </a:cubicBezTo>
                  <a:cubicBezTo>
                    <a:pt x="17012" y="823"/>
                    <a:pt x="17170" y="691"/>
                    <a:pt x="17329" y="533"/>
                  </a:cubicBezTo>
                  <a:cubicBezTo>
                    <a:pt x="17434" y="427"/>
                    <a:pt x="17487" y="242"/>
                    <a:pt x="17408" y="110"/>
                  </a:cubicBezTo>
                  <a:cubicBezTo>
                    <a:pt x="17379" y="25"/>
                    <a:pt x="17313" y="1"/>
                    <a:pt x="17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85"/>
            <p:cNvSpPr/>
            <p:nvPr/>
          </p:nvSpPr>
          <p:spPr>
            <a:xfrm>
              <a:off x="4303369" y="4467127"/>
              <a:ext cx="50330" cy="148466"/>
            </a:xfrm>
            <a:custGeom>
              <a:avLst/>
              <a:gdLst/>
              <a:ahLst/>
              <a:cxnLst/>
              <a:rect l="l" t="t" r="r" b="b"/>
              <a:pathLst>
                <a:path w="1136" h="3351" extrusionOk="0">
                  <a:moveTo>
                    <a:pt x="327" y="0"/>
                  </a:moveTo>
                  <a:cubicBezTo>
                    <a:pt x="251" y="0"/>
                    <a:pt x="174" y="40"/>
                    <a:pt x="132" y="123"/>
                  </a:cubicBezTo>
                  <a:cubicBezTo>
                    <a:pt x="53" y="228"/>
                    <a:pt x="0" y="360"/>
                    <a:pt x="0" y="492"/>
                  </a:cubicBezTo>
                  <a:cubicBezTo>
                    <a:pt x="0" y="492"/>
                    <a:pt x="0" y="519"/>
                    <a:pt x="0" y="545"/>
                  </a:cubicBezTo>
                  <a:cubicBezTo>
                    <a:pt x="0" y="1311"/>
                    <a:pt x="53" y="2077"/>
                    <a:pt x="211" y="2843"/>
                  </a:cubicBezTo>
                  <a:cubicBezTo>
                    <a:pt x="238" y="2949"/>
                    <a:pt x="264" y="3054"/>
                    <a:pt x="317" y="3134"/>
                  </a:cubicBezTo>
                  <a:cubicBezTo>
                    <a:pt x="409" y="3272"/>
                    <a:pt x="542" y="3350"/>
                    <a:pt x="697" y="3350"/>
                  </a:cubicBezTo>
                  <a:cubicBezTo>
                    <a:pt x="720" y="3350"/>
                    <a:pt x="743" y="3348"/>
                    <a:pt x="766" y="3345"/>
                  </a:cubicBezTo>
                  <a:cubicBezTo>
                    <a:pt x="925" y="3266"/>
                    <a:pt x="1057" y="3107"/>
                    <a:pt x="1057" y="2949"/>
                  </a:cubicBezTo>
                  <a:lnTo>
                    <a:pt x="1057" y="2685"/>
                  </a:lnTo>
                  <a:cubicBezTo>
                    <a:pt x="1136" y="1866"/>
                    <a:pt x="1004" y="1021"/>
                    <a:pt x="634" y="281"/>
                  </a:cubicBezTo>
                  <a:cubicBezTo>
                    <a:pt x="608" y="228"/>
                    <a:pt x="555" y="149"/>
                    <a:pt x="502" y="96"/>
                  </a:cubicBezTo>
                  <a:cubicBezTo>
                    <a:pt x="464" y="33"/>
                    <a:pt x="39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85"/>
            <p:cNvSpPr/>
            <p:nvPr/>
          </p:nvSpPr>
          <p:spPr>
            <a:xfrm>
              <a:off x="4510495" y="4647581"/>
              <a:ext cx="129504" cy="81610"/>
            </a:xfrm>
            <a:custGeom>
              <a:avLst/>
              <a:gdLst/>
              <a:ahLst/>
              <a:cxnLst/>
              <a:rect l="l" t="t" r="r" b="b"/>
              <a:pathLst>
                <a:path w="2923" h="1842" extrusionOk="0">
                  <a:moveTo>
                    <a:pt x="610" y="1"/>
                  </a:moveTo>
                  <a:cubicBezTo>
                    <a:pt x="478" y="1"/>
                    <a:pt x="346" y="54"/>
                    <a:pt x="238" y="144"/>
                  </a:cubicBezTo>
                  <a:cubicBezTo>
                    <a:pt x="0" y="355"/>
                    <a:pt x="106" y="619"/>
                    <a:pt x="291" y="804"/>
                  </a:cubicBezTo>
                  <a:cubicBezTo>
                    <a:pt x="476" y="1015"/>
                    <a:pt x="714" y="1200"/>
                    <a:pt x="1004" y="1280"/>
                  </a:cubicBezTo>
                  <a:cubicBezTo>
                    <a:pt x="1480" y="1464"/>
                    <a:pt x="1955" y="1623"/>
                    <a:pt x="2431" y="1808"/>
                  </a:cubicBezTo>
                  <a:lnTo>
                    <a:pt x="2510" y="1834"/>
                  </a:lnTo>
                  <a:cubicBezTo>
                    <a:pt x="2533" y="1839"/>
                    <a:pt x="2555" y="1842"/>
                    <a:pt x="2577" y="1842"/>
                  </a:cubicBezTo>
                  <a:cubicBezTo>
                    <a:pt x="2780" y="1842"/>
                    <a:pt x="2922" y="1629"/>
                    <a:pt x="2827" y="1438"/>
                  </a:cubicBezTo>
                  <a:cubicBezTo>
                    <a:pt x="2774" y="1332"/>
                    <a:pt x="2721" y="1253"/>
                    <a:pt x="2615" y="1174"/>
                  </a:cubicBezTo>
                  <a:cubicBezTo>
                    <a:pt x="2378" y="963"/>
                    <a:pt x="2140" y="778"/>
                    <a:pt x="1876" y="593"/>
                  </a:cubicBezTo>
                  <a:cubicBezTo>
                    <a:pt x="1532" y="355"/>
                    <a:pt x="1163" y="170"/>
                    <a:pt x="793" y="38"/>
                  </a:cubicBezTo>
                  <a:cubicBezTo>
                    <a:pt x="734" y="13"/>
                    <a:pt x="672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85"/>
            <p:cNvSpPr/>
            <p:nvPr/>
          </p:nvSpPr>
          <p:spPr>
            <a:xfrm>
              <a:off x="4682531" y="4489590"/>
              <a:ext cx="122902" cy="63135"/>
            </a:xfrm>
            <a:custGeom>
              <a:avLst/>
              <a:gdLst/>
              <a:ahLst/>
              <a:cxnLst/>
              <a:rect l="l" t="t" r="r" b="b"/>
              <a:pathLst>
                <a:path w="2774" h="1425" extrusionOk="0">
                  <a:moveTo>
                    <a:pt x="589" y="1"/>
                  </a:moveTo>
                  <a:cubicBezTo>
                    <a:pt x="506" y="1"/>
                    <a:pt x="418" y="19"/>
                    <a:pt x="344" y="38"/>
                  </a:cubicBezTo>
                  <a:cubicBezTo>
                    <a:pt x="106" y="65"/>
                    <a:pt x="0" y="382"/>
                    <a:pt x="212" y="540"/>
                  </a:cubicBezTo>
                  <a:cubicBezTo>
                    <a:pt x="265" y="593"/>
                    <a:pt x="317" y="646"/>
                    <a:pt x="397" y="699"/>
                  </a:cubicBezTo>
                  <a:cubicBezTo>
                    <a:pt x="581" y="778"/>
                    <a:pt x="793" y="857"/>
                    <a:pt x="1004" y="936"/>
                  </a:cubicBezTo>
                  <a:cubicBezTo>
                    <a:pt x="1453" y="1042"/>
                    <a:pt x="1902" y="1174"/>
                    <a:pt x="2325" y="1385"/>
                  </a:cubicBezTo>
                  <a:cubicBezTo>
                    <a:pt x="2364" y="1412"/>
                    <a:pt x="2417" y="1425"/>
                    <a:pt x="2470" y="1425"/>
                  </a:cubicBezTo>
                  <a:cubicBezTo>
                    <a:pt x="2523" y="1425"/>
                    <a:pt x="2576" y="1412"/>
                    <a:pt x="2615" y="1385"/>
                  </a:cubicBezTo>
                  <a:cubicBezTo>
                    <a:pt x="2721" y="1280"/>
                    <a:pt x="2774" y="1148"/>
                    <a:pt x="2695" y="1015"/>
                  </a:cubicBezTo>
                  <a:cubicBezTo>
                    <a:pt x="2642" y="857"/>
                    <a:pt x="2536" y="725"/>
                    <a:pt x="2404" y="646"/>
                  </a:cubicBezTo>
                  <a:cubicBezTo>
                    <a:pt x="2008" y="329"/>
                    <a:pt x="1559" y="144"/>
                    <a:pt x="1083" y="91"/>
                  </a:cubicBezTo>
                  <a:lnTo>
                    <a:pt x="687" y="12"/>
                  </a:lnTo>
                  <a:cubicBezTo>
                    <a:pt x="656" y="4"/>
                    <a:pt x="623" y="1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85"/>
            <p:cNvSpPr/>
            <p:nvPr/>
          </p:nvSpPr>
          <p:spPr>
            <a:xfrm>
              <a:off x="4375896" y="4785414"/>
              <a:ext cx="102832" cy="64508"/>
            </a:xfrm>
            <a:custGeom>
              <a:avLst/>
              <a:gdLst/>
              <a:ahLst/>
              <a:cxnLst/>
              <a:rect l="l" t="t" r="r" b="b"/>
              <a:pathLst>
                <a:path w="2321" h="1456" extrusionOk="0">
                  <a:moveTo>
                    <a:pt x="402" y="1"/>
                  </a:moveTo>
                  <a:cubicBezTo>
                    <a:pt x="279" y="1"/>
                    <a:pt x="163" y="72"/>
                    <a:pt x="80" y="176"/>
                  </a:cubicBezTo>
                  <a:cubicBezTo>
                    <a:pt x="1" y="308"/>
                    <a:pt x="54" y="440"/>
                    <a:pt x="212" y="599"/>
                  </a:cubicBezTo>
                  <a:cubicBezTo>
                    <a:pt x="529" y="836"/>
                    <a:pt x="872" y="1048"/>
                    <a:pt x="1216" y="1206"/>
                  </a:cubicBezTo>
                  <a:cubicBezTo>
                    <a:pt x="1401" y="1338"/>
                    <a:pt x="1639" y="1417"/>
                    <a:pt x="1876" y="1444"/>
                  </a:cubicBezTo>
                  <a:cubicBezTo>
                    <a:pt x="1911" y="1444"/>
                    <a:pt x="1947" y="1456"/>
                    <a:pt x="1990" y="1456"/>
                  </a:cubicBezTo>
                  <a:cubicBezTo>
                    <a:pt x="2011" y="1456"/>
                    <a:pt x="2035" y="1453"/>
                    <a:pt x="2061" y="1444"/>
                  </a:cubicBezTo>
                  <a:cubicBezTo>
                    <a:pt x="2071" y="1446"/>
                    <a:pt x="2081" y="1446"/>
                    <a:pt x="2091" y="1446"/>
                  </a:cubicBezTo>
                  <a:cubicBezTo>
                    <a:pt x="2233" y="1446"/>
                    <a:pt x="2320" y="1275"/>
                    <a:pt x="2246" y="1127"/>
                  </a:cubicBezTo>
                  <a:cubicBezTo>
                    <a:pt x="2220" y="1074"/>
                    <a:pt x="2167" y="1021"/>
                    <a:pt x="2140" y="995"/>
                  </a:cubicBezTo>
                  <a:cubicBezTo>
                    <a:pt x="1823" y="757"/>
                    <a:pt x="1506" y="493"/>
                    <a:pt x="1189" y="255"/>
                  </a:cubicBezTo>
                  <a:cubicBezTo>
                    <a:pt x="978" y="123"/>
                    <a:pt x="740" y="44"/>
                    <a:pt x="503" y="18"/>
                  </a:cubicBezTo>
                  <a:cubicBezTo>
                    <a:pt x="469" y="6"/>
                    <a:pt x="435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85"/>
            <p:cNvSpPr/>
            <p:nvPr/>
          </p:nvSpPr>
          <p:spPr>
            <a:xfrm>
              <a:off x="4661442" y="4196335"/>
              <a:ext cx="38678" cy="99775"/>
            </a:xfrm>
            <a:custGeom>
              <a:avLst/>
              <a:gdLst/>
              <a:ahLst/>
              <a:cxnLst/>
              <a:rect l="l" t="t" r="r" b="b"/>
              <a:pathLst>
                <a:path w="873" h="2252" extrusionOk="0">
                  <a:moveTo>
                    <a:pt x="416" y="0"/>
                  </a:moveTo>
                  <a:cubicBezTo>
                    <a:pt x="308" y="0"/>
                    <a:pt x="202" y="73"/>
                    <a:pt x="133" y="212"/>
                  </a:cubicBezTo>
                  <a:cubicBezTo>
                    <a:pt x="80" y="318"/>
                    <a:pt x="54" y="423"/>
                    <a:pt x="54" y="555"/>
                  </a:cubicBezTo>
                  <a:cubicBezTo>
                    <a:pt x="1" y="1005"/>
                    <a:pt x="54" y="1480"/>
                    <a:pt x="212" y="1929"/>
                  </a:cubicBezTo>
                  <a:cubicBezTo>
                    <a:pt x="239" y="2035"/>
                    <a:pt x="318" y="2140"/>
                    <a:pt x="397" y="2193"/>
                  </a:cubicBezTo>
                  <a:cubicBezTo>
                    <a:pt x="453" y="2233"/>
                    <a:pt x="512" y="2251"/>
                    <a:pt x="566" y="2251"/>
                  </a:cubicBezTo>
                  <a:cubicBezTo>
                    <a:pt x="691" y="2251"/>
                    <a:pt x="793" y="2155"/>
                    <a:pt x="793" y="2008"/>
                  </a:cubicBezTo>
                  <a:cubicBezTo>
                    <a:pt x="767" y="1691"/>
                    <a:pt x="846" y="1374"/>
                    <a:pt x="846" y="1057"/>
                  </a:cubicBezTo>
                  <a:cubicBezTo>
                    <a:pt x="873" y="740"/>
                    <a:pt x="793" y="450"/>
                    <a:pt x="688" y="186"/>
                  </a:cubicBezTo>
                  <a:cubicBezTo>
                    <a:pt x="612" y="60"/>
                    <a:pt x="513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85"/>
            <p:cNvSpPr/>
            <p:nvPr/>
          </p:nvSpPr>
          <p:spPr>
            <a:xfrm>
              <a:off x="4807737" y="4128460"/>
              <a:ext cx="42178" cy="84933"/>
            </a:xfrm>
            <a:custGeom>
              <a:avLst/>
              <a:gdLst/>
              <a:ahLst/>
              <a:cxnLst/>
              <a:rect l="l" t="t" r="r" b="b"/>
              <a:pathLst>
                <a:path w="952" h="1917" extrusionOk="0">
                  <a:moveTo>
                    <a:pt x="582" y="0"/>
                  </a:moveTo>
                  <a:cubicBezTo>
                    <a:pt x="491" y="0"/>
                    <a:pt x="401" y="43"/>
                    <a:pt x="344" y="133"/>
                  </a:cubicBezTo>
                  <a:cubicBezTo>
                    <a:pt x="318" y="186"/>
                    <a:pt x="265" y="238"/>
                    <a:pt x="238" y="318"/>
                  </a:cubicBezTo>
                  <a:cubicBezTo>
                    <a:pt x="80" y="714"/>
                    <a:pt x="1" y="1137"/>
                    <a:pt x="54" y="1559"/>
                  </a:cubicBezTo>
                  <a:cubicBezTo>
                    <a:pt x="27" y="1718"/>
                    <a:pt x="133" y="1850"/>
                    <a:pt x="265" y="1903"/>
                  </a:cubicBezTo>
                  <a:cubicBezTo>
                    <a:pt x="288" y="1912"/>
                    <a:pt x="312" y="1916"/>
                    <a:pt x="337" y="1916"/>
                  </a:cubicBezTo>
                  <a:cubicBezTo>
                    <a:pt x="451" y="1916"/>
                    <a:pt x="569" y="1822"/>
                    <a:pt x="635" y="1691"/>
                  </a:cubicBezTo>
                  <a:cubicBezTo>
                    <a:pt x="767" y="1454"/>
                    <a:pt x="846" y="1189"/>
                    <a:pt x="872" y="925"/>
                  </a:cubicBezTo>
                  <a:cubicBezTo>
                    <a:pt x="899" y="846"/>
                    <a:pt x="925" y="740"/>
                    <a:pt x="925" y="661"/>
                  </a:cubicBezTo>
                  <a:cubicBezTo>
                    <a:pt x="952" y="503"/>
                    <a:pt x="925" y="344"/>
                    <a:pt x="872" y="212"/>
                  </a:cubicBezTo>
                  <a:cubicBezTo>
                    <a:pt x="827" y="76"/>
                    <a:pt x="704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85"/>
          <p:cNvGrpSpPr/>
          <p:nvPr/>
        </p:nvGrpSpPr>
        <p:grpSpPr>
          <a:xfrm rot="-8796265">
            <a:off x="8263611" y="3461087"/>
            <a:ext cx="944047" cy="1048438"/>
            <a:chOff x="6541900" y="1162600"/>
            <a:chExt cx="817525" cy="907925"/>
          </a:xfrm>
        </p:grpSpPr>
        <p:sp>
          <p:nvSpPr>
            <p:cNvPr id="632" name="Google Shape;632;p85"/>
            <p:cNvSpPr/>
            <p:nvPr/>
          </p:nvSpPr>
          <p:spPr>
            <a:xfrm>
              <a:off x="6541900" y="1162600"/>
              <a:ext cx="817525" cy="907925"/>
            </a:xfrm>
            <a:custGeom>
              <a:avLst/>
              <a:gdLst/>
              <a:ahLst/>
              <a:cxnLst/>
              <a:rect l="l" t="t" r="r" b="b"/>
              <a:pathLst>
                <a:path w="32701" h="36317" extrusionOk="0">
                  <a:moveTo>
                    <a:pt x="27542" y="0"/>
                  </a:moveTo>
                  <a:cubicBezTo>
                    <a:pt x="27279" y="0"/>
                    <a:pt x="27015" y="44"/>
                    <a:pt x="26758" y="136"/>
                  </a:cubicBezTo>
                  <a:cubicBezTo>
                    <a:pt x="25912" y="347"/>
                    <a:pt x="25120" y="822"/>
                    <a:pt x="24486" y="1456"/>
                  </a:cubicBezTo>
                  <a:cubicBezTo>
                    <a:pt x="24169" y="1800"/>
                    <a:pt x="23852" y="2196"/>
                    <a:pt x="23562" y="2592"/>
                  </a:cubicBezTo>
                  <a:cubicBezTo>
                    <a:pt x="22822" y="3543"/>
                    <a:pt x="22056" y="4467"/>
                    <a:pt x="21264" y="5366"/>
                  </a:cubicBezTo>
                  <a:cubicBezTo>
                    <a:pt x="20973" y="5735"/>
                    <a:pt x="20603" y="6052"/>
                    <a:pt x="20181" y="6316"/>
                  </a:cubicBezTo>
                  <a:cubicBezTo>
                    <a:pt x="19953" y="6459"/>
                    <a:pt x="19694" y="6532"/>
                    <a:pt x="19433" y="6532"/>
                  </a:cubicBezTo>
                  <a:cubicBezTo>
                    <a:pt x="19211" y="6532"/>
                    <a:pt x="18987" y="6479"/>
                    <a:pt x="18781" y="6369"/>
                  </a:cubicBezTo>
                  <a:cubicBezTo>
                    <a:pt x="18279" y="6132"/>
                    <a:pt x="17856" y="5788"/>
                    <a:pt x="17539" y="5392"/>
                  </a:cubicBezTo>
                  <a:cubicBezTo>
                    <a:pt x="17275" y="5075"/>
                    <a:pt x="16958" y="4758"/>
                    <a:pt x="16641" y="4494"/>
                  </a:cubicBezTo>
                  <a:cubicBezTo>
                    <a:pt x="16280" y="4182"/>
                    <a:pt x="15828" y="4024"/>
                    <a:pt x="15373" y="4024"/>
                  </a:cubicBezTo>
                  <a:cubicBezTo>
                    <a:pt x="15095" y="4024"/>
                    <a:pt x="14815" y="4083"/>
                    <a:pt x="14554" y="4203"/>
                  </a:cubicBezTo>
                  <a:cubicBezTo>
                    <a:pt x="14000" y="4441"/>
                    <a:pt x="13471" y="4784"/>
                    <a:pt x="13022" y="5181"/>
                  </a:cubicBezTo>
                  <a:cubicBezTo>
                    <a:pt x="11675" y="6369"/>
                    <a:pt x="10671" y="7848"/>
                    <a:pt x="10064" y="9539"/>
                  </a:cubicBezTo>
                  <a:cubicBezTo>
                    <a:pt x="9826" y="10226"/>
                    <a:pt x="9536" y="10886"/>
                    <a:pt x="9192" y="11520"/>
                  </a:cubicBezTo>
                  <a:cubicBezTo>
                    <a:pt x="8770" y="12233"/>
                    <a:pt x="8136" y="12788"/>
                    <a:pt x="7343" y="13079"/>
                  </a:cubicBezTo>
                  <a:cubicBezTo>
                    <a:pt x="6921" y="13237"/>
                    <a:pt x="6472" y="13369"/>
                    <a:pt x="6022" y="13448"/>
                  </a:cubicBezTo>
                  <a:cubicBezTo>
                    <a:pt x="5468" y="13554"/>
                    <a:pt x="4913" y="13607"/>
                    <a:pt x="4385" y="13739"/>
                  </a:cubicBezTo>
                  <a:cubicBezTo>
                    <a:pt x="3038" y="14109"/>
                    <a:pt x="1902" y="15007"/>
                    <a:pt x="1241" y="16222"/>
                  </a:cubicBezTo>
                  <a:cubicBezTo>
                    <a:pt x="872" y="16856"/>
                    <a:pt x="819" y="17648"/>
                    <a:pt x="1109" y="18335"/>
                  </a:cubicBezTo>
                  <a:cubicBezTo>
                    <a:pt x="1268" y="18678"/>
                    <a:pt x="1426" y="19022"/>
                    <a:pt x="1638" y="19339"/>
                  </a:cubicBezTo>
                  <a:cubicBezTo>
                    <a:pt x="1981" y="19920"/>
                    <a:pt x="2351" y="20501"/>
                    <a:pt x="2694" y="21082"/>
                  </a:cubicBezTo>
                  <a:cubicBezTo>
                    <a:pt x="2985" y="21557"/>
                    <a:pt x="3249" y="22033"/>
                    <a:pt x="3434" y="22535"/>
                  </a:cubicBezTo>
                  <a:cubicBezTo>
                    <a:pt x="3698" y="23116"/>
                    <a:pt x="3566" y="23776"/>
                    <a:pt x="3064" y="24199"/>
                  </a:cubicBezTo>
                  <a:cubicBezTo>
                    <a:pt x="2853" y="24384"/>
                    <a:pt x="2615" y="24595"/>
                    <a:pt x="2351" y="24754"/>
                  </a:cubicBezTo>
                  <a:cubicBezTo>
                    <a:pt x="2113" y="24938"/>
                    <a:pt x="1849" y="25097"/>
                    <a:pt x="1611" y="25282"/>
                  </a:cubicBezTo>
                  <a:cubicBezTo>
                    <a:pt x="1321" y="25467"/>
                    <a:pt x="1057" y="25731"/>
                    <a:pt x="845" y="25995"/>
                  </a:cubicBezTo>
                  <a:cubicBezTo>
                    <a:pt x="185" y="26735"/>
                    <a:pt x="0" y="27791"/>
                    <a:pt x="343" y="28716"/>
                  </a:cubicBezTo>
                  <a:cubicBezTo>
                    <a:pt x="581" y="29350"/>
                    <a:pt x="925" y="29957"/>
                    <a:pt x="1400" y="30485"/>
                  </a:cubicBezTo>
                  <a:cubicBezTo>
                    <a:pt x="2008" y="31251"/>
                    <a:pt x="2800" y="31833"/>
                    <a:pt x="3698" y="32255"/>
                  </a:cubicBezTo>
                  <a:cubicBezTo>
                    <a:pt x="4253" y="32519"/>
                    <a:pt x="4807" y="32757"/>
                    <a:pt x="5362" y="33021"/>
                  </a:cubicBezTo>
                  <a:cubicBezTo>
                    <a:pt x="5838" y="33259"/>
                    <a:pt x="6287" y="33576"/>
                    <a:pt x="6683" y="33946"/>
                  </a:cubicBezTo>
                  <a:cubicBezTo>
                    <a:pt x="7053" y="34316"/>
                    <a:pt x="7238" y="34844"/>
                    <a:pt x="7105" y="35372"/>
                  </a:cubicBezTo>
                  <a:cubicBezTo>
                    <a:pt x="7053" y="35663"/>
                    <a:pt x="6973" y="35980"/>
                    <a:pt x="6894" y="36297"/>
                  </a:cubicBezTo>
                  <a:lnTo>
                    <a:pt x="7739" y="36297"/>
                  </a:lnTo>
                  <a:cubicBezTo>
                    <a:pt x="7792" y="36032"/>
                    <a:pt x="7871" y="35795"/>
                    <a:pt x="7898" y="35531"/>
                  </a:cubicBezTo>
                  <a:cubicBezTo>
                    <a:pt x="8083" y="34791"/>
                    <a:pt x="7871" y="34025"/>
                    <a:pt x="7370" y="33470"/>
                  </a:cubicBezTo>
                  <a:cubicBezTo>
                    <a:pt x="7211" y="33285"/>
                    <a:pt x="7026" y="33127"/>
                    <a:pt x="6868" y="32995"/>
                  </a:cubicBezTo>
                  <a:cubicBezTo>
                    <a:pt x="6287" y="32572"/>
                    <a:pt x="5679" y="32202"/>
                    <a:pt x="5019" y="31938"/>
                  </a:cubicBezTo>
                  <a:cubicBezTo>
                    <a:pt x="4464" y="31727"/>
                    <a:pt x="3909" y="31463"/>
                    <a:pt x="3381" y="31146"/>
                  </a:cubicBezTo>
                  <a:cubicBezTo>
                    <a:pt x="2377" y="30565"/>
                    <a:pt x="1585" y="29667"/>
                    <a:pt x="1162" y="28584"/>
                  </a:cubicBezTo>
                  <a:cubicBezTo>
                    <a:pt x="819" y="27818"/>
                    <a:pt x="977" y="26920"/>
                    <a:pt x="1558" y="26338"/>
                  </a:cubicBezTo>
                  <a:cubicBezTo>
                    <a:pt x="1849" y="26021"/>
                    <a:pt x="2166" y="25757"/>
                    <a:pt x="2509" y="25520"/>
                  </a:cubicBezTo>
                  <a:cubicBezTo>
                    <a:pt x="2906" y="25255"/>
                    <a:pt x="3275" y="24965"/>
                    <a:pt x="3619" y="24648"/>
                  </a:cubicBezTo>
                  <a:cubicBezTo>
                    <a:pt x="4279" y="24040"/>
                    <a:pt x="4517" y="23063"/>
                    <a:pt x="4173" y="22218"/>
                  </a:cubicBezTo>
                  <a:cubicBezTo>
                    <a:pt x="3989" y="21663"/>
                    <a:pt x="3724" y="21135"/>
                    <a:pt x="3434" y="20659"/>
                  </a:cubicBezTo>
                  <a:cubicBezTo>
                    <a:pt x="3143" y="20131"/>
                    <a:pt x="2826" y="19629"/>
                    <a:pt x="2509" y="19127"/>
                  </a:cubicBezTo>
                  <a:cubicBezTo>
                    <a:pt x="2272" y="18705"/>
                    <a:pt x="2087" y="18282"/>
                    <a:pt x="1928" y="17859"/>
                  </a:cubicBezTo>
                  <a:cubicBezTo>
                    <a:pt x="1796" y="17490"/>
                    <a:pt x="1823" y="17120"/>
                    <a:pt x="1981" y="16776"/>
                  </a:cubicBezTo>
                  <a:cubicBezTo>
                    <a:pt x="2060" y="16592"/>
                    <a:pt x="2166" y="16433"/>
                    <a:pt x="2272" y="16248"/>
                  </a:cubicBezTo>
                  <a:cubicBezTo>
                    <a:pt x="2932" y="15297"/>
                    <a:pt x="3962" y="14637"/>
                    <a:pt x="5124" y="14478"/>
                  </a:cubicBezTo>
                  <a:cubicBezTo>
                    <a:pt x="5970" y="14373"/>
                    <a:pt x="6788" y="14188"/>
                    <a:pt x="7581" y="13897"/>
                  </a:cubicBezTo>
                  <a:cubicBezTo>
                    <a:pt x="8585" y="13554"/>
                    <a:pt x="9430" y="12841"/>
                    <a:pt x="9932" y="11916"/>
                  </a:cubicBezTo>
                  <a:cubicBezTo>
                    <a:pt x="10328" y="11230"/>
                    <a:pt x="10645" y="10490"/>
                    <a:pt x="10909" y="9724"/>
                  </a:cubicBezTo>
                  <a:cubicBezTo>
                    <a:pt x="11490" y="8113"/>
                    <a:pt x="12494" y="6686"/>
                    <a:pt x="13815" y="5603"/>
                  </a:cubicBezTo>
                  <a:cubicBezTo>
                    <a:pt x="14132" y="5339"/>
                    <a:pt x="14449" y="5128"/>
                    <a:pt x="14818" y="4996"/>
                  </a:cubicBezTo>
                  <a:cubicBezTo>
                    <a:pt x="14970" y="4915"/>
                    <a:pt x="15138" y="4876"/>
                    <a:pt x="15306" y="4876"/>
                  </a:cubicBezTo>
                  <a:cubicBezTo>
                    <a:pt x="15576" y="4876"/>
                    <a:pt x="15848" y="4975"/>
                    <a:pt x="16060" y="5154"/>
                  </a:cubicBezTo>
                  <a:cubicBezTo>
                    <a:pt x="16245" y="5313"/>
                    <a:pt x="16430" y="5498"/>
                    <a:pt x="16588" y="5683"/>
                  </a:cubicBezTo>
                  <a:cubicBezTo>
                    <a:pt x="16826" y="5920"/>
                    <a:pt x="17037" y="6158"/>
                    <a:pt x="17249" y="6396"/>
                  </a:cubicBezTo>
                  <a:cubicBezTo>
                    <a:pt x="17645" y="6792"/>
                    <a:pt x="18120" y="7082"/>
                    <a:pt x="18649" y="7267"/>
                  </a:cubicBezTo>
                  <a:cubicBezTo>
                    <a:pt x="18891" y="7357"/>
                    <a:pt x="19146" y="7403"/>
                    <a:pt x="19401" y="7403"/>
                  </a:cubicBezTo>
                  <a:cubicBezTo>
                    <a:pt x="19674" y="7403"/>
                    <a:pt x="19948" y="7350"/>
                    <a:pt x="20207" y="7241"/>
                  </a:cubicBezTo>
                  <a:cubicBezTo>
                    <a:pt x="20682" y="7056"/>
                    <a:pt x="21105" y="6766"/>
                    <a:pt x="21448" y="6396"/>
                  </a:cubicBezTo>
                  <a:cubicBezTo>
                    <a:pt x="21818" y="6026"/>
                    <a:pt x="22162" y="5656"/>
                    <a:pt x="22505" y="5233"/>
                  </a:cubicBezTo>
                  <a:cubicBezTo>
                    <a:pt x="23245" y="4362"/>
                    <a:pt x="23931" y="3411"/>
                    <a:pt x="24645" y="2486"/>
                  </a:cubicBezTo>
                  <a:cubicBezTo>
                    <a:pt x="25199" y="1773"/>
                    <a:pt x="25965" y="1219"/>
                    <a:pt x="26863" y="954"/>
                  </a:cubicBezTo>
                  <a:cubicBezTo>
                    <a:pt x="27073" y="862"/>
                    <a:pt x="27292" y="818"/>
                    <a:pt x="27510" y="818"/>
                  </a:cubicBezTo>
                  <a:cubicBezTo>
                    <a:pt x="27980" y="818"/>
                    <a:pt x="28440" y="1024"/>
                    <a:pt x="28765" y="1403"/>
                  </a:cubicBezTo>
                  <a:cubicBezTo>
                    <a:pt x="29901" y="2513"/>
                    <a:pt x="30192" y="4203"/>
                    <a:pt x="29505" y="5630"/>
                  </a:cubicBezTo>
                  <a:cubicBezTo>
                    <a:pt x="29320" y="5999"/>
                    <a:pt x="29082" y="6369"/>
                    <a:pt x="28871" y="6713"/>
                  </a:cubicBezTo>
                  <a:cubicBezTo>
                    <a:pt x="28580" y="7188"/>
                    <a:pt x="28316" y="7690"/>
                    <a:pt x="28105" y="8218"/>
                  </a:cubicBezTo>
                  <a:cubicBezTo>
                    <a:pt x="27709" y="9143"/>
                    <a:pt x="27841" y="10173"/>
                    <a:pt x="28422" y="10965"/>
                  </a:cubicBezTo>
                  <a:cubicBezTo>
                    <a:pt x="28712" y="11362"/>
                    <a:pt x="29056" y="11731"/>
                    <a:pt x="29399" y="12075"/>
                  </a:cubicBezTo>
                  <a:cubicBezTo>
                    <a:pt x="29875" y="12577"/>
                    <a:pt x="30403" y="13052"/>
                    <a:pt x="30852" y="13580"/>
                  </a:cubicBezTo>
                  <a:cubicBezTo>
                    <a:pt x="31063" y="13818"/>
                    <a:pt x="31248" y="14109"/>
                    <a:pt x="31380" y="14399"/>
                  </a:cubicBezTo>
                  <a:cubicBezTo>
                    <a:pt x="31671" y="15007"/>
                    <a:pt x="31354" y="15746"/>
                    <a:pt x="30720" y="15958"/>
                  </a:cubicBezTo>
                  <a:cubicBezTo>
                    <a:pt x="30429" y="16090"/>
                    <a:pt x="30139" y="16195"/>
                    <a:pt x="29848" y="16275"/>
                  </a:cubicBezTo>
                  <a:cubicBezTo>
                    <a:pt x="29135" y="16460"/>
                    <a:pt x="28448" y="16724"/>
                    <a:pt x="27788" y="17041"/>
                  </a:cubicBezTo>
                  <a:cubicBezTo>
                    <a:pt x="27286" y="17252"/>
                    <a:pt x="26863" y="17595"/>
                    <a:pt x="26494" y="18018"/>
                  </a:cubicBezTo>
                  <a:cubicBezTo>
                    <a:pt x="25912" y="18652"/>
                    <a:pt x="25807" y="19603"/>
                    <a:pt x="26282" y="20342"/>
                  </a:cubicBezTo>
                  <a:cubicBezTo>
                    <a:pt x="26467" y="20633"/>
                    <a:pt x="26678" y="20924"/>
                    <a:pt x="26890" y="21214"/>
                  </a:cubicBezTo>
                  <a:cubicBezTo>
                    <a:pt x="27233" y="21610"/>
                    <a:pt x="27524" y="22059"/>
                    <a:pt x="27814" y="22508"/>
                  </a:cubicBezTo>
                  <a:cubicBezTo>
                    <a:pt x="28105" y="22984"/>
                    <a:pt x="28131" y="23591"/>
                    <a:pt x="27894" y="24093"/>
                  </a:cubicBezTo>
                  <a:cubicBezTo>
                    <a:pt x="27682" y="24569"/>
                    <a:pt x="27339" y="24965"/>
                    <a:pt x="26916" y="25229"/>
                  </a:cubicBezTo>
                  <a:cubicBezTo>
                    <a:pt x="26361" y="25572"/>
                    <a:pt x="25780" y="25837"/>
                    <a:pt x="25173" y="25995"/>
                  </a:cubicBezTo>
                  <a:cubicBezTo>
                    <a:pt x="24777" y="26101"/>
                    <a:pt x="24380" y="26180"/>
                    <a:pt x="23958" y="26286"/>
                  </a:cubicBezTo>
                  <a:cubicBezTo>
                    <a:pt x="23165" y="26444"/>
                    <a:pt x="22399" y="26761"/>
                    <a:pt x="21739" y="27210"/>
                  </a:cubicBezTo>
                  <a:cubicBezTo>
                    <a:pt x="20947" y="27686"/>
                    <a:pt x="20524" y="28584"/>
                    <a:pt x="20656" y="29508"/>
                  </a:cubicBezTo>
                  <a:cubicBezTo>
                    <a:pt x="20682" y="29852"/>
                    <a:pt x="20735" y="30221"/>
                    <a:pt x="20762" y="30565"/>
                  </a:cubicBezTo>
                  <a:cubicBezTo>
                    <a:pt x="20788" y="30723"/>
                    <a:pt x="20762" y="30882"/>
                    <a:pt x="20735" y="31014"/>
                  </a:cubicBezTo>
                  <a:cubicBezTo>
                    <a:pt x="20445" y="31621"/>
                    <a:pt x="20048" y="32150"/>
                    <a:pt x="19309" y="32282"/>
                  </a:cubicBezTo>
                  <a:cubicBezTo>
                    <a:pt x="18860" y="32361"/>
                    <a:pt x="18411" y="32414"/>
                    <a:pt x="17962" y="32440"/>
                  </a:cubicBezTo>
                  <a:cubicBezTo>
                    <a:pt x="17090" y="32467"/>
                    <a:pt x="16245" y="32519"/>
                    <a:pt x="15400" y="32651"/>
                  </a:cubicBezTo>
                  <a:cubicBezTo>
                    <a:pt x="14237" y="32810"/>
                    <a:pt x="13234" y="33550"/>
                    <a:pt x="12758" y="34632"/>
                  </a:cubicBezTo>
                  <a:cubicBezTo>
                    <a:pt x="12520" y="35161"/>
                    <a:pt x="12362" y="35715"/>
                    <a:pt x="12335" y="36297"/>
                  </a:cubicBezTo>
                  <a:cubicBezTo>
                    <a:pt x="12520" y="36310"/>
                    <a:pt x="12712" y="36316"/>
                    <a:pt x="12903" y="36316"/>
                  </a:cubicBezTo>
                  <a:cubicBezTo>
                    <a:pt x="13095" y="36316"/>
                    <a:pt x="13286" y="36310"/>
                    <a:pt x="13471" y="36297"/>
                  </a:cubicBezTo>
                  <a:cubicBezTo>
                    <a:pt x="13498" y="36006"/>
                    <a:pt x="13577" y="35742"/>
                    <a:pt x="13683" y="35478"/>
                  </a:cubicBezTo>
                  <a:cubicBezTo>
                    <a:pt x="13973" y="34474"/>
                    <a:pt x="14871" y="33761"/>
                    <a:pt x="15901" y="33708"/>
                  </a:cubicBezTo>
                  <a:cubicBezTo>
                    <a:pt x="16483" y="33655"/>
                    <a:pt x="17064" y="33576"/>
                    <a:pt x="17645" y="33550"/>
                  </a:cubicBezTo>
                  <a:cubicBezTo>
                    <a:pt x="18226" y="33523"/>
                    <a:pt x="18807" y="33444"/>
                    <a:pt x="19388" y="33338"/>
                  </a:cubicBezTo>
                  <a:cubicBezTo>
                    <a:pt x="20471" y="33127"/>
                    <a:pt x="21105" y="32387"/>
                    <a:pt x="21528" y="31410"/>
                  </a:cubicBezTo>
                  <a:cubicBezTo>
                    <a:pt x="21607" y="31199"/>
                    <a:pt x="21633" y="31014"/>
                    <a:pt x="21607" y="30802"/>
                  </a:cubicBezTo>
                  <a:cubicBezTo>
                    <a:pt x="21607" y="30485"/>
                    <a:pt x="21581" y="30142"/>
                    <a:pt x="21554" y="29825"/>
                  </a:cubicBezTo>
                  <a:cubicBezTo>
                    <a:pt x="21475" y="28769"/>
                    <a:pt x="21739" y="28293"/>
                    <a:pt x="22716" y="27844"/>
                  </a:cubicBezTo>
                  <a:cubicBezTo>
                    <a:pt x="22928" y="27738"/>
                    <a:pt x="23139" y="27633"/>
                    <a:pt x="23377" y="27580"/>
                  </a:cubicBezTo>
                  <a:cubicBezTo>
                    <a:pt x="23799" y="27421"/>
                    <a:pt x="24248" y="27316"/>
                    <a:pt x="24697" y="27263"/>
                  </a:cubicBezTo>
                  <a:cubicBezTo>
                    <a:pt x="25807" y="27104"/>
                    <a:pt x="26890" y="26655"/>
                    <a:pt x="27814" y="25995"/>
                  </a:cubicBezTo>
                  <a:cubicBezTo>
                    <a:pt x="29188" y="25071"/>
                    <a:pt x="29558" y="23222"/>
                    <a:pt x="28660" y="21848"/>
                  </a:cubicBezTo>
                  <a:cubicBezTo>
                    <a:pt x="28343" y="21346"/>
                    <a:pt x="27999" y="20871"/>
                    <a:pt x="27656" y="20422"/>
                  </a:cubicBezTo>
                  <a:cubicBezTo>
                    <a:pt x="27471" y="20210"/>
                    <a:pt x="27339" y="19973"/>
                    <a:pt x="27207" y="19761"/>
                  </a:cubicBezTo>
                  <a:cubicBezTo>
                    <a:pt x="26969" y="19418"/>
                    <a:pt x="27022" y="18969"/>
                    <a:pt x="27312" y="18705"/>
                  </a:cubicBezTo>
                  <a:cubicBezTo>
                    <a:pt x="27603" y="18414"/>
                    <a:pt x="27946" y="18176"/>
                    <a:pt x="28316" y="18018"/>
                  </a:cubicBezTo>
                  <a:cubicBezTo>
                    <a:pt x="28924" y="17727"/>
                    <a:pt x="29558" y="17516"/>
                    <a:pt x="30192" y="17331"/>
                  </a:cubicBezTo>
                  <a:cubicBezTo>
                    <a:pt x="30588" y="17226"/>
                    <a:pt x="30958" y="17093"/>
                    <a:pt x="31301" y="16935"/>
                  </a:cubicBezTo>
                  <a:cubicBezTo>
                    <a:pt x="32225" y="16486"/>
                    <a:pt x="32701" y="15456"/>
                    <a:pt x="32463" y="14452"/>
                  </a:cubicBezTo>
                  <a:cubicBezTo>
                    <a:pt x="32305" y="13792"/>
                    <a:pt x="31961" y="13184"/>
                    <a:pt x="31486" y="12735"/>
                  </a:cubicBezTo>
                  <a:cubicBezTo>
                    <a:pt x="30984" y="12180"/>
                    <a:pt x="30456" y="11679"/>
                    <a:pt x="29927" y="11150"/>
                  </a:cubicBezTo>
                  <a:cubicBezTo>
                    <a:pt x="29716" y="10939"/>
                    <a:pt x="29505" y="10701"/>
                    <a:pt x="29293" y="10463"/>
                  </a:cubicBezTo>
                  <a:cubicBezTo>
                    <a:pt x="28818" y="9909"/>
                    <a:pt x="28712" y="9143"/>
                    <a:pt x="29003" y="8509"/>
                  </a:cubicBezTo>
                  <a:cubicBezTo>
                    <a:pt x="29188" y="8060"/>
                    <a:pt x="29426" y="7611"/>
                    <a:pt x="29663" y="7188"/>
                  </a:cubicBezTo>
                  <a:cubicBezTo>
                    <a:pt x="29875" y="6845"/>
                    <a:pt x="30086" y="6528"/>
                    <a:pt x="30244" y="6158"/>
                  </a:cubicBezTo>
                  <a:cubicBezTo>
                    <a:pt x="31248" y="4283"/>
                    <a:pt x="30773" y="1958"/>
                    <a:pt x="29135" y="611"/>
                  </a:cubicBezTo>
                  <a:cubicBezTo>
                    <a:pt x="28682" y="212"/>
                    <a:pt x="28117" y="0"/>
                    <a:pt x="275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85"/>
            <p:cNvSpPr/>
            <p:nvPr/>
          </p:nvSpPr>
          <p:spPr>
            <a:xfrm>
              <a:off x="6770375" y="1437350"/>
              <a:ext cx="361225" cy="632675"/>
            </a:xfrm>
            <a:custGeom>
              <a:avLst/>
              <a:gdLst/>
              <a:ahLst/>
              <a:cxnLst/>
              <a:rect l="l" t="t" r="r" b="b"/>
              <a:pathLst>
                <a:path w="14449" h="25307" extrusionOk="0">
                  <a:moveTo>
                    <a:pt x="14173" y="1"/>
                  </a:moveTo>
                  <a:cubicBezTo>
                    <a:pt x="14131" y="1"/>
                    <a:pt x="14090" y="9"/>
                    <a:pt x="14053" y="28"/>
                  </a:cubicBezTo>
                  <a:cubicBezTo>
                    <a:pt x="13868" y="134"/>
                    <a:pt x="13683" y="266"/>
                    <a:pt x="13524" y="424"/>
                  </a:cubicBezTo>
                  <a:cubicBezTo>
                    <a:pt x="12996" y="873"/>
                    <a:pt x="12494" y="1322"/>
                    <a:pt x="11966" y="1772"/>
                  </a:cubicBezTo>
                  <a:cubicBezTo>
                    <a:pt x="11226" y="2353"/>
                    <a:pt x="10619" y="3039"/>
                    <a:pt x="10064" y="3805"/>
                  </a:cubicBezTo>
                  <a:cubicBezTo>
                    <a:pt x="9272" y="4941"/>
                    <a:pt x="8427" y="6051"/>
                    <a:pt x="7528" y="7160"/>
                  </a:cubicBezTo>
                  <a:cubicBezTo>
                    <a:pt x="6604" y="8269"/>
                    <a:pt x="5864" y="9537"/>
                    <a:pt x="5310" y="10884"/>
                  </a:cubicBezTo>
                  <a:cubicBezTo>
                    <a:pt x="4676" y="12390"/>
                    <a:pt x="4015" y="13843"/>
                    <a:pt x="3329" y="15322"/>
                  </a:cubicBezTo>
                  <a:cubicBezTo>
                    <a:pt x="2298" y="17488"/>
                    <a:pt x="1295" y="19654"/>
                    <a:pt x="740" y="21978"/>
                  </a:cubicBezTo>
                  <a:cubicBezTo>
                    <a:pt x="502" y="22982"/>
                    <a:pt x="238" y="23986"/>
                    <a:pt x="53" y="25016"/>
                  </a:cubicBezTo>
                  <a:cubicBezTo>
                    <a:pt x="0" y="25307"/>
                    <a:pt x="27" y="25307"/>
                    <a:pt x="238" y="25307"/>
                  </a:cubicBezTo>
                  <a:cubicBezTo>
                    <a:pt x="502" y="25307"/>
                    <a:pt x="502" y="25307"/>
                    <a:pt x="608" y="25042"/>
                  </a:cubicBezTo>
                  <a:cubicBezTo>
                    <a:pt x="634" y="24990"/>
                    <a:pt x="661" y="24963"/>
                    <a:pt x="661" y="24910"/>
                  </a:cubicBezTo>
                  <a:cubicBezTo>
                    <a:pt x="1400" y="21926"/>
                    <a:pt x="2457" y="19020"/>
                    <a:pt x="3778" y="16273"/>
                  </a:cubicBezTo>
                  <a:cubicBezTo>
                    <a:pt x="4596" y="14609"/>
                    <a:pt x="5389" y="12971"/>
                    <a:pt x="6102" y="11281"/>
                  </a:cubicBezTo>
                  <a:cubicBezTo>
                    <a:pt x="6630" y="10013"/>
                    <a:pt x="7344" y="8851"/>
                    <a:pt x="8215" y="7794"/>
                  </a:cubicBezTo>
                  <a:cubicBezTo>
                    <a:pt x="9060" y="6737"/>
                    <a:pt x="9906" y="5681"/>
                    <a:pt x="10698" y="4571"/>
                  </a:cubicBezTo>
                  <a:cubicBezTo>
                    <a:pt x="11306" y="3673"/>
                    <a:pt x="12045" y="2855"/>
                    <a:pt x="12891" y="2115"/>
                  </a:cubicBezTo>
                  <a:cubicBezTo>
                    <a:pt x="13366" y="1692"/>
                    <a:pt x="13815" y="1190"/>
                    <a:pt x="14211" y="662"/>
                  </a:cubicBezTo>
                  <a:cubicBezTo>
                    <a:pt x="14264" y="583"/>
                    <a:pt x="14317" y="477"/>
                    <a:pt x="14396" y="372"/>
                  </a:cubicBezTo>
                  <a:cubicBezTo>
                    <a:pt x="14449" y="292"/>
                    <a:pt x="14449" y="187"/>
                    <a:pt x="14396" y="81"/>
                  </a:cubicBezTo>
                  <a:cubicBezTo>
                    <a:pt x="14328" y="30"/>
                    <a:pt x="14249" y="1"/>
                    <a:pt x="14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85"/>
            <p:cNvSpPr/>
            <p:nvPr/>
          </p:nvSpPr>
          <p:spPr>
            <a:xfrm>
              <a:off x="6925550" y="1833600"/>
              <a:ext cx="91150" cy="33050"/>
            </a:xfrm>
            <a:custGeom>
              <a:avLst/>
              <a:gdLst/>
              <a:ahLst/>
              <a:cxnLst/>
              <a:rect l="l" t="t" r="r" b="b"/>
              <a:pathLst>
                <a:path w="3646" h="1322" extrusionOk="0">
                  <a:moveTo>
                    <a:pt x="1057" y="0"/>
                  </a:moveTo>
                  <a:cubicBezTo>
                    <a:pt x="820" y="0"/>
                    <a:pt x="555" y="27"/>
                    <a:pt x="318" y="106"/>
                  </a:cubicBezTo>
                  <a:cubicBezTo>
                    <a:pt x="133" y="159"/>
                    <a:pt x="1" y="317"/>
                    <a:pt x="1" y="502"/>
                  </a:cubicBezTo>
                  <a:cubicBezTo>
                    <a:pt x="1" y="687"/>
                    <a:pt x="106" y="846"/>
                    <a:pt x="291" y="898"/>
                  </a:cubicBezTo>
                  <a:cubicBezTo>
                    <a:pt x="423" y="951"/>
                    <a:pt x="582" y="978"/>
                    <a:pt x="714" y="1004"/>
                  </a:cubicBezTo>
                  <a:cubicBezTo>
                    <a:pt x="1480" y="1136"/>
                    <a:pt x="2246" y="1163"/>
                    <a:pt x="3012" y="1321"/>
                  </a:cubicBezTo>
                  <a:lnTo>
                    <a:pt x="3276" y="1321"/>
                  </a:lnTo>
                  <a:cubicBezTo>
                    <a:pt x="3435" y="1321"/>
                    <a:pt x="3567" y="1215"/>
                    <a:pt x="3593" y="1083"/>
                  </a:cubicBezTo>
                  <a:cubicBezTo>
                    <a:pt x="3646" y="951"/>
                    <a:pt x="3593" y="793"/>
                    <a:pt x="3461" y="713"/>
                  </a:cubicBezTo>
                  <a:cubicBezTo>
                    <a:pt x="3408" y="661"/>
                    <a:pt x="3355" y="634"/>
                    <a:pt x="3276" y="608"/>
                  </a:cubicBezTo>
                  <a:cubicBezTo>
                    <a:pt x="2589" y="264"/>
                    <a:pt x="1823" y="53"/>
                    <a:pt x="10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85"/>
            <p:cNvSpPr/>
            <p:nvPr/>
          </p:nvSpPr>
          <p:spPr>
            <a:xfrm>
              <a:off x="6918950" y="1403050"/>
              <a:ext cx="26450" cy="113725"/>
            </a:xfrm>
            <a:custGeom>
              <a:avLst/>
              <a:gdLst/>
              <a:ahLst/>
              <a:cxnLst/>
              <a:rect l="l" t="t" r="r" b="b"/>
              <a:pathLst>
                <a:path w="1058" h="4549" extrusionOk="0">
                  <a:moveTo>
                    <a:pt x="318" y="0"/>
                  </a:moveTo>
                  <a:cubicBezTo>
                    <a:pt x="159" y="27"/>
                    <a:pt x="106" y="159"/>
                    <a:pt x="80" y="291"/>
                  </a:cubicBezTo>
                  <a:cubicBezTo>
                    <a:pt x="27" y="581"/>
                    <a:pt x="1" y="845"/>
                    <a:pt x="1" y="1136"/>
                  </a:cubicBezTo>
                  <a:cubicBezTo>
                    <a:pt x="1" y="2245"/>
                    <a:pt x="344" y="3328"/>
                    <a:pt x="582" y="4411"/>
                  </a:cubicBezTo>
                  <a:cubicBezTo>
                    <a:pt x="612" y="4501"/>
                    <a:pt x="667" y="4549"/>
                    <a:pt x="734" y="4549"/>
                  </a:cubicBezTo>
                  <a:cubicBezTo>
                    <a:pt x="784" y="4549"/>
                    <a:pt x="842" y="4521"/>
                    <a:pt x="899" y="4464"/>
                  </a:cubicBezTo>
                  <a:cubicBezTo>
                    <a:pt x="978" y="4385"/>
                    <a:pt x="1031" y="4253"/>
                    <a:pt x="1031" y="4121"/>
                  </a:cubicBezTo>
                  <a:cubicBezTo>
                    <a:pt x="1057" y="3883"/>
                    <a:pt x="1057" y="3619"/>
                    <a:pt x="1031" y="3381"/>
                  </a:cubicBezTo>
                  <a:cubicBezTo>
                    <a:pt x="951" y="2457"/>
                    <a:pt x="846" y="1559"/>
                    <a:pt x="714" y="661"/>
                  </a:cubicBezTo>
                  <a:cubicBezTo>
                    <a:pt x="687" y="529"/>
                    <a:pt x="661" y="396"/>
                    <a:pt x="635" y="291"/>
                  </a:cubicBezTo>
                  <a:cubicBezTo>
                    <a:pt x="608" y="132"/>
                    <a:pt x="502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85"/>
            <p:cNvSpPr/>
            <p:nvPr/>
          </p:nvSpPr>
          <p:spPr>
            <a:xfrm>
              <a:off x="6716875" y="1637150"/>
              <a:ext cx="67400" cy="76750"/>
            </a:xfrm>
            <a:custGeom>
              <a:avLst/>
              <a:gdLst/>
              <a:ahLst/>
              <a:cxnLst/>
              <a:rect l="l" t="t" r="r" b="b"/>
              <a:pathLst>
                <a:path w="2696" h="3070" extrusionOk="0">
                  <a:moveTo>
                    <a:pt x="384" y="0"/>
                  </a:moveTo>
                  <a:cubicBezTo>
                    <a:pt x="272" y="0"/>
                    <a:pt x="186" y="40"/>
                    <a:pt x="133" y="119"/>
                  </a:cubicBezTo>
                  <a:cubicBezTo>
                    <a:pt x="1" y="277"/>
                    <a:pt x="27" y="462"/>
                    <a:pt x="239" y="726"/>
                  </a:cubicBezTo>
                  <a:cubicBezTo>
                    <a:pt x="820" y="1413"/>
                    <a:pt x="1427" y="2100"/>
                    <a:pt x="2008" y="2787"/>
                  </a:cubicBezTo>
                  <a:cubicBezTo>
                    <a:pt x="2088" y="2892"/>
                    <a:pt x="2193" y="2972"/>
                    <a:pt x="2325" y="3025"/>
                  </a:cubicBezTo>
                  <a:cubicBezTo>
                    <a:pt x="2393" y="3055"/>
                    <a:pt x="2452" y="3070"/>
                    <a:pt x="2503" y="3070"/>
                  </a:cubicBezTo>
                  <a:cubicBezTo>
                    <a:pt x="2628" y="3070"/>
                    <a:pt x="2695" y="2975"/>
                    <a:pt x="2695" y="2787"/>
                  </a:cubicBezTo>
                  <a:cubicBezTo>
                    <a:pt x="2669" y="2628"/>
                    <a:pt x="2616" y="2523"/>
                    <a:pt x="2563" y="2391"/>
                  </a:cubicBezTo>
                  <a:cubicBezTo>
                    <a:pt x="2246" y="1783"/>
                    <a:pt x="1876" y="1202"/>
                    <a:pt x="1454" y="674"/>
                  </a:cubicBezTo>
                  <a:cubicBezTo>
                    <a:pt x="1242" y="462"/>
                    <a:pt x="1031" y="277"/>
                    <a:pt x="793" y="119"/>
                  </a:cubicBezTo>
                  <a:cubicBezTo>
                    <a:pt x="635" y="40"/>
                    <a:pt x="496" y="0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85"/>
            <p:cNvSpPr/>
            <p:nvPr/>
          </p:nvSpPr>
          <p:spPr>
            <a:xfrm>
              <a:off x="7014700" y="1716475"/>
              <a:ext cx="90500" cy="24700"/>
            </a:xfrm>
            <a:custGeom>
              <a:avLst/>
              <a:gdLst/>
              <a:ahLst/>
              <a:cxnLst/>
              <a:rect l="l" t="t" r="r" b="b"/>
              <a:pathLst>
                <a:path w="3620" h="988" extrusionOk="0">
                  <a:moveTo>
                    <a:pt x="1359" y="0"/>
                  </a:moveTo>
                  <a:cubicBezTo>
                    <a:pt x="1110" y="0"/>
                    <a:pt x="872" y="30"/>
                    <a:pt x="635" y="89"/>
                  </a:cubicBezTo>
                  <a:cubicBezTo>
                    <a:pt x="476" y="116"/>
                    <a:pt x="318" y="195"/>
                    <a:pt x="186" y="274"/>
                  </a:cubicBezTo>
                  <a:cubicBezTo>
                    <a:pt x="53" y="353"/>
                    <a:pt x="1" y="485"/>
                    <a:pt x="1" y="618"/>
                  </a:cubicBezTo>
                  <a:cubicBezTo>
                    <a:pt x="27" y="750"/>
                    <a:pt x="133" y="882"/>
                    <a:pt x="265" y="908"/>
                  </a:cubicBezTo>
                  <a:cubicBezTo>
                    <a:pt x="450" y="961"/>
                    <a:pt x="635" y="987"/>
                    <a:pt x="820" y="987"/>
                  </a:cubicBezTo>
                  <a:lnTo>
                    <a:pt x="3118" y="987"/>
                  </a:lnTo>
                  <a:cubicBezTo>
                    <a:pt x="3382" y="987"/>
                    <a:pt x="3593" y="829"/>
                    <a:pt x="3593" y="697"/>
                  </a:cubicBezTo>
                  <a:cubicBezTo>
                    <a:pt x="3619" y="565"/>
                    <a:pt x="3487" y="433"/>
                    <a:pt x="3223" y="327"/>
                  </a:cubicBezTo>
                  <a:cubicBezTo>
                    <a:pt x="2695" y="168"/>
                    <a:pt x="2140" y="63"/>
                    <a:pt x="1612" y="10"/>
                  </a:cubicBezTo>
                  <a:cubicBezTo>
                    <a:pt x="1526" y="3"/>
                    <a:pt x="1442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85"/>
            <p:cNvSpPr/>
            <p:nvPr/>
          </p:nvSpPr>
          <p:spPr>
            <a:xfrm>
              <a:off x="6671975" y="1819225"/>
              <a:ext cx="70675" cy="79400"/>
            </a:xfrm>
            <a:custGeom>
              <a:avLst/>
              <a:gdLst/>
              <a:ahLst/>
              <a:cxnLst/>
              <a:rect l="l" t="t" r="r" b="b"/>
              <a:pathLst>
                <a:path w="2827" h="3176" extrusionOk="0">
                  <a:moveTo>
                    <a:pt x="323" y="1"/>
                  </a:moveTo>
                  <a:cubicBezTo>
                    <a:pt x="267" y="1"/>
                    <a:pt x="211" y="16"/>
                    <a:pt x="159" y="47"/>
                  </a:cubicBezTo>
                  <a:cubicBezTo>
                    <a:pt x="1" y="153"/>
                    <a:pt x="53" y="311"/>
                    <a:pt x="106" y="443"/>
                  </a:cubicBezTo>
                  <a:cubicBezTo>
                    <a:pt x="265" y="839"/>
                    <a:pt x="476" y="1209"/>
                    <a:pt x="767" y="1553"/>
                  </a:cubicBezTo>
                  <a:cubicBezTo>
                    <a:pt x="1216" y="2081"/>
                    <a:pt x="1691" y="2556"/>
                    <a:pt x="2219" y="3005"/>
                  </a:cubicBezTo>
                  <a:cubicBezTo>
                    <a:pt x="2299" y="3085"/>
                    <a:pt x="2378" y="3137"/>
                    <a:pt x="2510" y="3164"/>
                  </a:cubicBezTo>
                  <a:cubicBezTo>
                    <a:pt x="2534" y="3172"/>
                    <a:pt x="2558" y="3176"/>
                    <a:pt x="2582" y="3176"/>
                  </a:cubicBezTo>
                  <a:cubicBezTo>
                    <a:pt x="2713" y="3176"/>
                    <a:pt x="2827" y="3060"/>
                    <a:pt x="2827" y="2926"/>
                  </a:cubicBezTo>
                  <a:cubicBezTo>
                    <a:pt x="2801" y="2821"/>
                    <a:pt x="2748" y="2741"/>
                    <a:pt x="2695" y="2662"/>
                  </a:cubicBezTo>
                  <a:cubicBezTo>
                    <a:pt x="2457" y="2266"/>
                    <a:pt x="2193" y="1922"/>
                    <a:pt x="1902" y="1605"/>
                  </a:cubicBezTo>
                  <a:cubicBezTo>
                    <a:pt x="1480" y="1183"/>
                    <a:pt x="1110" y="760"/>
                    <a:pt x="740" y="285"/>
                  </a:cubicBezTo>
                  <a:cubicBezTo>
                    <a:pt x="687" y="232"/>
                    <a:pt x="635" y="153"/>
                    <a:pt x="555" y="100"/>
                  </a:cubicBezTo>
                  <a:cubicBezTo>
                    <a:pt x="491" y="36"/>
                    <a:pt x="408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85"/>
            <p:cNvSpPr/>
            <p:nvPr/>
          </p:nvSpPr>
          <p:spPr>
            <a:xfrm>
              <a:off x="7133575" y="1508425"/>
              <a:ext cx="89175" cy="28700"/>
            </a:xfrm>
            <a:custGeom>
              <a:avLst/>
              <a:gdLst/>
              <a:ahLst/>
              <a:cxnLst/>
              <a:rect l="l" t="t" r="r" b="b"/>
              <a:pathLst>
                <a:path w="3567" h="1148" extrusionOk="0">
                  <a:moveTo>
                    <a:pt x="2915" y="1"/>
                  </a:moveTo>
                  <a:cubicBezTo>
                    <a:pt x="2858" y="1"/>
                    <a:pt x="2801" y="4"/>
                    <a:pt x="2747" y="12"/>
                  </a:cubicBezTo>
                  <a:cubicBezTo>
                    <a:pt x="2245" y="12"/>
                    <a:pt x="1744" y="64"/>
                    <a:pt x="1268" y="144"/>
                  </a:cubicBezTo>
                  <a:cubicBezTo>
                    <a:pt x="898" y="223"/>
                    <a:pt x="555" y="302"/>
                    <a:pt x="238" y="434"/>
                  </a:cubicBezTo>
                  <a:cubicBezTo>
                    <a:pt x="106" y="461"/>
                    <a:pt x="0" y="593"/>
                    <a:pt x="0" y="751"/>
                  </a:cubicBezTo>
                  <a:cubicBezTo>
                    <a:pt x="0" y="936"/>
                    <a:pt x="132" y="1015"/>
                    <a:pt x="264" y="1068"/>
                  </a:cubicBezTo>
                  <a:cubicBezTo>
                    <a:pt x="370" y="1121"/>
                    <a:pt x="476" y="1147"/>
                    <a:pt x="608" y="1147"/>
                  </a:cubicBezTo>
                  <a:cubicBezTo>
                    <a:pt x="845" y="1147"/>
                    <a:pt x="1110" y="1121"/>
                    <a:pt x="1347" y="1068"/>
                  </a:cubicBezTo>
                  <a:lnTo>
                    <a:pt x="3144" y="619"/>
                  </a:lnTo>
                  <a:cubicBezTo>
                    <a:pt x="3223" y="593"/>
                    <a:pt x="3302" y="566"/>
                    <a:pt x="3355" y="540"/>
                  </a:cubicBezTo>
                  <a:cubicBezTo>
                    <a:pt x="3487" y="513"/>
                    <a:pt x="3566" y="381"/>
                    <a:pt x="3566" y="249"/>
                  </a:cubicBezTo>
                  <a:cubicBezTo>
                    <a:pt x="3540" y="117"/>
                    <a:pt x="3434" y="64"/>
                    <a:pt x="3328" y="38"/>
                  </a:cubicBezTo>
                  <a:cubicBezTo>
                    <a:pt x="3198" y="19"/>
                    <a:pt x="3054" y="1"/>
                    <a:pt x="2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85"/>
            <p:cNvSpPr/>
            <p:nvPr/>
          </p:nvSpPr>
          <p:spPr>
            <a:xfrm>
              <a:off x="7158650" y="1317200"/>
              <a:ext cx="75325" cy="72700"/>
            </a:xfrm>
            <a:custGeom>
              <a:avLst/>
              <a:gdLst/>
              <a:ahLst/>
              <a:cxnLst/>
              <a:rect l="l" t="t" r="r" b="b"/>
              <a:pathLst>
                <a:path w="3013" h="2908" extrusionOk="0">
                  <a:moveTo>
                    <a:pt x="2695" y="0"/>
                  </a:moveTo>
                  <a:cubicBezTo>
                    <a:pt x="2510" y="27"/>
                    <a:pt x="2325" y="106"/>
                    <a:pt x="2193" y="238"/>
                  </a:cubicBezTo>
                  <a:cubicBezTo>
                    <a:pt x="1718" y="582"/>
                    <a:pt x="1269" y="951"/>
                    <a:pt x="846" y="1374"/>
                  </a:cubicBezTo>
                  <a:cubicBezTo>
                    <a:pt x="582" y="1638"/>
                    <a:pt x="371" y="1902"/>
                    <a:pt x="186" y="2193"/>
                  </a:cubicBezTo>
                  <a:cubicBezTo>
                    <a:pt x="80" y="2351"/>
                    <a:pt x="27" y="2483"/>
                    <a:pt x="27" y="2668"/>
                  </a:cubicBezTo>
                  <a:cubicBezTo>
                    <a:pt x="1" y="2747"/>
                    <a:pt x="54" y="2827"/>
                    <a:pt x="133" y="2880"/>
                  </a:cubicBezTo>
                  <a:cubicBezTo>
                    <a:pt x="161" y="2898"/>
                    <a:pt x="193" y="2907"/>
                    <a:pt x="225" y="2907"/>
                  </a:cubicBezTo>
                  <a:cubicBezTo>
                    <a:pt x="284" y="2907"/>
                    <a:pt x="346" y="2878"/>
                    <a:pt x="397" y="2827"/>
                  </a:cubicBezTo>
                  <a:cubicBezTo>
                    <a:pt x="450" y="2774"/>
                    <a:pt x="476" y="2747"/>
                    <a:pt x="529" y="2695"/>
                  </a:cubicBezTo>
                  <a:lnTo>
                    <a:pt x="2748" y="529"/>
                  </a:lnTo>
                  <a:cubicBezTo>
                    <a:pt x="2801" y="476"/>
                    <a:pt x="2854" y="397"/>
                    <a:pt x="2907" y="317"/>
                  </a:cubicBezTo>
                  <a:cubicBezTo>
                    <a:pt x="3012" y="106"/>
                    <a:pt x="2907" y="0"/>
                    <a:pt x="2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85"/>
            <p:cNvSpPr/>
            <p:nvPr/>
          </p:nvSpPr>
          <p:spPr>
            <a:xfrm>
              <a:off x="6848950" y="1501325"/>
              <a:ext cx="32375" cy="69900"/>
            </a:xfrm>
            <a:custGeom>
              <a:avLst/>
              <a:gdLst/>
              <a:ahLst/>
              <a:cxnLst/>
              <a:rect l="l" t="t" r="r" b="b"/>
              <a:pathLst>
                <a:path w="1295" h="2796" extrusionOk="0">
                  <a:moveTo>
                    <a:pt x="172" y="1"/>
                  </a:moveTo>
                  <a:cubicBezTo>
                    <a:pt x="160" y="1"/>
                    <a:pt x="147" y="2"/>
                    <a:pt x="133" y="5"/>
                  </a:cubicBezTo>
                  <a:cubicBezTo>
                    <a:pt x="1" y="58"/>
                    <a:pt x="27" y="190"/>
                    <a:pt x="27" y="296"/>
                  </a:cubicBezTo>
                  <a:cubicBezTo>
                    <a:pt x="27" y="348"/>
                    <a:pt x="53" y="428"/>
                    <a:pt x="53" y="480"/>
                  </a:cubicBezTo>
                  <a:cubicBezTo>
                    <a:pt x="238" y="1194"/>
                    <a:pt x="503" y="1907"/>
                    <a:pt x="899" y="2541"/>
                  </a:cubicBezTo>
                  <a:cubicBezTo>
                    <a:pt x="925" y="2620"/>
                    <a:pt x="978" y="2673"/>
                    <a:pt x="1057" y="2752"/>
                  </a:cubicBezTo>
                  <a:cubicBezTo>
                    <a:pt x="1073" y="2783"/>
                    <a:pt x="1106" y="2796"/>
                    <a:pt x="1142" y="2796"/>
                  </a:cubicBezTo>
                  <a:cubicBezTo>
                    <a:pt x="1167" y="2796"/>
                    <a:pt x="1194" y="2789"/>
                    <a:pt x="1216" y="2778"/>
                  </a:cubicBezTo>
                  <a:cubicBezTo>
                    <a:pt x="1295" y="2752"/>
                    <a:pt x="1295" y="2699"/>
                    <a:pt x="1295" y="2594"/>
                  </a:cubicBezTo>
                  <a:cubicBezTo>
                    <a:pt x="1295" y="2514"/>
                    <a:pt x="1269" y="2435"/>
                    <a:pt x="1242" y="2382"/>
                  </a:cubicBezTo>
                  <a:cubicBezTo>
                    <a:pt x="1057" y="1880"/>
                    <a:pt x="899" y="1378"/>
                    <a:pt x="714" y="877"/>
                  </a:cubicBezTo>
                  <a:cubicBezTo>
                    <a:pt x="608" y="639"/>
                    <a:pt x="503" y="401"/>
                    <a:pt x="344" y="163"/>
                  </a:cubicBezTo>
                  <a:cubicBezTo>
                    <a:pt x="297" y="93"/>
                    <a:pt x="271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85"/>
          <p:cNvGrpSpPr/>
          <p:nvPr/>
        </p:nvGrpSpPr>
        <p:grpSpPr>
          <a:xfrm rot="912364">
            <a:off x="-7438" y="737542"/>
            <a:ext cx="1004412" cy="949719"/>
            <a:chOff x="3925359" y="4050084"/>
            <a:chExt cx="1225343" cy="1158620"/>
          </a:xfrm>
        </p:grpSpPr>
        <p:sp>
          <p:nvSpPr>
            <p:cNvPr id="643" name="Google Shape;643;p85"/>
            <p:cNvSpPr/>
            <p:nvPr/>
          </p:nvSpPr>
          <p:spPr>
            <a:xfrm>
              <a:off x="4454316" y="4340282"/>
              <a:ext cx="55071" cy="116123"/>
            </a:xfrm>
            <a:custGeom>
              <a:avLst/>
              <a:gdLst/>
              <a:ahLst/>
              <a:cxnLst/>
              <a:rect l="l" t="t" r="r" b="b"/>
              <a:pathLst>
                <a:path w="1243" h="2621" extrusionOk="0">
                  <a:moveTo>
                    <a:pt x="687" y="1"/>
                  </a:moveTo>
                  <a:cubicBezTo>
                    <a:pt x="502" y="1"/>
                    <a:pt x="344" y="80"/>
                    <a:pt x="238" y="238"/>
                  </a:cubicBezTo>
                  <a:cubicBezTo>
                    <a:pt x="185" y="318"/>
                    <a:pt x="159" y="423"/>
                    <a:pt x="133" y="529"/>
                  </a:cubicBezTo>
                  <a:cubicBezTo>
                    <a:pt x="1" y="1031"/>
                    <a:pt x="27" y="1559"/>
                    <a:pt x="159" y="2061"/>
                  </a:cubicBezTo>
                  <a:cubicBezTo>
                    <a:pt x="212" y="2272"/>
                    <a:pt x="318" y="2457"/>
                    <a:pt x="502" y="2563"/>
                  </a:cubicBezTo>
                  <a:cubicBezTo>
                    <a:pt x="565" y="2602"/>
                    <a:pt x="635" y="2620"/>
                    <a:pt x="704" y="2620"/>
                  </a:cubicBezTo>
                  <a:cubicBezTo>
                    <a:pt x="866" y="2620"/>
                    <a:pt x="1020" y="2519"/>
                    <a:pt x="1057" y="2352"/>
                  </a:cubicBezTo>
                  <a:cubicBezTo>
                    <a:pt x="1084" y="2299"/>
                    <a:pt x="1084" y="2220"/>
                    <a:pt x="1084" y="2167"/>
                  </a:cubicBezTo>
                  <a:cubicBezTo>
                    <a:pt x="1110" y="1823"/>
                    <a:pt x="1163" y="1480"/>
                    <a:pt x="1216" y="1137"/>
                  </a:cubicBezTo>
                  <a:cubicBezTo>
                    <a:pt x="1242" y="846"/>
                    <a:pt x="1189" y="582"/>
                    <a:pt x="1084" y="318"/>
                  </a:cubicBezTo>
                  <a:cubicBezTo>
                    <a:pt x="1031" y="159"/>
                    <a:pt x="872" y="27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85"/>
            <p:cNvSpPr/>
            <p:nvPr/>
          </p:nvSpPr>
          <p:spPr>
            <a:xfrm>
              <a:off x="4817130" y="4376568"/>
              <a:ext cx="138099" cy="41026"/>
            </a:xfrm>
            <a:custGeom>
              <a:avLst/>
              <a:gdLst/>
              <a:ahLst/>
              <a:cxnLst/>
              <a:rect l="l" t="t" r="r" b="b"/>
              <a:pathLst>
                <a:path w="3117" h="926" extrusionOk="0">
                  <a:moveTo>
                    <a:pt x="977" y="1"/>
                  </a:moveTo>
                  <a:cubicBezTo>
                    <a:pt x="740" y="1"/>
                    <a:pt x="502" y="27"/>
                    <a:pt x="291" y="133"/>
                  </a:cubicBezTo>
                  <a:cubicBezTo>
                    <a:pt x="132" y="159"/>
                    <a:pt x="26" y="291"/>
                    <a:pt x="0" y="450"/>
                  </a:cubicBezTo>
                  <a:cubicBezTo>
                    <a:pt x="26" y="608"/>
                    <a:pt x="158" y="740"/>
                    <a:pt x="317" y="740"/>
                  </a:cubicBezTo>
                  <a:cubicBezTo>
                    <a:pt x="475" y="793"/>
                    <a:pt x="660" y="819"/>
                    <a:pt x="792" y="846"/>
                  </a:cubicBezTo>
                  <a:cubicBezTo>
                    <a:pt x="1096" y="899"/>
                    <a:pt x="1407" y="925"/>
                    <a:pt x="1720" y="925"/>
                  </a:cubicBezTo>
                  <a:cubicBezTo>
                    <a:pt x="2034" y="925"/>
                    <a:pt x="2351" y="899"/>
                    <a:pt x="2668" y="846"/>
                  </a:cubicBezTo>
                  <a:cubicBezTo>
                    <a:pt x="2747" y="846"/>
                    <a:pt x="2826" y="819"/>
                    <a:pt x="2906" y="793"/>
                  </a:cubicBezTo>
                  <a:cubicBezTo>
                    <a:pt x="3011" y="767"/>
                    <a:pt x="3090" y="661"/>
                    <a:pt x="3117" y="555"/>
                  </a:cubicBezTo>
                  <a:cubicBezTo>
                    <a:pt x="3117" y="423"/>
                    <a:pt x="3064" y="318"/>
                    <a:pt x="2958" y="238"/>
                  </a:cubicBezTo>
                  <a:cubicBezTo>
                    <a:pt x="2853" y="185"/>
                    <a:pt x="2774" y="159"/>
                    <a:pt x="2668" y="159"/>
                  </a:cubicBezTo>
                  <a:cubicBezTo>
                    <a:pt x="2113" y="53"/>
                    <a:pt x="1532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85"/>
            <p:cNvSpPr/>
            <p:nvPr/>
          </p:nvSpPr>
          <p:spPr>
            <a:xfrm>
              <a:off x="4938836" y="4236254"/>
              <a:ext cx="121750" cy="46077"/>
            </a:xfrm>
            <a:custGeom>
              <a:avLst/>
              <a:gdLst/>
              <a:ahLst/>
              <a:cxnLst/>
              <a:rect l="l" t="t" r="r" b="b"/>
              <a:pathLst>
                <a:path w="2748" h="1040" extrusionOk="0">
                  <a:moveTo>
                    <a:pt x="1517" y="1"/>
                  </a:moveTo>
                  <a:cubicBezTo>
                    <a:pt x="1280" y="1"/>
                    <a:pt x="1043" y="27"/>
                    <a:pt x="819" y="77"/>
                  </a:cubicBezTo>
                  <a:cubicBezTo>
                    <a:pt x="581" y="130"/>
                    <a:pt x="396" y="236"/>
                    <a:pt x="211" y="368"/>
                  </a:cubicBezTo>
                  <a:cubicBezTo>
                    <a:pt x="0" y="526"/>
                    <a:pt x="27" y="817"/>
                    <a:pt x="238" y="949"/>
                  </a:cubicBezTo>
                  <a:cubicBezTo>
                    <a:pt x="317" y="975"/>
                    <a:pt x="396" y="1028"/>
                    <a:pt x="476" y="1028"/>
                  </a:cubicBezTo>
                  <a:cubicBezTo>
                    <a:pt x="528" y="1028"/>
                    <a:pt x="581" y="1040"/>
                    <a:pt x="634" y="1040"/>
                  </a:cubicBezTo>
                  <a:cubicBezTo>
                    <a:pt x="660" y="1040"/>
                    <a:pt x="687" y="1037"/>
                    <a:pt x="713" y="1028"/>
                  </a:cubicBezTo>
                  <a:cubicBezTo>
                    <a:pt x="1083" y="975"/>
                    <a:pt x="1453" y="922"/>
                    <a:pt x="1849" y="870"/>
                  </a:cubicBezTo>
                  <a:cubicBezTo>
                    <a:pt x="2060" y="843"/>
                    <a:pt x="2272" y="790"/>
                    <a:pt x="2509" y="737"/>
                  </a:cubicBezTo>
                  <a:cubicBezTo>
                    <a:pt x="2615" y="737"/>
                    <a:pt x="2694" y="658"/>
                    <a:pt x="2721" y="526"/>
                  </a:cubicBezTo>
                  <a:cubicBezTo>
                    <a:pt x="2747" y="420"/>
                    <a:pt x="2694" y="288"/>
                    <a:pt x="2589" y="209"/>
                  </a:cubicBezTo>
                  <a:cubicBezTo>
                    <a:pt x="2483" y="156"/>
                    <a:pt x="2404" y="130"/>
                    <a:pt x="2298" y="104"/>
                  </a:cubicBezTo>
                  <a:cubicBezTo>
                    <a:pt x="2047" y="34"/>
                    <a:pt x="1781" y="1"/>
                    <a:pt x="1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85"/>
            <p:cNvSpPr/>
            <p:nvPr/>
          </p:nvSpPr>
          <p:spPr>
            <a:xfrm>
              <a:off x="4132485" y="4674829"/>
              <a:ext cx="71420" cy="100882"/>
            </a:xfrm>
            <a:custGeom>
              <a:avLst/>
              <a:gdLst/>
              <a:ahLst/>
              <a:cxnLst/>
              <a:rect l="l" t="t" r="r" b="b"/>
              <a:pathLst>
                <a:path w="1612" h="2277" extrusionOk="0">
                  <a:moveTo>
                    <a:pt x="330" y="1"/>
                  </a:moveTo>
                  <a:cubicBezTo>
                    <a:pt x="190" y="1"/>
                    <a:pt x="75" y="126"/>
                    <a:pt x="27" y="295"/>
                  </a:cubicBezTo>
                  <a:cubicBezTo>
                    <a:pt x="1" y="585"/>
                    <a:pt x="53" y="849"/>
                    <a:pt x="212" y="1087"/>
                  </a:cubicBezTo>
                  <a:cubicBezTo>
                    <a:pt x="476" y="1483"/>
                    <a:pt x="846" y="1774"/>
                    <a:pt x="1136" y="2170"/>
                  </a:cubicBezTo>
                  <a:cubicBezTo>
                    <a:pt x="1185" y="2243"/>
                    <a:pt x="1244" y="2277"/>
                    <a:pt x="1308" y="2277"/>
                  </a:cubicBezTo>
                  <a:cubicBezTo>
                    <a:pt x="1382" y="2277"/>
                    <a:pt x="1461" y="2230"/>
                    <a:pt x="1533" y="2144"/>
                  </a:cubicBezTo>
                  <a:cubicBezTo>
                    <a:pt x="1586" y="2064"/>
                    <a:pt x="1612" y="1959"/>
                    <a:pt x="1586" y="1880"/>
                  </a:cubicBezTo>
                  <a:cubicBezTo>
                    <a:pt x="1559" y="1589"/>
                    <a:pt x="1453" y="1325"/>
                    <a:pt x="1295" y="1114"/>
                  </a:cubicBezTo>
                  <a:cubicBezTo>
                    <a:pt x="1084" y="770"/>
                    <a:pt x="740" y="480"/>
                    <a:pt x="529" y="110"/>
                  </a:cubicBezTo>
                  <a:cubicBezTo>
                    <a:pt x="503" y="57"/>
                    <a:pt x="423" y="4"/>
                    <a:pt x="370" y="4"/>
                  </a:cubicBezTo>
                  <a:cubicBezTo>
                    <a:pt x="357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85"/>
            <p:cNvSpPr/>
            <p:nvPr/>
          </p:nvSpPr>
          <p:spPr>
            <a:xfrm>
              <a:off x="3925359" y="4050084"/>
              <a:ext cx="1225343" cy="1158620"/>
            </a:xfrm>
            <a:custGeom>
              <a:avLst/>
              <a:gdLst/>
              <a:ahLst/>
              <a:cxnLst/>
              <a:rect l="l" t="t" r="r" b="b"/>
              <a:pathLst>
                <a:path w="27657" h="26151" extrusionOk="0">
                  <a:moveTo>
                    <a:pt x="20498" y="1769"/>
                  </a:moveTo>
                  <a:cubicBezTo>
                    <a:pt x="20620" y="1769"/>
                    <a:pt x="20743" y="1845"/>
                    <a:pt x="20788" y="1981"/>
                  </a:cubicBezTo>
                  <a:cubicBezTo>
                    <a:pt x="20841" y="2113"/>
                    <a:pt x="20841" y="2272"/>
                    <a:pt x="20841" y="2430"/>
                  </a:cubicBezTo>
                  <a:cubicBezTo>
                    <a:pt x="20841" y="2509"/>
                    <a:pt x="20788" y="2615"/>
                    <a:pt x="20788" y="2694"/>
                  </a:cubicBezTo>
                  <a:cubicBezTo>
                    <a:pt x="20762" y="2958"/>
                    <a:pt x="20683" y="3223"/>
                    <a:pt x="20551" y="3460"/>
                  </a:cubicBezTo>
                  <a:cubicBezTo>
                    <a:pt x="20488" y="3607"/>
                    <a:pt x="20374" y="3688"/>
                    <a:pt x="20264" y="3688"/>
                  </a:cubicBezTo>
                  <a:cubicBezTo>
                    <a:pt x="20236" y="3688"/>
                    <a:pt x="20208" y="3682"/>
                    <a:pt x="20181" y="3672"/>
                  </a:cubicBezTo>
                  <a:cubicBezTo>
                    <a:pt x="20049" y="3645"/>
                    <a:pt x="19943" y="3487"/>
                    <a:pt x="19970" y="3355"/>
                  </a:cubicBezTo>
                  <a:cubicBezTo>
                    <a:pt x="19917" y="2906"/>
                    <a:pt x="19996" y="2483"/>
                    <a:pt x="20154" y="2087"/>
                  </a:cubicBezTo>
                  <a:cubicBezTo>
                    <a:pt x="20181" y="2007"/>
                    <a:pt x="20234" y="1955"/>
                    <a:pt x="20260" y="1902"/>
                  </a:cubicBezTo>
                  <a:cubicBezTo>
                    <a:pt x="20317" y="1812"/>
                    <a:pt x="20407" y="1769"/>
                    <a:pt x="20498" y="1769"/>
                  </a:cubicBezTo>
                  <a:close/>
                  <a:moveTo>
                    <a:pt x="24359" y="4192"/>
                  </a:moveTo>
                  <a:cubicBezTo>
                    <a:pt x="24635" y="4192"/>
                    <a:pt x="24912" y="4233"/>
                    <a:pt x="25173" y="4306"/>
                  </a:cubicBezTo>
                  <a:cubicBezTo>
                    <a:pt x="25279" y="4332"/>
                    <a:pt x="25358" y="4358"/>
                    <a:pt x="25464" y="4411"/>
                  </a:cubicBezTo>
                  <a:cubicBezTo>
                    <a:pt x="25569" y="4464"/>
                    <a:pt x="25622" y="4596"/>
                    <a:pt x="25596" y="4728"/>
                  </a:cubicBezTo>
                  <a:cubicBezTo>
                    <a:pt x="25569" y="4834"/>
                    <a:pt x="25490" y="4939"/>
                    <a:pt x="25358" y="4939"/>
                  </a:cubicBezTo>
                  <a:cubicBezTo>
                    <a:pt x="25147" y="4992"/>
                    <a:pt x="24935" y="5045"/>
                    <a:pt x="24698" y="5072"/>
                  </a:cubicBezTo>
                  <a:cubicBezTo>
                    <a:pt x="24328" y="5124"/>
                    <a:pt x="23958" y="5177"/>
                    <a:pt x="23588" y="5230"/>
                  </a:cubicBezTo>
                  <a:lnTo>
                    <a:pt x="23351" y="5230"/>
                  </a:lnTo>
                  <a:cubicBezTo>
                    <a:pt x="23245" y="5204"/>
                    <a:pt x="23166" y="5177"/>
                    <a:pt x="23113" y="5124"/>
                  </a:cubicBezTo>
                  <a:cubicBezTo>
                    <a:pt x="22902" y="5019"/>
                    <a:pt x="22875" y="4702"/>
                    <a:pt x="23086" y="4570"/>
                  </a:cubicBezTo>
                  <a:cubicBezTo>
                    <a:pt x="23245" y="4438"/>
                    <a:pt x="23456" y="4332"/>
                    <a:pt x="23694" y="4279"/>
                  </a:cubicBezTo>
                  <a:cubicBezTo>
                    <a:pt x="23908" y="4220"/>
                    <a:pt x="24133" y="4192"/>
                    <a:pt x="24359" y="4192"/>
                  </a:cubicBezTo>
                  <a:close/>
                  <a:moveTo>
                    <a:pt x="17026" y="3301"/>
                  </a:moveTo>
                  <a:cubicBezTo>
                    <a:pt x="17120" y="3301"/>
                    <a:pt x="17213" y="3361"/>
                    <a:pt x="17275" y="3487"/>
                  </a:cubicBezTo>
                  <a:cubicBezTo>
                    <a:pt x="17407" y="3777"/>
                    <a:pt x="17460" y="4068"/>
                    <a:pt x="17460" y="4358"/>
                  </a:cubicBezTo>
                  <a:cubicBezTo>
                    <a:pt x="17460" y="4675"/>
                    <a:pt x="17407" y="4966"/>
                    <a:pt x="17407" y="5309"/>
                  </a:cubicBezTo>
                  <a:cubicBezTo>
                    <a:pt x="17407" y="5464"/>
                    <a:pt x="17294" y="5562"/>
                    <a:pt x="17161" y="5562"/>
                  </a:cubicBezTo>
                  <a:cubicBezTo>
                    <a:pt x="17112" y="5562"/>
                    <a:pt x="17061" y="5549"/>
                    <a:pt x="17011" y="5521"/>
                  </a:cubicBezTo>
                  <a:cubicBezTo>
                    <a:pt x="16905" y="5441"/>
                    <a:pt x="16853" y="5362"/>
                    <a:pt x="16826" y="5230"/>
                  </a:cubicBezTo>
                  <a:cubicBezTo>
                    <a:pt x="16668" y="4781"/>
                    <a:pt x="16615" y="4306"/>
                    <a:pt x="16668" y="3830"/>
                  </a:cubicBezTo>
                  <a:lnTo>
                    <a:pt x="16668" y="3830"/>
                  </a:lnTo>
                  <a:lnTo>
                    <a:pt x="16668" y="3856"/>
                  </a:lnTo>
                  <a:cubicBezTo>
                    <a:pt x="16668" y="3724"/>
                    <a:pt x="16694" y="3619"/>
                    <a:pt x="16747" y="3513"/>
                  </a:cubicBezTo>
                  <a:cubicBezTo>
                    <a:pt x="16816" y="3374"/>
                    <a:pt x="16922" y="3301"/>
                    <a:pt x="17026" y="3301"/>
                  </a:cubicBezTo>
                  <a:close/>
                  <a:moveTo>
                    <a:pt x="21105" y="7370"/>
                  </a:moveTo>
                  <a:cubicBezTo>
                    <a:pt x="21660" y="7370"/>
                    <a:pt x="22241" y="7422"/>
                    <a:pt x="22796" y="7502"/>
                  </a:cubicBezTo>
                  <a:cubicBezTo>
                    <a:pt x="22902" y="7528"/>
                    <a:pt x="22981" y="7554"/>
                    <a:pt x="23086" y="7607"/>
                  </a:cubicBezTo>
                  <a:cubicBezTo>
                    <a:pt x="23192" y="7660"/>
                    <a:pt x="23245" y="7792"/>
                    <a:pt x="23245" y="7924"/>
                  </a:cubicBezTo>
                  <a:cubicBezTo>
                    <a:pt x="23218" y="8030"/>
                    <a:pt x="23139" y="8136"/>
                    <a:pt x="23034" y="8162"/>
                  </a:cubicBezTo>
                  <a:cubicBezTo>
                    <a:pt x="22954" y="8188"/>
                    <a:pt x="22875" y="8188"/>
                    <a:pt x="22796" y="8215"/>
                  </a:cubicBezTo>
                  <a:cubicBezTo>
                    <a:pt x="22518" y="8261"/>
                    <a:pt x="22240" y="8282"/>
                    <a:pt x="21964" y="8282"/>
                  </a:cubicBezTo>
                  <a:cubicBezTo>
                    <a:pt x="21611" y="8282"/>
                    <a:pt x="21262" y="8248"/>
                    <a:pt x="20920" y="8188"/>
                  </a:cubicBezTo>
                  <a:lnTo>
                    <a:pt x="20920" y="8215"/>
                  </a:lnTo>
                  <a:cubicBezTo>
                    <a:pt x="20788" y="8188"/>
                    <a:pt x="20603" y="8162"/>
                    <a:pt x="20445" y="8109"/>
                  </a:cubicBezTo>
                  <a:cubicBezTo>
                    <a:pt x="20286" y="8083"/>
                    <a:pt x="20154" y="7977"/>
                    <a:pt x="20128" y="7819"/>
                  </a:cubicBezTo>
                  <a:cubicBezTo>
                    <a:pt x="20154" y="7660"/>
                    <a:pt x="20260" y="7528"/>
                    <a:pt x="20419" y="7475"/>
                  </a:cubicBezTo>
                  <a:cubicBezTo>
                    <a:pt x="20630" y="7396"/>
                    <a:pt x="20868" y="7370"/>
                    <a:pt x="21105" y="7370"/>
                  </a:cubicBezTo>
                  <a:close/>
                  <a:moveTo>
                    <a:pt x="12569" y="6547"/>
                  </a:moveTo>
                  <a:cubicBezTo>
                    <a:pt x="12588" y="6547"/>
                    <a:pt x="12607" y="6548"/>
                    <a:pt x="12626" y="6551"/>
                  </a:cubicBezTo>
                  <a:cubicBezTo>
                    <a:pt x="12811" y="6577"/>
                    <a:pt x="12943" y="6683"/>
                    <a:pt x="13023" y="6868"/>
                  </a:cubicBezTo>
                  <a:cubicBezTo>
                    <a:pt x="13128" y="7105"/>
                    <a:pt x="13155" y="7396"/>
                    <a:pt x="13128" y="7660"/>
                  </a:cubicBezTo>
                  <a:cubicBezTo>
                    <a:pt x="13102" y="8030"/>
                    <a:pt x="13023" y="8373"/>
                    <a:pt x="13023" y="8717"/>
                  </a:cubicBezTo>
                  <a:cubicBezTo>
                    <a:pt x="13023" y="8770"/>
                    <a:pt x="12996" y="8822"/>
                    <a:pt x="12996" y="8902"/>
                  </a:cubicBezTo>
                  <a:cubicBezTo>
                    <a:pt x="12940" y="9069"/>
                    <a:pt x="12794" y="9170"/>
                    <a:pt x="12638" y="9170"/>
                  </a:cubicBezTo>
                  <a:cubicBezTo>
                    <a:pt x="12572" y="9170"/>
                    <a:pt x="12504" y="9152"/>
                    <a:pt x="12441" y="9113"/>
                  </a:cubicBezTo>
                  <a:cubicBezTo>
                    <a:pt x="12257" y="9007"/>
                    <a:pt x="12124" y="8822"/>
                    <a:pt x="12098" y="8611"/>
                  </a:cubicBezTo>
                  <a:cubicBezTo>
                    <a:pt x="11966" y="8109"/>
                    <a:pt x="11940" y="7581"/>
                    <a:pt x="12072" y="7053"/>
                  </a:cubicBezTo>
                  <a:cubicBezTo>
                    <a:pt x="12072" y="6947"/>
                    <a:pt x="12124" y="6868"/>
                    <a:pt x="12177" y="6788"/>
                  </a:cubicBezTo>
                  <a:cubicBezTo>
                    <a:pt x="12248" y="6646"/>
                    <a:pt x="12404" y="6547"/>
                    <a:pt x="12569" y="6547"/>
                  </a:cubicBezTo>
                  <a:close/>
                  <a:moveTo>
                    <a:pt x="17662" y="9921"/>
                  </a:moveTo>
                  <a:cubicBezTo>
                    <a:pt x="17700" y="9921"/>
                    <a:pt x="17738" y="9924"/>
                    <a:pt x="17777" y="9932"/>
                  </a:cubicBezTo>
                  <a:lnTo>
                    <a:pt x="18173" y="10011"/>
                  </a:lnTo>
                  <a:cubicBezTo>
                    <a:pt x="18622" y="10064"/>
                    <a:pt x="19071" y="10275"/>
                    <a:pt x="19468" y="10566"/>
                  </a:cubicBezTo>
                  <a:cubicBezTo>
                    <a:pt x="19600" y="10645"/>
                    <a:pt x="19705" y="10777"/>
                    <a:pt x="19758" y="10935"/>
                  </a:cubicBezTo>
                  <a:cubicBezTo>
                    <a:pt x="19837" y="11068"/>
                    <a:pt x="19811" y="11226"/>
                    <a:pt x="19705" y="11305"/>
                  </a:cubicBezTo>
                  <a:cubicBezTo>
                    <a:pt x="19653" y="11345"/>
                    <a:pt x="19593" y="11365"/>
                    <a:pt x="19537" y="11365"/>
                  </a:cubicBezTo>
                  <a:cubicBezTo>
                    <a:pt x="19481" y="11365"/>
                    <a:pt x="19428" y="11345"/>
                    <a:pt x="19388" y="11305"/>
                  </a:cubicBezTo>
                  <a:cubicBezTo>
                    <a:pt x="18966" y="11094"/>
                    <a:pt x="18517" y="10962"/>
                    <a:pt x="18068" y="10856"/>
                  </a:cubicBezTo>
                  <a:cubicBezTo>
                    <a:pt x="17856" y="10803"/>
                    <a:pt x="17645" y="10724"/>
                    <a:pt x="17460" y="10619"/>
                  </a:cubicBezTo>
                  <a:cubicBezTo>
                    <a:pt x="17381" y="10566"/>
                    <a:pt x="17328" y="10539"/>
                    <a:pt x="17275" y="10460"/>
                  </a:cubicBezTo>
                  <a:cubicBezTo>
                    <a:pt x="17090" y="10302"/>
                    <a:pt x="17170" y="10011"/>
                    <a:pt x="17407" y="9958"/>
                  </a:cubicBezTo>
                  <a:cubicBezTo>
                    <a:pt x="17482" y="9939"/>
                    <a:pt x="17570" y="9921"/>
                    <a:pt x="17662" y="9921"/>
                  </a:cubicBezTo>
                  <a:close/>
                  <a:moveTo>
                    <a:pt x="8863" y="9413"/>
                  </a:moveTo>
                  <a:cubicBezTo>
                    <a:pt x="8936" y="9413"/>
                    <a:pt x="9010" y="9446"/>
                    <a:pt x="9060" y="9509"/>
                  </a:cubicBezTo>
                  <a:cubicBezTo>
                    <a:pt x="9087" y="9562"/>
                    <a:pt x="9140" y="9615"/>
                    <a:pt x="9166" y="9694"/>
                  </a:cubicBezTo>
                  <a:cubicBezTo>
                    <a:pt x="9536" y="10434"/>
                    <a:pt x="9668" y="11279"/>
                    <a:pt x="9589" y="12098"/>
                  </a:cubicBezTo>
                  <a:lnTo>
                    <a:pt x="9589" y="12362"/>
                  </a:lnTo>
                  <a:cubicBezTo>
                    <a:pt x="9589" y="12520"/>
                    <a:pt x="9483" y="12679"/>
                    <a:pt x="9298" y="12732"/>
                  </a:cubicBezTo>
                  <a:cubicBezTo>
                    <a:pt x="9265" y="12743"/>
                    <a:pt x="9231" y="12748"/>
                    <a:pt x="9197" y="12748"/>
                  </a:cubicBezTo>
                  <a:cubicBezTo>
                    <a:pt x="9067" y="12748"/>
                    <a:pt x="8938" y="12672"/>
                    <a:pt x="8876" y="12547"/>
                  </a:cubicBezTo>
                  <a:cubicBezTo>
                    <a:pt x="8796" y="12441"/>
                    <a:pt x="8770" y="12362"/>
                    <a:pt x="8743" y="12256"/>
                  </a:cubicBezTo>
                  <a:cubicBezTo>
                    <a:pt x="8611" y="11490"/>
                    <a:pt x="8532" y="10724"/>
                    <a:pt x="8532" y="9932"/>
                  </a:cubicBezTo>
                  <a:cubicBezTo>
                    <a:pt x="8532" y="9932"/>
                    <a:pt x="8532" y="9905"/>
                    <a:pt x="8532" y="9905"/>
                  </a:cubicBezTo>
                  <a:cubicBezTo>
                    <a:pt x="8559" y="9773"/>
                    <a:pt x="8585" y="9641"/>
                    <a:pt x="8664" y="9536"/>
                  </a:cubicBezTo>
                  <a:cubicBezTo>
                    <a:pt x="8706" y="9453"/>
                    <a:pt x="8783" y="9413"/>
                    <a:pt x="8863" y="9413"/>
                  </a:cubicBezTo>
                  <a:close/>
                  <a:moveTo>
                    <a:pt x="13785" y="13506"/>
                  </a:moveTo>
                  <a:cubicBezTo>
                    <a:pt x="13858" y="13506"/>
                    <a:pt x="13931" y="13521"/>
                    <a:pt x="14000" y="13550"/>
                  </a:cubicBezTo>
                  <a:cubicBezTo>
                    <a:pt x="14396" y="13656"/>
                    <a:pt x="14739" y="13841"/>
                    <a:pt x="15083" y="14079"/>
                  </a:cubicBezTo>
                  <a:cubicBezTo>
                    <a:pt x="15347" y="14264"/>
                    <a:pt x="15611" y="14449"/>
                    <a:pt x="15849" y="14660"/>
                  </a:cubicBezTo>
                  <a:cubicBezTo>
                    <a:pt x="15928" y="14739"/>
                    <a:pt x="16007" y="14818"/>
                    <a:pt x="16060" y="14924"/>
                  </a:cubicBezTo>
                  <a:cubicBezTo>
                    <a:pt x="16132" y="15115"/>
                    <a:pt x="15988" y="15328"/>
                    <a:pt x="15784" y="15328"/>
                  </a:cubicBezTo>
                  <a:cubicBezTo>
                    <a:pt x="15762" y="15328"/>
                    <a:pt x="15740" y="15325"/>
                    <a:pt x="15717" y="15320"/>
                  </a:cubicBezTo>
                  <a:lnTo>
                    <a:pt x="15638" y="15294"/>
                  </a:lnTo>
                  <a:cubicBezTo>
                    <a:pt x="15162" y="15135"/>
                    <a:pt x="14687" y="14950"/>
                    <a:pt x="14211" y="14792"/>
                  </a:cubicBezTo>
                  <a:cubicBezTo>
                    <a:pt x="13921" y="14686"/>
                    <a:pt x="13683" y="14528"/>
                    <a:pt x="13498" y="14316"/>
                  </a:cubicBezTo>
                  <a:cubicBezTo>
                    <a:pt x="13313" y="14105"/>
                    <a:pt x="13207" y="13841"/>
                    <a:pt x="13445" y="13630"/>
                  </a:cubicBezTo>
                  <a:cubicBezTo>
                    <a:pt x="13544" y="13547"/>
                    <a:pt x="13664" y="13506"/>
                    <a:pt x="13785" y="13506"/>
                  </a:cubicBezTo>
                  <a:close/>
                  <a:moveTo>
                    <a:pt x="4998" y="14101"/>
                  </a:moveTo>
                  <a:cubicBezTo>
                    <a:pt x="5014" y="14101"/>
                    <a:pt x="5029" y="14103"/>
                    <a:pt x="5045" y="14105"/>
                  </a:cubicBezTo>
                  <a:cubicBezTo>
                    <a:pt x="5098" y="14105"/>
                    <a:pt x="5178" y="14158"/>
                    <a:pt x="5204" y="14211"/>
                  </a:cubicBezTo>
                  <a:cubicBezTo>
                    <a:pt x="5415" y="14581"/>
                    <a:pt x="5759" y="14845"/>
                    <a:pt x="5970" y="15215"/>
                  </a:cubicBezTo>
                  <a:cubicBezTo>
                    <a:pt x="6128" y="15426"/>
                    <a:pt x="6234" y="15690"/>
                    <a:pt x="6261" y="15981"/>
                  </a:cubicBezTo>
                  <a:cubicBezTo>
                    <a:pt x="6287" y="16060"/>
                    <a:pt x="6261" y="16165"/>
                    <a:pt x="6208" y="16245"/>
                  </a:cubicBezTo>
                  <a:cubicBezTo>
                    <a:pt x="6136" y="16331"/>
                    <a:pt x="6057" y="16378"/>
                    <a:pt x="5983" y="16378"/>
                  </a:cubicBezTo>
                  <a:cubicBezTo>
                    <a:pt x="5919" y="16378"/>
                    <a:pt x="5860" y="16344"/>
                    <a:pt x="5811" y="16271"/>
                  </a:cubicBezTo>
                  <a:cubicBezTo>
                    <a:pt x="5521" y="15875"/>
                    <a:pt x="5151" y="15584"/>
                    <a:pt x="4887" y="15188"/>
                  </a:cubicBezTo>
                  <a:cubicBezTo>
                    <a:pt x="4728" y="14950"/>
                    <a:pt x="4676" y="14686"/>
                    <a:pt x="4702" y="14396"/>
                  </a:cubicBezTo>
                  <a:cubicBezTo>
                    <a:pt x="4750" y="14206"/>
                    <a:pt x="4861" y="14101"/>
                    <a:pt x="4998" y="14101"/>
                  </a:cubicBezTo>
                  <a:close/>
                  <a:moveTo>
                    <a:pt x="23988" y="2937"/>
                  </a:moveTo>
                  <a:cubicBezTo>
                    <a:pt x="24074" y="2937"/>
                    <a:pt x="24149" y="2959"/>
                    <a:pt x="24196" y="3038"/>
                  </a:cubicBezTo>
                  <a:cubicBezTo>
                    <a:pt x="24249" y="3196"/>
                    <a:pt x="24222" y="3355"/>
                    <a:pt x="24090" y="3460"/>
                  </a:cubicBezTo>
                  <a:cubicBezTo>
                    <a:pt x="23958" y="3619"/>
                    <a:pt x="23773" y="3751"/>
                    <a:pt x="23588" y="3856"/>
                  </a:cubicBezTo>
                  <a:cubicBezTo>
                    <a:pt x="22981" y="4173"/>
                    <a:pt x="22373" y="4517"/>
                    <a:pt x="21819" y="4913"/>
                  </a:cubicBezTo>
                  <a:cubicBezTo>
                    <a:pt x="21449" y="5151"/>
                    <a:pt x="21105" y="5415"/>
                    <a:pt x="20736" y="5653"/>
                  </a:cubicBezTo>
                  <a:cubicBezTo>
                    <a:pt x="20471" y="5811"/>
                    <a:pt x="20234" y="6022"/>
                    <a:pt x="19970" y="6234"/>
                  </a:cubicBezTo>
                  <a:cubicBezTo>
                    <a:pt x="19468" y="6604"/>
                    <a:pt x="18992" y="6947"/>
                    <a:pt x="18490" y="7290"/>
                  </a:cubicBezTo>
                  <a:cubicBezTo>
                    <a:pt x="16958" y="8320"/>
                    <a:pt x="15558" y="9483"/>
                    <a:pt x="14264" y="10803"/>
                  </a:cubicBezTo>
                  <a:cubicBezTo>
                    <a:pt x="13392" y="11675"/>
                    <a:pt x="12521" y="12547"/>
                    <a:pt x="11675" y="13471"/>
                  </a:cubicBezTo>
                  <a:cubicBezTo>
                    <a:pt x="11015" y="14237"/>
                    <a:pt x="10381" y="15030"/>
                    <a:pt x="9694" y="15796"/>
                  </a:cubicBezTo>
                  <a:cubicBezTo>
                    <a:pt x="9140" y="16403"/>
                    <a:pt x="8532" y="17037"/>
                    <a:pt x="7898" y="17592"/>
                  </a:cubicBezTo>
                  <a:cubicBezTo>
                    <a:pt x="7766" y="17724"/>
                    <a:pt x="7634" y="17830"/>
                    <a:pt x="7502" y="17935"/>
                  </a:cubicBezTo>
                  <a:cubicBezTo>
                    <a:pt x="7396" y="17988"/>
                    <a:pt x="7291" y="18041"/>
                    <a:pt x="7185" y="18041"/>
                  </a:cubicBezTo>
                  <a:cubicBezTo>
                    <a:pt x="6947" y="18014"/>
                    <a:pt x="6789" y="17803"/>
                    <a:pt x="6842" y="17592"/>
                  </a:cubicBezTo>
                  <a:cubicBezTo>
                    <a:pt x="6894" y="17407"/>
                    <a:pt x="6974" y="17275"/>
                    <a:pt x="7079" y="17143"/>
                  </a:cubicBezTo>
                  <a:cubicBezTo>
                    <a:pt x="7476" y="16641"/>
                    <a:pt x="7845" y="16139"/>
                    <a:pt x="8242" y="15637"/>
                  </a:cubicBezTo>
                  <a:cubicBezTo>
                    <a:pt x="9008" y="14686"/>
                    <a:pt x="9774" y="13762"/>
                    <a:pt x="10540" y="12864"/>
                  </a:cubicBezTo>
                  <a:cubicBezTo>
                    <a:pt x="11015" y="12283"/>
                    <a:pt x="11543" y="11781"/>
                    <a:pt x="12072" y="11252"/>
                  </a:cubicBezTo>
                  <a:cubicBezTo>
                    <a:pt x="12706" y="10645"/>
                    <a:pt x="13313" y="10011"/>
                    <a:pt x="13973" y="9403"/>
                  </a:cubicBezTo>
                  <a:cubicBezTo>
                    <a:pt x="14581" y="8875"/>
                    <a:pt x="15215" y="8347"/>
                    <a:pt x="15849" y="7819"/>
                  </a:cubicBezTo>
                  <a:cubicBezTo>
                    <a:pt x="16192" y="7554"/>
                    <a:pt x="16536" y="7290"/>
                    <a:pt x="16879" y="7053"/>
                  </a:cubicBezTo>
                  <a:cubicBezTo>
                    <a:pt x="18041" y="6260"/>
                    <a:pt x="19204" y="5468"/>
                    <a:pt x="20392" y="4675"/>
                  </a:cubicBezTo>
                  <a:cubicBezTo>
                    <a:pt x="21185" y="4121"/>
                    <a:pt x="22056" y="3645"/>
                    <a:pt x="22954" y="3249"/>
                  </a:cubicBezTo>
                  <a:cubicBezTo>
                    <a:pt x="23245" y="3117"/>
                    <a:pt x="23509" y="3038"/>
                    <a:pt x="23800" y="2958"/>
                  </a:cubicBezTo>
                  <a:cubicBezTo>
                    <a:pt x="23864" y="2948"/>
                    <a:pt x="23929" y="2937"/>
                    <a:pt x="23988" y="2937"/>
                  </a:cubicBezTo>
                  <a:close/>
                  <a:moveTo>
                    <a:pt x="10576" y="16608"/>
                  </a:moveTo>
                  <a:cubicBezTo>
                    <a:pt x="10600" y="16608"/>
                    <a:pt x="10623" y="16610"/>
                    <a:pt x="10645" y="16615"/>
                  </a:cubicBezTo>
                  <a:cubicBezTo>
                    <a:pt x="10909" y="16641"/>
                    <a:pt x="11147" y="16720"/>
                    <a:pt x="11332" y="16879"/>
                  </a:cubicBezTo>
                  <a:cubicBezTo>
                    <a:pt x="11675" y="17116"/>
                    <a:pt x="11966" y="17354"/>
                    <a:pt x="12283" y="17592"/>
                  </a:cubicBezTo>
                  <a:cubicBezTo>
                    <a:pt x="12336" y="17618"/>
                    <a:pt x="12389" y="17671"/>
                    <a:pt x="12415" y="17724"/>
                  </a:cubicBezTo>
                  <a:cubicBezTo>
                    <a:pt x="12494" y="17882"/>
                    <a:pt x="12389" y="18067"/>
                    <a:pt x="12230" y="18067"/>
                  </a:cubicBezTo>
                  <a:cubicBezTo>
                    <a:pt x="12151" y="18067"/>
                    <a:pt x="12098" y="18067"/>
                    <a:pt x="12045" y="18041"/>
                  </a:cubicBezTo>
                  <a:cubicBezTo>
                    <a:pt x="11808" y="18014"/>
                    <a:pt x="11570" y="17935"/>
                    <a:pt x="11385" y="17830"/>
                  </a:cubicBezTo>
                  <a:cubicBezTo>
                    <a:pt x="11015" y="17645"/>
                    <a:pt x="10698" y="17433"/>
                    <a:pt x="10381" y="17196"/>
                  </a:cubicBezTo>
                  <a:cubicBezTo>
                    <a:pt x="10223" y="17037"/>
                    <a:pt x="10170" y="16931"/>
                    <a:pt x="10249" y="16773"/>
                  </a:cubicBezTo>
                  <a:cubicBezTo>
                    <a:pt x="10315" y="16663"/>
                    <a:pt x="10455" y="16608"/>
                    <a:pt x="10576" y="16608"/>
                  </a:cubicBezTo>
                  <a:close/>
                  <a:moveTo>
                    <a:pt x="24951" y="1"/>
                  </a:moveTo>
                  <a:cubicBezTo>
                    <a:pt x="24374" y="1"/>
                    <a:pt x="23796" y="42"/>
                    <a:pt x="23218" y="132"/>
                  </a:cubicBezTo>
                  <a:cubicBezTo>
                    <a:pt x="21581" y="370"/>
                    <a:pt x="19943" y="819"/>
                    <a:pt x="18385" y="1453"/>
                  </a:cubicBezTo>
                  <a:cubicBezTo>
                    <a:pt x="16192" y="2272"/>
                    <a:pt x="14132" y="3381"/>
                    <a:pt x="12230" y="4755"/>
                  </a:cubicBezTo>
                  <a:cubicBezTo>
                    <a:pt x="11015" y="5653"/>
                    <a:pt x="9853" y="6630"/>
                    <a:pt x="8770" y="7687"/>
                  </a:cubicBezTo>
                  <a:cubicBezTo>
                    <a:pt x="7634" y="8717"/>
                    <a:pt x="6604" y="9879"/>
                    <a:pt x="5574" y="11015"/>
                  </a:cubicBezTo>
                  <a:cubicBezTo>
                    <a:pt x="4332" y="12441"/>
                    <a:pt x="3196" y="13947"/>
                    <a:pt x="2166" y="15532"/>
                  </a:cubicBezTo>
                  <a:cubicBezTo>
                    <a:pt x="1506" y="16588"/>
                    <a:pt x="925" y="17671"/>
                    <a:pt x="397" y="18780"/>
                  </a:cubicBezTo>
                  <a:cubicBezTo>
                    <a:pt x="238" y="19071"/>
                    <a:pt x="106" y="19362"/>
                    <a:pt x="0" y="19652"/>
                  </a:cubicBezTo>
                  <a:cubicBezTo>
                    <a:pt x="2113" y="19996"/>
                    <a:pt x="1480" y="25622"/>
                    <a:pt x="3593" y="25965"/>
                  </a:cubicBezTo>
                  <a:lnTo>
                    <a:pt x="4596" y="26150"/>
                  </a:lnTo>
                  <a:cubicBezTo>
                    <a:pt x="5415" y="25569"/>
                    <a:pt x="13789" y="20550"/>
                    <a:pt x="14581" y="19890"/>
                  </a:cubicBezTo>
                  <a:cubicBezTo>
                    <a:pt x="15690" y="19018"/>
                    <a:pt x="16721" y="18067"/>
                    <a:pt x="17698" y="17037"/>
                  </a:cubicBezTo>
                  <a:cubicBezTo>
                    <a:pt x="19045" y="15611"/>
                    <a:pt x="20313" y="14105"/>
                    <a:pt x="21449" y="12520"/>
                  </a:cubicBezTo>
                  <a:cubicBezTo>
                    <a:pt x="21871" y="11886"/>
                    <a:pt x="22347" y="11279"/>
                    <a:pt x="22796" y="10671"/>
                  </a:cubicBezTo>
                  <a:cubicBezTo>
                    <a:pt x="23377" y="9879"/>
                    <a:pt x="23958" y="9086"/>
                    <a:pt x="24460" y="8241"/>
                  </a:cubicBezTo>
                  <a:cubicBezTo>
                    <a:pt x="25067" y="7237"/>
                    <a:pt x="25649" y="6207"/>
                    <a:pt x="26256" y="5204"/>
                  </a:cubicBezTo>
                  <a:cubicBezTo>
                    <a:pt x="26705" y="4490"/>
                    <a:pt x="27075" y="3724"/>
                    <a:pt x="27392" y="2958"/>
                  </a:cubicBezTo>
                  <a:cubicBezTo>
                    <a:pt x="27550" y="2589"/>
                    <a:pt x="27630" y="2192"/>
                    <a:pt x="27630" y="1823"/>
                  </a:cubicBezTo>
                  <a:cubicBezTo>
                    <a:pt x="27656" y="1189"/>
                    <a:pt x="27286" y="581"/>
                    <a:pt x="26732" y="317"/>
                  </a:cubicBezTo>
                  <a:cubicBezTo>
                    <a:pt x="26441" y="132"/>
                    <a:pt x="26098" y="53"/>
                    <a:pt x="25754" y="26"/>
                  </a:cubicBezTo>
                  <a:cubicBezTo>
                    <a:pt x="25487" y="10"/>
                    <a:pt x="25219" y="1"/>
                    <a:pt x="24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85"/>
            <p:cNvSpPr/>
            <p:nvPr/>
          </p:nvSpPr>
          <p:spPr>
            <a:xfrm>
              <a:off x="4226101" y="4180961"/>
              <a:ext cx="774806" cy="668430"/>
            </a:xfrm>
            <a:custGeom>
              <a:avLst/>
              <a:gdLst/>
              <a:ahLst/>
              <a:cxnLst/>
              <a:rect l="l" t="t" r="r" b="b"/>
              <a:pathLst>
                <a:path w="17488" h="15087" extrusionOk="0">
                  <a:moveTo>
                    <a:pt x="17237" y="1"/>
                  </a:moveTo>
                  <a:cubicBezTo>
                    <a:pt x="17171" y="1"/>
                    <a:pt x="17099" y="19"/>
                    <a:pt x="17038" y="31"/>
                  </a:cubicBezTo>
                  <a:cubicBezTo>
                    <a:pt x="16721" y="84"/>
                    <a:pt x="16457" y="189"/>
                    <a:pt x="16166" y="295"/>
                  </a:cubicBezTo>
                  <a:cubicBezTo>
                    <a:pt x="15268" y="691"/>
                    <a:pt x="14397" y="1167"/>
                    <a:pt x="13604" y="1748"/>
                  </a:cubicBezTo>
                  <a:cubicBezTo>
                    <a:pt x="12416" y="2514"/>
                    <a:pt x="11253" y="3306"/>
                    <a:pt x="10091" y="4099"/>
                  </a:cubicBezTo>
                  <a:cubicBezTo>
                    <a:pt x="9721" y="4336"/>
                    <a:pt x="9404" y="4627"/>
                    <a:pt x="9061" y="4891"/>
                  </a:cubicBezTo>
                  <a:cubicBezTo>
                    <a:pt x="8427" y="5393"/>
                    <a:pt x="7793" y="5921"/>
                    <a:pt x="7185" y="6476"/>
                  </a:cubicBezTo>
                  <a:cubicBezTo>
                    <a:pt x="6525" y="7057"/>
                    <a:pt x="5918" y="7691"/>
                    <a:pt x="5284" y="8325"/>
                  </a:cubicBezTo>
                  <a:cubicBezTo>
                    <a:pt x="4755" y="8827"/>
                    <a:pt x="4227" y="9355"/>
                    <a:pt x="3752" y="9910"/>
                  </a:cubicBezTo>
                  <a:cubicBezTo>
                    <a:pt x="2986" y="10834"/>
                    <a:pt x="2193" y="11759"/>
                    <a:pt x="1454" y="12710"/>
                  </a:cubicBezTo>
                  <a:cubicBezTo>
                    <a:pt x="1057" y="13211"/>
                    <a:pt x="688" y="13713"/>
                    <a:pt x="291" y="14215"/>
                  </a:cubicBezTo>
                  <a:cubicBezTo>
                    <a:pt x="186" y="14321"/>
                    <a:pt x="106" y="14479"/>
                    <a:pt x="54" y="14638"/>
                  </a:cubicBezTo>
                  <a:cubicBezTo>
                    <a:pt x="1" y="14849"/>
                    <a:pt x="159" y="15060"/>
                    <a:pt x="397" y="15087"/>
                  </a:cubicBezTo>
                  <a:cubicBezTo>
                    <a:pt x="503" y="15087"/>
                    <a:pt x="608" y="15060"/>
                    <a:pt x="714" y="14981"/>
                  </a:cubicBezTo>
                  <a:cubicBezTo>
                    <a:pt x="846" y="14902"/>
                    <a:pt x="1005" y="14770"/>
                    <a:pt x="1137" y="14664"/>
                  </a:cubicBezTo>
                  <a:cubicBezTo>
                    <a:pt x="1744" y="14083"/>
                    <a:pt x="2352" y="13476"/>
                    <a:pt x="2933" y="12842"/>
                  </a:cubicBezTo>
                  <a:cubicBezTo>
                    <a:pt x="3620" y="12102"/>
                    <a:pt x="4253" y="11283"/>
                    <a:pt x="4914" y="10544"/>
                  </a:cubicBezTo>
                  <a:cubicBezTo>
                    <a:pt x="5733" y="9619"/>
                    <a:pt x="6631" y="8721"/>
                    <a:pt x="7502" y="7849"/>
                  </a:cubicBezTo>
                  <a:cubicBezTo>
                    <a:pt x="8770" y="6555"/>
                    <a:pt x="10197" y="5366"/>
                    <a:pt x="11702" y="4336"/>
                  </a:cubicBezTo>
                  <a:cubicBezTo>
                    <a:pt x="12178" y="4019"/>
                    <a:pt x="12680" y="3650"/>
                    <a:pt x="13182" y="3280"/>
                  </a:cubicBezTo>
                  <a:cubicBezTo>
                    <a:pt x="13446" y="3095"/>
                    <a:pt x="13683" y="2857"/>
                    <a:pt x="13974" y="2699"/>
                  </a:cubicBezTo>
                  <a:cubicBezTo>
                    <a:pt x="14344" y="2461"/>
                    <a:pt x="14687" y="2197"/>
                    <a:pt x="15057" y="1985"/>
                  </a:cubicBezTo>
                  <a:cubicBezTo>
                    <a:pt x="15612" y="1589"/>
                    <a:pt x="16193" y="1219"/>
                    <a:pt x="16800" y="902"/>
                  </a:cubicBezTo>
                  <a:cubicBezTo>
                    <a:pt x="17012" y="823"/>
                    <a:pt x="17170" y="691"/>
                    <a:pt x="17329" y="533"/>
                  </a:cubicBezTo>
                  <a:cubicBezTo>
                    <a:pt x="17434" y="427"/>
                    <a:pt x="17487" y="242"/>
                    <a:pt x="17408" y="110"/>
                  </a:cubicBezTo>
                  <a:cubicBezTo>
                    <a:pt x="17379" y="25"/>
                    <a:pt x="17313" y="1"/>
                    <a:pt x="17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85"/>
            <p:cNvSpPr/>
            <p:nvPr/>
          </p:nvSpPr>
          <p:spPr>
            <a:xfrm>
              <a:off x="4303369" y="4467127"/>
              <a:ext cx="50330" cy="148466"/>
            </a:xfrm>
            <a:custGeom>
              <a:avLst/>
              <a:gdLst/>
              <a:ahLst/>
              <a:cxnLst/>
              <a:rect l="l" t="t" r="r" b="b"/>
              <a:pathLst>
                <a:path w="1136" h="3351" extrusionOk="0">
                  <a:moveTo>
                    <a:pt x="327" y="0"/>
                  </a:moveTo>
                  <a:cubicBezTo>
                    <a:pt x="251" y="0"/>
                    <a:pt x="174" y="40"/>
                    <a:pt x="132" y="123"/>
                  </a:cubicBezTo>
                  <a:cubicBezTo>
                    <a:pt x="53" y="228"/>
                    <a:pt x="0" y="360"/>
                    <a:pt x="0" y="492"/>
                  </a:cubicBezTo>
                  <a:cubicBezTo>
                    <a:pt x="0" y="492"/>
                    <a:pt x="0" y="519"/>
                    <a:pt x="0" y="545"/>
                  </a:cubicBezTo>
                  <a:cubicBezTo>
                    <a:pt x="0" y="1311"/>
                    <a:pt x="53" y="2077"/>
                    <a:pt x="211" y="2843"/>
                  </a:cubicBezTo>
                  <a:cubicBezTo>
                    <a:pt x="238" y="2949"/>
                    <a:pt x="264" y="3054"/>
                    <a:pt x="317" y="3134"/>
                  </a:cubicBezTo>
                  <a:cubicBezTo>
                    <a:pt x="409" y="3272"/>
                    <a:pt x="542" y="3350"/>
                    <a:pt x="697" y="3350"/>
                  </a:cubicBezTo>
                  <a:cubicBezTo>
                    <a:pt x="720" y="3350"/>
                    <a:pt x="743" y="3348"/>
                    <a:pt x="766" y="3345"/>
                  </a:cubicBezTo>
                  <a:cubicBezTo>
                    <a:pt x="925" y="3266"/>
                    <a:pt x="1057" y="3107"/>
                    <a:pt x="1057" y="2949"/>
                  </a:cubicBezTo>
                  <a:lnTo>
                    <a:pt x="1057" y="2685"/>
                  </a:lnTo>
                  <a:cubicBezTo>
                    <a:pt x="1136" y="1866"/>
                    <a:pt x="1004" y="1021"/>
                    <a:pt x="634" y="281"/>
                  </a:cubicBezTo>
                  <a:cubicBezTo>
                    <a:pt x="608" y="228"/>
                    <a:pt x="555" y="149"/>
                    <a:pt x="502" y="96"/>
                  </a:cubicBezTo>
                  <a:cubicBezTo>
                    <a:pt x="464" y="33"/>
                    <a:pt x="39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85"/>
            <p:cNvSpPr/>
            <p:nvPr/>
          </p:nvSpPr>
          <p:spPr>
            <a:xfrm>
              <a:off x="4510495" y="4647581"/>
              <a:ext cx="129504" cy="81610"/>
            </a:xfrm>
            <a:custGeom>
              <a:avLst/>
              <a:gdLst/>
              <a:ahLst/>
              <a:cxnLst/>
              <a:rect l="l" t="t" r="r" b="b"/>
              <a:pathLst>
                <a:path w="2923" h="1842" extrusionOk="0">
                  <a:moveTo>
                    <a:pt x="610" y="1"/>
                  </a:moveTo>
                  <a:cubicBezTo>
                    <a:pt x="478" y="1"/>
                    <a:pt x="346" y="54"/>
                    <a:pt x="238" y="144"/>
                  </a:cubicBezTo>
                  <a:cubicBezTo>
                    <a:pt x="0" y="355"/>
                    <a:pt x="106" y="619"/>
                    <a:pt x="291" y="804"/>
                  </a:cubicBezTo>
                  <a:cubicBezTo>
                    <a:pt x="476" y="1015"/>
                    <a:pt x="714" y="1200"/>
                    <a:pt x="1004" y="1280"/>
                  </a:cubicBezTo>
                  <a:cubicBezTo>
                    <a:pt x="1480" y="1464"/>
                    <a:pt x="1955" y="1623"/>
                    <a:pt x="2431" y="1808"/>
                  </a:cubicBezTo>
                  <a:lnTo>
                    <a:pt x="2510" y="1834"/>
                  </a:lnTo>
                  <a:cubicBezTo>
                    <a:pt x="2533" y="1839"/>
                    <a:pt x="2555" y="1842"/>
                    <a:pt x="2577" y="1842"/>
                  </a:cubicBezTo>
                  <a:cubicBezTo>
                    <a:pt x="2780" y="1842"/>
                    <a:pt x="2922" y="1629"/>
                    <a:pt x="2827" y="1438"/>
                  </a:cubicBezTo>
                  <a:cubicBezTo>
                    <a:pt x="2774" y="1332"/>
                    <a:pt x="2721" y="1253"/>
                    <a:pt x="2615" y="1174"/>
                  </a:cubicBezTo>
                  <a:cubicBezTo>
                    <a:pt x="2378" y="963"/>
                    <a:pt x="2140" y="778"/>
                    <a:pt x="1876" y="593"/>
                  </a:cubicBezTo>
                  <a:cubicBezTo>
                    <a:pt x="1532" y="355"/>
                    <a:pt x="1163" y="170"/>
                    <a:pt x="793" y="38"/>
                  </a:cubicBezTo>
                  <a:cubicBezTo>
                    <a:pt x="734" y="13"/>
                    <a:pt x="672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85"/>
            <p:cNvSpPr/>
            <p:nvPr/>
          </p:nvSpPr>
          <p:spPr>
            <a:xfrm>
              <a:off x="4682531" y="4489590"/>
              <a:ext cx="122902" cy="63135"/>
            </a:xfrm>
            <a:custGeom>
              <a:avLst/>
              <a:gdLst/>
              <a:ahLst/>
              <a:cxnLst/>
              <a:rect l="l" t="t" r="r" b="b"/>
              <a:pathLst>
                <a:path w="2774" h="1425" extrusionOk="0">
                  <a:moveTo>
                    <a:pt x="589" y="1"/>
                  </a:moveTo>
                  <a:cubicBezTo>
                    <a:pt x="506" y="1"/>
                    <a:pt x="418" y="19"/>
                    <a:pt x="344" y="38"/>
                  </a:cubicBezTo>
                  <a:cubicBezTo>
                    <a:pt x="106" y="65"/>
                    <a:pt x="0" y="382"/>
                    <a:pt x="212" y="540"/>
                  </a:cubicBezTo>
                  <a:cubicBezTo>
                    <a:pt x="265" y="593"/>
                    <a:pt x="317" y="646"/>
                    <a:pt x="397" y="699"/>
                  </a:cubicBezTo>
                  <a:cubicBezTo>
                    <a:pt x="581" y="778"/>
                    <a:pt x="793" y="857"/>
                    <a:pt x="1004" y="936"/>
                  </a:cubicBezTo>
                  <a:cubicBezTo>
                    <a:pt x="1453" y="1042"/>
                    <a:pt x="1902" y="1174"/>
                    <a:pt x="2325" y="1385"/>
                  </a:cubicBezTo>
                  <a:cubicBezTo>
                    <a:pt x="2364" y="1412"/>
                    <a:pt x="2417" y="1425"/>
                    <a:pt x="2470" y="1425"/>
                  </a:cubicBezTo>
                  <a:cubicBezTo>
                    <a:pt x="2523" y="1425"/>
                    <a:pt x="2576" y="1412"/>
                    <a:pt x="2615" y="1385"/>
                  </a:cubicBezTo>
                  <a:cubicBezTo>
                    <a:pt x="2721" y="1280"/>
                    <a:pt x="2774" y="1148"/>
                    <a:pt x="2695" y="1015"/>
                  </a:cubicBezTo>
                  <a:cubicBezTo>
                    <a:pt x="2642" y="857"/>
                    <a:pt x="2536" y="725"/>
                    <a:pt x="2404" y="646"/>
                  </a:cubicBezTo>
                  <a:cubicBezTo>
                    <a:pt x="2008" y="329"/>
                    <a:pt x="1559" y="144"/>
                    <a:pt x="1083" y="91"/>
                  </a:cubicBezTo>
                  <a:lnTo>
                    <a:pt x="687" y="12"/>
                  </a:lnTo>
                  <a:cubicBezTo>
                    <a:pt x="656" y="4"/>
                    <a:pt x="623" y="1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85"/>
            <p:cNvSpPr/>
            <p:nvPr/>
          </p:nvSpPr>
          <p:spPr>
            <a:xfrm>
              <a:off x="4375896" y="4785414"/>
              <a:ext cx="102832" cy="64508"/>
            </a:xfrm>
            <a:custGeom>
              <a:avLst/>
              <a:gdLst/>
              <a:ahLst/>
              <a:cxnLst/>
              <a:rect l="l" t="t" r="r" b="b"/>
              <a:pathLst>
                <a:path w="2321" h="1456" extrusionOk="0">
                  <a:moveTo>
                    <a:pt x="402" y="1"/>
                  </a:moveTo>
                  <a:cubicBezTo>
                    <a:pt x="279" y="1"/>
                    <a:pt x="163" y="72"/>
                    <a:pt x="80" y="176"/>
                  </a:cubicBezTo>
                  <a:cubicBezTo>
                    <a:pt x="1" y="308"/>
                    <a:pt x="54" y="440"/>
                    <a:pt x="212" y="599"/>
                  </a:cubicBezTo>
                  <a:cubicBezTo>
                    <a:pt x="529" y="836"/>
                    <a:pt x="872" y="1048"/>
                    <a:pt x="1216" y="1206"/>
                  </a:cubicBezTo>
                  <a:cubicBezTo>
                    <a:pt x="1401" y="1338"/>
                    <a:pt x="1639" y="1417"/>
                    <a:pt x="1876" y="1444"/>
                  </a:cubicBezTo>
                  <a:cubicBezTo>
                    <a:pt x="1911" y="1444"/>
                    <a:pt x="1947" y="1456"/>
                    <a:pt x="1990" y="1456"/>
                  </a:cubicBezTo>
                  <a:cubicBezTo>
                    <a:pt x="2011" y="1456"/>
                    <a:pt x="2035" y="1453"/>
                    <a:pt x="2061" y="1444"/>
                  </a:cubicBezTo>
                  <a:cubicBezTo>
                    <a:pt x="2071" y="1446"/>
                    <a:pt x="2081" y="1446"/>
                    <a:pt x="2091" y="1446"/>
                  </a:cubicBezTo>
                  <a:cubicBezTo>
                    <a:pt x="2233" y="1446"/>
                    <a:pt x="2320" y="1275"/>
                    <a:pt x="2246" y="1127"/>
                  </a:cubicBezTo>
                  <a:cubicBezTo>
                    <a:pt x="2220" y="1074"/>
                    <a:pt x="2167" y="1021"/>
                    <a:pt x="2140" y="995"/>
                  </a:cubicBezTo>
                  <a:cubicBezTo>
                    <a:pt x="1823" y="757"/>
                    <a:pt x="1506" y="493"/>
                    <a:pt x="1189" y="255"/>
                  </a:cubicBezTo>
                  <a:cubicBezTo>
                    <a:pt x="978" y="123"/>
                    <a:pt x="740" y="44"/>
                    <a:pt x="503" y="18"/>
                  </a:cubicBezTo>
                  <a:cubicBezTo>
                    <a:pt x="469" y="6"/>
                    <a:pt x="435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85"/>
            <p:cNvSpPr/>
            <p:nvPr/>
          </p:nvSpPr>
          <p:spPr>
            <a:xfrm>
              <a:off x="4661442" y="4196335"/>
              <a:ext cx="38678" cy="99775"/>
            </a:xfrm>
            <a:custGeom>
              <a:avLst/>
              <a:gdLst/>
              <a:ahLst/>
              <a:cxnLst/>
              <a:rect l="l" t="t" r="r" b="b"/>
              <a:pathLst>
                <a:path w="873" h="2252" extrusionOk="0">
                  <a:moveTo>
                    <a:pt x="416" y="0"/>
                  </a:moveTo>
                  <a:cubicBezTo>
                    <a:pt x="308" y="0"/>
                    <a:pt x="202" y="73"/>
                    <a:pt x="133" y="212"/>
                  </a:cubicBezTo>
                  <a:cubicBezTo>
                    <a:pt x="80" y="318"/>
                    <a:pt x="54" y="423"/>
                    <a:pt x="54" y="555"/>
                  </a:cubicBezTo>
                  <a:cubicBezTo>
                    <a:pt x="1" y="1005"/>
                    <a:pt x="54" y="1480"/>
                    <a:pt x="212" y="1929"/>
                  </a:cubicBezTo>
                  <a:cubicBezTo>
                    <a:pt x="239" y="2035"/>
                    <a:pt x="318" y="2140"/>
                    <a:pt x="397" y="2193"/>
                  </a:cubicBezTo>
                  <a:cubicBezTo>
                    <a:pt x="453" y="2233"/>
                    <a:pt x="512" y="2251"/>
                    <a:pt x="566" y="2251"/>
                  </a:cubicBezTo>
                  <a:cubicBezTo>
                    <a:pt x="691" y="2251"/>
                    <a:pt x="793" y="2155"/>
                    <a:pt x="793" y="2008"/>
                  </a:cubicBezTo>
                  <a:cubicBezTo>
                    <a:pt x="767" y="1691"/>
                    <a:pt x="846" y="1374"/>
                    <a:pt x="846" y="1057"/>
                  </a:cubicBezTo>
                  <a:cubicBezTo>
                    <a:pt x="873" y="740"/>
                    <a:pt x="793" y="450"/>
                    <a:pt x="688" y="186"/>
                  </a:cubicBezTo>
                  <a:cubicBezTo>
                    <a:pt x="612" y="60"/>
                    <a:pt x="513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85"/>
            <p:cNvSpPr/>
            <p:nvPr/>
          </p:nvSpPr>
          <p:spPr>
            <a:xfrm>
              <a:off x="4807737" y="4128460"/>
              <a:ext cx="42178" cy="84933"/>
            </a:xfrm>
            <a:custGeom>
              <a:avLst/>
              <a:gdLst/>
              <a:ahLst/>
              <a:cxnLst/>
              <a:rect l="l" t="t" r="r" b="b"/>
              <a:pathLst>
                <a:path w="952" h="1917" extrusionOk="0">
                  <a:moveTo>
                    <a:pt x="582" y="0"/>
                  </a:moveTo>
                  <a:cubicBezTo>
                    <a:pt x="491" y="0"/>
                    <a:pt x="401" y="43"/>
                    <a:pt x="344" y="133"/>
                  </a:cubicBezTo>
                  <a:cubicBezTo>
                    <a:pt x="318" y="186"/>
                    <a:pt x="265" y="238"/>
                    <a:pt x="238" y="318"/>
                  </a:cubicBezTo>
                  <a:cubicBezTo>
                    <a:pt x="80" y="714"/>
                    <a:pt x="1" y="1137"/>
                    <a:pt x="54" y="1559"/>
                  </a:cubicBezTo>
                  <a:cubicBezTo>
                    <a:pt x="27" y="1718"/>
                    <a:pt x="133" y="1850"/>
                    <a:pt x="265" y="1903"/>
                  </a:cubicBezTo>
                  <a:cubicBezTo>
                    <a:pt x="288" y="1912"/>
                    <a:pt x="312" y="1916"/>
                    <a:pt x="337" y="1916"/>
                  </a:cubicBezTo>
                  <a:cubicBezTo>
                    <a:pt x="451" y="1916"/>
                    <a:pt x="569" y="1822"/>
                    <a:pt x="635" y="1691"/>
                  </a:cubicBezTo>
                  <a:cubicBezTo>
                    <a:pt x="767" y="1454"/>
                    <a:pt x="846" y="1189"/>
                    <a:pt x="872" y="925"/>
                  </a:cubicBezTo>
                  <a:cubicBezTo>
                    <a:pt x="899" y="846"/>
                    <a:pt x="925" y="740"/>
                    <a:pt x="925" y="661"/>
                  </a:cubicBezTo>
                  <a:cubicBezTo>
                    <a:pt x="952" y="503"/>
                    <a:pt x="925" y="344"/>
                    <a:pt x="872" y="212"/>
                  </a:cubicBezTo>
                  <a:cubicBezTo>
                    <a:pt x="827" y="76"/>
                    <a:pt x="704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5" name="Google Shape;655;p85"/>
          <p:cNvGrpSpPr/>
          <p:nvPr/>
        </p:nvGrpSpPr>
        <p:grpSpPr>
          <a:xfrm rot="5325452">
            <a:off x="92970" y="1345145"/>
            <a:ext cx="522062" cy="769757"/>
            <a:chOff x="5112875" y="2119675"/>
            <a:chExt cx="528975" cy="968625"/>
          </a:xfrm>
        </p:grpSpPr>
        <p:sp>
          <p:nvSpPr>
            <p:cNvPr id="656" name="Google Shape;656;p85"/>
            <p:cNvSpPr/>
            <p:nvPr/>
          </p:nvSpPr>
          <p:spPr>
            <a:xfrm>
              <a:off x="5112875" y="2119675"/>
              <a:ext cx="528975" cy="968625"/>
            </a:xfrm>
            <a:custGeom>
              <a:avLst/>
              <a:gdLst/>
              <a:ahLst/>
              <a:cxnLst/>
              <a:rect l="l" t="t" r="r" b="b"/>
              <a:pathLst>
                <a:path w="21159" h="38745" extrusionOk="0">
                  <a:moveTo>
                    <a:pt x="6850" y="14905"/>
                  </a:moveTo>
                  <a:cubicBezTo>
                    <a:pt x="6954" y="14905"/>
                    <a:pt x="7062" y="14937"/>
                    <a:pt x="7159" y="14998"/>
                  </a:cubicBezTo>
                  <a:cubicBezTo>
                    <a:pt x="7819" y="15315"/>
                    <a:pt x="8374" y="15870"/>
                    <a:pt x="8691" y="16556"/>
                  </a:cubicBezTo>
                  <a:cubicBezTo>
                    <a:pt x="8796" y="16794"/>
                    <a:pt x="8823" y="17058"/>
                    <a:pt x="8796" y="17296"/>
                  </a:cubicBezTo>
                  <a:lnTo>
                    <a:pt x="8823" y="17322"/>
                  </a:lnTo>
                  <a:cubicBezTo>
                    <a:pt x="8798" y="17598"/>
                    <a:pt x="8559" y="17826"/>
                    <a:pt x="8263" y="17826"/>
                  </a:cubicBezTo>
                  <a:cubicBezTo>
                    <a:pt x="8248" y="17826"/>
                    <a:pt x="8231" y="17826"/>
                    <a:pt x="8215" y="17824"/>
                  </a:cubicBezTo>
                  <a:cubicBezTo>
                    <a:pt x="7898" y="17798"/>
                    <a:pt x="7581" y="17613"/>
                    <a:pt x="7449" y="17296"/>
                  </a:cubicBezTo>
                  <a:cubicBezTo>
                    <a:pt x="7132" y="16741"/>
                    <a:pt x="6868" y="16187"/>
                    <a:pt x="6498" y="15658"/>
                  </a:cubicBezTo>
                  <a:cubicBezTo>
                    <a:pt x="6340" y="15473"/>
                    <a:pt x="6366" y="15209"/>
                    <a:pt x="6525" y="15051"/>
                  </a:cubicBezTo>
                  <a:cubicBezTo>
                    <a:pt x="6611" y="14951"/>
                    <a:pt x="6728" y="14905"/>
                    <a:pt x="6850" y="14905"/>
                  </a:cubicBezTo>
                  <a:close/>
                  <a:moveTo>
                    <a:pt x="17735" y="16000"/>
                  </a:moveTo>
                  <a:cubicBezTo>
                    <a:pt x="18033" y="16000"/>
                    <a:pt x="18249" y="16304"/>
                    <a:pt x="18147" y="16583"/>
                  </a:cubicBezTo>
                  <a:cubicBezTo>
                    <a:pt x="18094" y="16741"/>
                    <a:pt x="18015" y="16926"/>
                    <a:pt x="17909" y="17058"/>
                  </a:cubicBezTo>
                  <a:cubicBezTo>
                    <a:pt x="17540" y="17560"/>
                    <a:pt x="17117" y="18009"/>
                    <a:pt x="16668" y="18405"/>
                  </a:cubicBezTo>
                  <a:cubicBezTo>
                    <a:pt x="16272" y="18722"/>
                    <a:pt x="15823" y="18960"/>
                    <a:pt x="15347" y="19145"/>
                  </a:cubicBezTo>
                  <a:cubicBezTo>
                    <a:pt x="15276" y="19169"/>
                    <a:pt x="15205" y="19181"/>
                    <a:pt x="15135" y="19181"/>
                  </a:cubicBezTo>
                  <a:cubicBezTo>
                    <a:pt x="14974" y="19181"/>
                    <a:pt x="14824" y="19116"/>
                    <a:pt x="14713" y="18986"/>
                  </a:cubicBezTo>
                  <a:cubicBezTo>
                    <a:pt x="14555" y="18828"/>
                    <a:pt x="14528" y="18564"/>
                    <a:pt x="14660" y="18379"/>
                  </a:cubicBezTo>
                  <a:cubicBezTo>
                    <a:pt x="14740" y="18273"/>
                    <a:pt x="14792" y="18168"/>
                    <a:pt x="14872" y="18062"/>
                  </a:cubicBezTo>
                  <a:cubicBezTo>
                    <a:pt x="15453" y="17270"/>
                    <a:pt x="16272" y="16741"/>
                    <a:pt x="17090" y="16213"/>
                  </a:cubicBezTo>
                  <a:cubicBezTo>
                    <a:pt x="17275" y="16081"/>
                    <a:pt x="17487" y="16028"/>
                    <a:pt x="17698" y="16002"/>
                  </a:cubicBezTo>
                  <a:cubicBezTo>
                    <a:pt x="17710" y="16001"/>
                    <a:pt x="17723" y="16000"/>
                    <a:pt x="17735" y="16000"/>
                  </a:cubicBezTo>
                  <a:close/>
                  <a:moveTo>
                    <a:pt x="17942" y="20572"/>
                  </a:moveTo>
                  <a:cubicBezTo>
                    <a:pt x="18172" y="20572"/>
                    <a:pt x="18393" y="20682"/>
                    <a:pt x="18517" y="20888"/>
                  </a:cubicBezTo>
                  <a:cubicBezTo>
                    <a:pt x="18675" y="21126"/>
                    <a:pt x="18623" y="21469"/>
                    <a:pt x="18385" y="21654"/>
                  </a:cubicBezTo>
                  <a:cubicBezTo>
                    <a:pt x="18200" y="21839"/>
                    <a:pt x="18015" y="22024"/>
                    <a:pt x="17830" y="22183"/>
                  </a:cubicBezTo>
                  <a:cubicBezTo>
                    <a:pt x="17090" y="22658"/>
                    <a:pt x="16272" y="23054"/>
                    <a:pt x="15453" y="23318"/>
                  </a:cubicBezTo>
                  <a:cubicBezTo>
                    <a:pt x="15294" y="23371"/>
                    <a:pt x="15162" y="23424"/>
                    <a:pt x="15004" y="23424"/>
                  </a:cubicBezTo>
                  <a:cubicBezTo>
                    <a:pt x="14974" y="23429"/>
                    <a:pt x="14945" y="23431"/>
                    <a:pt x="14916" y="23431"/>
                  </a:cubicBezTo>
                  <a:cubicBezTo>
                    <a:pt x="14613" y="23431"/>
                    <a:pt x="14372" y="23183"/>
                    <a:pt x="14396" y="22869"/>
                  </a:cubicBezTo>
                  <a:cubicBezTo>
                    <a:pt x="14396" y="22658"/>
                    <a:pt x="14502" y="22473"/>
                    <a:pt x="14660" y="22315"/>
                  </a:cubicBezTo>
                  <a:cubicBezTo>
                    <a:pt x="15004" y="21998"/>
                    <a:pt x="15400" y="21681"/>
                    <a:pt x="15823" y="21417"/>
                  </a:cubicBezTo>
                  <a:cubicBezTo>
                    <a:pt x="16404" y="21020"/>
                    <a:pt x="17064" y="20756"/>
                    <a:pt x="17751" y="20598"/>
                  </a:cubicBezTo>
                  <a:cubicBezTo>
                    <a:pt x="17814" y="20580"/>
                    <a:pt x="17879" y="20572"/>
                    <a:pt x="17942" y="20572"/>
                  </a:cubicBezTo>
                  <a:close/>
                  <a:moveTo>
                    <a:pt x="4060" y="19981"/>
                  </a:moveTo>
                  <a:cubicBezTo>
                    <a:pt x="4089" y="19981"/>
                    <a:pt x="4118" y="19984"/>
                    <a:pt x="4147" y="19990"/>
                  </a:cubicBezTo>
                  <a:cubicBezTo>
                    <a:pt x="4359" y="20017"/>
                    <a:pt x="4544" y="20096"/>
                    <a:pt x="4702" y="20202"/>
                  </a:cubicBezTo>
                  <a:cubicBezTo>
                    <a:pt x="5706" y="20888"/>
                    <a:pt x="6657" y="21654"/>
                    <a:pt x="7502" y="22526"/>
                  </a:cubicBezTo>
                  <a:cubicBezTo>
                    <a:pt x="7608" y="22632"/>
                    <a:pt x="7713" y="22764"/>
                    <a:pt x="7793" y="22922"/>
                  </a:cubicBezTo>
                  <a:cubicBezTo>
                    <a:pt x="7978" y="23503"/>
                    <a:pt x="7634" y="23820"/>
                    <a:pt x="7132" y="23873"/>
                  </a:cubicBezTo>
                  <a:lnTo>
                    <a:pt x="6921" y="23794"/>
                  </a:lnTo>
                  <a:cubicBezTo>
                    <a:pt x="6604" y="23715"/>
                    <a:pt x="6340" y="23530"/>
                    <a:pt x="6102" y="23292"/>
                  </a:cubicBezTo>
                  <a:cubicBezTo>
                    <a:pt x="5495" y="22684"/>
                    <a:pt x="4887" y="22050"/>
                    <a:pt x="4280" y="21443"/>
                  </a:cubicBezTo>
                  <a:cubicBezTo>
                    <a:pt x="4068" y="21205"/>
                    <a:pt x="3883" y="20968"/>
                    <a:pt x="3698" y="20730"/>
                  </a:cubicBezTo>
                  <a:cubicBezTo>
                    <a:pt x="3454" y="20412"/>
                    <a:pt x="3707" y="19981"/>
                    <a:pt x="4060" y="19981"/>
                  </a:cubicBezTo>
                  <a:close/>
                  <a:moveTo>
                    <a:pt x="3380" y="26326"/>
                  </a:moveTo>
                  <a:cubicBezTo>
                    <a:pt x="3398" y="26326"/>
                    <a:pt x="3416" y="26327"/>
                    <a:pt x="3434" y="26330"/>
                  </a:cubicBezTo>
                  <a:cubicBezTo>
                    <a:pt x="3540" y="26330"/>
                    <a:pt x="3646" y="26330"/>
                    <a:pt x="3751" y="26356"/>
                  </a:cubicBezTo>
                  <a:cubicBezTo>
                    <a:pt x="4174" y="26435"/>
                    <a:pt x="4597" y="26567"/>
                    <a:pt x="4993" y="26699"/>
                  </a:cubicBezTo>
                  <a:cubicBezTo>
                    <a:pt x="5759" y="26964"/>
                    <a:pt x="6419" y="27413"/>
                    <a:pt x="6947" y="28020"/>
                  </a:cubicBezTo>
                  <a:cubicBezTo>
                    <a:pt x="7132" y="28152"/>
                    <a:pt x="7212" y="28443"/>
                    <a:pt x="7106" y="28680"/>
                  </a:cubicBezTo>
                  <a:lnTo>
                    <a:pt x="7106" y="28654"/>
                  </a:lnTo>
                  <a:cubicBezTo>
                    <a:pt x="6974" y="28918"/>
                    <a:pt x="6736" y="29077"/>
                    <a:pt x="6446" y="29077"/>
                  </a:cubicBezTo>
                  <a:cubicBezTo>
                    <a:pt x="6129" y="29024"/>
                    <a:pt x="5785" y="28918"/>
                    <a:pt x="5495" y="28733"/>
                  </a:cubicBezTo>
                  <a:cubicBezTo>
                    <a:pt x="4781" y="28258"/>
                    <a:pt x="4068" y="27782"/>
                    <a:pt x="3355" y="27333"/>
                  </a:cubicBezTo>
                  <a:cubicBezTo>
                    <a:pt x="3276" y="27281"/>
                    <a:pt x="3197" y="27201"/>
                    <a:pt x="3117" y="27148"/>
                  </a:cubicBezTo>
                  <a:cubicBezTo>
                    <a:pt x="2985" y="26990"/>
                    <a:pt x="2853" y="26858"/>
                    <a:pt x="2932" y="26620"/>
                  </a:cubicBezTo>
                  <a:cubicBezTo>
                    <a:pt x="3005" y="26451"/>
                    <a:pt x="3188" y="26326"/>
                    <a:pt x="3380" y="26326"/>
                  </a:cubicBezTo>
                  <a:close/>
                  <a:moveTo>
                    <a:pt x="14906" y="30569"/>
                  </a:moveTo>
                  <a:cubicBezTo>
                    <a:pt x="15035" y="30569"/>
                    <a:pt x="15165" y="30573"/>
                    <a:pt x="15294" y="30582"/>
                  </a:cubicBezTo>
                  <a:cubicBezTo>
                    <a:pt x="15558" y="30582"/>
                    <a:pt x="15823" y="30635"/>
                    <a:pt x="16087" y="30741"/>
                  </a:cubicBezTo>
                  <a:cubicBezTo>
                    <a:pt x="16430" y="30846"/>
                    <a:pt x="16483" y="31322"/>
                    <a:pt x="16166" y="31507"/>
                  </a:cubicBezTo>
                  <a:cubicBezTo>
                    <a:pt x="16034" y="31612"/>
                    <a:pt x="15902" y="31692"/>
                    <a:pt x="15717" y="31718"/>
                  </a:cubicBezTo>
                  <a:lnTo>
                    <a:pt x="15743" y="31745"/>
                  </a:lnTo>
                  <a:cubicBezTo>
                    <a:pt x="15349" y="31832"/>
                    <a:pt x="14956" y="31883"/>
                    <a:pt x="14547" y="31883"/>
                  </a:cubicBezTo>
                  <a:cubicBezTo>
                    <a:pt x="14462" y="31883"/>
                    <a:pt x="14377" y="31881"/>
                    <a:pt x="14291" y="31877"/>
                  </a:cubicBezTo>
                  <a:cubicBezTo>
                    <a:pt x="14249" y="31880"/>
                    <a:pt x="14207" y="31881"/>
                    <a:pt x="14164" y="31881"/>
                  </a:cubicBezTo>
                  <a:cubicBezTo>
                    <a:pt x="13821" y="31881"/>
                    <a:pt x="13422" y="31797"/>
                    <a:pt x="13023" y="31797"/>
                  </a:cubicBezTo>
                  <a:cubicBezTo>
                    <a:pt x="12917" y="31797"/>
                    <a:pt x="12811" y="31771"/>
                    <a:pt x="12706" y="31718"/>
                  </a:cubicBezTo>
                  <a:cubicBezTo>
                    <a:pt x="12442" y="31639"/>
                    <a:pt x="12389" y="31269"/>
                    <a:pt x="12626" y="31111"/>
                  </a:cubicBezTo>
                  <a:cubicBezTo>
                    <a:pt x="12732" y="31005"/>
                    <a:pt x="12891" y="30899"/>
                    <a:pt x="13049" y="30873"/>
                  </a:cubicBezTo>
                  <a:cubicBezTo>
                    <a:pt x="13642" y="30675"/>
                    <a:pt x="14271" y="30569"/>
                    <a:pt x="14906" y="30569"/>
                  </a:cubicBezTo>
                  <a:close/>
                  <a:moveTo>
                    <a:pt x="14684" y="7614"/>
                  </a:moveTo>
                  <a:cubicBezTo>
                    <a:pt x="14709" y="7614"/>
                    <a:pt x="14736" y="7618"/>
                    <a:pt x="14766" y="7628"/>
                  </a:cubicBezTo>
                  <a:cubicBezTo>
                    <a:pt x="14977" y="7708"/>
                    <a:pt x="14872" y="7972"/>
                    <a:pt x="14845" y="8157"/>
                  </a:cubicBezTo>
                  <a:cubicBezTo>
                    <a:pt x="14740" y="8579"/>
                    <a:pt x="14634" y="9002"/>
                    <a:pt x="14528" y="9425"/>
                  </a:cubicBezTo>
                  <a:cubicBezTo>
                    <a:pt x="13868" y="12013"/>
                    <a:pt x="13023" y="14602"/>
                    <a:pt x="12547" y="17243"/>
                  </a:cubicBezTo>
                  <a:cubicBezTo>
                    <a:pt x="12230" y="18775"/>
                    <a:pt x="11913" y="20307"/>
                    <a:pt x="11570" y="21813"/>
                  </a:cubicBezTo>
                  <a:cubicBezTo>
                    <a:pt x="11332" y="23028"/>
                    <a:pt x="11174" y="24269"/>
                    <a:pt x="10962" y="25484"/>
                  </a:cubicBezTo>
                  <a:cubicBezTo>
                    <a:pt x="10830" y="26382"/>
                    <a:pt x="10725" y="27281"/>
                    <a:pt x="10593" y="28152"/>
                  </a:cubicBezTo>
                  <a:cubicBezTo>
                    <a:pt x="10487" y="29050"/>
                    <a:pt x="10381" y="29922"/>
                    <a:pt x="10223" y="30820"/>
                  </a:cubicBezTo>
                  <a:cubicBezTo>
                    <a:pt x="10011" y="32194"/>
                    <a:pt x="9747" y="33567"/>
                    <a:pt x="9615" y="34941"/>
                  </a:cubicBezTo>
                  <a:cubicBezTo>
                    <a:pt x="9589" y="35099"/>
                    <a:pt x="9562" y="35258"/>
                    <a:pt x="9510" y="35390"/>
                  </a:cubicBezTo>
                  <a:cubicBezTo>
                    <a:pt x="9452" y="35578"/>
                    <a:pt x="9282" y="35679"/>
                    <a:pt x="9110" y="35679"/>
                  </a:cubicBezTo>
                  <a:cubicBezTo>
                    <a:pt x="8969" y="35679"/>
                    <a:pt x="8827" y="35612"/>
                    <a:pt x="8744" y="35469"/>
                  </a:cubicBezTo>
                  <a:cubicBezTo>
                    <a:pt x="8638" y="35363"/>
                    <a:pt x="8585" y="35205"/>
                    <a:pt x="8559" y="35020"/>
                  </a:cubicBezTo>
                  <a:cubicBezTo>
                    <a:pt x="8506" y="34676"/>
                    <a:pt x="8479" y="34307"/>
                    <a:pt x="8453" y="33937"/>
                  </a:cubicBezTo>
                  <a:cubicBezTo>
                    <a:pt x="8532" y="33012"/>
                    <a:pt x="8585" y="32088"/>
                    <a:pt x="8664" y="31163"/>
                  </a:cubicBezTo>
                  <a:cubicBezTo>
                    <a:pt x="8691" y="30503"/>
                    <a:pt x="8770" y="29869"/>
                    <a:pt x="8849" y="29235"/>
                  </a:cubicBezTo>
                  <a:cubicBezTo>
                    <a:pt x="8955" y="28496"/>
                    <a:pt x="9061" y="27782"/>
                    <a:pt x="9193" y="27069"/>
                  </a:cubicBezTo>
                  <a:cubicBezTo>
                    <a:pt x="9378" y="25854"/>
                    <a:pt x="9562" y="24639"/>
                    <a:pt x="9774" y="23424"/>
                  </a:cubicBezTo>
                  <a:cubicBezTo>
                    <a:pt x="10091" y="21628"/>
                    <a:pt x="10593" y="19858"/>
                    <a:pt x="11042" y="18088"/>
                  </a:cubicBezTo>
                  <a:cubicBezTo>
                    <a:pt x="11385" y="16768"/>
                    <a:pt x="11649" y="15421"/>
                    <a:pt x="12072" y="14100"/>
                  </a:cubicBezTo>
                  <a:cubicBezTo>
                    <a:pt x="12547" y="12594"/>
                    <a:pt x="13155" y="11115"/>
                    <a:pt x="13683" y="9609"/>
                  </a:cubicBezTo>
                  <a:cubicBezTo>
                    <a:pt x="13868" y="9028"/>
                    <a:pt x="14079" y="8500"/>
                    <a:pt x="14370" y="7972"/>
                  </a:cubicBezTo>
                  <a:cubicBezTo>
                    <a:pt x="14439" y="7833"/>
                    <a:pt x="14508" y="7614"/>
                    <a:pt x="14684" y="7614"/>
                  </a:cubicBezTo>
                  <a:close/>
                  <a:moveTo>
                    <a:pt x="16295" y="1"/>
                  </a:moveTo>
                  <a:cubicBezTo>
                    <a:pt x="16248" y="1"/>
                    <a:pt x="16195" y="16"/>
                    <a:pt x="16140" y="47"/>
                  </a:cubicBezTo>
                  <a:cubicBezTo>
                    <a:pt x="15928" y="206"/>
                    <a:pt x="15717" y="364"/>
                    <a:pt x="15506" y="549"/>
                  </a:cubicBezTo>
                  <a:cubicBezTo>
                    <a:pt x="15136" y="893"/>
                    <a:pt x="14792" y="1263"/>
                    <a:pt x="14449" y="1632"/>
                  </a:cubicBezTo>
                  <a:cubicBezTo>
                    <a:pt x="12996" y="3164"/>
                    <a:pt x="11411" y="4538"/>
                    <a:pt x="9827" y="5938"/>
                  </a:cubicBezTo>
                  <a:cubicBezTo>
                    <a:pt x="8374" y="7179"/>
                    <a:pt x="7000" y="8500"/>
                    <a:pt x="5706" y="9900"/>
                  </a:cubicBezTo>
                  <a:cubicBezTo>
                    <a:pt x="3646" y="12277"/>
                    <a:pt x="2114" y="15104"/>
                    <a:pt x="1242" y="18141"/>
                  </a:cubicBezTo>
                  <a:cubicBezTo>
                    <a:pt x="344" y="21179"/>
                    <a:pt x="0" y="24349"/>
                    <a:pt x="212" y="27492"/>
                  </a:cubicBezTo>
                  <a:cubicBezTo>
                    <a:pt x="423" y="31190"/>
                    <a:pt x="1215" y="34729"/>
                    <a:pt x="2959" y="38031"/>
                  </a:cubicBezTo>
                  <a:cubicBezTo>
                    <a:pt x="3091" y="38295"/>
                    <a:pt x="3223" y="38533"/>
                    <a:pt x="3408" y="38744"/>
                  </a:cubicBezTo>
                  <a:lnTo>
                    <a:pt x="16932" y="38744"/>
                  </a:lnTo>
                  <a:cubicBezTo>
                    <a:pt x="18781" y="36314"/>
                    <a:pt x="20049" y="33488"/>
                    <a:pt x="20630" y="30503"/>
                  </a:cubicBezTo>
                  <a:cubicBezTo>
                    <a:pt x="20894" y="29024"/>
                    <a:pt x="21026" y="27518"/>
                    <a:pt x="21079" y="26013"/>
                  </a:cubicBezTo>
                  <a:cubicBezTo>
                    <a:pt x="21158" y="23715"/>
                    <a:pt x="21000" y="21390"/>
                    <a:pt x="20630" y="19119"/>
                  </a:cubicBezTo>
                  <a:cubicBezTo>
                    <a:pt x="20392" y="17534"/>
                    <a:pt x="20207" y="15949"/>
                    <a:pt x="19890" y="14390"/>
                  </a:cubicBezTo>
                  <a:cubicBezTo>
                    <a:pt x="19626" y="13043"/>
                    <a:pt x="19151" y="11749"/>
                    <a:pt x="18860" y="10402"/>
                  </a:cubicBezTo>
                  <a:cubicBezTo>
                    <a:pt x="18385" y="8368"/>
                    <a:pt x="17672" y="6387"/>
                    <a:pt x="17223" y="4353"/>
                  </a:cubicBezTo>
                  <a:cubicBezTo>
                    <a:pt x="16985" y="3296"/>
                    <a:pt x="16747" y="2213"/>
                    <a:pt x="16457" y="1157"/>
                  </a:cubicBezTo>
                  <a:cubicBezTo>
                    <a:pt x="16377" y="946"/>
                    <a:pt x="16377" y="681"/>
                    <a:pt x="16457" y="470"/>
                  </a:cubicBezTo>
                  <a:cubicBezTo>
                    <a:pt x="16483" y="391"/>
                    <a:pt x="16483" y="312"/>
                    <a:pt x="16483" y="232"/>
                  </a:cubicBezTo>
                  <a:cubicBezTo>
                    <a:pt x="16483" y="84"/>
                    <a:pt x="16405" y="1"/>
                    <a:pt x="16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85"/>
            <p:cNvSpPr/>
            <p:nvPr/>
          </p:nvSpPr>
          <p:spPr>
            <a:xfrm>
              <a:off x="5324200" y="2310000"/>
              <a:ext cx="163125" cy="701675"/>
            </a:xfrm>
            <a:custGeom>
              <a:avLst/>
              <a:gdLst/>
              <a:ahLst/>
              <a:cxnLst/>
              <a:rect l="l" t="t" r="r" b="b"/>
              <a:pathLst>
                <a:path w="6525" h="28067" extrusionOk="0">
                  <a:moveTo>
                    <a:pt x="6231" y="1"/>
                  </a:moveTo>
                  <a:cubicBezTo>
                    <a:pt x="6055" y="1"/>
                    <a:pt x="5986" y="220"/>
                    <a:pt x="5917" y="359"/>
                  </a:cubicBezTo>
                  <a:cubicBezTo>
                    <a:pt x="5626" y="887"/>
                    <a:pt x="5415" y="1415"/>
                    <a:pt x="5230" y="1996"/>
                  </a:cubicBezTo>
                  <a:cubicBezTo>
                    <a:pt x="4702" y="3502"/>
                    <a:pt x="4094" y="4981"/>
                    <a:pt x="3619" y="6487"/>
                  </a:cubicBezTo>
                  <a:cubicBezTo>
                    <a:pt x="3196" y="7808"/>
                    <a:pt x="2932" y="9155"/>
                    <a:pt x="2589" y="10475"/>
                  </a:cubicBezTo>
                  <a:cubicBezTo>
                    <a:pt x="2140" y="12245"/>
                    <a:pt x="1638" y="14015"/>
                    <a:pt x="1321" y="15811"/>
                  </a:cubicBezTo>
                  <a:cubicBezTo>
                    <a:pt x="1109" y="17026"/>
                    <a:pt x="925" y="18241"/>
                    <a:pt x="740" y="19456"/>
                  </a:cubicBezTo>
                  <a:cubicBezTo>
                    <a:pt x="608" y="20169"/>
                    <a:pt x="502" y="20883"/>
                    <a:pt x="396" y="21622"/>
                  </a:cubicBezTo>
                  <a:cubicBezTo>
                    <a:pt x="317" y="22256"/>
                    <a:pt x="238" y="22890"/>
                    <a:pt x="211" y="23550"/>
                  </a:cubicBezTo>
                  <a:cubicBezTo>
                    <a:pt x="132" y="24475"/>
                    <a:pt x="79" y="25426"/>
                    <a:pt x="0" y="26350"/>
                  </a:cubicBezTo>
                  <a:cubicBezTo>
                    <a:pt x="26" y="26694"/>
                    <a:pt x="53" y="27063"/>
                    <a:pt x="106" y="27407"/>
                  </a:cubicBezTo>
                  <a:cubicBezTo>
                    <a:pt x="132" y="27592"/>
                    <a:pt x="185" y="27750"/>
                    <a:pt x="291" y="27856"/>
                  </a:cubicBezTo>
                  <a:cubicBezTo>
                    <a:pt x="374" y="27999"/>
                    <a:pt x="516" y="28066"/>
                    <a:pt x="657" y="28066"/>
                  </a:cubicBezTo>
                  <a:cubicBezTo>
                    <a:pt x="829" y="28066"/>
                    <a:pt x="999" y="27965"/>
                    <a:pt x="1057" y="27777"/>
                  </a:cubicBezTo>
                  <a:cubicBezTo>
                    <a:pt x="1109" y="27645"/>
                    <a:pt x="1136" y="27486"/>
                    <a:pt x="1162" y="27328"/>
                  </a:cubicBezTo>
                  <a:cubicBezTo>
                    <a:pt x="1294" y="25954"/>
                    <a:pt x="1558" y="24581"/>
                    <a:pt x="1770" y="23207"/>
                  </a:cubicBezTo>
                  <a:cubicBezTo>
                    <a:pt x="1928" y="22309"/>
                    <a:pt x="2034" y="21437"/>
                    <a:pt x="2140" y="20539"/>
                  </a:cubicBezTo>
                  <a:cubicBezTo>
                    <a:pt x="2272" y="19668"/>
                    <a:pt x="2377" y="18769"/>
                    <a:pt x="2509" y="17871"/>
                  </a:cubicBezTo>
                  <a:cubicBezTo>
                    <a:pt x="2721" y="16656"/>
                    <a:pt x="2879" y="15415"/>
                    <a:pt x="3117" y="14200"/>
                  </a:cubicBezTo>
                  <a:cubicBezTo>
                    <a:pt x="3460" y="12694"/>
                    <a:pt x="3777" y="11162"/>
                    <a:pt x="4094" y="9630"/>
                  </a:cubicBezTo>
                  <a:cubicBezTo>
                    <a:pt x="4570" y="6989"/>
                    <a:pt x="5415" y="4400"/>
                    <a:pt x="6075" y="1812"/>
                  </a:cubicBezTo>
                  <a:cubicBezTo>
                    <a:pt x="6181" y="1389"/>
                    <a:pt x="6287" y="966"/>
                    <a:pt x="6392" y="544"/>
                  </a:cubicBezTo>
                  <a:cubicBezTo>
                    <a:pt x="6419" y="359"/>
                    <a:pt x="6524" y="95"/>
                    <a:pt x="6313" y="15"/>
                  </a:cubicBezTo>
                  <a:cubicBezTo>
                    <a:pt x="6283" y="5"/>
                    <a:pt x="6256" y="1"/>
                    <a:pt x="6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85"/>
            <p:cNvSpPr/>
            <p:nvPr/>
          </p:nvSpPr>
          <p:spPr>
            <a:xfrm>
              <a:off x="5199225" y="2619200"/>
              <a:ext cx="113100" cy="97325"/>
            </a:xfrm>
            <a:custGeom>
              <a:avLst/>
              <a:gdLst/>
              <a:ahLst/>
              <a:cxnLst/>
              <a:rect l="l" t="t" r="r" b="b"/>
              <a:pathLst>
                <a:path w="4524" h="3893" extrusionOk="0">
                  <a:moveTo>
                    <a:pt x="627" y="0"/>
                  </a:moveTo>
                  <a:cubicBezTo>
                    <a:pt x="253" y="0"/>
                    <a:pt x="0" y="431"/>
                    <a:pt x="244" y="749"/>
                  </a:cubicBezTo>
                  <a:cubicBezTo>
                    <a:pt x="429" y="987"/>
                    <a:pt x="614" y="1224"/>
                    <a:pt x="826" y="1462"/>
                  </a:cubicBezTo>
                  <a:cubicBezTo>
                    <a:pt x="1433" y="2069"/>
                    <a:pt x="2041" y="2703"/>
                    <a:pt x="2648" y="3311"/>
                  </a:cubicBezTo>
                  <a:cubicBezTo>
                    <a:pt x="2886" y="3549"/>
                    <a:pt x="3176" y="3734"/>
                    <a:pt x="3493" y="3813"/>
                  </a:cubicBezTo>
                  <a:lnTo>
                    <a:pt x="3678" y="3892"/>
                  </a:lnTo>
                  <a:cubicBezTo>
                    <a:pt x="4180" y="3813"/>
                    <a:pt x="4524" y="3522"/>
                    <a:pt x="4339" y="2941"/>
                  </a:cubicBezTo>
                  <a:cubicBezTo>
                    <a:pt x="4259" y="2783"/>
                    <a:pt x="4180" y="2651"/>
                    <a:pt x="4048" y="2545"/>
                  </a:cubicBezTo>
                  <a:cubicBezTo>
                    <a:pt x="3203" y="1673"/>
                    <a:pt x="2252" y="907"/>
                    <a:pt x="1248" y="221"/>
                  </a:cubicBezTo>
                  <a:cubicBezTo>
                    <a:pt x="1090" y="115"/>
                    <a:pt x="905" y="36"/>
                    <a:pt x="720" y="9"/>
                  </a:cubicBezTo>
                  <a:cubicBezTo>
                    <a:pt x="688" y="3"/>
                    <a:pt x="657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85"/>
            <p:cNvSpPr/>
            <p:nvPr/>
          </p:nvSpPr>
          <p:spPr>
            <a:xfrm>
              <a:off x="5472775" y="2633950"/>
              <a:ext cx="107000" cy="71500"/>
            </a:xfrm>
            <a:custGeom>
              <a:avLst/>
              <a:gdLst/>
              <a:ahLst/>
              <a:cxnLst/>
              <a:rect l="l" t="t" r="r" b="b"/>
              <a:pathLst>
                <a:path w="4280" h="2860" extrusionOk="0">
                  <a:moveTo>
                    <a:pt x="3546" y="1"/>
                  </a:moveTo>
                  <a:cubicBezTo>
                    <a:pt x="3483" y="1"/>
                    <a:pt x="3418" y="9"/>
                    <a:pt x="3355" y="27"/>
                  </a:cubicBezTo>
                  <a:cubicBezTo>
                    <a:pt x="2668" y="185"/>
                    <a:pt x="2008" y="449"/>
                    <a:pt x="1427" y="846"/>
                  </a:cubicBezTo>
                  <a:cubicBezTo>
                    <a:pt x="1004" y="1110"/>
                    <a:pt x="608" y="1427"/>
                    <a:pt x="264" y="1744"/>
                  </a:cubicBezTo>
                  <a:cubicBezTo>
                    <a:pt x="106" y="1902"/>
                    <a:pt x="0" y="2087"/>
                    <a:pt x="0" y="2298"/>
                  </a:cubicBezTo>
                  <a:cubicBezTo>
                    <a:pt x="0" y="2612"/>
                    <a:pt x="221" y="2860"/>
                    <a:pt x="521" y="2860"/>
                  </a:cubicBezTo>
                  <a:cubicBezTo>
                    <a:pt x="549" y="2860"/>
                    <a:pt x="578" y="2858"/>
                    <a:pt x="608" y="2853"/>
                  </a:cubicBezTo>
                  <a:cubicBezTo>
                    <a:pt x="766" y="2853"/>
                    <a:pt x="898" y="2800"/>
                    <a:pt x="1057" y="2747"/>
                  </a:cubicBezTo>
                  <a:cubicBezTo>
                    <a:pt x="1876" y="2483"/>
                    <a:pt x="2694" y="2087"/>
                    <a:pt x="3434" y="1612"/>
                  </a:cubicBezTo>
                  <a:cubicBezTo>
                    <a:pt x="3619" y="1453"/>
                    <a:pt x="3804" y="1268"/>
                    <a:pt x="3989" y="1083"/>
                  </a:cubicBezTo>
                  <a:cubicBezTo>
                    <a:pt x="4227" y="898"/>
                    <a:pt x="4279" y="555"/>
                    <a:pt x="4121" y="317"/>
                  </a:cubicBezTo>
                  <a:cubicBezTo>
                    <a:pt x="3997" y="111"/>
                    <a:pt x="3776" y="1"/>
                    <a:pt x="35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85"/>
            <p:cNvSpPr/>
            <p:nvPr/>
          </p:nvSpPr>
          <p:spPr>
            <a:xfrm>
              <a:off x="5184200" y="2777825"/>
              <a:ext cx="108975" cy="69450"/>
            </a:xfrm>
            <a:custGeom>
              <a:avLst/>
              <a:gdLst/>
              <a:ahLst/>
              <a:cxnLst/>
              <a:rect l="l" t="t" r="r" b="b"/>
              <a:pathLst>
                <a:path w="4359" h="2778" extrusionOk="0">
                  <a:moveTo>
                    <a:pt x="528" y="0"/>
                  </a:moveTo>
                  <a:cubicBezTo>
                    <a:pt x="339" y="0"/>
                    <a:pt x="178" y="125"/>
                    <a:pt x="106" y="294"/>
                  </a:cubicBezTo>
                  <a:cubicBezTo>
                    <a:pt x="0" y="532"/>
                    <a:pt x="132" y="664"/>
                    <a:pt x="264" y="822"/>
                  </a:cubicBezTo>
                  <a:cubicBezTo>
                    <a:pt x="344" y="875"/>
                    <a:pt x="423" y="955"/>
                    <a:pt x="528" y="1007"/>
                  </a:cubicBezTo>
                  <a:cubicBezTo>
                    <a:pt x="1242" y="1456"/>
                    <a:pt x="1955" y="1932"/>
                    <a:pt x="2668" y="2407"/>
                  </a:cubicBezTo>
                  <a:cubicBezTo>
                    <a:pt x="2959" y="2592"/>
                    <a:pt x="3276" y="2724"/>
                    <a:pt x="3619" y="2777"/>
                  </a:cubicBezTo>
                  <a:cubicBezTo>
                    <a:pt x="3883" y="2751"/>
                    <a:pt x="4121" y="2592"/>
                    <a:pt x="4253" y="2328"/>
                  </a:cubicBezTo>
                  <a:cubicBezTo>
                    <a:pt x="4359" y="2117"/>
                    <a:pt x="4306" y="1826"/>
                    <a:pt x="4094" y="1668"/>
                  </a:cubicBezTo>
                  <a:cubicBezTo>
                    <a:pt x="3566" y="1087"/>
                    <a:pt x="2906" y="638"/>
                    <a:pt x="2140" y="373"/>
                  </a:cubicBezTo>
                  <a:cubicBezTo>
                    <a:pt x="1744" y="241"/>
                    <a:pt x="1321" y="109"/>
                    <a:pt x="898" y="30"/>
                  </a:cubicBezTo>
                  <a:cubicBezTo>
                    <a:pt x="793" y="4"/>
                    <a:pt x="687" y="4"/>
                    <a:pt x="581" y="4"/>
                  </a:cubicBezTo>
                  <a:cubicBezTo>
                    <a:pt x="563" y="1"/>
                    <a:pt x="545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85"/>
            <p:cNvSpPr/>
            <p:nvPr/>
          </p:nvSpPr>
          <p:spPr>
            <a:xfrm>
              <a:off x="5476725" y="2519700"/>
              <a:ext cx="91825" cy="79500"/>
            </a:xfrm>
            <a:custGeom>
              <a:avLst/>
              <a:gdLst/>
              <a:ahLst/>
              <a:cxnLst/>
              <a:rect l="l" t="t" r="r" b="b"/>
              <a:pathLst>
                <a:path w="3673" h="3180" extrusionOk="0">
                  <a:moveTo>
                    <a:pt x="3144" y="1"/>
                  </a:moveTo>
                  <a:cubicBezTo>
                    <a:pt x="2933" y="27"/>
                    <a:pt x="2721" y="106"/>
                    <a:pt x="2536" y="212"/>
                  </a:cubicBezTo>
                  <a:cubicBezTo>
                    <a:pt x="1718" y="740"/>
                    <a:pt x="925" y="1269"/>
                    <a:pt x="318" y="2061"/>
                  </a:cubicBezTo>
                  <a:cubicBezTo>
                    <a:pt x="238" y="2167"/>
                    <a:pt x="186" y="2272"/>
                    <a:pt x="133" y="2378"/>
                  </a:cubicBezTo>
                  <a:cubicBezTo>
                    <a:pt x="1" y="2563"/>
                    <a:pt x="1" y="2827"/>
                    <a:pt x="159" y="2985"/>
                  </a:cubicBezTo>
                  <a:cubicBezTo>
                    <a:pt x="270" y="3115"/>
                    <a:pt x="433" y="3180"/>
                    <a:pt x="593" y="3180"/>
                  </a:cubicBezTo>
                  <a:cubicBezTo>
                    <a:pt x="662" y="3180"/>
                    <a:pt x="730" y="3168"/>
                    <a:pt x="793" y="3144"/>
                  </a:cubicBezTo>
                  <a:cubicBezTo>
                    <a:pt x="1269" y="2959"/>
                    <a:pt x="1718" y="2721"/>
                    <a:pt x="2114" y="2404"/>
                  </a:cubicBezTo>
                  <a:cubicBezTo>
                    <a:pt x="2563" y="2008"/>
                    <a:pt x="2986" y="1559"/>
                    <a:pt x="3355" y="1057"/>
                  </a:cubicBezTo>
                  <a:cubicBezTo>
                    <a:pt x="3461" y="925"/>
                    <a:pt x="3540" y="740"/>
                    <a:pt x="3593" y="582"/>
                  </a:cubicBezTo>
                  <a:cubicBezTo>
                    <a:pt x="3672" y="291"/>
                    <a:pt x="3461" y="1"/>
                    <a:pt x="3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85"/>
            <p:cNvSpPr/>
            <p:nvPr/>
          </p:nvSpPr>
          <p:spPr>
            <a:xfrm>
              <a:off x="5423250" y="2883875"/>
              <a:ext cx="102375" cy="33050"/>
            </a:xfrm>
            <a:custGeom>
              <a:avLst/>
              <a:gdLst/>
              <a:ahLst/>
              <a:cxnLst/>
              <a:rect l="l" t="t" r="r" b="b"/>
              <a:pathLst>
                <a:path w="4095" h="1322" extrusionOk="0">
                  <a:moveTo>
                    <a:pt x="2493" y="1"/>
                  </a:moveTo>
                  <a:cubicBezTo>
                    <a:pt x="1863" y="1"/>
                    <a:pt x="1249" y="107"/>
                    <a:pt x="634" y="305"/>
                  </a:cubicBezTo>
                  <a:cubicBezTo>
                    <a:pt x="476" y="358"/>
                    <a:pt x="344" y="437"/>
                    <a:pt x="211" y="543"/>
                  </a:cubicBezTo>
                  <a:cubicBezTo>
                    <a:pt x="0" y="727"/>
                    <a:pt x="53" y="1071"/>
                    <a:pt x="317" y="1150"/>
                  </a:cubicBezTo>
                  <a:cubicBezTo>
                    <a:pt x="396" y="1203"/>
                    <a:pt x="502" y="1229"/>
                    <a:pt x="608" y="1229"/>
                  </a:cubicBezTo>
                  <a:cubicBezTo>
                    <a:pt x="982" y="1229"/>
                    <a:pt x="1356" y="1321"/>
                    <a:pt x="1700" y="1321"/>
                  </a:cubicBezTo>
                  <a:cubicBezTo>
                    <a:pt x="1768" y="1321"/>
                    <a:pt x="1836" y="1317"/>
                    <a:pt x="1902" y="1309"/>
                  </a:cubicBezTo>
                  <a:cubicBezTo>
                    <a:pt x="1981" y="1313"/>
                    <a:pt x="2060" y="1315"/>
                    <a:pt x="2140" y="1315"/>
                  </a:cubicBezTo>
                  <a:cubicBezTo>
                    <a:pt x="2536" y="1315"/>
                    <a:pt x="2932" y="1260"/>
                    <a:pt x="3328" y="1150"/>
                  </a:cubicBezTo>
                  <a:cubicBezTo>
                    <a:pt x="3487" y="1124"/>
                    <a:pt x="3645" y="1071"/>
                    <a:pt x="3777" y="965"/>
                  </a:cubicBezTo>
                  <a:cubicBezTo>
                    <a:pt x="4094" y="754"/>
                    <a:pt x="4042" y="278"/>
                    <a:pt x="3672" y="173"/>
                  </a:cubicBezTo>
                  <a:cubicBezTo>
                    <a:pt x="3434" y="67"/>
                    <a:pt x="3143" y="14"/>
                    <a:pt x="2879" y="14"/>
                  </a:cubicBezTo>
                  <a:cubicBezTo>
                    <a:pt x="2750" y="5"/>
                    <a:pt x="2621" y="1"/>
                    <a:pt x="2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85"/>
            <p:cNvSpPr/>
            <p:nvPr/>
          </p:nvSpPr>
          <p:spPr>
            <a:xfrm>
              <a:off x="5272025" y="2492500"/>
              <a:ext cx="62100" cy="73450"/>
            </a:xfrm>
            <a:custGeom>
              <a:avLst/>
              <a:gdLst/>
              <a:ahLst/>
              <a:cxnLst/>
              <a:rect l="l" t="t" r="r" b="b"/>
              <a:pathLst>
                <a:path w="2484" h="2938" extrusionOk="0">
                  <a:moveTo>
                    <a:pt x="523" y="0"/>
                  </a:moveTo>
                  <a:cubicBezTo>
                    <a:pt x="399" y="0"/>
                    <a:pt x="275" y="48"/>
                    <a:pt x="185" y="138"/>
                  </a:cubicBezTo>
                  <a:cubicBezTo>
                    <a:pt x="27" y="296"/>
                    <a:pt x="0" y="587"/>
                    <a:pt x="159" y="772"/>
                  </a:cubicBezTo>
                  <a:cubicBezTo>
                    <a:pt x="529" y="1274"/>
                    <a:pt x="793" y="1855"/>
                    <a:pt x="1110" y="2383"/>
                  </a:cubicBezTo>
                  <a:cubicBezTo>
                    <a:pt x="1242" y="2700"/>
                    <a:pt x="1532" y="2911"/>
                    <a:pt x="1876" y="2938"/>
                  </a:cubicBezTo>
                  <a:cubicBezTo>
                    <a:pt x="2166" y="2938"/>
                    <a:pt x="2430" y="2700"/>
                    <a:pt x="2457" y="2409"/>
                  </a:cubicBezTo>
                  <a:cubicBezTo>
                    <a:pt x="2483" y="2145"/>
                    <a:pt x="2457" y="1881"/>
                    <a:pt x="2351" y="1643"/>
                  </a:cubicBezTo>
                  <a:cubicBezTo>
                    <a:pt x="2034" y="983"/>
                    <a:pt x="1479" y="428"/>
                    <a:pt x="793" y="85"/>
                  </a:cubicBezTo>
                  <a:cubicBezTo>
                    <a:pt x="713" y="28"/>
                    <a:pt x="618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5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35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35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9"/>
          <p:cNvSpPr txBox="1">
            <a:spLocks noGrp="1"/>
          </p:cNvSpPr>
          <p:nvPr>
            <p:ph type="ctrTitle"/>
          </p:nvPr>
        </p:nvSpPr>
        <p:spPr>
          <a:xfrm>
            <a:off x="342901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49"/>
          <p:cNvSpPr txBox="1">
            <a:spLocks noGrp="1"/>
          </p:cNvSpPr>
          <p:nvPr>
            <p:ph type="subTitle" idx="1"/>
          </p:nvPr>
        </p:nvSpPr>
        <p:spPr>
          <a:xfrm>
            <a:off x="685801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77" name="Google Shape;677;p49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49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49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title" idx="2"/>
          </p:nvPr>
        </p:nvSpPr>
        <p:spPr>
          <a:xfrm>
            <a:off x="1284250" y="1456288"/>
            <a:ext cx="306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title" idx="3"/>
          </p:nvPr>
        </p:nvSpPr>
        <p:spPr>
          <a:xfrm>
            <a:off x="1284225" y="1845133"/>
            <a:ext cx="30669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subTitle" idx="1"/>
          </p:nvPr>
        </p:nvSpPr>
        <p:spPr>
          <a:xfrm>
            <a:off x="1284225" y="2189233"/>
            <a:ext cx="306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title" idx="4"/>
          </p:nvPr>
        </p:nvSpPr>
        <p:spPr>
          <a:xfrm>
            <a:off x="4793000" y="1456288"/>
            <a:ext cx="306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title" idx="5"/>
          </p:nvPr>
        </p:nvSpPr>
        <p:spPr>
          <a:xfrm>
            <a:off x="4792976" y="1845133"/>
            <a:ext cx="30669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subTitle" idx="6"/>
          </p:nvPr>
        </p:nvSpPr>
        <p:spPr>
          <a:xfrm>
            <a:off x="4792976" y="2189233"/>
            <a:ext cx="306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title" idx="7"/>
          </p:nvPr>
        </p:nvSpPr>
        <p:spPr>
          <a:xfrm>
            <a:off x="1284125" y="3011300"/>
            <a:ext cx="306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title" idx="8"/>
          </p:nvPr>
        </p:nvSpPr>
        <p:spPr>
          <a:xfrm>
            <a:off x="1284100" y="3400189"/>
            <a:ext cx="30669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subTitle" idx="9"/>
          </p:nvPr>
        </p:nvSpPr>
        <p:spPr>
          <a:xfrm>
            <a:off x="1284100" y="3744289"/>
            <a:ext cx="306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title" idx="13"/>
          </p:nvPr>
        </p:nvSpPr>
        <p:spPr>
          <a:xfrm>
            <a:off x="4792875" y="3011300"/>
            <a:ext cx="306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title" idx="14"/>
          </p:nvPr>
        </p:nvSpPr>
        <p:spPr>
          <a:xfrm>
            <a:off x="4792851" y="3400189"/>
            <a:ext cx="30669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subTitle" idx="15"/>
          </p:nvPr>
        </p:nvSpPr>
        <p:spPr>
          <a:xfrm>
            <a:off x="4792851" y="3744289"/>
            <a:ext cx="306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8"/>
          <p:cNvSpPr/>
          <p:nvPr/>
        </p:nvSpPr>
        <p:spPr>
          <a:xfrm>
            <a:off x="7921650" y="3015725"/>
            <a:ext cx="1222350" cy="2127775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p38"/>
          <p:cNvGrpSpPr/>
          <p:nvPr/>
        </p:nvGrpSpPr>
        <p:grpSpPr>
          <a:xfrm rot="10800000">
            <a:off x="7986738" y="3309783"/>
            <a:ext cx="1092172" cy="837437"/>
            <a:chOff x="3531325" y="2569250"/>
            <a:chExt cx="630475" cy="483425"/>
          </a:xfrm>
        </p:grpSpPr>
        <p:sp>
          <p:nvSpPr>
            <p:cNvPr id="93" name="Google Shape;93;p38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8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8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8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8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8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8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8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8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8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50"/>
          <p:cNvSpPr txBox="1">
            <a:spLocks noGrp="1"/>
          </p:cNvSpPr>
          <p:nvPr>
            <p:ph type="title"/>
          </p:nvPr>
        </p:nvSpPr>
        <p:spPr>
          <a:xfrm>
            <a:off x="228601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50"/>
          <p:cNvSpPr txBox="1">
            <a:spLocks noGrp="1"/>
          </p:cNvSpPr>
          <p:nvPr>
            <p:ph type="body" idx="1"/>
          </p:nvPr>
        </p:nvSpPr>
        <p:spPr>
          <a:xfrm>
            <a:off x="228601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3" name="Google Shape;683;p50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50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50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1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51"/>
          <p:cNvSpPr txBox="1">
            <a:spLocks noGrp="1"/>
          </p:cNvSpPr>
          <p:nvPr>
            <p:ph type="body" idx="1"/>
          </p:nvPr>
        </p:nvSpPr>
        <p:spPr>
          <a:xfrm>
            <a:off x="361157" y="1453358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9" name="Google Shape;689;p51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51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51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2"/>
          <p:cNvSpPr txBox="1">
            <a:spLocks noGrp="1"/>
          </p:cNvSpPr>
          <p:nvPr>
            <p:ph type="title"/>
          </p:nvPr>
        </p:nvSpPr>
        <p:spPr>
          <a:xfrm>
            <a:off x="228601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52"/>
          <p:cNvSpPr txBox="1">
            <a:spLocks noGrp="1"/>
          </p:cNvSpPr>
          <p:nvPr>
            <p:ph type="body" idx="1"/>
          </p:nvPr>
        </p:nvSpPr>
        <p:spPr>
          <a:xfrm>
            <a:off x="228601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695" name="Google Shape;695;p52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696" name="Google Shape;696;p52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52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52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53"/>
          <p:cNvSpPr txBox="1">
            <a:spLocks noGrp="1"/>
          </p:cNvSpPr>
          <p:nvPr>
            <p:ph type="title"/>
          </p:nvPr>
        </p:nvSpPr>
        <p:spPr>
          <a:xfrm>
            <a:off x="228601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53"/>
          <p:cNvSpPr txBox="1">
            <a:spLocks noGrp="1"/>
          </p:cNvSpPr>
          <p:nvPr>
            <p:ph type="body" idx="1"/>
          </p:nvPr>
        </p:nvSpPr>
        <p:spPr>
          <a:xfrm>
            <a:off x="228601" y="767557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702" name="Google Shape;702;p53"/>
          <p:cNvSpPr txBox="1">
            <a:spLocks noGrp="1"/>
          </p:cNvSpPr>
          <p:nvPr>
            <p:ph type="body" idx="2"/>
          </p:nvPr>
        </p:nvSpPr>
        <p:spPr>
          <a:xfrm>
            <a:off x="228601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703" name="Google Shape;703;p53"/>
          <p:cNvSpPr txBox="1">
            <a:spLocks noGrp="1"/>
          </p:cNvSpPr>
          <p:nvPr>
            <p:ph type="body" idx="3"/>
          </p:nvPr>
        </p:nvSpPr>
        <p:spPr>
          <a:xfrm>
            <a:off x="2322513" y="767557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704" name="Google Shape;704;p53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705" name="Google Shape;705;p53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53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53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54"/>
          <p:cNvSpPr txBox="1">
            <a:spLocks noGrp="1"/>
          </p:cNvSpPr>
          <p:nvPr>
            <p:ph type="title"/>
          </p:nvPr>
        </p:nvSpPr>
        <p:spPr>
          <a:xfrm>
            <a:off x="228601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54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54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54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55"/>
          <p:cNvSpPr txBox="1">
            <a:spLocks noGrp="1"/>
          </p:cNvSpPr>
          <p:nvPr>
            <p:ph type="title"/>
          </p:nvPr>
        </p:nvSpPr>
        <p:spPr>
          <a:xfrm>
            <a:off x="228600" y="136526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55"/>
          <p:cNvSpPr txBox="1">
            <a:spLocks noGrp="1"/>
          </p:cNvSpPr>
          <p:nvPr>
            <p:ph type="body" idx="1"/>
          </p:nvPr>
        </p:nvSpPr>
        <p:spPr>
          <a:xfrm>
            <a:off x="1787526" y="136526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716" name="Google Shape;716;p55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717" name="Google Shape;717;p55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55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55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6"/>
          <p:cNvSpPr txBox="1">
            <a:spLocks noGrp="1"/>
          </p:cNvSpPr>
          <p:nvPr>
            <p:ph type="title"/>
          </p:nvPr>
        </p:nvSpPr>
        <p:spPr>
          <a:xfrm>
            <a:off x="896144" y="2400301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56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723" name="Google Shape;723;p56"/>
          <p:cNvSpPr txBox="1">
            <a:spLocks noGrp="1"/>
          </p:cNvSpPr>
          <p:nvPr>
            <p:ph type="body" idx="1"/>
          </p:nvPr>
        </p:nvSpPr>
        <p:spPr>
          <a:xfrm>
            <a:off x="896144" y="2683670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724" name="Google Shape;724;p56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56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56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7"/>
          <p:cNvSpPr txBox="1">
            <a:spLocks noGrp="1"/>
          </p:cNvSpPr>
          <p:nvPr>
            <p:ph type="title"/>
          </p:nvPr>
        </p:nvSpPr>
        <p:spPr>
          <a:xfrm>
            <a:off x="228601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57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0" name="Google Shape;730;p57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57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57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58"/>
          <p:cNvSpPr txBox="1">
            <a:spLocks noGrp="1"/>
          </p:cNvSpPr>
          <p:nvPr>
            <p:ph type="title"/>
          </p:nvPr>
        </p:nvSpPr>
        <p:spPr>
          <a:xfrm rot="5400000">
            <a:off x="2366168" y="1085852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58"/>
          <p:cNvSpPr txBox="1">
            <a:spLocks noGrp="1"/>
          </p:cNvSpPr>
          <p:nvPr>
            <p:ph type="body" idx="1"/>
          </p:nvPr>
        </p:nvSpPr>
        <p:spPr>
          <a:xfrm rot="5400000">
            <a:off x="270670" y="95251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6" name="Google Shape;736;p58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58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58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4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48" name="Google Shape;748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9"/>
          <p:cNvSpPr/>
          <p:nvPr/>
        </p:nvSpPr>
        <p:spPr>
          <a:xfrm flipH="1">
            <a:off x="-270843" y="-46220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body" idx="1"/>
          </p:nvPr>
        </p:nvSpPr>
        <p:spPr>
          <a:xfrm>
            <a:off x="2328325" y="1313300"/>
            <a:ext cx="4487400" cy="3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8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8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4" name="Google Shape;754;p8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8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8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8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87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0" name="Google Shape;760;p8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8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8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5" name="Google Shape;765;p8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6" name="Google Shape;766;p8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7" name="Google Shape;767;p8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8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8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8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89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73" name="Google Shape;773;p89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4" name="Google Shape;774;p8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75" name="Google Shape;775;p8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6" name="Google Shape;776;p8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8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8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9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9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9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9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9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9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9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9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0" name="Google Shape;790;p9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91" name="Google Shape;791;p9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92" name="Google Shape;792;p9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9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9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9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9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98" name="Google Shape;798;p9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99" name="Google Shape;799;p9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9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9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9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4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5" name="Google Shape;805;p9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9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9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95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95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1" name="Google Shape;811;p9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2" name="Google Shape;812;p9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9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0"/>
          <p:cNvSpPr txBox="1">
            <a:spLocks noGrp="1"/>
          </p:cNvSpPr>
          <p:nvPr>
            <p:ph type="title"/>
          </p:nvPr>
        </p:nvSpPr>
        <p:spPr>
          <a:xfrm>
            <a:off x="1577650" y="2884800"/>
            <a:ext cx="496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0"/>
          <p:cNvSpPr txBox="1">
            <a:spLocks noGrp="1"/>
          </p:cNvSpPr>
          <p:nvPr>
            <p:ph type="subTitle" idx="1"/>
          </p:nvPr>
        </p:nvSpPr>
        <p:spPr>
          <a:xfrm>
            <a:off x="1577650" y="1686000"/>
            <a:ext cx="49671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0"/>
          <p:cNvSpPr/>
          <p:nvPr/>
        </p:nvSpPr>
        <p:spPr>
          <a:xfrm rot="-5400000">
            <a:off x="7339714" y="-941840"/>
            <a:ext cx="1222350" cy="2812280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40"/>
          <p:cNvGrpSpPr/>
          <p:nvPr/>
        </p:nvGrpSpPr>
        <p:grpSpPr>
          <a:xfrm flipH="1">
            <a:off x="270035" y="3747508"/>
            <a:ext cx="1092172" cy="837437"/>
            <a:chOff x="3531325" y="2569250"/>
            <a:chExt cx="630475" cy="483425"/>
          </a:xfrm>
        </p:grpSpPr>
        <p:sp>
          <p:nvSpPr>
            <p:cNvPr id="112" name="Google Shape;112;p40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0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0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0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0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0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0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0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0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0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40"/>
          <p:cNvGrpSpPr/>
          <p:nvPr/>
        </p:nvGrpSpPr>
        <p:grpSpPr>
          <a:xfrm rot="5400000" flipH="1">
            <a:off x="7116193" y="-265818"/>
            <a:ext cx="1036942" cy="792140"/>
            <a:chOff x="3531325" y="2569250"/>
            <a:chExt cx="630475" cy="483425"/>
          </a:xfrm>
        </p:grpSpPr>
        <p:sp>
          <p:nvSpPr>
            <p:cNvPr id="123" name="Google Shape;123;p40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0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0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0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0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0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0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0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0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0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815;p96" descr="A picture containing text, reso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333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2413525" y="539525"/>
            <a:ext cx="43167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21" name="Google Shape;821;p48"/>
          <p:cNvSpPr txBox="1">
            <a:spLocks noGrp="1"/>
          </p:cNvSpPr>
          <p:nvPr>
            <p:ph type="subTitle" idx="1"/>
          </p:nvPr>
        </p:nvSpPr>
        <p:spPr>
          <a:xfrm>
            <a:off x="2808050" y="1882050"/>
            <a:ext cx="3528000" cy="1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48"/>
          <p:cNvSpPr/>
          <p:nvPr/>
        </p:nvSpPr>
        <p:spPr>
          <a:xfrm flipH="1">
            <a:off x="6858825" y="0"/>
            <a:ext cx="2588569" cy="1883826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3" name="Google Shape;823;p48"/>
          <p:cNvGrpSpPr/>
          <p:nvPr/>
        </p:nvGrpSpPr>
        <p:grpSpPr>
          <a:xfrm flipH="1">
            <a:off x="7240303" y="4144309"/>
            <a:ext cx="1190471" cy="642088"/>
            <a:chOff x="409850" y="2349325"/>
            <a:chExt cx="1092175" cy="768875"/>
          </a:xfrm>
        </p:grpSpPr>
        <p:sp>
          <p:nvSpPr>
            <p:cNvPr id="824" name="Google Shape;824;p48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4" name="Google Shape;834;p48"/>
          <p:cNvSpPr/>
          <p:nvPr/>
        </p:nvSpPr>
        <p:spPr>
          <a:xfrm rot="10800000">
            <a:off x="-609600" y="2102225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5" name="Google Shape;835;p48"/>
          <p:cNvGrpSpPr/>
          <p:nvPr/>
        </p:nvGrpSpPr>
        <p:grpSpPr>
          <a:xfrm flipH="1">
            <a:off x="95172" y="-115367"/>
            <a:ext cx="1092172" cy="837437"/>
            <a:chOff x="3531325" y="2569250"/>
            <a:chExt cx="630475" cy="483425"/>
          </a:xfrm>
        </p:grpSpPr>
        <p:sp>
          <p:nvSpPr>
            <p:cNvPr id="836" name="Google Shape;836;p48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6" name="Google Shape;846;p48"/>
          <p:cNvSpPr txBox="1"/>
          <p:nvPr/>
        </p:nvSpPr>
        <p:spPr>
          <a:xfrm>
            <a:off x="2652463" y="3578550"/>
            <a:ext cx="38388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CREDITS</a:t>
            </a:r>
            <a:r>
              <a:rPr lang="en-US" sz="1200" b="0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: This presentation template was created by </a:t>
            </a:r>
            <a:r>
              <a:rPr lang="en-US" sz="1200" b="1" i="0" u="none" strike="noStrike" cap="none">
                <a:solidFill>
                  <a:srgbClr val="FFFFFF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2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,</a:t>
            </a:r>
            <a:r>
              <a:rPr lang="en-US" sz="1200" b="0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 including icons by </a:t>
            </a:r>
            <a:r>
              <a:rPr lang="en-US" sz="1200" b="1" i="0" u="none" strike="noStrike" cap="none">
                <a:solidFill>
                  <a:srgbClr val="FFFFFF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200" b="0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 and infographics &amp; images by </a:t>
            </a:r>
            <a:r>
              <a:rPr lang="en-US" sz="1200" b="1" i="0" u="none" strike="noStrike" cap="none">
                <a:solidFill>
                  <a:srgbClr val="FFFFFF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1200" b="0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1200" b="0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97"/>
          <p:cNvSpPr txBox="1">
            <a:spLocks noGrp="1"/>
          </p:cNvSpPr>
          <p:nvPr>
            <p:ph type="ctrTitle"/>
          </p:nvPr>
        </p:nvSpPr>
        <p:spPr>
          <a:xfrm>
            <a:off x="713125" y="1444263"/>
            <a:ext cx="7717500" cy="1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49" name="Google Shape;849;p97"/>
          <p:cNvSpPr txBox="1">
            <a:spLocks noGrp="1"/>
          </p:cNvSpPr>
          <p:nvPr>
            <p:ph type="subTitle" idx="1"/>
          </p:nvPr>
        </p:nvSpPr>
        <p:spPr>
          <a:xfrm>
            <a:off x="713200" y="3555900"/>
            <a:ext cx="77175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50" name="Google Shape;850;p97"/>
          <p:cNvSpPr/>
          <p:nvPr/>
        </p:nvSpPr>
        <p:spPr>
          <a:xfrm>
            <a:off x="0" y="0"/>
            <a:ext cx="2588569" cy="1883826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1" name="Google Shape;851;p97"/>
          <p:cNvGrpSpPr/>
          <p:nvPr/>
        </p:nvGrpSpPr>
        <p:grpSpPr>
          <a:xfrm>
            <a:off x="7223425" y="-128592"/>
            <a:ext cx="1092172" cy="837437"/>
            <a:chOff x="3531325" y="2569250"/>
            <a:chExt cx="630475" cy="483425"/>
          </a:xfrm>
        </p:grpSpPr>
        <p:sp>
          <p:nvSpPr>
            <p:cNvPr id="852" name="Google Shape;852;p97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97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97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97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97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97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97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97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97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97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2" name="Google Shape;862;p97"/>
          <p:cNvSpPr/>
          <p:nvPr/>
        </p:nvSpPr>
        <p:spPr>
          <a:xfrm rot="10800000" flipH="1">
            <a:off x="6576050" y="2102225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98"/>
          <p:cNvSpPr/>
          <p:nvPr/>
        </p:nvSpPr>
        <p:spPr>
          <a:xfrm rot="-5400000">
            <a:off x="22017" y="1060669"/>
            <a:ext cx="3265714" cy="3466548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5" name="Google Shape;865;p98"/>
          <p:cNvGrpSpPr/>
          <p:nvPr/>
        </p:nvGrpSpPr>
        <p:grpSpPr>
          <a:xfrm>
            <a:off x="5734079" y="-148531"/>
            <a:ext cx="3416119" cy="2105261"/>
            <a:chOff x="6018456" y="-130407"/>
            <a:chExt cx="3119744" cy="1922613"/>
          </a:xfrm>
        </p:grpSpPr>
        <p:sp>
          <p:nvSpPr>
            <p:cNvPr id="866" name="Google Shape;866;p98"/>
            <p:cNvSpPr/>
            <p:nvPr/>
          </p:nvSpPr>
          <p:spPr>
            <a:xfrm rot="-5400000">
              <a:off x="6682223" y="-663771"/>
              <a:ext cx="1792210" cy="3119744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7" name="Google Shape;867;p98"/>
            <p:cNvGrpSpPr/>
            <p:nvPr/>
          </p:nvGrpSpPr>
          <p:grpSpPr>
            <a:xfrm rot="5400000">
              <a:off x="6307311" y="40090"/>
              <a:ext cx="1462008" cy="1121014"/>
              <a:chOff x="3531325" y="2569250"/>
              <a:chExt cx="630475" cy="483425"/>
            </a:xfrm>
          </p:grpSpPr>
          <p:sp>
            <p:nvSpPr>
              <p:cNvPr id="868" name="Google Shape;868;p98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98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98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98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98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98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98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98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98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98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78" name="Google Shape;878;p98"/>
          <p:cNvGrpSpPr/>
          <p:nvPr/>
        </p:nvGrpSpPr>
        <p:grpSpPr>
          <a:xfrm>
            <a:off x="4816883" y="4190235"/>
            <a:ext cx="1011093" cy="775317"/>
            <a:chOff x="3531325" y="2569250"/>
            <a:chExt cx="630475" cy="483425"/>
          </a:xfrm>
        </p:grpSpPr>
        <p:sp>
          <p:nvSpPr>
            <p:cNvPr id="879" name="Google Shape;879;p98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98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98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98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98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98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98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98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98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98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9" name="Google Shape;889;p98"/>
          <p:cNvSpPr txBox="1">
            <a:spLocks noGrp="1"/>
          </p:cNvSpPr>
          <p:nvPr>
            <p:ph type="title"/>
          </p:nvPr>
        </p:nvSpPr>
        <p:spPr>
          <a:xfrm>
            <a:off x="1869775" y="2413317"/>
            <a:ext cx="5404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0" name="Google Shape;890;p98"/>
          <p:cNvSpPr txBox="1">
            <a:spLocks noGrp="1"/>
          </p:cNvSpPr>
          <p:nvPr>
            <p:ph type="subTitle" idx="1"/>
          </p:nvPr>
        </p:nvSpPr>
        <p:spPr>
          <a:xfrm>
            <a:off x="2053275" y="3052003"/>
            <a:ext cx="5037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98"/>
          <p:cNvSpPr txBox="1">
            <a:spLocks noGrp="1"/>
          </p:cNvSpPr>
          <p:nvPr>
            <p:ph type="title" idx="2"/>
          </p:nvPr>
        </p:nvSpPr>
        <p:spPr>
          <a:xfrm>
            <a:off x="3316075" y="1523518"/>
            <a:ext cx="25119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9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4" name="Google Shape;894;p99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  <a:defRPr sz="11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0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00"/>
          <p:cNvSpPr txBox="1">
            <a:spLocks noGrp="1"/>
          </p:cNvSpPr>
          <p:nvPr>
            <p:ph type="body" idx="1"/>
          </p:nvPr>
        </p:nvSpPr>
        <p:spPr>
          <a:xfrm>
            <a:off x="1648375" y="2731149"/>
            <a:ext cx="27450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8" name="Google Shape;898;p100"/>
          <p:cNvSpPr txBox="1">
            <a:spLocks noGrp="1"/>
          </p:cNvSpPr>
          <p:nvPr>
            <p:ph type="body" idx="2"/>
          </p:nvPr>
        </p:nvSpPr>
        <p:spPr>
          <a:xfrm>
            <a:off x="4750686" y="2731149"/>
            <a:ext cx="27450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9" name="Google Shape;899;p100"/>
          <p:cNvSpPr txBox="1">
            <a:spLocks noGrp="1"/>
          </p:cNvSpPr>
          <p:nvPr>
            <p:ph type="title" idx="3"/>
          </p:nvPr>
        </p:nvSpPr>
        <p:spPr>
          <a:xfrm>
            <a:off x="1648375" y="2374988"/>
            <a:ext cx="27450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100"/>
          <p:cNvSpPr txBox="1">
            <a:spLocks noGrp="1"/>
          </p:cNvSpPr>
          <p:nvPr>
            <p:ph type="title" idx="4"/>
          </p:nvPr>
        </p:nvSpPr>
        <p:spPr>
          <a:xfrm>
            <a:off x="4750680" y="2374988"/>
            <a:ext cx="27450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100"/>
          <p:cNvSpPr/>
          <p:nvPr/>
        </p:nvSpPr>
        <p:spPr>
          <a:xfrm rot="10800000" flipH="1">
            <a:off x="0" y="3295278"/>
            <a:ext cx="2539643" cy="1848220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2" name="Google Shape;902;p100"/>
          <p:cNvGrpSpPr/>
          <p:nvPr/>
        </p:nvGrpSpPr>
        <p:grpSpPr>
          <a:xfrm flipH="1">
            <a:off x="213466" y="120783"/>
            <a:ext cx="1092172" cy="837437"/>
            <a:chOff x="3531325" y="2569250"/>
            <a:chExt cx="630475" cy="483425"/>
          </a:xfrm>
        </p:grpSpPr>
        <p:sp>
          <p:nvSpPr>
            <p:cNvPr id="903" name="Google Shape;903;p100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00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00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00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00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00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00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00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00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00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01"/>
          <p:cNvSpPr/>
          <p:nvPr/>
        </p:nvSpPr>
        <p:spPr>
          <a:xfrm flipH="1">
            <a:off x="7366377" y="6382"/>
            <a:ext cx="1808421" cy="1315926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10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16" name="Google Shape;916;p101"/>
          <p:cNvGrpSpPr/>
          <p:nvPr/>
        </p:nvGrpSpPr>
        <p:grpSpPr>
          <a:xfrm rot="-4487571">
            <a:off x="1182" y="4324211"/>
            <a:ext cx="885691" cy="837462"/>
            <a:chOff x="3925359" y="4050084"/>
            <a:chExt cx="1225343" cy="1158620"/>
          </a:xfrm>
        </p:grpSpPr>
        <p:sp>
          <p:nvSpPr>
            <p:cNvPr id="917" name="Google Shape;917;p101"/>
            <p:cNvSpPr/>
            <p:nvPr/>
          </p:nvSpPr>
          <p:spPr>
            <a:xfrm>
              <a:off x="4454316" y="4340282"/>
              <a:ext cx="55071" cy="116123"/>
            </a:xfrm>
            <a:custGeom>
              <a:avLst/>
              <a:gdLst/>
              <a:ahLst/>
              <a:cxnLst/>
              <a:rect l="l" t="t" r="r" b="b"/>
              <a:pathLst>
                <a:path w="1243" h="2621" extrusionOk="0">
                  <a:moveTo>
                    <a:pt x="687" y="1"/>
                  </a:moveTo>
                  <a:cubicBezTo>
                    <a:pt x="502" y="1"/>
                    <a:pt x="344" y="80"/>
                    <a:pt x="238" y="238"/>
                  </a:cubicBezTo>
                  <a:cubicBezTo>
                    <a:pt x="185" y="318"/>
                    <a:pt x="159" y="423"/>
                    <a:pt x="133" y="529"/>
                  </a:cubicBezTo>
                  <a:cubicBezTo>
                    <a:pt x="1" y="1031"/>
                    <a:pt x="27" y="1559"/>
                    <a:pt x="159" y="2061"/>
                  </a:cubicBezTo>
                  <a:cubicBezTo>
                    <a:pt x="212" y="2272"/>
                    <a:pt x="318" y="2457"/>
                    <a:pt x="502" y="2563"/>
                  </a:cubicBezTo>
                  <a:cubicBezTo>
                    <a:pt x="565" y="2602"/>
                    <a:pt x="635" y="2620"/>
                    <a:pt x="704" y="2620"/>
                  </a:cubicBezTo>
                  <a:cubicBezTo>
                    <a:pt x="866" y="2620"/>
                    <a:pt x="1020" y="2519"/>
                    <a:pt x="1057" y="2352"/>
                  </a:cubicBezTo>
                  <a:cubicBezTo>
                    <a:pt x="1084" y="2299"/>
                    <a:pt x="1084" y="2220"/>
                    <a:pt x="1084" y="2167"/>
                  </a:cubicBezTo>
                  <a:cubicBezTo>
                    <a:pt x="1110" y="1823"/>
                    <a:pt x="1163" y="1480"/>
                    <a:pt x="1216" y="1137"/>
                  </a:cubicBezTo>
                  <a:cubicBezTo>
                    <a:pt x="1242" y="846"/>
                    <a:pt x="1189" y="582"/>
                    <a:pt x="1084" y="318"/>
                  </a:cubicBezTo>
                  <a:cubicBezTo>
                    <a:pt x="1031" y="159"/>
                    <a:pt x="872" y="27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01"/>
            <p:cNvSpPr/>
            <p:nvPr/>
          </p:nvSpPr>
          <p:spPr>
            <a:xfrm>
              <a:off x="4817130" y="4376568"/>
              <a:ext cx="138099" cy="41026"/>
            </a:xfrm>
            <a:custGeom>
              <a:avLst/>
              <a:gdLst/>
              <a:ahLst/>
              <a:cxnLst/>
              <a:rect l="l" t="t" r="r" b="b"/>
              <a:pathLst>
                <a:path w="3117" h="926" extrusionOk="0">
                  <a:moveTo>
                    <a:pt x="977" y="1"/>
                  </a:moveTo>
                  <a:cubicBezTo>
                    <a:pt x="740" y="1"/>
                    <a:pt x="502" y="27"/>
                    <a:pt x="291" y="133"/>
                  </a:cubicBezTo>
                  <a:cubicBezTo>
                    <a:pt x="132" y="159"/>
                    <a:pt x="26" y="291"/>
                    <a:pt x="0" y="450"/>
                  </a:cubicBezTo>
                  <a:cubicBezTo>
                    <a:pt x="26" y="608"/>
                    <a:pt x="158" y="740"/>
                    <a:pt x="317" y="740"/>
                  </a:cubicBezTo>
                  <a:cubicBezTo>
                    <a:pt x="475" y="793"/>
                    <a:pt x="660" y="819"/>
                    <a:pt x="792" y="846"/>
                  </a:cubicBezTo>
                  <a:cubicBezTo>
                    <a:pt x="1096" y="899"/>
                    <a:pt x="1407" y="925"/>
                    <a:pt x="1720" y="925"/>
                  </a:cubicBezTo>
                  <a:cubicBezTo>
                    <a:pt x="2034" y="925"/>
                    <a:pt x="2351" y="899"/>
                    <a:pt x="2668" y="846"/>
                  </a:cubicBezTo>
                  <a:cubicBezTo>
                    <a:pt x="2747" y="846"/>
                    <a:pt x="2826" y="819"/>
                    <a:pt x="2906" y="793"/>
                  </a:cubicBezTo>
                  <a:cubicBezTo>
                    <a:pt x="3011" y="767"/>
                    <a:pt x="3090" y="661"/>
                    <a:pt x="3117" y="555"/>
                  </a:cubicBezTo>
                  <a:cubicBezTo>
                    <a:pt x="3117" y="423"/>
                    <a:pt x="3064" y="318"/>
                    <a:pt x="2958" y="238"/>
                  </a:cubicBezTo>
                  <a:cubicBezTo>
                    <a:pt x="2853" y="185"/>
                    <a:pt x="2774" y="159"/>
                    <a:pt x="2668" y="159"/>
                  </a:cubicBezTo>
                  <a:cubicBezTo>
                    <a:pt x="2113" y="53"/>
                    <a:pt x="1532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01"/>
            <p:cNvSpPr/>
            <p:nvPr/>
          </p:nvSpPr>
          <p:spPr>
            <a:xfrm>
              <a:off x="4938836" y="4236254"/>
              <a:ext cx="121750" cy="46077"/>
            </a:xfrm>
            <a:custGeom>
              <a:avLst/>
              <a:gdLst/>
              <a:ahLst/>
              <a:cxnLst/>
              <a:rect l="l" t="t" r="r" b="b"/>
              <a:pathLst>
                <a:path w="2748" h="1040" extrusionOk="0">
                  <a:moveTo>
                    <a:pt x="1517" y="1"/>
                  </a:moveTo>
                  <a:cubicBezTo>
                    <a:pt x="1280" y="1"/>
                    <a:pt x="1043" y="27"/>
                    <a:pt x="819" y="77"/>
                  </a:cubicBezTo>
                  <a:cubicBezTo>
                    <a:pt x="581" y="130"/>
                    <a:pt x="396" y="236"/>
                    <a:pt x="211" y="368"/>
                  </a:cubicBezTo>
                  <a:cubicBezTo>
                    <a:pt x="0" y="526"/>
                    <a:pt x="27" y="817"/>
                    <a:pt x="238" y="949"/>
                  </a:cubicBezTo>
                  <a:cubicBezTo>
                    <a:pt x="317" y="975"/>
                    <a:pt x="396" y="1028"/>
                    <a:pt x="476" y="1028"/>
                  </a:cubicBezTo>
                  <a:cubicBezTo>
                    <a:pt x="528" y="1028"/>
                    <a:pt x="581" y="1040"/>
                    <a:pt x="634" y="1040"/>
                  </a:cubicBezTo>
                  <a:cubicBezTo>
                    <a:pt x="660" y="1040"/>
                    <a:pt x="687" y="1037"/>
                    <a:pt x="713" y="1028"/>
                  </a:cubicBezTo>
                  <a:cubicBezTo>
                    <a:pt x="1083" y="975"/>
                    <a:pt x="1453" y="922"/>
                    <a:pt x="1849" y="870"/>
                  </a:cubicBezTo>
                  <a:cubicBezTo>
                    <a:pt x="2060" y="843"/>
                    <a:pt x="2272" y="790"/>
                    <a:pt x="2509" y="737"/>
                  </a:cubicBezTo>
                  <a:cubicBezTo>
                    <a:pt x="2615" y="737"/>
                    <a:pt x="2694" y="658"/>
                    <a:pt x="2721" y="526"/>
                  </a:cubicBezTo>
                  <a:cubicBezTo>
                    <a:pt x="2747" y="420"/>
                    <a:pt x="2694" y="288"/>
                    <a:pt x="2589" y="209"/>
                  </a:cubicBezTo>
                  <a:cubicBezTo>
                    <a:pt x="2483" y="156"/>
                    <a:pt x="2404" y="130"/>
                    <a:pt x="2298" y="104"/>
                  </a:cubicBezTo>
                  <a:cubicBezTo>
                    <a:pt x="2047" y="34"/>
                    <a:pt x="1781" y="1"/>
                    <a:pt x="1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01"/>
            <p:cNvSpPr/>
            <p:nvPr/>
          </p:nvSpPr>
          <p:spPr>
            <a:xfrm>
              <a:off x="4132485" y="4674829"/>
              <a:ext cx="71420" cy="100882"/>
            </a:xfrm>
            <a:custGeom>
              <a:avLst/>
              <a:gdLst/>
              <a:ahLst/>
              <a:cxnLst/>
              <a:rect l="l" t="t" r="r" b="b"/>
              <a:pathLst>
                <a:path w="1612" h="2277" extrusionOk="0">
                  <a:moveTo>
                    <a:pt x="330" y="1"/>
                  </a:moveTo>
                  <a:cubicBezTo>
                    <a:pt x="190" y="1"/>
                    <a:pt x="75" y="126"/>
                    <a:pt x="27" y="295"/>
                  </a:cubicBezTo>
                  <a:cubicBezTo>
                    <a:pt x="1" y="585"/>
                    <a:pt x="53" y="849"/>
                    <a:pt x="212" y="1087"/>
                  </a:cubicBezTo>
                  <a:cubicBezTo>
                    <a:pt x="476" y="1483"/>
                    <a:pt x="846" y="1774"/>
                    <a:pt x="1136" y="2170"/>
                  </a:cubicBezTo>
                  <a:cubicBezTo>
                    <a:pt x="1185" y="2243"/>
                    <a:pt x="1244" y="2277"/>
                    <a:pt x="1308" y="2277"/>
                  </a:cubicBezTo>
                  <a:cubicBezTo>
                    <a:pt x="1382" y="2277"/>
                    <a:pt x="1461" y="2230"/>
                    <a:pt x="1533" y="2144"/>
                  </a:cubicBezTo>
                  <a:cubicBezTo>
                    <a:pt x="1586" y="2064"/>
                    <a:pt x="1612" y="1959"/>
                    <a:pt x="1586" y="1880"/>
                  </a:cubicBezTo>
                  <a:cubicBezTo>
                    <a:pt x="1559" y="1589"/>
                    <a:pt x="1453" y="1325"/>
                    <a:pt x="1295" y="1114"/>
                  </a:cubicBezTo>
                  <a:cubicBezTo>
                    <a:pt x="1084" y="770"/>
                    <a:pt x="740" y="480"/>
                    <a:pt x="529" y="110"/>
                  </a:cubicBezTo>
                  <a:cubicBezTo>
                    <a:pt x="503" y="57"/>
                    <a:pt x="423" y="4"/>
                    <a:pt x="370" y="4"/>
                  </a:cubicBezTo>
                  <a:cubicBezTo>
                    <a:pt x="357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01"/>
            <p:cNvSpPr/>
            <p:nvPr/>
          </p:nvSpPr>
          <p:spPr>
            <a:xfrm>
              <a:off x="3925359" y="4050084"/>
              <a:ext cx="1225343" cy="1158620"/>
            </a:xfrm>
            <a:custGeom>
              <a:avLst/>
              <a:gdLst/>
              <a:ahLst/>
              <a:cxnLst/>
              <a:rect l="l" t="t" r="r" b="b"/>
              <a:pathLst>
                <a:path w="27657" h="26151" extrusionOk="0">
                  <a:moveTo>
                    <a:pt x="20498" y="1769"/>
                  </a:moveTo>
                  <a:cubicBezTo>
                    <a:pt x="20620" y="1769"/>
                    <a:pt x="20743" y="1845"/>
                    <a:pt x="20788" y="1981"/>
                  </a:cubicBezTo>
                  <a:cubicBezTo>
                    <a:pt x="20841" y="2113"/>
                    <a:pt x="20841" y="2272"/>
                    <a:pt x="20841" y="2430"/>
                  </a:cubicBezTo>
                  <a:cubicBezTo>
                    <a:pt x="20841" y="2509"/>
                    <a:pt x="20788" y="2615"/>
                    <a:pt x="20788" y="2694"/>
                  </a:cubicBezTo>
                  <a:cubicBezTo>
                    <a:pt x="20762" y="2958"/>
                    <a:pt x="20683" y="3223"/>
                    <a:pt x="20551" y="3460"/>
                  </a:cubicBezTo>
                  <a:cubicBezTo>
                    <a:pt x="20488" y="3607"/>
                    <a:pt x="20374" y="3688"/>
                    <a:pt x="20264" y="3688"/>
                  </a:cubicBezTo>
                  <a:cubicBezTo>
                    <a:pt x="20236" y="3688"/>
                    <a:pt x="20208" y="3682"/>
                    <a:pt x="20181" y="3672"/>
                  </a:cubicBezTo>
                  <a:cubicBezTo>
                    <a:pt x="20049" y="3645"/>
                    <a:pt x="19943" y="3487"/>
                    <a:pt x="19970" y="3355"/>
                  </a:cubicBezTo>
                  <a:cubicBezTo>
                    <a:pt x="19917" y="2906"/>
                    <a:pt x="19996" y="2483"/>
                    <a:pt x="20154" y="2087"/>
                  </a:cubicBezTo>
                  <a:cubicBezTo>
                    <a:pt x="20181" y="2007"/>
                    <a:pt x="20234" y="1955"/>
                    <a:pt x="20260" y="1902"/>
                  </a:cubicBezTo>
                  <a:cubicBezTo>
                    <a:pt x="20317" y="1812"/>
                    <a:pt x="20407" y="1769"/>
                    <a:pt x="20498" y="1769"/>
                  </a:cubicBezTo>
                  <a:close/>
                  <a:moveTo>
                    <a:pt x="24359" y="4192"/>
                  </a:moveTo>
                  <a:cubicBezTo>
                    <a:pt x="24635" y="4192"/>
                    <a:pt x="24912" y="4233"/>
                    <a:pt x="25173" y="4306"/>
                  </a:cubicBezTo>
                  <a:cubicBezTo>
                    <a:pt x="25279" y="4332"/>
                    <a:pt x="25358" y="4358"/>
                    <a:pt x="25464" y="4411"/>
                  </a:cubicBezTo>
                  <a:cubicBezTo>
                    <a:pt x="25569" y="4464"/>
                    <a:pt x="25622" y="4596"/>
                    <a:pt x="25596" y="4728"/>
                  </a:cubicBezTo>
                  <a:cubicBezTo>
                    <a:pt x="25569" y="4834"/>
                    <a:pt x="25490" y="4939"/>
                    <a:pt x="25358" y="4939"/>
                  </a:cubicBezTo>
                  <a:cubicBezTo>
                    <a:pt x="25147" y="4992"/>
                    <a:pt x="24935" y="5045"/>
                    <a:pt x="24698" y="5072"/>
                  </a:cubicBezTo>
                  <a:cubicBezTo>
                    <a:pt x="24328" y="5124"/>
                    <a:pt x="23958" y="5177"/>
                    <a:pt x="23588" y="5230"/>
                  </a:cubicBezTo>
                  <a:lnTo>
                    <a:pt x="23351" y="5230"/>
                  </a:lnTo>
                  <a:cubicBezTo>
                    <a:pt x="23245" y="5204"/>
                    <a:pt x="23166" y="5177"/>
                    <a:pt x="23113" y="5124"/>
                  </a:cubicBezTo>
                  <a:cubicBezTo>
                    <a:pt x="22902" y="5019"/>
                    <a:pt x="22875" y="4702"/>
                    <a:pt x="23086" y="4570"/>
                  </a:cubicBezTo>
                  <a:cubicBezTo>
                    <a:pt x="23245" y="4438"/>
                    <a:pt x="23456" y="4332"/>
                    <a:pt x="23694" y="4279"/>
                  </a:cubicBezTo>
                  <a:cubicBezTo>
                    <a:pt x="23908" y="4220"/>
                    <a:pt x="24133" y="4192"/>
                    <a:pt x="24359" y="4192"/>
                  </a:cubicBezTo>
                  <a:close/>
                  <a:moveTo>
                    <a:pt x="17026" y="3301"/>
                  </a:moveTo>
                  <a:cubicBezTo>
                    <a:pt x="17120" y="3301"/>
                    <a:pt x="17213" y="3361"/>
                    <a:pt x="17275" y="3487"/>
                  </a:cubicBezTo>
                  <a:cubicBezTo>
                    <a:pt x="17407" y="3777"/>
                    <a:pt x="17460" y="4068"/>
                    <a:pt x="17460" y="4358"/>
                  </a:cubicBezTo>
                  <a:cubicBezTo>
                    <a:pt x="17460" y="4675"/>
                    <a:pt x="17407" y="4966"/>
                    <a:pt x="17407" y="5309"/>
                  </a:cubicBezTo>
                  <a:cubicBezTo>
                    <a:pt x="17407" y="5464"/>
                    <a:pt x="17294" y="5562"/>
                    <a:pt x="17161" y="5562"/>
                  </a:cubicBezTo>
                  <a:cubicBezTo>
                    <a:pt x="17112" y="5562"/>
                    <a:pt x="17061" y="5549"/>
                    <a:pt x="17011" y="5521"/>
                  </a:cubicBezTo>
                  <a:cubicBezTo>
                    <a:pt x="16905" y="5441"/>
                    <a:pt x="16853" y="5362"/>
                    <a:pt x="16826" y="5230"/>
                  </a:cubicBezTo>
                  <a:cubicBezTo>
                    <a:pt x="16668" y="4781"/>
                    <a:pt x="16615" y="4306"/>
                    <a:pt x="16668" y="3830"/>
                  </a:cubicBezTo>
                  <a:lnTo>
                    <a:pt x="16668" y="3830"/>
                  </a:lnTo>
                  <a:lnTo>
                    <a:pt x="16668" y="3856"/>
                  </a:lnTo>
                  <a:cubicBezTo>
                    <a:pt x="16668" y="3724"/>
                    <a:pt x="16694" y="3619"/>
                    <a:pt x="16747" y="3513"/>
                  </a:cubicBezTo>
                  <a:cubicBezTo>
                    <a:pt x="16816" y="3374"/>
                    <a:pt x="16922" y="3301"/>
                    <a:pt x="17026" y="3301"/>
                  </a:cubicBezTo>
                  <a:close/>
                  <a:moveTo>
                    <a:pt x="21105" y="7370"/>
                  </a:moveTo>
                  <a:cubicBezTo>
                    <a:pt x="21660" y="7370"/>
                    <a:pt x="22241" y="7422"/>
                    <a:pt x="22796" y="7502"/>
                  </a:cubicBezTo>
                  <a:cubicBezTo>
                    <a:pt x="22902" y="7528"/>
                    <a:pt x="22981" y="7554"/>
                    <a:pt x="23086" y="7607"/>
                  </a:cubicBezTo>
                  <a:cubicBezTo>
                    <a:pt x="23192" y="7660"/>
                    <a:pt x="23245" y="7792"/>
                    <a:pt x="23245" y="7924"/>
                  </a:cubicBezTo>
                  <a:cubicBezTo>
                    <a:pt x="23218" y="8030"/>
                    <a:pt x="23139" y="8136"/>
                    <a:pt x="23034" y="8162"/>
                  </a:cubicBezTo>
                  <a:cubicBezTo>
                    <a:pt x="22954" y="8188"/>
                    <a:pt x="22875" y="8188"/>
                    <a:pt x="22796" y="8215"/>
                  </a:cubicBezTo>
                  <a:cubicBezTo>
                    <a:pt x="22518" y="8261"/>
                    <a:pt x="22240" y="8282"/>
                    <a:pt x="21964" y="8282"/>
                  </a:cubicBezTo>
                  <a:cubicBezTo>
                    <a:pt x="21611" y="8282"/>
                    <a:pt x="21262" y="8248"/>
                    <a:pt x="20920" y="8188"/>
                  </a:cubicBezTo>
                  <a:lnTo>
                    <a:pt x="20920" y="8215"/>
                  </a:lnTo>
                  <a:cubicBezTo>
                    <a:pt x="20788" y="8188"/>
                    <a:pt x="20603" y="8162"/>
                    <a:pt x="20445" y="8109"/>
                  </a:cubicBezTo>
                  <a:cubicBezTo>
                    <a:pt x="20286" y="8083"/>
                    <a:pt x="20154" y="7977"/>
                    <a:pt x="20128" y="7819"/>
                  </a:cubicBezTo>
                  <a:cubicBezTo>
                    <a:pt x="20154" y="7660"/>
                    <a:pt x="20260" y="7528"/>
                    <a:pt x="20419" y="7475"/>
                  </a:cubicBezTo>
                  <a:cubicBezTo>
                    <a:pt x="20630" y="7396"/>
                    <a:pt x="20868" y="7370"/>
                    <a:pt x="21105" y="7370"/>
                  </a:cubicBezTo>
                  <a:close/>
                  <a:moveTo>
                    <a:pt x="12569" y="6547"/>
                  </a:moveTo>
                  <a:cubicBezTo>
                    <a:pt x="12588" y="6547"/>
                    <a:pt x="12607" y="6548"/>
                    <a:pt x="12626" y="6551"/>
                  </a:cubicBezTo>
                  <a:cubicBezTo>
                    <a:pt x="12811" y="6577"/>
                    <a:pt x="12943" y="6683"/>
                    <a:pt x="13023" y="6868"/>
                  </a:cubicBezTo>
                  <a:cubicBezTo>
                    <a:pt x="13128" y="7105"/>
                    <a:pt x="13155" y="7396"/>
                    <a:pt x="13128" y="7660"/>
                  </a:cubicBezTo>
                  <a:cubicBezTo>
                    <a:pt x="13102" y="8030"/>
                    <a:pt x="13023" y="8373"/>
                    <a:pt x="13023" y="8717"/>
                  </a:cubicBezTo>
                  <a:cubicBezTo>
                    <a:pt x="13023" y="8770"/>
                    <a:pt x="12996" y="8822"/>
                    <a:pt x="12996" y="8902"/>
                  </a:cubicBezTo>
                  <a:cubicBezTo>
                    <a:pt x="12940" y="9069"/>
                    <a:pt x="12794" y="9170"/>
                    <a:pt x="12638" y="9170"/>
                  </a:cubicBezTo>
                  <a:cubicBezTo>
                    <a:pt x="12572" y="9170"/>
                    <a:pt x="12504" y="9152"/>
                    <a:pt x="12441" y="9113"/>
                  </a:cubicBezTo>
                  <a:cubicBezTo>
                    <a:pt x="12257" y="9007"/>
                    <a:pt x="12124" y="8822"/>
                    <a:pt x="12098" y="8611"/>
                  </a:cubicBezTo>
                  <a:cubicBezTo>
                    <a:pt x="11966" y="8109"/>
                    <a:pt x="11940" y="7581"/>
                    <a:pt x="12072" y="7053"/>
                  </a:cubicBezTo>
                  <a:cubicBezTo>
                    <a:pt x="12072" y="6947"/>
                    <a:pt x="12124" y="6868"/>
                    <a:pt x="12177" y="6788"/>
                  </a:cubicBezTo>
                  <a:cubicBezTo>
                    <a:pt x="12248" y="6646"/>
                    <a:pt x="12404" y="6547"/>
                    <a:pt x="12569" y="6547"/>
                  </a:cubicBezTo>
                  <a:close/>
                  <a:moveTo>
                    <a:pt x="17662" y="9921"/>
                  </a:moveTo>
                  <a:cubicBezTo>
                    <a:pt x="17700" y="9921"/>
                    <a:pt x="17738" y="9924"/>
                    <a:pt x="17777" y="9932"/>
                  </a:cubicBezTo>
                  <a:lnTo>
                    <a:pt x="18173" y="10011"/>
                  </a:lnTo>
                  <a:cubicBezTo>
                    <a:pt x="18622" y="10064"/>
                    <a:pt x="19071" y="10275"/>
                    <a:pt x="19468" y="10566"/>
                  </a:cubicBezTo>
                  <a:cubicBezTo>
                    <a:pt x="19600" y="10645"/>
                    <a:pt x="19705" y="10777"/>
                    <a:pt x="19758" y="10935"/>
                  </a:cubicBezTo>
                  <a:cubicBezTo>
                    <a:pt x="19837" y="11068"/>
                    <a:pt x="19811" y="11226"/>
                    <a:pt x="19705" y="11305"/>
                  </a:cubicBezTo>
                  <a:cubicBezTo>
                    <a:pt x="19653" y="11345"/>
                    <a:pt x="19593" y="11365"/>
                    <a:pt x="19537" y="11365"/>
                  </a:cubicBezTo>
                  <a:cubicBezTo>
                    <a:pt x="19481" y="11365"/>
                    <a:pt x="19428" y="11345"/>
                    <a:pt x="19388" y="11305"/>
                  </a:cubicBezTo>
                  <a:cubicBezTo>
                    <a:pt x="18966" y="11094"/>
                    <a:pt x="18517" y="10962"/>
                    <a:pt x="18068" y="10856"/>
                  </a:cubicBezTo>
                  <a:cubicBezTo>
                    <a:pt x="17856" y="10803"/>
                    <a:pt x="17645" y="10724"/>
                    <a:pt x="17460" y="10619"/>
                  </a:cubicBezTo>
                  <a:cubicBezTo>
                    <a:pt x="17381" y="10566"/>
                    <a:pt x="17328" y="10539"/>
                    <a:pt x="17275" y="10460"/>
                  </a:cubicBezTo>
                  <a:cubicBezTo>
                    <a:pt x="17090" y="10302"/>
                    <a:pt x="17170" y="10011"/>
                    <a:pt x="17407" y="9958"/>
                  </a:cubicBezTo>
                  <a:cubicBezTo>
                    <a:pt x="17482" y="9939"/>
                    <a:pt x="17570" y="9921"/>
                    <a:pt x="17662" y="9921"/>
                  </a:cubicBezTo>
                  <a:close/>
                  <a:moveTo>
                    <a:pt x="8863" y="9413"/>
                  </a:moveTo>
                  <a:cubicBezTo>
                    <a:pt x="8936" y="9413"/>
                    <a:pt x="9010" y="9446"/>
                    <a:pt x="9060" y="9509"/>
                  </a:cubicBezTo>
                  <a:cubicBezTo>
                    <a:pt x="9087" y="9562"/>
                    <a:pt x="9140" y="9615"/>
                    <a:pt x="9166" y="9694"/>
                  </a:cubicBezTo>
                  <a:cubicBezTo>
                    <a:pt x="9536" y="10434"/>
                    <a:pt x="9668" y="11279"/>
                    <a:pt x="9589" y="12098"/>
                  </a:cubicBezTo>
                  <a:lnTo>
                    <a:pt x="9589" y="12362"/>
                  </a:lnTo>
                  <a:cubicBezTo>
                    <a:pt x="9589" y="12520"/>
                    <a:pt x="9483" y="12679"/>
                    <a:pt x="9298" y="12732"/>
                  </a:cubicBezTo>
                  <a:cubicBezTo>
                    <a:pt x="9265" y="12743"/>
                    <a:pt x="9231" y="12748"/>
                    <a:pt x="9197" y="12748"/>
                  </a:cubicBezTo>
                  <a:cubicBezTo>
                    <a:pt x="9067" y="12748"/>
                    <a:pt x="8938" y="12672"/>
                    <a:pt x="8876" y="12547"/>
                  </a:cubicBezTo>
                  <a:cubicBezTo>
                    <a:pt x="8796" y="12441"/>
                    <a:pt x="8770" y="12362"/>
                    <a:pt x="8743" y="12256"/>
                  </a:cubicBezTo>
                  <a:cubicBezTo>
                    <a:pt x="8611" y="11490"/>
                    <a:pt x="8532" y="10724"/>
                    <a:pt x="8532" y="9932"/>
                  </a:cubicBezTo>
                  <a:cubicBezTo>
                    <a:pt x="8532" y="9932"/>
                    <a:pt x="8532" y="9905"/>
                    <a:pt x="8532" y="9905"/>
                  </a:cubicBezTo>
                  <a:cubicBezTo>
                    <a:pt x="8559" y="9773"/>
                    <a:pt x="8585" y="9641"/>
                    <a:pt x="8664" y="9536"/>
                  </a:cubicBezTo>
                  <a:cubicBezTo>
                    <a:pt x="8706" y="9453"/>
                    <a:pt x="8783" y="9413"/>
                    <a:pt x="8863" y="9413"/>
                  </a:cubicBezTo>
                  <a:close/>
                  <a:moveTo>
                    <a:pt x="13785" y="13506"/>
                  </a:moveTo>
                  <a:cubicBezTo>
                    <a:pt x="13858" y="13506"/>
                    <a:pt x="13931" y="13521"/>
                    <a:pt x="14000" y="13550"/>
                  </a:cubicBezTo>
                  <a:cubicBezTo>
                    <a:pt x="14396" y="13656"/>
                    <a:pt x="14739" y="13841"/>
                    <a:pt x="15083" y="14079"/>
                  </a:cubicBezTo>
                  <a:cubicBezTo>
                    <a:pt x="15347" y="14264"/>
                    <a:pt x="15611" y="14449"/>
                    <a:pt x="15849" y="14660"/>
                  </a:cubicBezTo>
                  <a:cubicBezTo>
                    <a:pt x="15928" y="14739"/>
                    <a:pt x="16007" y="14818"/>
                    <a:pt x="16060" y="14924"/>
                  </a:cubicBezTo>
                  <a:cubicBezTo>
                    <a:pt x="16132" y="15115"/>
                    <a:pt x="15988" y="15328"/>
                    <a:pt x="15784" y="15328"/>
                  </a:cubicBezTo>
                  <a:cubicBezTo>
                    <a:pt x="15762" y="15328"/>
                    <a:pt x="15740" y="15325"/>
                    <a:pt x="15717" y="15320"/>
                  </a:cubicBezTo>
                  <a:lnTo>
                    <a:pt x="15638" y="15294"/>
                  </a:lnTo>
                  <a:cubicBezTo>
                    <a:pt x="15162" y="15135"/>
                    <a:pt x="14687" y="14950"/>
                    <a:pt x="14211" y="14792"/>
                  </a:cubicBezTo>
                  <a:cubicBezTo>
                    <a:pt x="13921" y="14686"/>
                    <a:pt x="13683" y="14528"/>
                    <a:pt x="13498" y="14316"/>
                  </a:cubicBezTo>
                  <a:cubicBezTo>
                    <a:pt x="13313" y="14105"/>
                    <a:pt x="13207" y="13841"/>
                    <a:pt x="13445" y="13630"/>
                  </a:cubicBezTo>
                  <a:cubicBezTo>
                    <a:pt x="13544" y="13547"/>
                    <a:pt x="13664" y="13506"/>
                    <a:pt x="13785" y="13506"/>
                  </a:cubicBezTo>
                  <a:close/>
                  <a:moveTo>
                    <a:pt x="4998" y="14101"/>
                  </a:moveTo>
                  <a:cubicBezTo>
                    <a:pt x="5014" y="14101"/>
                    <a:pt x="5029" y="14103"/>
                    <a:pt x="5045" y="14105"/>
                  </a:cubicBezTo>
                  <a:cubicBezTo>
                    <a:pt x="5098" y="14105"/>
                    <a:pt x="5178" y="14158"/>
                    <a:pt x="5204" y="14211"/>
                  </a:cubicBezTo>
                  <a:cubicBezTo>
                    <a:pt x="5415" y="14581"/>
                    <a:pt x="5759" y="14845"/>
                    <a:pt x="5970" y="15215"/>
                  </a:cubicBezTo>
                  <a:cubicBezTo>
                    <a:pt x="6128" y="15426"/>
                    <a:pt x="6234" y="15690"/>
                    <a:pt x="6261" y="15981"/>
                  </a:cubicBezTo>
                  <a:cubicBezTo>
                    <a:pt x="6287" y="16060"/>
                    <a:pt x="6261" y="16165"/>
                    <a:pt x="6208" y="16245"/>
                  </a:cubicBezTo>
                  <a:cubicBezTo>
                    <a:pt x="6136" y="16331"/>
                    <a:pt x="6057" y="16378"/>
                    <a:pt x="5983" y="16378"/>
                  </a:cubicBezTo>
                  <a:cubicBezTo>
                    <a:pt x="5919" y="16378"/>
                    <a:pt x="5860" y="16344"/>
                    <a:pt x="5811" y="16271"/>
                  </a:cubicBezTo>
                  <a:cubicBezTo>
                    <a:pt x="5521" y="15875"/>
                    <a:pt x="5151" y="15584"/>
                    <a:pt x="4887" y="15188"/>
                  </a:cubicBezTo>
                  <a:cubicBezTo>
                    <a:pt x="4728" y="14950"/>
                    <a:pt x="4676" y="14686"/>
                    <a:pt x="4702" y="14396"/>
                  </a:cubicBezTo>
                  <a:cubicBezTo>
                    <a:pt x="4750" y="14206"/>
                    <a:pt x="4861" y="14101"/>
                    <a:pt x="4998" y="14101"/>
                  </a:cubicBezTo>
                  <a:close/>
                  <a:moveTo>
                    <a:pt x="23988" y="2937"/>
                  </a:moveTo>
                  <a:cubicBezTo>
                    <a:pt x="24074" y="2937"/>
                    <a:pt x="24149" y="2959"/>
                    <a:pt x="24196" y="3038"/>
                  </a:cubicBezTo>
                  <a:cubicBezTo>
                    <a:pt x="24249" y="3196"/>
                    <a:pt x="24222" y="3355"/>
                    <a:pt x="24090" y="3460"/>
                  </a:cubicBezTo>
                  <a:cubicBezTo>
                    <a:pt x="23958" y="3619"/>
                    <a:pt x="23773" y="3751"/>
                    <a:pt x="23588" y="3856"/>
                  </a:cubicBezTo>
                  <a:cubicBezTo>
                    <a:pt x="22981" y="4173"/>
                    <a:pt x="22373" y="4517"/>
                    <a:pt x="21819" y="4913"/>
                  </a:cubicBezTo>
                  <a:cubicBezTo>
                    <a:pt x="21449" y="5151"/>
                    <a:pt x="21105" y="5415"/>
                    <a:pt x="20736" y="5653"/>
                  </a:cubicBezTo>
                  <a:cubicBezTo>
                    <a:pt x="20471" y="5811"/>
                    <a:pt x="20234" y="6022"/>
                    <a:pt x="19970" y="6234"/>
                  </a:cubicBezTo>
                  <a:cubicBezTo>
                    <a:pt x="19468" y="6604"/>
                    <a:pt x="18992" y="6947"/>
                    <a:pt x="18490" y="7290"/>
                  </a:cubicBezTo>
                  <a:cubicBezTo>
                    <a:pt x="16958" y="8320"/>
                    <a:pt x="15558" y="9483"/>
                    <a:pt x="14264" y="10803"/>
                  </a:cubicBezTo>
                  <a:cubicBezTo>
                    <a:pt x="13392" y="11675"/>
                    <a:pt x="12521" y="12547"/>
                    <a:pt x="11675" y="13471"/>
                  </a:cubicBezTo>
                  <a:cubicBezTo>
                    <a:pt x="11015" y="14237"/>
                    <a:pt x="10381" y="15030"/>
                    <a:pt x="9694" y="15796"/>
                  </a:cubicBezTo>
                  <a:cubicBezTo>
                    <a:pt x="9140" y="16403"/>
                    <a:pt x="8532" y="17037"/>
                    <a:pt x="7898" y="17592"/>
                  </a:cubicBezTo>
                  <a:cubicBezTo>
                    <a:pt x="7766" y="17724"/>
                    <a:pt x="7634" y="17830"/>
                    <a:pt x="7502" y="17935"/>
                  </a:cubicBezTo>
                  <a:cubicBezTo>
                    <a:pt x="7396" y="17988"/>
                    <a:pt x="7291" y="18041"/>
                    <a:pt x="7185" y="18041"/>
                  </a:cubicBezTo>
                  <a:cubicBezTo>
                    <a:pt x="6947" y="18014"/>
                    <a:pt x="6789" y="17803"/>
                    <a:pt x="6842" y="17592"/>
                  </a:cubicBezTo>
                  <a:cubicBezTo>
                    <a:pt x="6894" y="17407"/>
                    <a:pt x="6974" y="17275"/>
                    <a:pt x="7079" y="17143"/>
                  </a:cubicBezTo>
                  <a:cubicBezTo>
                    <a:pt x="7476" y="16641"/>
                    <a:pt x="7845" y="16139"/>
                    <a:pt x="8242" y="15637"/>
                  </a:cubicBezTo>
                  <a:cubicBezTo>
                    <a:pt x="9008" y="14686"/>
                    <a:pt x="9774" y="13762"/>
                    <a:pt x="10540" y="12864"/>
                  </a:cubicBezTo>
                  <a:cubicBezTo>
                    <a:pt x="11015" y="12283"/>
                    <a:pt x="11543" y="11781"/>
                    <a:pt x="12072" y="11252"/>
                  </a:cubicBezTo>
                  <a:cubicBezTo>
                    <a:pt x="12706" y="10645"/>
                    <a:pt x="13313" y="10011"/>
                    <a:pt x="13973" y="9403"/>
                  </a:cubicBezTo>
                  <a:cubicBezTo>
                    <a:pt x="14581" y="8875"/>
                    <a:pt x="15215" y="8347"/>
                    <a:pt x="15849" y="7819"/>
                  </a:cubicBezTo>
                  <a:cubicBezTo>
                    <a:pt x="16192" y="7554"/>
                    <a:pt x="16536" y="7290"/>
                    <a:pt x="16879" y="7053"/>
                  </a:cubicBezTo>
                  <a:cubicBezTo>
                    <a:pt x="18041" y="6260"/>
                    <a:pt x="19204" y="5468"/>
                    <a:pt x="20392" y="4675"/>
                  </a:cubicBezTo>
                  <a:cubicBezTo>
                    <a:pt x="21185" y="4121"/>
                    <a:pt x="22056" y="3645"/>
                    <a:pt x="22954" y="3249"/>
                  </a:cubicBezTo>
                  <a:cubicBezTo>
                    <a:pt x="23245" y="3117"/>
                    <a:pt x="23509" y="3038"/>
                    <a:pt x="23800" y="2958"/>
                  </a:cubicBezTo>
                  <a:cubicBezTo>
                    <a:pt x="23864" y="2948"/>
                    <a:pt x="23929" y="2937"/>
                    <a:pt x="23988" y="2937"/>
                  </a:cubicBezTo>
                  <a:close/>
                  <a:moveTo>
                    <a:pt x="10576" y="16608"/>
                  </a:moveTo>
                  <a:cubicBezTo>
                    <a:pt x="10600" y="16608"/>
                    <a:pt x="10623" y="16610"/>
                    <a:pt x="10645" y="16615"/>
                  </a:cubicBezTo>
                  <a:cubicBezTo>
                    <a:pt x="10909" y="16641"/>
                    <a:pt x="11147" y="16720"/>
                    <a:pt x="11332" y="16879"/>
                  </a:cubicBezTo>
                  <a:cubicBezTo>
                    <a:pt x="11675" y="17116"/>
                    <a:pt x="11966" y="17354"/>
                    <a:pt x="12283" y="17592"/>
                  </a:cubicBezTo>
                  <a:cubicBezTo>
                    <a:pt x="12336" y="17618"/>
                    <a:pt x="12389" y="17671"/>
                    <a:pt x="12415" y="17724"/>
                  </a:cubicBezTo>
                  <a:cubicBezTo>
                    <a:pt x="12494" y="17882"/>
                    <a:pt x="12389" y="18067"/>
                    <a:pt x="12230" y="18067"/>
                  </a:cubicBezTo>
                  <a:cubicBezTo>
                    <a:pt x="12151" y="18067"/>
                    <a:pt x="12098" y="18067"/>
                    <a:pt x="12045" y="18041"/>
                  </a:cubicBezTo>
                  <a:cubicBezTo>
                    <a:pt x="11808" y="18014"/>
                    <a:pt x="11570" y="17935"/>
                    <a:pt x="11385" y="17830"/>
                  </a:cubicBezTo>
                  <a:cubicBezTo>
                    <a:pt x="11015" y="17645"/>
                    <a:pt x="10698" y="17433"/>
                    <a:pt x="10381" y="17196"/>
                  </a:cubicBezTo>
                  <a:cubicBezTo>
                    <a:pt x="10223" y="17037"/>
                    <a:pt x="10170" y="16931"/>
                    <a:pt x="10249" y="16773"/>
                  </a:cubicBezTo>
                  <a:cubicBezTo>
                    <a:pt x="10315" y="16663"/>
                    <a:pt x="10455" y="16608"/>
                    <a:pt x="10576" y="16608"/>
                  </a:cubicBezTo>
                  <a:close/>
                  <a:moveTo>
                    <a:pt x="24951" y="1"/>
                  </a:moveTo>
                  <a:cubicBezTo>
                    <a:pt x="24374" y="1"/>
                    <a:pt x="23796" y="42"/>
                    <a:pt x="23218" y="132"/>
                  </a:cubicBezTo>
                  <a:cubicBezTo>
                    <a:pt x="21581" y="370"/>
                    <a:pt x="19943" y="819"/>
                    <a:pt x="18385" y="1453"/>
                  </a:cubicBezTo>
                  <a:cubicBezTo>
                    <a:pt x="16192" y="2272"/>
                    <a:pt x="14132" y="3381"/>
                    <a:pt x="12230" y="4755"/>
                  </a:cubicBezTo>
                  <a:cubicBezTo>
                    <a:pt x="11015" y="5653"/>
                    <a:pt x="9853" y="6630"/>
                    <a:pt x="8770" y="7687"/>
                  </a:cubicBezTo>
                  <a:cubicBezTo>
                    <a:pt x="7634" y="8717"/>
                    <a:pt x="6604" y="9879"/>
                    <a:pt x="5574" y="11015"/>
                  </a:cubicBezTo>
                  <a:cubicBezTo>
                    <a:pt x="4332" y="12441"/>
                    <a:pt x="3196" y="13947"/>
                    <a:pt x="2166" y="15532"/>
                  </a:cubicBezTo>
                  <a:cubicBezTo>
                    <a:pt x="1506" y="16588"/>
                    <a:pt x="925" y="17671"/>
                    <a:pt x="397" y="18780"/>
                  </a:cubicBezTo>
                  <a:cubicBezTo>
                    <a:pt x="238" y="19071"/>
                    <a:pt x="106" y="19362"/>
                    <a:pt x="0" y="19652"/>
                  </a:cubicBezTo>
                  <a:cubicBezTo>
                    <a:pt x="2113" y="19996"/>
                    <a:pt x="1480" y="25622"/>
                    <a:pt x="3593" y="25965"/>
                  </a:cubicBezTo>
                  <a:lnTo>
                    <a:pt x="4596" y="26150"/>
                  </a:lnTo>
                  <a:cubicBezTo>
                    <a:pt x="5415" y="25569"/>
                    <a:pt x="13789" y="20550"/>
                    <a:pt x="14581" y="19890"/>
                  </a:cubicBezTo>
                  <a:cubicBezTo>
                    <a:pt x="15690" y="19018"/>
                    <a:pt x="16721" y="18067"/>
                    <a:pt x="17698" y="17037"/>
                  </a:cubicBezTo>
                  <a:cubicBezTo>
                    <a:pt x="19045" y="15611"/>
                    <a:pt x="20313" y="14105"/>
                    <a:pt x="21449" y="12520"/>
                  </a:cubicBezTo>
                  <a:cubicBezTo>
                    <a:pt x="21871" y="11886"/>
                    <a:pt x="22347" y="11279"/>
                    <a:pt x="22796" y="10671"/>
                  </a:cubicBezTo>
                  <a:cubicBezTo>
                    <a:pt x="23377" y="9879"/>
                    <a:pt x="23958" y="9086"/>
                    <a:pt x="24460" y="8241"/>
                  </a:cubicBezTo>
                  <a:cubicBezTo>
                    <a:pt x="25067" y="7237"/>
                    <a:pt x="25649" y="6207"/>
                    <a:pt x="26256" y="5204"/>
                  </a:cubicBezTo>
                  <a:cubicBezTo>
                    <a:pt x="26705" y="4490"/>
                    <a:pt x="27075" y="3724"/>
                    <a:pt x="27392" y="2958"/>
                  </a:cubicBezTo>
                  <a:cubicBezTo>
                    <a:pt x="27550" y="2589"/>
                    <a:pt x="27630" y="2192"/>
                    <a:pt x="27630" y="1823"/>
                  </a:cubicBezTo>
                  <a:cubicBezTo>
                    <a:pt x="27656" y="1189"/>
                    <a:pt x="27286" y="581"/>
                    <a:pt x="26732" y="317"/>
                  </a:cubicBezTo>
                  <a:cubicBezTo>
                    <a:pt x="26441" y="132"/>
                    <a:pt x="26098" y="53"/>
                    <a:pt x="25754" y="26"/>
                  </a:cubicBezTo>
                  <a:cubicBezTo>
                    <a:pt x="25487" y="10"/>
                    <a:pt x="25219" y="1"/>
                    <a:pt x="24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01"/>
            <p:cNvSpPr/>
            <p:nvPr/>
          </p:nvSpPr>
          <p:spPr>
            <a:xfrm>
              <a:off x="4226101" y="4180961"/>
              <a:ext cx="774806" cy="668430"/>
            </a:xfrm>
            <a:custGeom>
              <a:avLst/>
              <a:gdLst/>
              <a:ahLst/>
              <a:cxnLst/>
              <a:rect l="l" t="t" r="r" b="b"/>
              <a:pathLst>
                <a:path w="17488" h="15087" extrusionOk="0">
                  <a:moveTo>
                    <a:pt x="17237" y="1"/>
                  </a:moveTo>
                  <a:cubicBezTo>
                    <a:pt x="17171" y="1"/>
                    <a:pt x="17099" y="19"/>
                    <a:pt x="17038" y="31"/>
                  </a:cubicBezTo>
                  <a:cubicBezTo>
                    <a:pt x="16721" y="84"/>
                    <a:pt x="16457" y="189"/>
                    <a:pt x="16166" y="295"/>
                  </a:cubicBezTo>
                  <a:cubicBezTo>
                    <a:pt x="15268" y="691"/>
                    <a:pt x="14397" y="1167"/>
                    <a:pt x="13604" y="1748"/>
                  </a:cubicBezTo>
                  <a:cubicBezTo>
                    <a:pt x="12416" y="2514"/>
                    <a:pt x="11253" y="3306"/>
                    <a:pt x="10091" y="4099"/>
                  </a:cubicBezTo>
                  <a:cubicBezTo>
                    <a:pt x="9721" y="4336"/>
                    <a:pt x="9404" y="4627"/>
                    <a:pt x="9061" y="4891"/>
                  </a:cubicBezTo>
                  <a:cubicBezTo>
                    <a:pt x="8427" y="5393"/>
                    <a:pt x="7793" y="5921"/>
                    <a:pt x="7185" y="6476"/>
                  </a:cubicBezTo>
                  <a:cubicBezTo>
                    <a:pt x="6525" y="7057"/>
                    <a:pt x="5918" y="7691"/>
                    <a:pt x="5284" y="8325"/>
                  </a:cubicBezTo>
                  <a:cubicBezTo>
                    <a:pt x="4755" y="8827"/>
                    <a:pt x="4227" y="9355"/>
                    <a:pt x="3752" y="9910"/>
                  </a:cubicBezTo>
                  <a:cubicBezTo>
                    <a:pt x="2986" y="10834"/>
                    <a:pt x="2193" y="11759"/>
                    <a:pt x="1454" y="12710"/>
                  </a:cubicBezTo>
                  <a:cubicBezTo>
                    <a:pt x="1057" y="13211"/>
                    <a:pt x="688" y="13713"/>
                    <a:pt x="291" y="14215"/>
                  </a:cubicBezTo>
                  <a:cubicBezTo>
                    <a:pt x="186" y="14321"/>
                    <a:pt x="106" y="14479"/>
                    <a:pt x="54" y="14638"/>
                  </a:cubicBezTo>
                  <a:cubicBezTo>
                    <a:pt x="1" y="14849"/>
                    <a:pt x="159" y="15060"/>
                    <a:pt x="397" y="15087"/>
                  </a:cubicBezTo>
                  <a:cubicBezTo>
                    <a:pt x="503" y="15087"/>
                    <a:pt x="608" y="15060"/>
                    <a:pt x="714" y="14981"/>
                  </a:cubicBezTo>
                  <a:cubicBezTo>
                    <a:pt x="846" y="14902"/>
                    <a:pt x="1005" y="14770"/>
                    <a:pt x="1137" y="14664"/>
                  </a:cubicBezTo>
                  <a:cubicBezTo>
                    <a:pt x="1744" y="14083"/>
                    <a:pt x="2352" y="13476"/>
                    <a:pt x="2933" y="12842"/>
                  </a:cubicBezTo>
                  <a:cubicBezTo>
                    <a:pt x="3620" y="12102"/>
                    <a:pt x="4253" y="11283"/>
                    <a:pt x="4914" y="10544"/>
                  </a:cubicBezTo>
                  <a:cubicBezTo>
                    <a:pt x="5733" y="9619"/>
                    <a:pt x="6631" y="8721"/>
                    <a:pt x="7502" y="7849"/>
                  </a:cubicBezTo>
                  <a:cubicBezTo>
                    <a:pt x="8770" y="6555"/>
                    <a:pt x="10197" y="5366"/>
                    <a:pt x="11702" y="4336"/>
                  </a:cubicBezTo>
                  <a:cubicBezTo>
                    <a:pt x="12178" y="4019"/>
                    <a:pt x="12680" y="3650"/>
                    <a:pt x="13182" y="3280"/>
                  </a:cubicBezTo>
                  <a:cubicBezTo>
                    <a:pt x="13446" y="3095"/>
                    <a:pt x="13683" y="2857"/>
                    <a:pt x="13974" y="2699"/>
                  </a:cubicBezTo>
                  <a:cubicBezTo>
                    <a:pt x="14344" y="2461"/>
                    <a:pt x="14687" y="2197"/>
                    <a:pt x="15057" y="1985"/>
                  </a:cubicBezTo>
                  <a:cubicBezTo>
                    <a:pt x="15612" y="1589"/>
                    <a:pt x="16193" y="1219"/>
                    <a:pt x="16800" y="902"/>
                  </a:cubicBezTo>
                  <a:cubicBezTo>
                    <a:pt x="17012" y="823"/>
                    <a:pt x="17170" y="691"/>
                    <a:pt x="17329" y="533"/>
                  </a:cubicBezTo>
                  <a:cubicBezTo>
                    <a:pt x="17434" y="427"/>
                    <a:pt x="17487" y="242"/>
                    <a:pt x="17408" y="110"/>
                  </a:cubicBezTo>
                  <a:cubicBezTo>
                    <a:pt x="17379" y="25"/>
                    <a:pt x="17313" y="1"/>
                    <a:pt x="17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01"/>
            <p:cNvSpPr/>
            <p:nvPr/>
          </p:nvSpPr>
          <p:spPr>
            <a:xfrm>
              <a:off x="4303369" y="4467127"/>
              <a:ext cx="50330" cy="148466"/>
            </a:xfrm>
            <a:custGeom>
              <a:avLst/>
              <a:gdLst/>
              <a:ahLst/>
              <a:cxnLst/>
              <a:rect l="l" t="t" r="r" b="b"/>
              <a:pathLst>
                <a:path w="1136" h="3351" extrusionOk="0">
                  <a:moveTo>
                    <a:pt x="327" y="0"/>
                  </a:moveTo>
                  <a:cubicBezTo>
                    <a:pt x="251" y="0"/>
                    <a:pt x="174" y="40"/>
                    <a:pt x="132" y="123"/>
                  </a:cubicBezTo>
                  <a:cubicBezTo>
                    <a:pt x="53" y="228"/>
                    <a:pt x="0" y="360"/>
                    <a:pt x="0" y="492"/>
                  </a:cubicBezTo>
                  <a:cubicBezTo>
                    <a:pt x="0" y="492"/>
                    <a:pt x="0" y="519"/>
                    <a:pt x="0" y="545"/>
                  </a:cubicBezTo>
                  <a:cubicBezTo>
                    <a:pt x="0" y="1311"/>
                    <a:pt x="53" y="2077"/>
                    <a:pt x="211" y="2843"/>
                  </a:cubicBezTo>
                  <a:cubicBezTo>
                    <a:pt x="238" y="2949"/>
                    <a:pt x="264" y="3054"/>
                    <a:pt x="317" y="3134"/>
                  </a:cubicBezTo>
                  <a:cubicBezTo>
                    <a:pt x="409" y="3272"/>
                    <a:pt x="542" y="3350"/>
                    <a:pt x="697" y="3350"/>
                  </a:cubicBezTo>
                  <a:cubicBezTo>
                    <a:pt x="720" y="3350"/>
                    <a:pt x="743" y="3348"/>
                    <a:pt x="766" y="3345"/>
                  </a:cubicBezTo>
                  <a:cubicBezTo>
                    <a:pt x="925" y="3266"/>
                    <a:pt x="1057" y="3107"/>
                    <a:pt x="1057" y="2949"/>
                  </a:cubicBezTo>
                  <a:lnTo>
                    <a:pt x="1057" y="2685"/>
                  </a:lnTo>
                  <a:cubicBezTo>
                    <a:pt x="1136" y="1866"/>
                    <a:pt x="1004" y="1021"/>
                    <a:pt x="634" y="281"/>
                  </a:cubicBezTo>
                  <a:cubicBezTo>
                    <a:pt x="608" y="228"/>
                    <a:pt x="555" y="149"/>
                    <a:pt x="502" y="96"/>
                  </a:cubicBezTo>
                  <a:cubicBezTo>
                    <a:pt x="464" y="33"/>
                    <a:pt x="39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01"/>
            <p:cNvSpPr/>
            <p:nvPr/>
          </p:nvSpPr>
          <p:spPr>
            <a:xfrm>
              <a:off x="4510495" y="4647581"/>
              <a:ext cx="129504" cy="81610"/>
            </a:xfrm>
            <a:custGeom>
              <a:avLst/>
              <a:gdLst/>
              <a:ahLst/>
              <a:cxnLst/>
              <a:rect l="l" t="t" r="r" b="b"/>
              <a:pathLst>
                <a:path w="2923" h="1842" extrusionOk="0">
                  <a:moveTo>
                    <a:pt x="610" y="1"/>
                  </a:moveTo>
                  <a:cubicBezTo>
                    <a:pt x="478" y="1"/>
                    <a:pt x="346" y="54"/>
                    <a:pt x="238" y="144"/>
                  </a:cubicBezTo>
                  <a:cubicBezTo>
                    <a:pt x="0" y="355"/>
                    <a:pt x="106" y="619"/>
                    <a:pt x="291" y="804"/>
                  </a:cubicBezTo>
                  <a:cubicBezTo>
                    <a:pt x="476" y="1015"/>
                    <a:pt x="714" y="1200"/>
                    <a:pt x="1004" y="1280"/>
                  </a:cubicBezTo>
                  <a:cubicBezTo>
                    <a:pt x="1480" y="1464"/>
                    <a:pt x="1955" y="1623"/>
                    <a:pt x="2431" y="1808"/>
                  </a:cubicBezTo>
                  <a:lnTo>
                    <a:pt x="2510" y="1834"/>
                  </a:lnTo>
                  <a:cubicBezTo>
                    <a:pt x="2533" y="1839"/>
                    <a:pt x="2555" y="1842"/>
                    <a:pt x="2577" y="1842"/>
                  </a:cubicBezTo>
                  <a:cubicBezTo>
                    <a:pt x="2780" y="1842"/>
                    <a:pt x="2922" y="1629"/>
                    <a:pt x="2827" y="1438"/>
                  </a:cubicBezTo>
                  <a:cubicBezTo>
                    <a:pt x="2774" y="1332"/>
                    <a:pt x="2721" y="1253"/>
                    <a:pt x="2615" y="1174"/>
                  </a:cubicBezTo>
                  <a:cubicBezTo>
                    <a:pt x="2378" y="963"/>
                    <a:pt x="2140" y="778"/>
                    <a:pt x="1876" y="593"/>
                  </a:cubicBezTo>
                  <a:cubicBezTo>
                    <a:pt x="1532" y="355"/>
                    <a:pt x="1163" y="170"/>
                    <a:pt x="793" y="38"/>
                  </a:cubicBezTo>
                  <a:cubicBezTo>
                    <a:pt x="734" y="13"/>
                    <a:pt x="672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01"/>
            <p:cNvSpPr/>
            <p:nvPr/>
          </p:nvSpPr>
          <p:spPr>
            <a:xfrm>
              <a:off x="4682531" y="4489590"/>
              <a:ext cx="122902" cy="63135"/>
            </a:xfrm>
            <a:custGeom>
              <a:avLst/>
              <a:gdLst/>
              <a:ahLst/>
              <a:cxnLst/>
              <a:rect l="l" t="t" r="r" b="b"/>
              <a:pathLst>
                <a:path w="2774" h="1425" extrusionOk="0">
                  <a:moveTo>
                    <a:pt x="589" y="1"/>
                  </a:moveTo>
                  <a:cubicBezTo>
                    <a:pt x="506" y="1"/>
                    <a:pt x="418" y="19"/>
                    <a:pt x="344" y="38"/>
                  </a:cubicBezTo>
                  <a:cubicBezTo>
                    <a:pt x="106" y="65"/>
                    <a:pt x="0" y="382"/>
                    <a:pt x="212" y="540"/>
                  </a:cubicBezTo>
                  <a:cubicBezTo>
                    <a:pt x="265" y="593"/>
                    <a:pt x="317" y="646"/>
                    <a:pt x="397" y="699"/>
                  </a:cubicBezTo>
                  <a:cubicBezTo>
                    <a:pt x="581" y="778"/>
                    <a:pt x="793" y="857"/>
                    <a:pt x="1004" y="936"/>
                  </a:cubicBezTo>
                  <a:cubicBezTo>
                    <a:pt x="1453" y="1042"/>
                    <a:pt x="1902" y="1174"/>
                    <a:pt x="2325" y="1385"/>
                  </a:cubicBezTo>
                  <a:cubicBezTo>
                    <a:pt x="2364" y="1412"/>
                    <a:pt x="2417" y="1425"/>
                    <a:pt x="2470" y="1425"/>
                  </a:cubicBezTo>
                  <a:cubicBezTo>
                    <a:pt x="2523" y="1425"/>
                    <a:pt x="2576" y="1412"/>
                    <a:pt x="2615" y="1385"/>
                  </a:cubicBezTo>
                  <a:cubicBezTo>
                    <a:pt x="2721" y="1280"/>
                    <a:pt x="2774" y="1148"/>
                    <a:pt x="2695" y="1015"/>
                  </a:cubicBezTo>
                  <a:cubicBezTo>
                    <a:pt x="2642" y="857"/>
                    <a:pt x="2536" y="725"/>
                    <a:pt x="2404" y="646"/>
                  </a:cubicBezTo>
                  <a:cubicBezTo>
                    <a:pt x="2008" y="329"/>
                    <a:pt x="1559" y="144"/>
                    <a:pt x="1083" y="91"/>
                  </a:cubicBezTo>
                  <a:lnTo>
                    <a:pt x="687" y="12"/>
                  </a:lnTo>
                  <a:cubicBezTo>
                    <a:pt x="656" y="4"/>
                    <a:pt x="623" y="1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01"/>
            <p:cNvSpPr/>
            <p:nvPr/>
          </p:nvSpPr>
          <p:spPr>
            <a:xfrm>
              <a:off x="4375896" y="4785414"/>
              <a:ext cx="102832" cy="64508"/>
            </a:xfrm>
            <a:custGeom>
              <a:avLst/>
              <a:gdLst/>
              <a:ahLst/>
              <a:cxnLst/>
              <a:rect l="l" t="t" r="r" b="b"/>
              <a:pathLst>
                <a:path w="2321" h="1456" extrusionOk="0">
                  <a:moveTo>
                    <a:pt x="402" y="1"/>
                  </a:moveTo>
                  <a:cubicBezTo>
                    <a:pt x="279" y="1"/>
                    <a:pt x="163" y="72"/>
                    <a:pt x="80" y="176"/>
                  </a:cubicBezTo>
                  <a:cubicBezTo>
                    <a:pt x="1" y="308"/>
                    <a:pt x="54" y="440"/>
                    <a:pt x="212" y="599"/>
                  </a:cubicBezTo>
                  <a:cubicBezTo>
                    <a:pt x="529" y="836"/>
                    <a:pt x="872" y="1048"/>
                    <a:pt x="1216" y="1206"/>
                  </a:cubicBezTo>
                  <a:cubicBezTo>
                    <a:pt x="1401" y="1338"/>
                    <a:pt x="1639" y="1417"/>
                    <a:pt x="1876" y="1444"/>
                  </a:cubicBezTo>
                  <a:cubicBezTo>
                    <a:pt x="1911" y="1444"/>
                    <a:pt x="1947" y="1456"/>
                    <a:pt x="1990" y="1456"/>
                  </a:cubicBezTo>
                  <a:cubicBezTo>
                    <a:pt x="2011" y="1456"/>
                    <a:pt x="2035" y="1453"/>
                    <a:pt x="2061" y="1444"/>
                  </a:cubicBezTo>
                  <a:cubicBezTo>
                    <a:pt x="2071" y="1446"/>
                    <a:pt x="2081" y="1446"/>
                    <a:pt x="2091" y="1446"/>
                  </a:cubicBezTo>
                  <a:cubicBezTo>
                    <a:pt x="2233" y="1446"/>
                    <a:pt x="2320" y="1275"/>
                    <a:pt x="2246" y="1127"/>
                  </a:cubicBezTo>
                  <a:cubicBezTo>
                    <a:pt x="2220" y="1074"/>
                    <a:pt x="2167" y="1021"/>
                    <a:pt x="2140" y="995"/>
                  </a:cubicBezTo>
                  <a:cubicBezTo>
                    <a:pt x="1823" y="757"/>
                    <a:pt x="1506" y="493"/>
                    <a:pt x="1189" y="255"/>
                  </a:cubicBezTo>
                  <a:cubicBezTo>
                    <a:pt x="978" y="123"/>
                    <a:pt x="740" y="44"/>
                    <a:pt x="503" y="18"/>
                  </a:cubicBezTo>
                  <a:cubicBezTo>
                    <a:pt x="469" y="6"/>
                    <a:pt x="435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01"/>
            <p:cNvSpPr/>
            <p:nvPr/>
          </p:nvSpPr>
          <p:spPr>
            <a:xfrm>
              <a:off x="4661442" y="4196335"/>
              <a:ext cx="38678" cy="99775"/>
            </a:xfrm>
            <a:custGeom>
              <a:avLst/>
              <a:gdLst/>
              <a:ahLst/>
              <a:cxnLst/>
              <a:rect l="l" t="t" r="r" b="b"/>
              <a:pathLst>
                <a:path w="873" h="2252" extrusionOk="0">
                  <a:moveTo>
                    <a:pt x="416" y="0"/>
                  </a:moveTo>
                  <a:cubicBezTo>
                    <a:pt x="308" y="0"/>
                    <a:pt x="202" y="73"/>
                    <a:pt x="133" y="212"/>
                  </a:cubicBezTo>
                  <a:cubicBezTo>
                    <a:pt x="80" y="318"/>
                    <a:pt x="54" y="423"/>
                    <a:pt x="54" y="555"/>
                  </a:cubicBezTo>
                  <a:cubicBezTo>
                    <a:pt x="1" y="1005"/>
                    <a:pt x="54" y="1480"/>
                    <a:pt x="212" y="1929"/>
                  </a:cubicBezTo>
                  <a:cubicBezTo>
                    <a:pt x="239" y="2035"/>
                    <a:pt x="318" y="2140"/>
                    <a:pt x="397" y="2193"/>
                  </a:cubicBezTo>
                  <a:cubicBezTo>
                    <a:pt x="453" y="2233"/>
                    <a:pt x="512" y="2251"/>
                    <a:pt x="566" y="2251"/>
                  </a:cubicBezTo>
                  <a:cubicBezTo>
                    <a:pt x="691" y="2251"/>
                    <a:pt x="793" y="2155"/>
                    <a:pt x="793" y="2008"/>
                  </a:cubicBezTo>
                  <a:cubicBezTo>
                    <a:pt x="767" y="1691"/>
                    <a:pt x="846" y="1374"/>
                    <a:pt x="846" y="1057"/>
                  </a:cubicBezTo>
                  <a:cubicBezTo>
                    <a:pt x="873" y="740"/>
                    <a:pt x="793" y="450"/>
                    <a:pt x="688" y="186"/>
                  </a:cubicBezTo>
                  <a:cubicBezTo>
                    <a:pt x="612" y="60"/>
                    <a:pt x="513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01"/>
            <p:cNvSpPr/>
            <p:nvPr/>
          </p:nvSpPr>
          <p:spPr>
            <a:xfrm>
              <a:off x="4807737" y="4128460"/>
              <a:ext cx="42178" cy="84933"/>
            </a:xfrm>
            <a:custGeom>
              <a:avLst/>
              <a:gdLst/>
              <a:ahLst/>
              <a:cxnLst/>
              <a:rect l="l" t="t" r="r" b="b"/>
              <a:pathLst>
                <a:path w="952" h="1917" extrusionOk="0">
                  <a:moveTo>
                    <a:pt x="582" y="0"/>
                  </a:moveTo>
                  <a:cubicBezTo>
                    <a:pt x="491" y="0"/>
                    <a:pt x="401" y="43"/>
                    <a:pt x="344" y="133"/>
                  </a:cubicBezTo>
                  <a:cubicBezTo>
                    <a:pt x="318" y="186"/>
                    <a:pt x="265" y="238"/>
                    <a:pt x="238" y="318"/>
                  </a:cubicBezTo>
                  <a:cubicBezTo>
                    <a:pt x="80" y="714"/>
                    <a:pt x="1" y="1137"/>
                    <a:pt x="54" y="1559"/>
                  </a:cubicBezTo>
                  <a:cubicBezTo>
                    <a:pt x="27" y="1718"/>
                    <a:pt x="133" y="1850"/>
                    <a:pt x="265" y="1903"/>
                  </a:cubicBezTo>
                  <a:cubicBezTo>
                    <a:pt x="288" y="1912"/>
                    <a:pt x="312" y="1916"/>
                    <a:pt x="337" y="1916"/>
                  </a:cubicBezTo>
                  <a:cubicBezTo>
                    <a:pt x="451" y="1916"/>
                    <a:pt x="569" y="1822"/>
                    <a:pt x="635" y="1691"/>
                  </a:cubicBezTo>
                  <a:cubicBezTo>
                    <a:pt x="767" y="1454"/>
                    <a:pt x="846" y="1189"/>
                    <a:pt x="872" y="925"/>
                  </a:cubicBezTo>
                  <a:cubicBezTo>
                    <a:pt x="899" y="846"/>
                    <a:pt x="925" y="740"/>
                    <a:pt x="925" y="661"/>
                  </a:cubicBezTo>
                  <a:cubicBezTo>
                    <a:pt x="952" y="503"/>
                    <a:pt x="925" y="344"/>
                    <a:pt x="872" y="212"/>
                  </a:cubicBezTo>
                  <a:cubicBezTo>
                    <a:pt x="827" y="76"/>
                    <a:pt x="704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9" name="Google Shape;929;p101"/>
          <p:cNvSpPr/>
          <p:nvPr/>
        </p:nvSpPr>
        <p:spPr>
          <a:xfrm rot="5400000">
            <a:off x="484910" y="1715073"/>
            <a:ext cx="517691" cy="577542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0" name="Google Shape;930;p101"/>
          <p:cNvGrpSpPr/>
          <p:nvPr/>
        </p:nvGrpSpPr>
        <p:grpSpPr>
          <a:xfrm rot="-74267">
            <a:off x="670440" y="4527864"/>
            <a:ext cx="460369" cy="678696"/>
            <a:chOff x="5112875" y="2119675"/>
            <a:chExt cx="528975" cy="968625"/>
          </a:xfrm>
        </p:grpSpPr>
        <p:sp>
          <p:nvSpPr>
            <p:cNvPr id="931" name="Google Shape;931;p101"/>
            <p:cNvSpPr/>
            <p:nvPr/>
          </p:nvSpPr>
          <p:spPr>
            <a:xfrm>
              <a:off x="5112875" y="2119675"/>
              <a:ext cx="528975" cy="968625"/>
            </a:xfrm>
            <a:custGeom>
              <a:avLst/>
              <a:gdLst/>
              <a:ahLst/>
              <a:cxnLst/>
              <a:rect l="l" t="t" r="r" b="b"/>
              <a:pathLst>
                <a:path w="21159" h="38745" extrusionOk="0">
                  <a:moveTo>
                    <a:pt x="6850" y="14905"/>
                  </a:moveTo>
                  <a:cubicBezTo>
                    <a:pt x="6954" y="14905"/>
                    <a:pt x="7062" y="14937"/>
                    <a:pt x="7159" y="14998"/>
                  </a:cubicBezTo>
                  <a:cubicBezTo>
                    <a:pt x="7819" y="15315"/>
                    <a:pt x="8374" y="15870"/>
                    <a:pt x="8691" y="16556"/>
                  </a:cubicBezTo>
                  <a:cubicBezTo>
                    <a:pt x="8796" y="16794"/>
                    <a:pt x="8823" y="17058"/>
                    <a:pt x="8796" y="17296"/>
                  </a:cubicBezTo>
                  <a:lnTo>
                    <a:pt x="8823" y="17322"/>
                  </a:lnTo>
                  <a:cubicBezTo>
                    <a:pt x="8798" y="17598"/>
                    <a:pt x="8559" y="17826"/>
                    <a:pt x="8263" y="17826"/>
                  </a:cubicBezTo>
                  <a:cubicBezTo>
                    <a:pt x="8248" y="17826"/>
                    <a:pt x="8231" y="17826"/>
                    <a:pt x="8215" y="17824"/>
                  </a:cubicBezTo>
                  <a:cubicBezTo>
                    <a:pt x="7898" y="17798"/>
                    <a:pt x="7581" y="17613"/>
                    <a:pt x="7449" y="17296"/>
                  </a:cubicBezTo>
                  <a:cubicBezTo>
                    <a:pt x="7132" y="16741"/>
                    <a:pt x="6868" y="16187"/>
                    <a:pt x="6498" y="15658"/>
                  </a:cubicBezTo>
                  <a:cubicBezTo>
                    <a:pt x="6340" y="15473"/>
                    <a:pt x="6366" y="15209"/>
                    <a:pt x="6525" y="15051"/>
                  </a:cubicBezTo>
                  <a:cubicBezTo>
                    <a:pt x="6611" y="14951"/>
                    <a:pt x="6728" y="14905"/>
                    <a:pt x="6850" y="14905"/>
                  </a:cubicBezTo>
                  <a:close/>
                  <a:moveTo>
                    <a:pt x="17735" y="16000"/>
                  </a:moveTo>
                  <a:cubicBezTo>
                    <a:pt x="18033" y="16000"/>
                    <a:pt x="18249" y="16304"/>
                    <a:pt x="18147" y="16583"/>
                  </a:cubicBezTo>
                  <a:cubicBezTo>
                    <a:pt x="18094" y="16741"/>
                    <a:pt x="18015" y="16926"/>
                    <a:pt x="17909" y="17058"/>
                  </a:cubicBezTo>
                  <a:cubicBezTo>
                    <a:pt x="17540" y="17560"/>
                    <a:pt x="17117" y="18009"/>
                    <a:pt x="16668" y="18405"/>
                  </a:cubicBezTo>
                  <a:cubicBezTo>
                    <a:pt x="16272" y="18722"/>
                    <a:pt x="15823" y="18960"/>
                    <a:pt x="15347" y="19145"/>
                  </a:cubicBezTo>
                  <a:cubicBezTo>
                    <a:pt x="15276" y="19169"/>
                    <a:pt x="15205" y="19181"/>
                    <a:pt x="15135" y="19181"/>
                  </a:cubicBezTo>
                  <a:cubicBezTo>
                    <a:pt x="14974" y="19181"/>
                    <a:pt x="14824" y="19116"/>
                    <a:pt x="14713" y="18986"/>
                  </a:cubicBezTo>
                  <a:cubicBezTo>
                    <a:pt x="14555" y="18828"/>
                    <a:pt x="14528" y="18564"/>
                    <a:pt x="14660" y="18379"/>
                  </a:cubicBezTo>
                  <a:cubicBezTo>
                    <a:pt x="14740" y="18273"/>
                    <a:pt x="14792" y="18168"/>
                    <a:pt x="14872" y="18062"/>
                  </a:cubicBezTo>
                  <a:cubicBezTo>
                    <a:pt x="15453" y="17270"/>
                    <a:pt x="16272" y="16741"/>
                    <a:pt x="17090" y="16213"/>
                  </a:cubicBezTo>
                  <a:cubicBezTo>
                    <a:pt x="17275" y="16081"/>
                    <a:pt x="17487" y="16028"/>
                    <a:pt x="17698" y="16002"/>
                  </a:cubicBezTo>
                  <a:cubicBezTo>
                    <a:pt x="17710" y="16001"/>
                    <a:pt x="17723" y="16000"/>
                    <a:pt x="17735" y="16000"/>
                  </a:cubicBezTo>
                  <a:close/>
                  <a:moveTo>
                    <a:pt x="17942" y="20572"/>
                  </a:moveTo>
                  <a:cubicBezTo>
                    <a:pt x="18172" y="20572"/>
                    <a:pt x="18393" y="20682"/>
                    <a:pt x="18517" y="20888"/>
                  </a:cubicBezTo>
                  <a:cubicBezTo>
                    <a:pt x="18675" y="21126"/>
                    <a:pt x="18623" y="21469"/>
                    <a:pt x="18385" y="21654"/>
                  </a:cubicBezTo>
                  <a:cubicBezTo>
                    <a:pt x="18200" y="21839"/>
                    <a:pt x="18015" y="22024"/>
                    <a:pt x="17830" y="22183"/>
                  </a:cubicBezTo>
                  <a:cubicBezTo>
                    <a:pt x="17090" y="22658"/>
                    <a:pt x="16272" y="23054"/>
                    <a:pt x="15453" y="23318"/>
                  </a:cubicBezTo>
                  <a:cubicBezTo>
                    <a:pt x="15294" y="23371"/>
                    <a:pt x="15162" y="23424"/>
                    <a:pt x="15004" y="23424"/>
                  </a:cubicBezTo>
                  <a:cubicBezTo>
                    <a:pt x="14974" y="23429"/>
                    <a:pt x="14945" y="23431"/>
                    <a:pt x="14916" y="23431"/>
                  </a:cubicBezTo>
                  <a:cubicBezTo>
                    <a:pt x="14613" y="23431"/>
                    <a:pt x="14372" y="23183"/>
                    <a:pt x="14396" y="22869"/>
                  </a:cubicBezTo>
                  <a:cubicBezTo>
                    <a:pt x="14396" y="22658"/>
                    <a:pt x="14502" y="22473"/>
                    <a:pt x="14660" y="22315"/>
                  </a:cubicBezTo>
                  <a:cubicBezTo>
                    <a:pt x="15004" y="21998"/>
                    <a:pt x="15400" y="21681"/>
                    <a:pt x="15823" y="21417"/>
                  </a:cubicBezTo>
                  <a:cubicBezTo>
                    <a:pt x="16404" y="21020"/>
                    <a:pt x="17064" y="20756"/>
                    <a:pt x="17751" y="20598"/>
                  </a:cubicBezTo>
                  <a:cubicBezTo>
                    <a:pt x="17814" y="20580"/>
                    <a:pt x="17879" y="20572"/>
                    <a:pt x="17942" y="20572"/>
                  </a:cubicBezTo>
                  <a:close/>
                  <a:moveTo>
                    <a:pt x="4060" y="19981"/>
                  </a:moveTo>
                  <a:cubicBezTo>
                    <a:pt x="4089" y="19981"/>
                    <a:pt x="4118" y="19984"/>
                    <a:pt x="4147" y="19990"/>
                  </a:cubicBezTo>
                  <a:cubicBezTo>
                    <a:pt x="4359" y="20017"/>
                    <a:pt x="4544" y="20096"/>
                    <a:pt x="4702" y="20202"/>
                  </a:cubicBezTo>
                  <a:cubicBezTo>
                    <a:pt x="5706" y="20888"/>
                    <a:pt x="6657" y="21654"/>
                    <a:pt x="7502" y="22526"/>
                  </a:cubicBezTo>
                  <a:cubicBezTo>
                    <a:pt x="7608" y="22632"/>
                    <a:pt x="7713" y="22764"/>
                    <a:pt x="7793" y="22922"/>
                  </a:cubicBezTo>
                  <a:cubicBezTo>
                    <a:pt x="7978" y="23503"/>
                    <a:pt x="7634" y="23820"/>
                    <a:pt x="7132" y="23873"/>
                  </a:cubicBezTo>
                  <a:lnTo>
                    <a:pt x="6921" y="23794"/>
                  </a:lnTo>
                  <a:cubicBezTo>
                    <a:pt x="6604" y="23715"/>
                    <a:pt x="6340" y="23530"/>
                    <a:pt x="6102" y="23292"/>
                  </a:cubicBezTo>
                  <a:cubicBezTo>
                    <a:pt x="5495" y="22684"/>
                    <a:pt x="4887" y="22050"/>
                    <a:pt x="4280" y="21443"/>
                  </a:cubicBezTo>
                  <a:cubicBezTo>
                    <a:pt x="4068" y="21205"/>
                    <a:pt x="3883" y="20968"/>
                    <a:pt x="3698" y="20730"/>
                  </a:cubicBezTo>
                  <a:cubicBezTo>
                    <a:pt x="3454" y="20412"/>
                    <a:pt x="3707" y="19981"/>
                    <a:pt x="4060" y="19981"/>
                  </a:cubicBezTo>
                  <a:close/>
                  <a:moveTo>
                    <a:pt x="3380" y="26326"/>
                  </a:moveTo>
                  <a:cubicBezTo>
                    <a:pt x="3398" y="26326"/>
                    <a:pt x="3416" y="26327"/>
                    <a:pt x="3434" y="26330"/>
                  </a:cubicBezTo>
                  <a:cubicBezTo>
                    <a:pt x="3540" y="26330"/>
                    <a:pt x="3646" y="26330"/>
                    <a:pt x="3751" y="26356"/>
                  </a:cubicBezTo>
                  <a:cubicBezTo>
                    <a:pt x="4174" y="26435"/>
                    <a:pt x="4597" y="26567"/>
                    <a:pt x="4993" y="26699"/>
                  </a:cubicBezTo>
                  <a:cubicBezTo>
                    <a:pt x="5759" y="26964"/>
                    <a:pt x="6419" y="27413"/>
                    <a:pt x="6947" y="28020"/>
                  </a:cubicBezTo>
                  <a:cubicBezTo>
                    <a:pt x="7132" y="28152"/>
                    <a:pt x="7212" y="28443"/>
                    <a:pt x="7106" y="28680"/>
                  </a:cubicBezTo>
                  <a:lnTo>
                    <a:pt x="7106" y="28654"/>
                  </a:lnTo>
                  <a:cubicBezTo>
                    <a:pt x="6974" y="28918"/>
                    <a:pt x="6736" y="29077"/>
                    <a:pt x="6446" y="29077"/>
                  </a:cubicBezTo>
                  <a:cubicBezTo>
                    <a:pt x="6129" y="29024"/>
                    <a:pt x="5785" y="28918"/>
                    <a:pt x="5495" y="28733"/>
                  </a:cubicBezTo>
                  <a:cubicBezTo>
                    <a:pt x="4781" y="28258"/>
                    <a:pt x="4068" y="27782"/>
                    <a:pt x="3355" y="27333"/>
                  </a:cubicBezTo>
                  <a:cubicBezTo>
                    <a:pt x="3276" y="27281"/>
                    <a:pt x="3197" y="27201"/>
                    <a:pt x="3117" y="27148"/>
                  </a:cubicBezTo>
                  <a:cubicBezTo>
                    <a:pt x="2985" y="26990"/>
                    <a:pt x="2853" y="26858"/>
                    <a:pt x="2932" y="26620"/>
                  </a:cubicBezTo>
                  <a:cubicBezTo>
                    <a:pt x="3005" y="26451"/>
                    <a:pt x="3188" y="26326"/>
                    <a:pt x="3380" y="26326"/>
                  </a:cubicBezTo>
                  <a:close/>
                  <a:moveTo>
                    <a:pt x="14906" y="30569"/>
                  </a:moveTo>
                  <a:cubicBezTo>
                    <a:pt x="15035" y="30569"/>
                    <a:pt x="15165" y="30573"/>
                    <a:pt x="15294" y="30582"/>
                  </a:cubicBezTo>
                  <a:cubicBezTo>
                    <a:pt x="15558" y="30582"/>
                    <a:pt x="15823" y="30635"/>
                    <a:pt x="16087" y="30741"/>
                  </a:cubicBezTo>
                  <a:cubicBezTo>
                    <a:pt x="16430" y="30846"/>
                    <a:pt x="16483" y="31322"/>
                    <a:pt x="16166" y="31507"/>
                  </a:cubicBezTo>
                  <a:cubicBezTo>
                    <a:pt x="16034" y="31612"/>
                    <a:pt x="15902" y="31692"/>
                    <a:pt x="15717" y="31718"/>
                  </a:cubicBezTo>
                  <a:lnTo>
                    <a:pt x="15743" y="31745"/>
                  </a:lnTo>
                  <a:cubicBezTo>
                    <a:pt x="15349" y="31832"/>
                    <a:pt x="14956" y="31883"/>
                    <a:pt x="14547" y="31883"/>
                  </a:cubicBezTo>
                  <a:cubicBezTo>
                    <a:pt x="14462" y="31883"/>
                    <a:pt x="14377" y="31881"/>
                    <a:pt x="14291" y="31877"/>
                  </a:cubicBezTo>
                  <a:cubicBezTo>
                    <a:pt x="14249" y="31880"/>
                    <a:pt x="14207" y="31881"/>
                    <a:pt x="14164" y="31881"/>
                  </a:cubicBezTo>
                  <a:cubicBezTo>
                    <a:pt x="13821" y="31881"/>
                    <a:pt x="13422" y="31797"/>
                    <a:pt x="13023" y="31797"/>
                  </a:cubicBezTo>
                  <a:cubicBezTo>
                    <a:pt x="12917" y="31797"/>
                    <a:pt x="12811" y="31771"/>
                    <a:pt x="12706" y="31718"/>
                  </a:cubicBezTo>
                  <a:cubicBezTo>
                    <a:pt x="12442" y="31639"/>
                    <a:pt x="12389" y="31269"/>
                    <a:pt x="12626" y="31111"/>
                  </a:cubicBezTo>
                  <a:cubicBezTo>
                    <a:pt x="12732" y="31005"/>
                    <a:pt x="12891" y="30899"/>
                    <a:pt x="13049" y="30873"/>
                  </a:cubicBezTo>
                  <a:cubicBezTo>
                    <a:pt x="13642" y="30675"/>
                    <a:pt x="14271" y="30569"/>
                    <a:pt x="14906" y="30569"/>
                  </a:cubicBezTo>
                  <a:close/>
                  <a:moveTo>
                    <a:pt x="14684" y="7614"/>
                  </a:moveTo>
                  <a:cubicBezTo>
                    <a:pt x="14709" y="7614"/>
                    <a:pt x="14736" y="7618"/>
                    <a:pt x="14766" y="7628"/>
                  </a:cubicBezTo>
                  <a:cubicBezTo>
                    <a:pt x="14977" y="7708"/>
                    <a:pt x="14872" y="7972"/>
                    <a:pt x="14845" y="8157"/>
                  </a:cubicBezTo>
                  <a:cubicBezTo>
                    <a:pt x="14740" y="8579"/>
                    <a:pt x="14634" y="9002"/>
                    <a:pt x="14528" y="9425"/>
                  </a:cubicBezTo>
                  <a:cubicBezTo>
                    <a:pt x="13868" y="12013"/>
                    <a:pt x="13023" y="14602"/>
                    <a:pt x="12547" y="17243"/>
                  </a:cubicBezTo>
                  <a:cubicBezTo>
                    <a:pt x="12230" y="18775"/>
                    <a:pt x="11913" y="20307"/>
                    <a:pt x="11570" y="21813"/>
                  </a:cubicBezTo>
                  <a:cubicBezTo>
                    <a:pt x="11332" y="23028"/>
                    <a:pt x="11174" y="24269"/>
                    <a:pt x="10962" y="25484"/>
                  </a:cubicBezTo>
                  <a:cubicBezTo>
                    <a:pt x="10830" y="26382"/>
                    <a:pt x="10725" y="27281"/>
                    <a:pt x="10593" y="28152"/>
                  </a:cubicBezTo>
                  <a:cubicBezTo>
                    <a:pt x="10487" y="29050"/>
                    <a:pt x="10381" y="29922"/>
                    <a:pt x="10223" y="30820"/>
                  </a:cubicBezTo>
                  <a:cubicBezTo>
                    <a:pt x="10011" y="32194"/>
                    <a:pt x="9747" y="33567"/>
                    <a:pt x="9615" y="34941"/>
                  </a:cubicBezTo>
                  <a:cubicBezTo>
                    <a:pt x="9589" y="35099"/>
                    <a:pt x="9562" y="35258"/>
                    <a:pt x="9510" y="35390"/>
                  </a:cubicBezTo>
                  <a:cubicBezTo>
                    <a:pt x="9452" y="35578"/>
                    <a:pt x="9282" y="35679"/>
                    <a:pt x="9110" y="35679"/>
                  </a:cubicBezTo>
                  <a:cubicBezTo>
                    <a:pt x="8969" y="35679"/>
                    <a:pt x="8827" y="35612"/>
                    <a:pt x="8744" y="35469"/>
                  </a:cubicBezTo>
                  <a:cubicBezTo>
                    <a:pt x="8638" y="35363"/>
                    <a:pt x="8585" y="35205"/>
                    <a:pt x="8559" y="35020"/>
                  </a:cubicBezTo>
                  <a:cubicBezTo>
                    <a:pt x="8506" y="34676"/>
                    <a:pt x="8479" y="34307"/>
                    <a:pt x="8453" y="33937"/>
                  </a:cubicBezTo>
                  <a:cubicBezTo>
                    <a:pt x="8532" y="33012"/>
                    <a:pt x="8585" y="32088"/>
                    <a:pt x="8664" y="31163"/>
                  </a:cubicBezTo>
                  <a:cubicBezTo>
                    <a:pt x="8691" y="30503"/>
                    <a:pt x="8770" y="29869"/>
                    <a:pt x="8849" y="29235"/>
                  </a:cubicBezTo>
                  <a:cubicBezTo>
                    <a:pt x="8955" y="28496"/>
                    <a:pt x="9061" y="27782"/>
                    <a:pt x="9193" y="27069"/>
                  </a:cubicBezTo>
                  <a:cubicBezTo>
                    <a:pt x="9378" y="25854"/>
                    <a:pt x="9562" y="24639"/>
                    <a:pt x="9774" y="23424"/>
                  </a:cubicBezTo>
                  <a:cubicBezTo>
                    <a:pt x="10091" y="21628"/>
                    <a:pt x="10593" y="19858"/>
                    <a:pt x="11042" y="18088"/>
                  </a:cubicBezTo>
                  <a:cubicBezTo>
                    <a:pt x="11385" y="16768"/>
                    <a:pt x="11649" y="15421"/>
                    <a:pt x="12072" y="14100"/>
                  </a:cubicBezTo>
                  <a:cubicBezTo>
                    <a:pt x="12547" y="12594"/>
                    <a:pt x="13155" y="11115"/>
                    <a:pt x="13683" y="9609"/>
                  </a:cubicBezTo>
                  <a:cubicBezTo>
                    <a:pt x="13868" y="9028"/>
                    <a:pt x="14079" y="8500"/>
                    <a:pt x="14370" y="7972"/>
                  </a:cubicBezTo>
                  <a:cubicBezTo>
                    <a:pt x="14439" y="7833"/>
                    <a:pt x="14508" y="7614"/>
                    <a:pt x="14684" y="7614"/>
                  </a:cubicBezTo>
                  <a:close/>
                  <a:moveTo>
                    <a:pt x="16295" y="1"/>
                  </a:moveTo>
                  <a:cubicBezTo>
                    <a:pt x="16248" y="1"/>
                    <a:pt x="16195" y="16"/>
                    <a:pt x="16140" y="47"/>
                  </a:cubicBezTo>
                  <a:cubicBezTo>
                    <a:pt x="15928" y="206"/>
                    <a:pt x="15717" y="364"/>
                    <a:pt x="15506" y="549"/>
                  </a:cubicBezTo>
                  <a:cubicBezTo>
                    <a:pt x="15136" y="893"/>
                    <a:pt x="14792" y="1263"/>
                    <a:pt x="14449" y="1632"/>
                  </a:cubicBezTo>
                  <a:cubicBezTo>
                    <a:pt x="12996" y="3164"/>
                    <a:pt x="11411" y="4538"/>
                    <a:pt x="9827" y="5938"/>
                  </a:cubicBezTo>
                  <a:cubicBezTo>
                    <a:pt x="8374" y="7179"/>
                    <a:pt x="7000" y="8500"/>
                    <a:pt x="5706" y="9900"/>
                  </a:cubicBezTo>
                  <a:cubicBezTo>
                    <a:pt x="3646" y="12277"/>
                    <a:pt x="2114" y="15104"/>
                    <a:pt x="1242" y="18141"/>
                  </a:cubicBezTo>
                  <a:cubicBezTo>
                    <a:pt x="344" y="21179"/>
                    <a:pt x="0" y="24349"/>
                    <a:pt x="212" y="27492"/>
                  </a:cubicBezTo>
                  <a:cubicBezTo>
                    <a:pt x="423" y="31190"/>
                    <a:pt x="1215" y="34729"/>
                    <a:pt x="2959" y="38031"/>
                  </a:cubicBezTo>
                  <a:cubicBezTo>
                    <a:pt x="3091" y="38295"/>
                    <a:pt x="3223" y="38533"/>
                    <a:pt x="3408" y="38744"/>
                  </a:cubicBezTo>
                  <a:lnTo>
                    <a:pt x="16932" y="38744"/>
                  </a:lnTo>
                  <a:cubicBezTo>
                    <a:pt x="18781" y="36314"/>
                    <a:pt x="20049" y="33488"/>
                    <a:pt x="20630" y="30503"/>
                  </a:cubicBezTo>
                  <a:cubicBezTo>
                    <a:pt x="20894" y="29024"/>
                    <a:pt x="21026" y="27518"/>
                    <a:pt x="21079" y="26013"/>
                  </a:cubicBezTo>
                  <a:cubicBezTo>
                    <a:pt x="21158" y="23715"/>
                    <a:pt x="21000" y="21390"/>
                    <a:pt x="20630" y="19119"/>
                  </a:cubicBezTo>
                  <a:cubicBezTo>
                    <a:pt x="20392" y="17534"/>
                    <a:pt x="20207" y="15949"/>
                    <a:pt x="19890" y="14390"/>
                  </a:cubicBezTo>
                  <a:cubicBezTo>
                    <a:pt x="19626" y="13043"/>
                    <a:pt x="19151" y="11749"/>
                    <a:pt x="18860" y="10402"/>
                  </a:cubicBezTo>
                  <a:cubicBezTo>
                    <a:pt x="18385" y="8368"/>
                    <a:pt x="17672" y="6387"/>
                    <a:pt x="17223" y="4353"/>
                  </a:cubicBezTo>
                  <a:cubicBezTo>
                    <a:pt x="16985" y="3296"/>
                    <a:pt x="16747" y="2213"/>
                    <a:pt x="16457" y="1157"/>
                  </a:cubicBezTo>
                  <a:cubicBezTo>
                    <a:pt x="16377" y="946"/>
                    <a:pt x="16377" y="681"/>
                    <a:pt x="16457" y="470"/>
                  </a:cubicBezTo>
                  <a:cubicBezTo>
                    <a:pt x="16483" y="391"/>
                    <a:pt x="16483" y="312"/>
                    <a:pt x="16483" y="232"/>
                  </a:cubicBezTo>
                  <a:cubicBezTo>
                    <a:pt x="16483" y="84"/>
                    <a:pt x="16405" y="1"/>
                    <a:pt x="16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01"/>
            <p:cNvSpPr/>
            <p:nvPr/>
          </p:nvSpPr>
          <p:spPr>
            <a:xfrm>
              <a:off x="5324200" y="2310000"/>
              <a:ext cx="163125" cy="701675"/>
            </a:xfrm>
            <a:custGeom>
              <a:avLst/>
              <a:gdLst/>
              <a:ahLst/>
              <a:cxnLst/>
              <a:rect l="l" t="t" r="r" b="b"/>
              <a:pathLst>
                <a:path w="6525" h="28067" extrusionOk="0">
                  <a:moveTo>
                    <a:pt x="6231" y="1"/>
                  </a:moveTo>
                  <a:cubicBezTo>
                    <a:pt x="6055" y="1"/>
                    <a:pt x="5986" y="220"/>
                    <a:pt x="5917" y="359"/>
                  </a:cubicBezTo>
                  <a:cubicBezTo>
                    <a:pt x="5626" y="887"/>
                    <a:pt x="5415" y="1415"/>
                    <a:pt x="5230" y="1996"/>
                  </a:cubicBezTo>
                  <a:cubicBezTo>
                    <a:pt x="4702" y="3502"/>
                    <a:pt x="4094" y="4981"/>
                    <a:pt x="3619" y="6487"/>
                  </a:cubicBezTo>
                  <a:cubicBezTo>
                    <a:pt x="3196" y="7808"/>
                    <a:pt x="2932" y="9155"/>
                    <a:pt x="2589" y="10475"/>
                  </a:cubicBezTo>
                  <a:cubicBezTo>
                    <a:pt x="2140" y="12245"/>
                    <a:pt x="1638" y="14015"/>
                    <a:pt x="1321" y="15811"/>
                  </a:cubicBezTo>
                  <a:cubicBezTo>
                    <a:pt x="1109" y="17026"/>
                    <a:pt x="925" y="18241"/>
                    <a:pt x="740" y="19456"/>
                  </a:cubicBezTo>
                  <a:cubicBezTo>
                    <a:pt x="608" y="20169"/>
                    <a:pt x="502" y="20883"/>
                    <a:pt x="396" y="21622"/>
                  </a:cubicBezTo>
                  <a:cubicBezTo>
                    <a:pt x="317" y="22256"/>
                    <a:pt x="238" y="22890"/>
                    <a:pt x="211" y="23550"/>
                  </a:cubicBezTo>
                  <a:cubicBezTo>
                    <a:pt x="132" y="24475"/>
                    <a:pt x="79" y="25426"/>
                    <a:pt x="0" y="26350"/>
                  </a:cubicBezTo>
                  <a:cubicBezTo>
                    <a:pt x="26" y="26694"/>
                    <a:pt x="53" y="27063"/>
                    <a:pt x="106" y="27407"/>
                  </a:cubicBezTo>
                  <a:cubicBezTo>
                    <a:pt x="132" y="27592"/>
                    <a:pt x="185" y="27750"/>
                    <a:pt x="291" y="27856"/>
                  </a:cubicBezTo>
                  <a:cubicBezTo>
                    <a:pt x="374" y="27999"/>
                    <a:pt x="516" y="28066"/>
                    <a:pt x="657" y="28066"/>
                  </a:cubicBezTo>
                  <a:cubicBezTo>
                    <a:pt x="829" y="28066"/>
                    <a:pt x="999" y="27965"/>
                    <a:pt x="1057" y="27777"/>
                  </a:cubicBezTo>
                  <a:cubicBezTo>
                    <a:pt x="1109" y="27645"/>
                    <a:pt x="1136" y="27486"/>
                    <a:pt x="1162" y="27328"/>
                  </a:cubicBezTo>
                  <a:cubicBezTo>
                    <a:pt x="1294" y="25954"/>
                    <a:pt x="1558" y="24581"/>
                    <a:pt x="1770" y="23207"/>
                  </a:cubicBezTo>
                  <a:cubicBezTo>
                    <a:pt x="1928" y="22309"/>
                    <a:pt x="2034" y="21437"/>
                    <a:pt x="2140" y="20539"/>
                  </a:cubicBezTo>
                  <a:cubicBezTo>
                    <a:pt x="2272" y="19668"/>
                    <a:pt x="2377" y="18769"/>
                    <a:pt x="2509" y="17871"/>
                  </a:cubicBezTo>
                  <a:cubicBezTo>
                    <a:pt x="2721" y="16656"/>
                    <a:pt x="2879" y="15415"/>
                    <a:pt x="3117" y="14200"/>
                  </a:cubicBezTo>
                  <a:cubicBezTo>
                    <a:pt x="3460" y="12694"/>
                    <a:pt x="3777" y="11162"/>
                    <a:pt x="4094" y="9630"/>
                  </a:cubicBezTo>
                  <a:cubicBezTo>
                    <a:pt x="4570" y="6989"/>
                    <a:pt x="5415" y="4400"/>
                    <a:pt x="6075" y="1812"/>
                  </a:cubicBezTo>
                  <a:cubicBezTo>
                    <a:pt x="6181" y="1389"/>
                    <a:pt x="6287" y="966"/>
                    <a:pt x="6392" y="544"/>
                  </a:cubicBezTo>
                  <a:cubicBezTo>
                    <a:pt x="6419" y="359"/>
                    <a:pt x="6524" y="95"/>
                    <a:pt x="6313" y="15"/>
                  </a:cubicBezTo>
                  <a:cubicBezTo>
                    <a:pt x="6283" y="5"/>
                    <a:pt x="6256" y="1"/>
                    <a:pt x="6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01"/>
            <p:cNvSpPr/>
            <p:nvPr/>
          </p:nvSpPr>
          <p:spPr>
            <a:xfrm>
              <a:off x="5199225" y="2619200"/>
              <a:ext cx="113100" cy="97325"/>
            </a:xfrm>
            <a:custGeom>
              <a:avLst/>
              <a:gdLst/>
              <a:ahLst/>
              <a:cxnLst/>
              <a:rect l="l" t="t" r="r" b="b"/>
              <a:pathLst>
                <a:path w="4524" h="3893" extrusionOk="0">
                  <a:moveTo>
                    <a:pt x="627" y="0"/>
                  </a:moveTo>
                  <a:cubicBezTo>
                    <a:pt x="253" y="0"/>
                    <a:pt x="0" y="431"/>
                    <a:pt x="244" y="749"/>
                  </a:cubicBezTo>
                  <a:cubicBezTo>
                    <a:pt x="429" y="987"/>
                    <a:pt x="614" y="1224"/>
                    <a:pt x="826" y="1462"/>
                  </a:cubicBezTo>
                  <a:cubicBezTo>
                    <a:pt x="1433" y="2069"/>
                    <a:pt x="2041" y="2703"/>
                    <a:pt x="2648" y="3311"/>
                  </a:cubicBezTo>
                  <a:cubicBezTo>
                    <a:pt x="2886" y="3549"/>
                    <a:pt x="3176" y="3734"/>
                    <a:pt x="3493" y="3813"/>
                  </a:cubicBezTo>
                  <a:lnTo>
                    <a:pt x="3678" y="3892"/>
                  </a:lnTo>
                  <a:cubicBezTo>
                    <a:pt x="4180" y="3813"/>
                    <a:pt x="4524" y="3522"/>
                    <a:pt x="4339" y="2941"/>
                  </a:cubicBezTo>
                  <a:cubicBezTo>
                    <a:pt x="4259" y="2783"/>
                    <a:pt x="4180" y="2651"/>
                    <a:pt x="4048" y="2545"/>
                  </a:cubicBezTo>
                  <a:cubicBezTo>
                    <a:pt x="3203" y="1673"/>
                    <a:pt x="2252" y="907"/>
                    <a:pt x="1248" y="221"/>
                  </a:cubicBezTo>
                  <a:cubicBezTo>
                    <a:pt x="1090" y="115"/>
                    <a:pt x="905" y="36"/>
                    <a:pt x="720" y="9"/>
                  </a:cubicBezTo>
                  <a:cubicBezTo>
                    <a:pt x="688" y="3"/>
                    <a:pt x="657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01"/>
            <p:cNvSpPr/>
            <p:nvPr/>
          </p:nvSpPr>
          <p:spPr>
            <a:xfrm>
              <a:off x="5472775" y="2633950"/>
              <a:ext cx="107000" cy="71500"/>
            </a:xfrm>
            <a:custGeom>
              <a:avLst/>
              <a:gdLst/>
              <a:ahLst/>
              <a:cxnLst/>
              <a:rect l="l" t="t" r="r" b="b"/>
              <a:pathLst>
                <a:path w="4280" h="2860" extrusionOk="0">
                  <a:moveTo>
                    <a:pt x="3546" y="1"/>
                  </a:moveTo>
                  <a:cubicBezTo>
                    <a:pt x="3483" y="1"/>
                    <a:pt x="3418" y="9"/>
                    <a:pt x="3355" y="27"/>
                  </a:cubicBezTo>
                  <a:cubicBezTo>
                    <a:pt x="2668" y="185"/>
                    <a:pt x="2008" y="449"/>
                    <a:pt x="1427" y="846"/>
                  </a:cubicBezTo>
                  <a:cubicBezTo>
                    <a:pt x="1004" y="1110"/>
                    <a:pt x="608" y="1427"/>
                    <a:pt x="264" y="1744"/>
                  </a:cubicBezTo>
                  <a:cubicBezTo>
                    <a:pt x="106" y="1902"/>
                    <a:pt x="0" y="2087"/>
                    <a:pt x="0" y="2298"/>
                  </a:cubicBezTo>
                  <a:cubicBezTo>
                    <a:pt x="0" y="2612"/>
                    <a:pt x="221" y="2860"/>
                    <a:pt x="521" y="2860"/>
                  </a:cubicBezTo>
                  <a:cubicBezTo>
                    <a:pt x="549" y="2860"/>
                    <a:pt x="578" y="2858"/>
                    <a:pt x="608" y="2853"/>
                  </a:cubicBezTo>
                  <a:cubicBezTo>
                    <a:pt x="766" y="2853"/>
                    <a:pt x="898" y="2800"/>
                    <a:pt x="1057" y="2747"/>
                  </a:cubicBezTo>
                  <a:cubicBezTo>
                    <a:pt x="1876" y="2483"/>
                    <a:pt x="2694" y="2087"/>
                    <a:pt x="3434" y="1612"/>
                  </a:cubicBezTo>
                  <a:cubicBezTo>
                    <a:pt x="3619" y="1453"/>
                    <a:pt x="3804" y="1268"/>
                    <a:pt x="3989" y="1083"/>
                  </a:cubicBezTo>
                  <a:cubicBezTo>
                    <a:pt x="4227" y="898"/>
                    <a:pt x="4279" y="555"/>
                    <a:pt x="4121" y="317"/>
                  </a:cubicBezTo>
                  <a:cubicBezTo>
                    <a:pt x="3997" y="111"/>
                    <a:pt x="3776" y="1"/>
                    <a:pt x="35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01"/>
            <p:cNvSpPr/>
            <p:nvPr/>
          </p:nvSpPr>
          <p:spPr>
            <a:xfrm>
              <a:off x="5184200" y="2777825"/>
              <a:ext cx="108975" cy="69450"/>
            </a:xfrm>
            <a:custGeom>
              <a:avLst/>
              <a:gdLst/>
              <a:ahLst/>
              <a:cxnLst/>
              <a:rect l="l" t="t" r="r" b="b"/>
              <a:pathLst>
                <a:path w="4359" h="2778" extrusionOk="0">
                  <a:moveTo>
                    <a:pt x="528" y="0"/>
                  </a:moveTo>
                  <a:cubicBezTo>
                    <a:pt x="339" y="0"/>
                    <a:pt x="178" y="125"/>
                    <a:pt x="106" y="294"/>
                  </a:cubicBezTo>
                  <a:cubicBezTo>
                    <a:pt x="0" y="532"/>
                    <a:pt x="132" y="664"/>
                    <a:pt x="264" y="822"/>
                  </a:cubicBezTo>
                  <a:cubicBezTo>
                    <a:pt x="344" y="875"/>
                    <a:pt x="423" y="955"/>
                    <a:pt x="528" y="1007"/>
                  </a:cubicBezTo>
                  <a:cubicBezTo>
                    <a:pt x="1242" y="1456"/>
                    <a:pt x="1955" y="1932"/>
                    <a:pt x="2668" y="2407"/>
                  </a:cubicBezTo>
                  <a:cubicBezTo>
                    <a:pt x="2959" y="2592"/>
                    <a:pt x="3276" y="2724"/>
                    <a:pt x="3619" y="2777"/>
                  </a:cubicBezTo>
                  <a:cubicBezTo>
                    <a:pt x="3883" y="2751"/>
                    <a:pt x="4121" y="2592"/>
                    <a:pt x="4253" y="2328"/>
                  </a:cubicBezTo>
                  <a:cubicBezTo>
                    <a:pt x="4359" y="2117"/>
                    <a:pt x="4306" y="1826"/>
                    <a:pt x="4094" y="1668"/>
                  </a:cubicBezTo>
                  <a:cubicBezTo>
                    <a:pt x="3566" y="1087"/>
                    <a:pt x="2906" y="638"/>
                    <a:pt x="2140" y="373"/>
                  </a:cubicBezTo>
                  <a:cubicBezTo>
                    <a:pt x="1744" y="241"/>
                    <a:pt x="1321" y="109"/>
                    <a:pt x="898" y="30"/>
                  </a:cubicBezTo>
                  <a:cubicBezTo>
                    <a:pt x="793" y="4"/>
                    <a:pt x="687" y="4"/>
                    <a:pt x="581" y="4"/>
                  </a:cubicBezTo>
                  <a:cubicBezTo>
                    <a:pt x="563" y="1"/>
                    <a:pt x="545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01"/>
            <p:cNvSpPr/>
            <p:nvPr/>
          </p:nvSpPr>
          <p:spPr>
            <a:xfrm>
              <a:off x="5476725" y="2519700"/>
              <a:ext cx="91825" cy="79500"/>
            </a:xfrm>
            <a:custGeom>
              <a:avLst/>
              <a:gdLst/>
              <a:ahLst/>
              <a:cxnLst/>
              <a:rect l="l" t="t" r="r" b="b"/>
              <a:pathLst>
                <a:path w="3673" h="3180" extrusionOk="0">
                  <a:moveTo>
                    <a:pt x="3144" y="1"/>
                  </a:moveTo>
                  <a:cubicBezTo>
                    <a:pt x="2933" y="27"/>
                    <a:pt x="2721" y="106"/>
                    <a:pt x="2536" y="212"/>
                  </a:cubicBezTo>
                  <a:cubicBezTo>
                    <a:pt x="1718" y="740"/>
                    <a:pt x="925" y="1269"/>
                    <a:pt x="318" y="2061"/>
                  </a:cubicBezTo>
                  <a:cubicBezTo>
                    <a:pt x="238" y="2167"/>
                    <a:pt x="186" y="2272"/>
                    <a:pt x="133" y="2378"/>
                  </a:cubicBezTo>
                  <a:cubicBezTo>
                    <a:pt x="1" y="2563"/>
                    <a:pt x="1" y="2827"/>
                    <a:pt x="159" y="2985"/>
                  </a:cubicBezTo>
                  <a:cubicBezTo>
                    <a:pt x="270" y="3115"/>
                    <a:pt x="433" y="3180"/>
                    <a:pt x="593" y="3180"/>
                  </a:cubicBezTo>
                  <a:cubicBezTo>
                    <a:pt x="662" y="3180"/>
                    <a:pt x="730" y="3168"/>
                    <a:pt x="793" y="3144"/>
                  </a:cubicBezTo>
                  <a:cubicBezTo>
                    <a:pt x="1269" y="2959"/>
                    <a:pt x="1718" y="2721"/>
                    <a:pt x="2114" y="2404"/>
                  </a:cubicBezTo>
                  <a:cubicBezTo>
                    <a:pt x="2563" y="2008"/>
                    <a:pt x="2986" y="1559"/>
                    <a:pt x="3355" y="1057"/>
                  </a:cubicBezTo>
                  <a:cubicBezTo>
                    <a:pt x="3461" y="925"/>
                    <a:pt x="3540" y="740"/>
                    <a:pt x="3593" y="582"/>
                  </a:cubicBezTo>
                  <a:cubicBezTo>
                    <a:pt x="3672" y="291"/>
                    <a:pt x="3461" y="1"/>
                    <a:pt x="3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01"/>
            <p:cNvSpPr/>
            <p:nvPr/>
          </p:nvSpPr>
          <p:spPr>
            <a:xfrm>
              <a:off x="5423250" y="2883875"/>
              <a:ext cx="102375" cy="33050"/>
            </a:xfrm>
            <a:custGeom>
              <a:avLst/>
              <a:gdLst/>
              <a:ahLst/>
              <a:cxnLst/>
              <a:rect l="l" t="t" r="r" b="b"/>
              <a:pathLst>
                <a:path w="4095" h="1322" extrusionOk="0">
                  <a:moveTo>
                    <a:pt x="2493" y="1"/>
                  </a:moveTo>
                  <a:cubicBezTo>
                    <a:pt x="1863" y="1"/>
                    <a:pt x="1249" y="107"/>
                    <a:pt x="634" y="305"/>
                  </a:cubicBezTo>
                  <a:cubicBezTo>
                    <a:pt x="476" y="358"/>
                    <a:pt x="344" y="437"/>
                    <a:pt x="211" y="543"/>
                  </a:cubicBezTo>
                  <a:cubicBezTo>
                    <a:pt x="0" y="727"/>
                    <a:pt x="53" y="1071"/>
                    <a:pt x="317" y="1150"/>
                  </a:cubicBezTo>
                  <a:cubicBezTo>
                    <a:pt x="396" y="1203"/>
                    <a:pt x="502" y="1229"/>
                    <a:pt x="608" y="1229"/>
                  </a:cubicBezTo>
                  <a:cubicBezTo>
                    <a:pt x="982" y="1229"/>
                    <a:pt x="1356" y="1321"/>
                    <a:pt x="1700" y="1321"/>
                  </a:cubicBezTo>
                  <a:cubicBezTo>
                    <a:pt x="1768" y="1321"/>
                    <a:pt x="1836" y="1317"/>
                    <a:pt x="1902" y="1309"/>
                  </a:cubicBezTo>
                  <a:cubicBezTo>
                    <a:pt x="1981" y="1313"/>
                    <a:pt x="2060" y="1315"/>
                    <a:pt x="2140" y="1315"/>
                  </a:cubicBezTo>
                  <a:cubicBezTo>
                    <a:pt x="2536" y="1315"/>
                    <a:pt x="2932" y="1260"/>
                    <a:pt x="3328" y="1150"/>
                  </a:cubicBezTo>
                  <a:cubicBezTo>
                    <a:pt x="3487" y="1124"/>
                    <a:pt x="3645" y="1071"/>
                    <a:pt x="3777" y="965"/>
                  </a:cubicBezTo>
                  <a:cubicBezTo>
                    <a:pt x="4094" y="754"/>
                    <a:pt x="4042" y="278"/>
                    <a:pt x="3672" y="173"/>
                  </a:cubicBezTo>
                  <a:cubicBezTo>
                    <a:pt x="3434" y="67"/>
                    <a:pt x="3143" y="14"/>
                    <a:pt x="2879" y="14"/>
                  </a:cubicBezTo>
                  <a:cubicBezTo>
                    <a:pt x="2750" y="5"/>
                    <a:pt x="2621" y="1"/>
                    <a:pt x="2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01"/>
            <p:cNvSpPr/>
            <p:nvPr/>
          </p:nvSpPr>
          <p:spPr>
            <a:xfrm>
              <a:off x="5272025" y="2492500"/>
              <a:ext cx="62100" cy="73450"/>
            </a:xfrm>
            <a:custGeom>
              <a:avLst/>
              <a:gdLst/>
              <a:ahLst/>
              <a:cxnLst/>
              <a:rect l="l" t="t" r="r" b="b"/>
              <a:pathLst>
                <a:path w="2484" h="2938" extrusionOk="0">
                  <a:moveTo>
                    <a:pt x="523" y="0"/>
                  </a:moveTo>
                  <a:cubicBezTo>
                    <a:pt x="399" y="0"/>
                    <a:pt x="275" y="48"/>
                    <a:pt x="185" y="138"/>
                  </a:cubicBezTo>
                  <a:cubicBezTo>
                    <a:pt x="27" y="296"/>
                    <a:pt x="0" y="587"/>
                    <a:pt x="159" y="772"/>
                  </a:cubicBezTo>
                  <a:cubicBezTo>
                    <a:pt x="529" y="1274"/>
                    <a:pt x="793" y="1855"/>
                    <a:pt x="1110" y="2383"/>
                  </a:cubicBezTo>
                  <a:cubicBezTo>
                    <a:pt x="1242" y="2700"/>
                    <a:pt x="1532" y="2911"/>
                    <a:pt x="1876" y="2938"/>
                  </a:cubicBezTo>
                  <a:cubicBezTo>
                    <a:pt x="2166" y="2938"/>
                    <a:pt x="2430" y="2700"/>
                    <a:pt x="2457" y="2409"/>
                  </a:cubicBezTo>
                  <a:cubicBezTo>
                    <a:pt x="2483" y="2145"/>
                    <a:pt x="2457" y="1881"/>
                    <a:pt x="2351" y="1643"/>
                  </a:cubicBezTo>
                  <a:cubicBezTo>
                    <a:pt x="2034" y="983"/>
                    <a:pt x="1479" y="428"/>
                    <a:pt x="793" y="85"/>
                  </a:cubicBezTo>
                  <a:cubicBezTo>
                    <a:pt x="713" y="28"/>
                    <a:pt x="618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9" name="Google Shape;939;p101"/>
          <p:cNvSpPr/>
          <p:nvPr/>
        </p:nvSpPr>
        <p:spPr>
          <a:xfrm rot="-1413494" flipH="1">
            <a:off x="8550674" y="2428250"/>
            <a:ext cx="768214" cy="1238396"/>
          </a:xfrm>
          <a:custGeom>
            <a:avLst/>
            <a:gdLst/>
            <a:ahLst/>
            <a:cxnLst/>
            <a:rect l="l" t="t" r="r" b="b"/>
            <a:pathLst>
              <a:path w="21634" h="34875" extrusionOk="0">
                <a:moveTo>
                  <a:pt x="18140" y="547"/>
                </a:moveTo>
                <a:cubicBezTo>
                  <a:pt x="18165" y="547"/>
                  <a:pt x="18193" y="552"/>
                  <a:pt x="18226" y="563"/>
                </a:cubicBezTo>
                <a:cubicBezTo>
                  <a:pt x="18437" y="616"/>
                  <a:pt x="18437" y="854"/>
                  <a:pt x="18437" y="1038"/>
                </a:cubicBezTo>
                <a:cubicBezTo>
                  <a:pt x="18437" y="1303"/>
                  <a:pt x="18384" y="1540"/>
                  <a:pt x="18252" y="1778"/>
                </a:cubicBezTo>
                <a:cubicBezTo>
                  <a:pt x="17830" y="2518"/>
                  <a:pt x="17354" y="3204"/>
                  <a:pt x="16826" y="3865"/>
                </a:cubicBezTo>
                <a:cubicBezTo>
                  <a:pt x="16958" y="2967"/>
                  <a:pt x="17249" y="2095"/>
                  <a:pt x="17645" y="1250"/>
                </a:cubicBezTo>
                <a:cubicBezTo>
                  <a:pt x="17698" y="1118"/>
                  <a:pt x="17777" y="1012"/>
                  <a:pt x="17856" y="880"/>
                </a:cubicBezTo>
                <a:cubicBezTo>
                  <a:pt x="17947" y="743"/>
                  <a:pt x="17979" y="547"/>
                  <a:pt x="18140" y="547"/>
                </a:cubicBezTo>
                <a:close/>
                <a:moveTo>
                  <a:pt x="15981" y="563"/>
                </a:moveTo>
                <a:cubicBezTo>
                  <a:pt x="16060" y="801"/>
                  <a:pt x="16086" y="1065"/>
                  <a:pt x="16034" y="1303"/>
                </a:cubicBezTo>
                <a:cubicBezTo>
                  <a:pt x="15928" y="2253"/>
                  <a:pt x="15822" y="3204"/>
                  <a:pt x="15717" y="4155"/>
                </a:cubicBezTo>
                <a:cubicBezTo>
                  <a:pt x="15717" y="4525"/>
                  <a:pt x="15690" y="4895"/>
                  <a:pt x="15637" y="5238"/>
                </a:cubicBezTo>
                <a:lnTo>
                  <a:pt x="15611" y="5265"/>
                </a:lnTo>
                <a:cubicBezTo>
                  <a:pt x="14554" y="3944"/>
                  <a:pt x="14739" y="1223"/>
                  <a:pt x="15981" y="563"/>
                </a:cubicBezTo>
                <a:close/>
                <a:moveTo>
                  <a:pt x="20864" y="3068"/>
                </a:moveTo>
                <a:cubicBezTo>
                  <a:pt x="20968" y="3068"/>
                  <a:pt x="21026" y="3147"/>
                  <a:pt x="21026" y="3284"/>
                </a:cubicBezTo>
                <a:cubicBezTo>
                  <a:pt x="21052" y="3469"/>
                  <a:pt x="20999" y="3680"/>
                  <a:pt x="20894" y="3838"/>
                </a:cubicBezTo>
                <a:cubicBezTo>
                  <a:pt x="20471" y="4552"/>
                  <a:pt x="19916" y="5133"/>
                  <a:pt x="19230" y="5608"/>
                </a:cubicBezTo>
                <a:cubicBezTo>
                  <a:pt x="19045" y="5687"/>
                  <a:pt x="18860" y="5767"/>
                  <a:pt x="18675" y="5793"/>
                </a:cubicBezTo>
                <a:cubicBezTo>
                  <a:pt x="18226" y="5846"/>
                  <a:pt x="17777" y="5899"/>
                  <a:pt x="17301" y="5951"/>
                </a:cubicBezTo>
                <a:cubicBezTo>
                  <a:pt x="17328" y="5793"/>
                  <a:pt x="17433" y="5767"/>
                  <a:pt x="17513" y="5714"/>
                </a:cubicBezTo>
                <a:cubicBezTo>
                  <a:pt x="18490" y="5080"/>
                  <a:pt x="19388" y="4340"/>
                  <a:pt x="20207" y="3521"/>
                </a:cubicBezTo>
                <a:cubicBezTo>
                  <a:pt x="20339" y="3336"/>
                  <a:pt x="20524" y="3178"/>
                  <a:pt x="20735" y="3099"/>
                </a:cubicBezTo>
                <a:cubicBezTo>
                  <a:pt x="20784" y="3078"/>
                  <a:pt x="20826" y="3068"/>
                  <a:pt x="20864" y="3068"/>
                </a:cubicBezTo>
                <a:close/>
                <a:moveTo>
                  <a:pt x="11862" y="3942"/>
                </a:moveTo>
                <a:cubicBezTo>
                  <a:pt x="11963" y="3942"/>
                  <a:pt x="12078" y="4004"/>
                  <a:pt x="12203" y="4129"/>
                </a:cubicBezTo>
                <a:cubicBezTo>
                  <a:pt x="12415" y="4340"/>
                  <a:pt x="12547" y="4631"/>
                  <a:pt x="12600" y="4948"/>
                </a:cubicBezTo>
                <a:cubicBezTo>
                  <a:pt x="12652" y="5291"/>
                  <a:pt x="12705" y="5634"/>
                  <a:pt x="12732" y="5978"/>
                </a:cubicBezTo>
                <a:cubicBezTo>
                  <a:pt x="12758" y="6612"/>
                  <a:pt x="12969" y="7219"/>
                  <a:pt x="13286" y="7774"/>
                </a:cubicBezTo>
                <a:cubicBezTo>
                  <a:pt x="13313" y="7827"/>
                  <a:pt x="13339" y="7880"/>
                  <a:pt x="13339" y="7933"/>
                </a:cubicBezTo>
                <a:cubicBezTo>
                  <a:pt x="13022" y="7853"/>
                  <a:pt x="12732" y="7668"/>
                  <a:pt x="12494" y="7404"/>
                </a:cubicBezTo>
                <a:cubicBezTo>
                  <a:pt x="12045" y="6876"/>
                  <a:pt x="11702" y="6242"/>
                  <a:pt x="11517" y="5555"/>
                </a:cubicBezTo>
                <a:cubicBezTo>
                  <a:pt x="11385" y="5133"/>
                  <a:pt x="11411" y="4684"/>
                  <a:pt x="11543" y="4261"/>
                </a:cubicBezTo>
                <a:cubicBezTo>
                  <a:pt x="11618" y="4050"/>
                  <a:pt x="11728" y="3942"/>
                  <a:pt x="11862" y="3942"/>
                </a:cubicBezTo>
                <a:close/>
                <a:moveTo>
                  <a:pt x="19885" y="7801"/>
                </a:moveTo>
                <a:cubicBezTo>
                  <a:pt x="20076" y="7801"/>
                  <a:pt x="20171" y="7916"/>
                  <a:pt x="20233" y="8144"/>
                </a:cubicBezTo>
                <a:cubicBezTo>
                  <a:pt x="20339" y="8487"/>
                  <a:pt x="20260" y="8857"/>
                  <a:pt x="20048" y="9148"/>
                </a:cubicBezTo>
                <a:cubicBezTo>
                  <a:pt x="19481" y="9848"/>
                  <a:pt x="18668" y="10198"/>
                  <a:pt x="17856" y="10198"/>
                </a:cubicBezTo>
                <a:cubicBezTo>
                  <a:pt x="17044" y="10198"/>
                  <a:pt x="16232" y="9848"/>
                  <a:pt x="15664" y="9148"/>
                </a:cubicBezTo>
                <a:cubicBezTo>
                  <a:pt x="15611" y="9095"/>
                  <a:pt x="15584" y="9042"/>
                  <a:pt x="15611" y="8963"/>
                </a:cubicBezTo>
                <a:cubicBezTo>
                  <a:pt x="15954" y="8910"/>
                  <a:pt x="16271" y="8831"/>
                  <a:pt x="16641" y="8804"/>
                </a:cubicBezTo>
                <a:cubicBezTo>
                  <a:pt x="17407" y="8672"/>
                  <a:pt x="18173" y="8434"/>
                  <a:pt x="18886" y="8091"/>
                </a:cubicBezTo>
                <a:cubicBezTo>
                  <a:pt x="19150" y="7959"/>
                  <a:pt x="19415" y="7853"/>
                  <a:pt x="19705" y="7827"/>
                </a:cubicBezTo>
                <a:cubicBezTo>
                  <a:pt x="19773" y="7810"/>
                  <a:pt x="19832" y="7801"/>
                  <a:pt x="19885" y="7801"/>
                </a:cubicBezTo>
                <a:close/>
                <a:moveTo>
                  <a:pt x="9261" y="7778"/>
                </a:moveTo>
                <a:cubicBezTo>
                  <a:pt x="9345" y="7778"/>
                  <a:pt x="9432" y="7802"/>
                  <a:pt x="9509" y="7853"/>
                </a:cubicBezTo>
                <a:cubicBezTo>
                  <a:pt x="10011" y="8012"/>
                  <a:pt x="10407" y="8382"/>
                  <a:pt x="10592" y="8857"/>
                </a:cubicBezTo>
                <a:cubicBezTo>
                  <a:pt x="10777" y="9253"/>
                  <a:pt x="10909" y="9676"/>
                  <a:pt x="11015" y="10098"/>
                </a:cubicBezTo>
                <a:cubicBezTo>
                  <a:pt x="11226" y="10944"/>
                  <a:pt x="11411" y="11789"/>
                  <a:pt x="11992" y="12502"/>
                </a:cubicBezTo>
                <a:cubicBezTo>
                  <a:pt x="11332" y="12449"/>
                  <a:pt x="10724" y="12238"/>
                  <a:pt x="10143" y="11921"/>
                </a:cubicBezTo>
                <a:cubicBezTo>
                  <a:pt x="9588" y="11525"/>
                  <a:pt x="9087" y="11076"/>
                  <a:pt x="8611" y="10600"/>
                </a:cubicBezTo>
                <a:cubicBezTo>
                  <a:pt x="8373" y="10310"/>
                  <a:pt x="8241" y="9940"/>
                  <a:pt x="8294" y="9570"/>
                </a:cubicBezTo>
                <a:cubicBezTo>
                  <a:pt x="8321" y="9016"/>
                  <a:pt x="8505" y="8487"/>
                  <a:pt x="8849" y="8038"/>
                </a:cubicBezTo>
                <a:cubicBezTo>
                  <a:pt x="8920" y="7878"/>
                  <a:pt x="9087" y="7778"/>
                  <a:pt x="9261" y="7778"/>
                </a:cubicBezTo>
                <a:close/>
                <a:moveTo>
                  <a:pt x="17566" y="12317"/>
                </a:moveTo>
                <a:cubicBezTo>
                  <a:pt x="18094" y="12317"/>
                  <a:pt x="18596" y="12529"/>
                  <a:pt x="18965" y="12925"/>
                </a:cubicBezTo>
                <a:cubicBezTo>
                  <a:pt x="19256" y="13163"/>
                  <a:pt x="19230" y="13453"/>
                  <a:pt x="18913" y="13691"/>
                </a:cubicBezTo>
                <a:cubicBezTo>
                  <a:pt x="18229" y="14248"/>
                  <a:pt x="17400" y="14538"/>
                  <a:pt x="16542" y="14538"/>
                </a:cubicBezTo>
                <a:cubicBezTo>
                  <a:pt x="16505" y="14538"/>
                  <a:pt x="16467" y="14537"/>
                  <a:pt x="16430" y="14536"/>
                </a:cubicBezTo>
                <a:cubicBezTo>
                  <a:pt x="15611" y="14510"/>
                  <a:pt x="14818" y="14325"/>
                  <a:pt x="14052" y="13981"/>
                </a:cubicBezTo>
                <a:cubicBezTo>
                  <a:pt x="13788" y="13849"/>
                  <a:pt x="13551" y="13691"/>
                  <a:pt x="13366" y="13453"/>
                </a:cubicBezTo>
                <a:cubicBezTo>
                  <a:pt x="13841" y="13321"/>
                  <a:pt x="14290" y="13163"/>
                  <a:pt x="14739" y="12951"/>
                </a:cubicBezTo>
                <a:cubicBezTo>
                  <a:pt x="15637" y="12581"/>
                  <a:pt x="16588" y="12370"/>
                  <a:pt x="17566" y="12317"/>
                </a:cubicBezTo>
                <a:close/>
                <a:moveTo>
                  <a:pt x="6962" y="13536"/>
                </a:moveTo>
                <a:cubicBezTo>
                  <a:pt x="7110" y="13536"/>
                  <a:pt x="7260" y="13577"/>
                  <a:pt x="7396" y="13664"/>
                </a:cubicBezTo>
                <a:cubicBezTo>
                  <a:pt x="7898" y="13902"/>
                  <a:pt x="8373" y="14219"/>
                  <a:pt x="8822" y="14589"/>
                </a:cubicBezTo>
                <a:cubicBezTo>
                  <a:pt x="9536" y="15170"/>
                  <a:pt x="10196" y="15778"/>
                  <a:pt x="10883" y="16385"/>
                </a:cubicBezTo>
                <a:cubicBezTo>
                  <a:pt x="10302" y="16438"/>
                  <a:pt x="9747" y="16544"/>
                  <a:pt x="9166" y="16544"/>
                </a:cubicBezTo>
                <a:cubicBezTo>
                  <a:pt x="9073" y="16547"/>
                  <a:pt x="8980" y="16548"/>
                  <a:pt x="8887" y="16548"/>
                </a:cubicBezTo>
                <a:cubicBezTo>
                  <a:pt x="8214" y="16548"/>
                  <a:pt x="7544" y="16462"/>
                  <a:pt x="6894" y="16253"/>
                </a:cubicBezTo>
                <a:cubicBezTo>
                  <a:pt x="5706" y="15883"/>
                  <a:pt x="5547" y="14827"/>
                  <a:pt x="6287" y="13876"/>
                </a:cubicBezTo>
                <a:cubicBezTo>
                  <a:pt x="6454" y="13658"/>
                  <a:pt x="6706" y="13536"/>
                  <a:pt x="6962" y="13536"/>
                </a:cubicBezTo>
                <a:close/>
                <a:moveTo>
                  <a:pt x="16578" y="17083"/>
                </a:moveTo>
                <a:cubicBezTo>
                  <a:pt x="16851" y="17083"/>
                  <a:pt x="17110" y="17171"/>
                  <a:pt x="17301" y="17362"/>
                </a:cubicBezTo>
                <a:cubicBezTo>
                  <a:pt x="17698" y="17653"/>
                  <a:pt x="17645" y="18260"/>
                  <a:pt x="17222" y="18472"/>
                </a:cubicBezTo>
                <a:cubicBezTo>
                  <a:pt x="16674" y="18846"/>
                  <a:pt x="16031" y="19055"/>
                  <a:pt x="15383" y="19055"/>
                </a:cubicBezTo>
                <a:cubicBezTo>
                  <a:pt x="15344" y="19055"/>
                  <a:pt x="15306" y="19054"/>
                  <a:pt x="15267" y="19053"/>
                </a:cubicBezTo>
                <a:cubicBezTo>
                  <a:pt x="14317" y="19000"/>
                  <a:pt x="13418" y="18604"/>
                  <a:pt x="12732" y="17970"/>
                </a:cubicBezTo>
                <a:cubicBezTo>
                  <a:pt x="12652" y="17917"/>
                  <a:pt x="12600" y="17811"/>
                  <a:pt x="12573" y="17732"/>
                </a:cubicBezTo>
                <a:cubicBezTo>
                  <a:pt x="13049" y="17706"/>
                  <a:pt x="13524" y="17627"/>
                  <a:pt x="14000" y="17468"/>
                </a:cubicBezTo>
                <a:cubicBezTo>
                  <a:pt x="14766" y="17257"/>
                  <a:pt x="15558" y="17151"/>
                  <a:pt x="16377" y="17098"/>
                </a:cubicBezTo>
                <a:cubicBezTo>
                  <a:pt x="16444" y="17088"/>
                  <a:pt x="16512" y="17083"/>
                  <a:pt x="16578" y="17083"/>
                </a:cubicBezTo>
                <a:close/>
                <a:moveTo>
                  <a:pt x="4294" y="18242"/>
                </a:moveTo>
                <a:cubicBezTo>
                  <a:pt x="4761" y="18242"/>
                  <a:pt x="5211" y="18426"/>
                  <a:pt x="5547" y="18762"/>
                </a:cubicBezTo>
                <a:cubicBezTo>
                  <a:pt x="6075" y="19185"/>
                  <a:pt x="6524" y="19687"/>
                  <a:pt x="6921" y="20242"/>
                </a:cubicBezTo>
                <a:cubicBezTo>
                  <a:pt x="7264" y="20770"/>
                  <a:pt x="7766" y="21113"/>
                  <a:pt x="8215" y="21562"/>
                </a:cubicBezTo>
                <a:cubicBezTo>
                  <a:pt x="8098" y="21612"/>
                  <a:pt x="7959" y="21631"/>
                  <a:pt x="7826" y="21631"/>
                </a:cubicBezTo>
                <a:cubicBezTo>
                  <a:pt x="7750" y="21631"/>
                  <a:pt x="7675" y="21625"/>
                  <a:pt x="7607" y="21615"/>
                </a:cubicBezTo>
                <a:cubicBezTo>
                  <a:pt x="6419" y="21483"/>
                  <a:pt x="5283" y="21060"/>
                  <a:pt x="4332" y="20400"/>
                </a:cubicBezTo>
                <a:cubicBezTo>
                  <a:pt x="4041" y="20189"/>
                  <a:pt x="3777" y="19925"/>
                  <a:pt x="3566" y="19634"/>
                </a:cubicBezTo>
                <a:cubicBezTo>
                  <a:pt x="3434" y="19449"/>
                  <a:pt x="3355" y="19211"/>
                  <a:pt x="3355" y="18974"/>
                </a:cubicBezTo>
                <a:cubicBezTo>
                  <a:pt x="3328" y="18604"/>
                  <a:pt x="3645" y="18260"/>
                  <a:pt x="4041" y="18260"/>
                </a:cubicBezTo>
                <a:cubicBezTo>
                  <a:pt x="4126" y="18248"/>
                  <a:pt x="4210" y="18242"/>
                  <a:pt x="4294" y="18242"/>
                </a:cubicBezTo>
                <a:close/>
                <a:moveTo>
                  <a:pt x="14821" y="21729"/>
                </a:moveTo>
                <a:cubicBezTo>
                  <a:pt x="14961" y="21729"/>
                  <a:pt x="15101" y="21735"/>
                  <a:pt x="15241" y="21747"/>
                </a:cubicBezTo>
                <a:cubicBezTo>
                  <a:pt x="15849" y="21826"/>
                  <a:pt x="16403" y="22091"/>
                  <a:pt x="16800" y="22540"/>
                </a:cubicBezTo>
                <a:cubicBezTo>
                  <a:pt x="16932" y="22645"/>
                  <a:pt x="16958" y="22804"/>
                  <a:pt x="16879" y="22936"/>
                </a:cubicBezTo>
                <a:cubicBezTo>
                  <a:pt x="16800" y="23068"/>
                  <a:pt x="16694" y="23200"/>
                  <a:pt x="16535" y="23253"/>
                </a:cubicBezTo>
                <a:cubicBezTo>
                  <a:pt x="15796" y="23675"/>
                  <a:pt x="15003" y="23992"/>
                  <a:pt x="14158" y="24204"/>
                </a:cubicBezTo>
                <a:cubicBezTo>
                  <a:pt x="14034" y="24224"/>
                  <a:pt x="13908" y="24234"/>
                  <a:pt x="13782" y="24234"/>
                </a:cubicBezTo>
                <a:cubicBezTo>
                  <a:pt x="13426" y="24234"/>
                  <a:pt x="13070" y="24155"/>
                  <a:pt x="12758" y="24019"/>
                </a:cubicBezTo>
                <a:cubicBezTo>
                  <a:pt x="11913" y="23649"/>
                  <a:pt x="11279" y="23041"/>
                  <a:pt x="10566" y="22513"/>
                </a:cubicBezTo>
                <a:lnTo>
                  <a:pt x="10566" y="22513"/>
                </a:lnTo>
                <a:lnTo>
                  <a:pt x="11253" y="22592"/>
                </a:lnTo>
                <a:cubicBezTo>
                  <a:pt x="11297" y="22595"/>
                  <a:pt x="11342" y="22596"/>
                  <a:pt x="11387" y="22596"/>
                </a:cubicBezTo>
                <a:cubicBezTo>
                  <a:pt x="11791" y="22596"/>
                  <a:pt x="12190" y="22489"/>
                  <a:pt x="12547" y="22275"/>
                </a:cubicBezTo>
                <a:cubicBezTo>
                  <a:pt x="13242" y="21917"/>
                  <a:pt x="14032" y="21729"/>
                  <a:pt x="14821" y="21729"/>
                </a:cubicBezTo>
                <a:close/>
                <a:moveTo>
                  <a:pt x="1784" y="24938"/>
                </a:moveTo>
                <a:cubicBezTo>
                  <a:pt x="2039" y="24938"/>
                  <a:pt x="2296" y="24985"/>
                  <a:pt x="2536" y="25075"/>
                </a:cubicBezTo>
                <a:cubicBezTo>
                  <a:pt x="3038" y="25234"/>
                  <a:pt x="3513" y="25498"/>
                  <a:pt x="3936" y="25815"/>
                </a:cubicBezTo>
                <a:cubicBezTo>
                  <a:pt x="4517" y="26290"/>
                  <a:pt x="5283" y="26449"/>
                  <a:pt x="5943" y="26713"/>
                </a:cubicBezTo>
                <a:cubicBezTo>
                  <a:pt x="6155" y="26792"/>
                  <a:pt x="6339" y="26845"/>
                  <a:pt x="6577" y="26924"/>
                </a:cubicBezTo>
                <a:lnTo>
                  <a:pt x="6577" y="26951"/>
                </a:lnTo>
                <a:cubicBezTo>
                  <a:pt x="6498" y="27056"/>
                  <a:pt x="6392" y="27109"/>
                  <a:pt x="6260" y="27136"/>
                </a:cubicBezTo>
                <a:cubicBezTo>
                  <a:pt x="5527" y="27402"/>
                  <a:pt x="4752" y="27532"/>
                  <a:pt x="3975" y="27532"/>
                </a:cubicBezTo>
                <a:cubicBezTo>
                  <a:pt x="3520" y="27532"/>
                  <a:pt x="3064" y="27488"/>
                  <a:pt x="2615" y="27400"/>
                </a:cubicBezTo>
                <a:cubicBezTo>
                  <a:pt x="2113" y="27294"/>
                  <a:pt x="1664" y="27056"/>
                  <a:pt x="1294" y="26739"/>
                </a:cubicBezTo>
                <a:cubicBezTo>
                  <a:pt x="925" y="26422"/>
                  <a:pt x="740" y="25973"/>
                  <a:pt x="792" y="25524"/>
                </a:cubicBezTo>
                <a:cubicBezTo>
                  <a:pt x="766" y="25260"/>
                  <a:pt x="951" y="25049"/>
                  <a:pt x="1215" y="25023"/>
                </a:cubicBezTo>
                <a:cubicBezTo>
                  <a:pt x="1398" y="24965"/>
                  <a:pt x="1590" y="24938"/>
                  <a:pt x="1784" y="24938"/>
                </a:cubicBezTo>
                <a:close/>
                <a:moveTo>
                  <a:pt x="8981" y="27796"/>
                </a:moveTo>
                <a:cubicBezTo>
                  <a:pt x="10460" y="28113"/>
                  <a:pt x="11886" y="28166"/>
                  <a:pt x="13286" y="28377"/>
                </a:cubicBezTo>
                <a:cubicBezTo>
                  <a:pt x="13709" y="28430"/>
                  <a:pt x="14105" y="28536"/>
                  <a:pt x="14501" y="28747"/>
                </a:cubicBezTo>
                <a:cubicBezTo>
                  <a:pt x="14871" y="28958"/>
                  <a:pt x="14924" y="29143"/>
                  <a:pt x="14713" y="29539"/>
                </a:cubicBezTo>
                <a:cubicBezTo>
                  <a:pt x="14634" y="29698"/>
                  <a:pt x="14501" y="29856"/>
                  <a:pt x="14343" y="29962"/>
                </a:cubicBezTo>
                <a:cubicBezTo>
                  <a:pt x="13890" y="30275"/>
                  <a:pt x="13346" y="30439"/>
                  <a:pt x="12801" y="30439"/>
                </a:cubicBezTo>
                <a:cubicBezTo>
                  <a:pt x="12519" y="30439"/>
                  <a:pt x="12236" y="30395"/>
                  <a:pt x="11966" y="30305"/>
                </a:cubicBezTo>
                <a:cubicBezTo>
                  <a:pt x="10645" y="29883"/>
                  <a:pt x="9720" y="29011"/>
                  <a:pt x="8981" y="27796"/>
                </a:cubicBezTo>
                <a:close/>
                <a:moveTo>
                  <a:pt x="18177" y="1"/>
                </a:moveTo>
                <a:cubicBezTo>
                  <a:pt x="17864" y="1"/>
                  <a:pt x="17654" y="218"/>
                  <a:pt x="17486" y="457"/>
                </a:cubicBezTo>
                <a:cubicBezTo>
                  <a:pt x="17433" y="537"/>
                  <a:pt x="17381" y="589"/>
                  <a:pt x="17354" y="669"/>
                </a:cubicBezTo>
                <a:cubicBezTo>
                  <a:pt x="17011" y="1223"/>
                  <a:pt x="16720" y="1831"/>
                  <a:pt x="16535" y="2465"/>
                </a:cubicBezTo>
                <a:cubicBezTo>
                  <a:pt x="16509" y="2676"/>
                  <a:pt x="16430" y="2887"/>
                  <a:pt x="16324" y="3072"/>
                </a:cubicBezTo>
                <a:cubicBezTo>
                  <a:pt x="16403" y="2280"/>
                  <a:pt x="16430" y="1487"/>
                  <a:pt x="16377" y="695"/>
                </a:cubicBezTo>
                <a:cubicBezTo>
                  <a:pt x="16310" y="376"/>
                  <a:pt x="16147" y="207"/>
                  <a:pt x="15935" y="207"/>
                </a:cubicBezTo>
                <a:cubicBezTo>
                  <a:pt x="15814" y="207"/>
                  <a:pt x="15676" y="262"/>
                  <a:pt x="15532" y="378"/>
                </a:cubicBezTo>
                <a:cubicBezTo>
                  <a:pt x="15294" y="563"/>
                  <a:pt x="15109" y="774"/>
                  <a:pt x="14977" y="1038"/>
                </a:cubicBezTo>
                <a:cubicBezTo>
                  <a:pt x="14211" y="2306"/>
                  <a:pt x="14132" y="3865"/>
                  <a:pt x="14792" y="5212"/>
                </a:cubicBezTo>
                <a:cubicBezTo>
                  <a:pt x="14951" y="5555"/>
                  <a:pt x="15135" y="5872"/>
                  <a:pt x="15320" y="6189"/>
                </a:cubicBezTo>
                <a:cubicBezTo>
                  <a:pt x="15426" y="6348"/>
                  <a:pt x="15452" y="6533"/>
                  <a:pt x="15373" y="6691"/>
                </a:cubicBezTo>
                <a:cubicBezTo>
                  <a:pt x="15188" y="7061"/>
                  <a:pt x="15030" y="7457"/>
                  <a:pt x="14845" y="7827"/>
                </a:cubicBezTo>
                <a:cubicBezTo>
                  <a:pt x="14771" y="7988"/>
                  <a:pt x="14731" y="8060"/>
                  <a:pt x="14663" y="8060"/>
                </a:cubicBezTo>
                <a:cubicBezTo>
                  <a:pt x="14610" y="8060"/>
                  <a:pt x="14539" y="8015"/>
                  <a:pt x="14422" y="7933"/>
                </a:cubicBezTo>
                <a:cubicBezTo>
                  <a:pt x="13868" y="7483"/>
                  <a:pt x="13498" y="6823"/>
                  <a:pt x="13418" y="6110"/>
                </a:cubicBezTo>
                <a:cubicBezTo>
                  <a:pt x="13339" y="5687"/>
                  <a:pt x="13260" y="5265"/>
                  <a:pt x="13181" y="4842"/>
                </a:cubicBezTo>
                <a:cubicBezTo>
                  <a:pt x="13075" y="4367"/>
                  <a:pt x="12837" y="3970"/>
                  <a:pt x="12494" y="3653"/>
                </a:cubicBezTo>
                <a:cubicBezTo>
                  <a:pt x="12324" y="3484"/>
                  <a:pt x="12105" y="3405"/>
                  <a:pt x="11889" y="3405"/>
                </a:cubicBezTo>
                <a:cubicBezTo>
                  <a:pt x="11533" y="3405"/>
                  <a:pt x="11183" y="3619"/>
                  <a:pt x="11068" y="3997"/>
                </a:cubicBezTo>
                <a:cubicBezTo>
                  <a:pt x="10962" y="4287"/>
                  <a:pt x="10883" y="4578"/>
                  <a:pt x="10883" y="4895"/>
                </a:cubicBezTo>
                <a:cubicBezTo>
                  <a:pt x="10803" y="5634"/>
                  <a:pt x="11120" y="6268"/>
                  <a:pt x="11437" y="6902"/>
                </a:cubicBezTo>
                <a:cubicBezTo>
                  <a:pt x="11913" y="7933"/>
                  <a:pt x="12864" y="8646"/>
                  <a:pt x="13973" y="8831"/>
                </a:cubicBezTo>
                <a:cubicBezTo>
                  <a:pt x="14343" y="8936"/>
                  <a:pt x="14343" y="8936"/>
                  <a:pt x="14185" y="9253"/>
                </a:cubicBezTo>
                <a:cubicBezTo>
                  <a:pt x="13762" y="10178"/>
                  <a:pt x="13339" y="11076"/>
                  <a:pt x="12917" y="11974"/>
                </a:cubicBezTo>
                <a:cubicBezTo>
                  <a:pt x="12890" y="12080"/>
                  <a:pt x="12864" y="12185"/>
                  <a:pt x="12679" y="12212"/>
                </a:cubicBezTo>
                <a:cubicBezTo>
                  <a:pt x="12283" y="11815"/>
                  <a:pt x="11992" y="11287"/>
                  <a:pt x="11860" y="10732"/>
                </a:cubicBezTo>
                <a:cubicBezTo>
                  <a:pt x="11675" y="10046"/>
                  <a:pt x="11464" y="9385"/>
                  <a:pt x="11200" y="8699"/>
                </a:cubicBezTo>
                <a:cubicBezTo>
                  <a:pt x="10936" y="8038"/>
                  <a:pt x="10381" y="7536"/>
                  <a:pt x="9720" y="7272"/>
                </a:cubicBezTo>
                <a:cubicBezTo>
                  <a:pt x="9577" y="7205"/>
                  <a:pt x="9425" y="7172"/>
                  <a:pt x="9276" y="7172"/>
                </a:cubicBezTo>
                <a:cubicBezTo>
                  <a:pt x="8958" y="7172"/>
                  <a:pt x="8650" y="7320"/>
                  <a:pt x="8453" y="7589"/>
                </a:cubicBezTo>
                <a:cubicBezTo>
                  <a:pt x="7924" y="8170"/>
                  <a:pt x="7660" y="8936"/>
                  <a:pt x="7660" y="9729"/>
                </a:cubicBezTo>
                <a:cubicBezTo>
                  <a:pt x="7634" y="10204"/>
                  <a:pt x="7819" y="10680"/>
                  <a:pt x="8136" y="11049"/>
                </a:cubicBezTo>
                <a:cubicBezTo>
                  <a:pt x="9219" y="12264"/>
                  <a:pt x="10487" y="13163"/>
                  <a:pt x="12177" y="13242"/>
                </a:cubicBezTo>
                <a:cubicBezTo>
                  <a:pt x="12201" y="13238"/>
                  <a:pt x="12222" y="13237"/>
                  <a:pt x="12238" y="13237"/>
                </a:cubicBezTo>
                <a:cubicBezTo>
                  <a:pt x="12348" y="13237"/>
                  <a:pt x="12302" y="13308"/>
                  <a:pt x="12256" y="13400"/>
                </a:cubicBezTo>
                <a:cubicBezTo>
                  <a:pt x="11913" y="14246"/>
                  <a:pt x="11569" y="15064"/>
                  <a:pt x="11173" y="15936"/>
                </a:cubicBezTo>
                <a:cubicBezTo>
                  <a:pt x="10645" y="15408"/>
                  <a:pt x="10117" y="14906"/>
                  <a:pt x="9536" y="14457"/>
                </a:cubicBezTo>
                <a:cubicBezTo>
                  <a:pt x="8954" y="13876"/>
                  <a:pt x="8268" y="13427"/>
                  <a:pt x="7528" y="13057"/>
                </a:cubicBezTo>
                <a:cubicBezTo>
                  <a:pt x="7344" y="12989"/>
                  <a:pt x="7154" y="12956"/>
                  <a:pt x="6968" y="12956"/>
                </a:cubicBezTo>
                <a:cubicBezTo>
                  <a:pt x="6432" y="12956"/>
                  <a:pt x="5920" y="13227"/>
                  <a:pt x="5626" y="13717"/>
                </a:cubicBezTo>
                <a:cubicBezTo>
                  <a:pt x="5468" y="13955"/>
                  <a:pt x="5362" y="14219"/>
                  <a:pt x="5283" y="14510"/>
                </a:cubicBezTo>
                <a:cubicBezTo>
                  <a:pt x="5019" y="15408"/>
                  <a:pt x="5441" y="16385"/>
                  <a:pt x="6313" y="16755"/>
                </a:cubicBezTo>
                <a:cubicBezTo>
                  <a:pt x="6472" y="16834"/>
                  <a:pt x="6656" y="16887"/>
                  <a:pt x="6815" y="16940"/>
                </a:cubicBezTo>
                <a:cubicBezTo>
                  <a:pt x="7469" y="17118"/>
                  <a:pt x="8152" y="17207"/>
                  <a:pt x="8832" y="17207"/>
                </a:cubicBezTo>
                <a:cubicBezTo>
                  <a:pt x="9058" y="17207"/>
                  <a:pt x="9285" y="17197"/>
                  <a:pt x="9509" y="17177"/>
                </a:cubicBezTo>
                <a:cubicBezTo>
                  <a:pt x="9773" y="17125"/>
                  <a:pt x="10037" y="17098"/>
                  <a:pt x="10328" y="17098"/>
                </a:cubicBezTo>
                <a:cubicBezTo>
                  <a:pt x="10373" y="17094"/>
                  <a:pt x="10413" y="17092"/>
                  <a:pt x="10447" y="17092"/>
                </a:cubicBezTo>
                <a:cubicBezTo>
                  <a:pt x="10650" y="17092"/>
                  <a:pt x="10660" y="17170"/>
                  <a:pt x="10592" y="17442"/>
                </a:cubicBezTo>
                <a:cubicBezTo>
                  <a:pt x="10566" y="17521"/>
                  <a:pt x="10539" y="17574"/>
                  <a:pt x="10539" y="17627"/>
                </a:cubicBezTo>
                <a:cubicBezTo>
                  <a:pt x="10143" y="18710"/>
                  <a:pt x="9747" y="19766"/>
                  <a:pt x="9377" y="20823"/>
                </a:cubicBezTo>
                <a:cubicBezTo>
                  <a:pt x="9300" y="21054"/>
                  <a:pt x="9250" y="21159"/>
                  <a:pt x="9153" y="21159"/>
                </a:cubicBezTo>
                <a:cubicBezTo>
                  <a:pt x="9084" y="21159"/>
                  <a:pt x="8991" y="21106"/>
                  <a:pt x="8849" y="21008"/>
                </a:cubicBezTo>
                <a:cubicBezTo>
                  <a:pt x="8347" y="20691"/>
                  <a:pt x="7924" y="20294"/>
                  <a:pt x="7581" y="19845"/>
                </a:cubicBezTo>
                <a:cubicBezTo>
                  <a:pt x="7132" y="19291"/>
                  <a:pt x="6630" y="18789"/>
                  <a:pt x="6102" y="18340"/>
                </a:cubicBezTo>
                <a:cubicBezTo>
                  <a:pt x="5594" y="17901"/>
                  <a:pt x="4945" y="17664"/>
                  <a:pt x="4279" y="17664"/>
                </a:cubicBezTo>
                <a:cubicBezTo>
                  <a:pt x="4182" y="17664"/>
                  <a:pt x="4085" y="17669"/>
                  <a:pt x="3989" y="17679"/>
                </a:cubicBezTo>
                <a:cubicBezTo>
                  <a:pt x="3381" y="17706"/>
                  <a:pt x="2879" y="18128"/>
                  <a:pt x="2747" y="18710"/>
                </a:cubicBezTo>
                <a:cubicBezTo>
                  <a:pt x="2615" y="19185"/>
                  <a:pt x="2694" y="19687"/>
                  <a:pt x="2985" y="20109"/>
                </a:cubicBezTo>
                <a:cubicBezTo>
                  <a:pt x="3302" y="20585"/>
                  <a:pt x="3698" y="20981"/>
                  <a:pt x="4173" y="21272"/>
                </a:cubicBezTo>
                <a:cubicBezTo>
                  <a:pt x="4992" y="21826"/>
                  <a:pt x="5943" y="22170"/>
                  <a:pt x="6921" y="22275"/>
                </a:cubicBezTo>
                <a:cubicBezTo>
                  <a:pt x="7090" y="22309"/>
                  <a:pt x="7261" y="22326"/>
                  <a:pt x="7431" y="22326"/>
                </a:cubicBezTo>
                <a:cubicBezTo>
                  <a:pt x="7925" y="22326"/>
                  <a:pt x="8410" y="22187"/>
                  <a:pt x="8822" y="21932"/>
                </a:cubicBezTo>
                <a:cubicBezTo>
                  <a:pt x="8849" y="21932"/>
                  <a:pt x="8875" y="21958"/>
                  <a:pt x="8928" y="21958"/>
                </a:cubicBezTo>
                <a:cubicBezTo>
                  <a:pt x="8928" y="22011"/>
                  <a:pt x="8928" y="22064"/>
                  <a:pt x="8928" y="22117"/>
                </a:cubicBezTo>
                <a:cubicBezTo>
                  <a:pt x="8532" y="23358"/>
                  <a:pt x="8188" y="24600"/>
                  <a:pt x="7845" y="25868"/>
                </a:cubicBezTo>
                <a:cubicBezTo>
                  <a:pt x="7819" y="26079"/>
                  <a:pt x="7660" y="26211"/>
                  <a:pt x="7449" y="26211"/>
                </a:cubicBezTo>
                <a:cubicBezTo>
                  <a:pt x="7394" y="26215"/>
                  <a:pt x="7339" y="26217"/>
                  <a:pt x="7285" y="26217"/>
                </a:cubicBezTo>
                <a:cubicBezTo>
                  <a:pt x="6560" y="26217"/>
                  <a:pt x="5920" y="25904"/>
                  <a:pt x="5256" y="25683"/>
                </a:cubicBezTo>
                <a:cubicBezTo>
                  <a:pt x="4913" y="25604"/>
                  <a:pt x="4623" y="25445"/>
                  <a:pt x="4332" y="25260"/>
                </a:cubicBezTo>
                <a:cubicBezTo>
                  <a:pt x="3804" y="24890"/>
                  <a:pt x="3223" y="24600"/>
                  <a:pt x="2589" y="24415"/>
                </a:cubicBezTo>
                <a:cubicBezTo>
                  <a:pt x="2313" y="24342"/>
                  <a:pt x="2029" y="24302"/>
                  <a:pt x="1746" y="24302"/>
                </a:cubicBezTo>
                <a:cubicBezTo>
                  <a:pt x="1514" y="24302"/>
                  <a:pt x="1283" y="24329"/>
                  <a:pt x="1057" y="24389"/>
                </a:cubicBezTo>
                <a:cubicBezTo>
                  <a:pt x="581" y="24468"/>
                  <a:pt x="211" y="24838"/>
                  <a:pt x="159" y="25339"/>
                </a:cubicBezTo>
                <a:cubicBezTo>
                  <a:pt x="0" y="25973"/>
                  <a:pt x="185" y="26660"/>
                  <a:pt x="634" y="27136"/>
                </a:cubicBezTo>
                <a:cubicBezTo>
                  <a:pt x="1083" y="27638"/>
                  <a:pt x="1664" y="27981"/>
                  <a:pt x="2324" y="28113"/>
                </a:cubicBezTo>
                <a:cubicBezTo>
                  <a:pt x="2873" y="28218"/>
                  <a:pt x="3416" y="28276"/>
                  <a:pt x="3951" y="28276"/>
                </a:cubicBezTo>
                <a:cubicBezTo>
                  <a:pt x="5168" y="28276"/>
                  <a:pt x="6340" y="27975"/>
                  <a:pt x="7422" y="27241"/>
                </a:cubicBezTo>
                <a:cubicBezTo>
                  <a:pt x="7436" y="27228"/>
                  <a:pt x="7449" y="27221"/>
                  <a:pt x="7465" y="27221"/>
                </a:cubicBezTo>
                <a:cubicBezTo>
                  <a:pt x="7482" y="27221"/>
                  <a:pt x="7502" y="27228"/>
                  <a:pt x="7528" y="27241"/>
                </a:cubicBezTo>
                <a:cubicBezTo>
                  <a:pt x="7581" y="27400"/>
                  <a:pt x="7502" y="27532"/>
                  <a:pt x="7475" y="27690"/>
                </a:cubicBezTo>
                <a:cubicBezTo>
                  <a:pt x="7211" y="29037"/>
                  <a:pt x="6947" y="30385"/>
                  <a:pt x="6683" y="31732"/>
                </a:cubicBezTo>
                <a:cubicBezTo>
                  <a:pt x="6524" y="32656"/>
                  <a:pt x="6366" y="33607"/>
                  <a:pt x="6207" y="34558"/>
                </a:cubicBezTo>
                <a:cubicBezTo>
                  <a:pt x="6577" y="34717"/>
                  <a:pt x="6973" y="34822"/>
                  <a:pt x="7396" y="34875"/>
                </a:cubicBezTo>
                <a:cubicBezTo>
                  <a:pt x="7687" y="32656"/>
                  <a:pt x="8030" y="30464"/>
                  <a:pt x="8479" y="28219"/>
                </a:cubicBezTo>
                <a:cubicBezTo>
                  <a:pt x="8611" y="28324"/>
                  <a:pt x="8743" y="28456"/>
                  <a:pt x="8822" y="28641"/>
                </a:cubicBezTo>
                <a:cubicBezTo>
                  <a:pt x="9509" y="29698"/>
                  <a:pt x="10513" y="30464"/>
                  <a:pt x="11728" y="30860"/>
                </a:cubicBezTo>
                <a:cubicBezTo>
                  <a:pt x="12090" y="30996"/>
                  <a:pt x="12472" y="31064"/>
                  <a:pt x="12856" y="31064"/>
                </a:cubicBezTo>
                <a:cubicBezTo>
                  <a:pt x="13369" y="31064"/>
                  <a:pt x="13886" y="30943"/>
                  <a:pt x="14369" y="30702"/>
                </a:cubicBezTo>
                <a:cubicBezTo>
                  <a:pt x="14792" y="30517"/>
                  <a:pt x="15135" y="30173"/>
                  <a:pt x="15347" y="29724"/>
                </a:cubicBezTo>
                <a:cubicBezTo>
                  <a:pt x="15664" y="29196"/>
                  <a:pt x="15452" y="28509"/>
                  <a:pt x="14898" y="28245"/>
                </a:cubicBezTo>
                <a:cubicBezTo>
                  <a:pt x="14422" y="28007"/>
                  <a:pt x="13894" y="27849"/>
                  <a:pt x="13366" y="27770"/>
                </a:cubicBezTo>
                <a:cubicBezTo>
                  <a:pt x="12494" y="27638"/>
                  <a:pt x="11622" y="27479"/>
                  <a:pt x="10724" y="27347"/>
                </a:cubicBezTo>
                <a:cubicBezTo>
                  <a:pt x="10170" y="27268"/>
                  <a:pt x="9641" y="27136"/>
                  <a:pt x="9087" y="27004"/>
                </a:cubicBezTo>
                <a:cubicBezTo>
                  <a:pt x="8717" y="26924"/>
                  <a:pt x="8717" y="26898"/>
                  <a:pt x="8796" y="26555"/>
                </a:cubicBezTo>
                <a:cubicBezTo>
                  <a:pt x="9007" y="25419"/>
                  <a:pt x="9271" y="24309"/>
                  <a:pt x="9588" y="23200"/>
                </a:cubicBezTo>
                <a:cubicBezTo>
                  <a:pt x="9615" y="23068"/>
                  <a:pt x="9641" y="22936"/>
                  <a:pt x="9747" y="22857"/>
                </a:cubicBezTo>
                <a:lnTo>
                  <a:pt x="9800" y="22857"/>
                </a:lnTo>
                <a:lnTo>
                  <a:pt x="10117" y="23094"/>
                </a:lnTo>
                <a:cubicBezTo>
                  <a:pt x="10936" y="23702"/>
                  <a:pt x="11728" y="24389"/>
                  <a:pt x="12705" y="24758"/>
                </a:cubicBezTo>
                <a:cubicBezTo>
                  <a:pt x="13040" y="24884"/>
                  <a:pt x="13391" y="24960"/>
                  <a:pt x="13745" y="24960"/>
                </a:cubicBezTo>
                <a:cubicBezTo>
                  <a:pt x="13839" y="24960"/>
                  <a:pt x="13932" y="24954"/>
                  <a:pt x="14026" y="24943"/>
                </a:cubicBezTo>
                <a:cubicBezTo>
                  <a:pt x="15135" y="24811"/>
                  <a:pt x="16086" y="24283"/>
                  <a:pt x="17011" y="23728"/>
                </a:cubicBezTo>
                <a:cubicBezTo>
                  <a:pt x="17301" y="23517"/>
                  <a:pt x="17486" y="23174"/>
                  <a:pt x="17513" y="22830"/>
                </a:cubicBezTo>
                <a:cubicBezTo>
                  <a:pt x="17566" y="22619"/>
                  <a:pt x="17513" y="22434"/>
                  <a:pt x="17381" y="22275"/>
                </a:cubicBezTo>
                <a:cubicBezTo>
                  <a:pt x="16879" y="21800"/>
                  <a:pt x="16430" y="21325"/>
                  <a:pt x="15717" y="21140"/>
                </a:cubicBezTo>
                <a:cubicBezTo>
                  <a:pt x="15310" y="21033"/>
                  <a:pt x="14892" y="20980"/>
                  <a:pt x="14475" y="20980"/>
                </a:cubicBezTo>
                <a:cubicBezTo>
                  <a:pt x="13753" y="20980"/>
                  <a:pt x="13031" y="21139"/>
                  <a:pt x="12362" y="21457"/>
                </a:cubicBezTo>
                <a:cubicBezTo>
                  <a:pt x="12008" y="21610"/>
                  <a:pt x="11627" y="21693"/>
                  <a:pt x="11246" y="21693"/>
                </a:cubicBezTo>
                <a:cubicBezTo>
                  <a:pt x="10972" y="21693"/>
                  <a:pt x="10698" y="21650"/>
                  <a:pt x="10434" y="21562"/>
                </a:cubicBezTo>
                <a:cubicBezTo>
                  <a:pt x="10117" y="21457"/>
                  <a:pt x="10090" y="21457"/>
                  <a:pt x="10196" y="21140"/>
                </a:cubicBezTo>
                <a:cubicBezTo>
                  <a:pt x="10566" y="20083"/>
                  <a:pt x="10909" y="19053"/>
                  <a:pt x="11253" y="17996"/>
                </a:cubicBezTo>
                <a:cubicBezTo>
                  <a:pt x="11279" y="17944"/>
                  <a:pt x="11305" y="17891"/>
                  <a:pt x="11332" y="17838"/>
                </a:cubicBezTo>
                <a:cubicBezTo>
                  <a:pt x="11361" y="17751"/>
                  <a:pt x="11406" y="17711"/>
                  <a:pt x="11458" y="17711"/>
                </a:cubicBezTo>
                <a:cubicBezTo>
                  <a:pt x="11501" y="17711"/>
                  <a:pt x="11548" y="17738"/>
                  <a:pt x="11596" y="17785"/>
                </a:cubicBezTo>
                <a:cubicBezTo>
                  <a:pt x="11675" y="17891"/>
                  <a:pt x="11781" y="17996"/>
                  <a:pt x="11860" y="18128"/>
                </a:cubicBezTo>
                <a:cubicBezTo>
                  <a:pt x="12256" y="18604"/>
                  <a:pt x="12758" y="19026"/>
                  <a:pt x="13313" y="19317"/>
                </a:cubicBezTo>
                <a:cubicBezTo>
                  <a:pt x="13929" y="19662"/>
                  <a:pt x="14615" y="19835"/>
                  <a:pt x="15299" y="19835"/>
                </a:cubicBezTo>
                <a:cubicBezTo>
                  <a:pt x="16082" y="19835"/>
                  <a:pt x="16863" y="19609"/>
                  <a:pt x="17539" y="19159"/>
                </a:cubicBezTo>
                <a:cubicBezTo>
                  <a:pt x="18490" y="18551"/>
                  <a:pt x="18516" y="17389"/>
                  <a:pt x="17618" y="16728"/>
                </a:cubicBezTo>
                <a:cubicBezTo>
                  <a:pt x="17321" y="16516"/>
                  <a:pt x="16954" y="16389"/>
                  <a:pt x="16588" y="16389"/>
                </a:cubicBezTo>
                <a:cubicBezTo>
                  <a:pt x="16500" y="16389"/>
                  <a:pt x="16411" y="16396"/>
                  <a:pt x="16324" y="16411"/>
                </a:cubicBezTo>
                <a:cubicBezTo>
                  <a:pt x="15452" y="16438"/>
                  <a:pt x="14581" y="16544"/>
                  <a:pt x="13735" y="16755"/>
                </a:cubicBezTo>
                <a:cubicBezTo>
                  <a:pt x="13317" y="16865"/>
                  <a:pt x="12899" y="16920"/>
                  <a:pt x="12465" y="16920"/>
                </a:cubicBezTo>
                <a:cubicBezTo>
                  <a:pt x="12379" y="16920"/>
                  <a:pt x="12291" y="16918"/>
                  <a:pt x="12203" y="16913"/>
                </a:cubicBezTo>
                <a:cubicBezTo>
                  <a:pt x="11754" y="16887"/>
                  <a:pt x="11702" y="16834"/>
                  <a:pt x="11860" y="16385"/>
                </a:cubicBezTo>
                <a:cubicBezTo>
                  <a:pt x="12151" y="15593"/>
                  <a:pt x="12468" y="14827"/>
                  <a:pt x="12758" y="14034"/>
                </a:cubicBezTo>
                <a:cubicBezTo>
                  <a:pt x="12785" y="13955"/>
                  <a:pt x="12864" y="13876"/>
                  <a:pt x="12943" y="13849"/>
                </a:cubicBezTo>
                <a:cubicBezTo>
                  <a:pt x="13313" y="14246"/>
                  <a:pt x="13762" y="14536"/>
                  <a:pt x="14290" y="14695"/>
                </a:cubicBezTo>
                <a:cubicBezTo>
                  <a:pt x="14845" y="14879"/>
                  <a:pt x="15400" y="14985"/>
                  <a:pt x="15981" y="15064"/>
                </a:cubicBezTo>
                <a:cubicBezTo>
                  <a:pt x="16178" y="15091"/>
                  <a:pt x="16376" y="15104"/>
                  <a:pt x="16572" y="15104"/>
                </a:cubicBezTo>
                <a:cubicBezTo>
                  <a:pt x="17531" y="15104"/>
                  <a:pt x="18462" y="14789"/>
                  <a:pt x="19230" y="14219"/>
                </a:cubicBezTo>
                <a:cubicBezTo>
                  <a:pt x="19996" y="13691"/>
                  <a:pt x="19969" y="12846"/>
                  <a:pt x="19230" y="12291"/>
                </a:cubicBezTo>
                <a:cubicBezTo>
                  <a:pt x="18751" y="11881"/>
                  <a:pt x="18135" y="11667"/>
                  <a:pt x="17517" y="11667"/>
                </a:cubicBezTo>
                <a:cubicBezTo>
                  <a:pt x="17418" y="11667"/>
                  <a:pt x="17320" y="11672"/>
                  <a:pt x="17222" y="11683"/>
                </a:cubicBezTo>
                <a:cubicBezTo>
                  <a:pt x="16139" y="11763"/>
                  <a:pt x="15083" y="12027"/>
                  <a:pt x="14079" y="12476"/>
                </a:cubicBezTo>
                <a:cubicBezTo>
                  <a:pt x="13868" y="12581"/>
                  <a:pt x="13630" y="12661"/>
                  <a:pt x="13366" y="12687"/>
                </a:cubicBezTo>
                <a:cubicBezTo>
                  <a:pt x="13366" y="12529"/>
                  <a:pt x="13392" y="12397"/>
                  <a:pt x="13471" y="12291"/>
                </a:cubicBezTo>
                <a:cubicBezTo>
                  <a:pt x="13868" y="11314"/>
                  <a:pt x="14264" y="10363"/>
                  <a:pt x="14686" y="9412"/>
                </a:cubicBezTo>
                <a:cubicBezTo>
                  <a:pt x="14755" y="9246"/>
                  <a:pt x="14796" y="9167"/>
                  <a:pt x="14852" y="9167"/>
                </a:cubicBezTo>
                <a:cubicBezTo>
                  <a:pt x="14904" y="9167"/>
                  <a:pt x="14969" y="9233"/>
                  <a:pt x="15083" y="9359"/>
                </a:cubicBezTo>
                <a:cubicBezTo>
                  <a:pt x="15109" y="9412"/>
                  <a:pt x="15135" y="9438"/>
                  <a:pt x="15162" y="9465"/>
                </a:cubicBezTo>
                <a:cubicBezTo>
                  <a:pt x="15664" y="10125"/>
                  <a:pt x="16403" y="10548"/>
                  <a:pt x="17196" y="10680"/>
                </a:cubicBezTo>
                <a:cubicBezTo>
                  <a:pt x="17406" y="10719"/>
                  <a:pt x="17617" y="10738"/>
                  <a:pt x="17826" y="10738"/>
                </a:cubicBezTo>
                <a:cubicBezTo>
                  <a:pt x="18749" y="10738"/>
                  <a:pt x="19640" y="10365"/>
                  <a:pt x="20286" y="9676"/>
                </a:cubicBezTo>
                <a:cubicBezTo>
                  <a:pt x="20682" y="9332"/>
                  <a:pt x="20894" y="8804"/>
                  <a:pt x="20841" y="8302"/>
                </a:cubicBezTo>
                <a:cubicBezTo>
                  <a:pt x="20841" y="7566"/>
                  <a:pt x="20414" y="7151"/>
                  <a:pt x="19753" y="7151"/>
                </a:cubicBezTo>
                <a:cubicBezTo>
                  <a:pt x="19678" y="7151"/>
                  <a:pt x="19600" y="7156"/>
                  <a:pt x="19520" y="7167"/>
                </a:cubicBezTo>
                <a:cubicBezTo>
                  <a:pt x="19177" y="7219"/>
                  <a:pt x="18860" y="7325"/>
                  <a:pt x="18543" y="7483"/>
                </a:cubicBezTo>
                <a:cubicBezTo>
                  <a:pt x="17645" y="7800"/>
                  <a:pt x="16720" y="8038"/>
                  <a:pt x="15769" y="8170"/>
                </a:cubicBezTo>
                <a:cubicBezTo>
                  <a:pt x="15690" y="8197"/>
                  <a:pt x="15598" y="8210"/>
                  <a:pt x="15505" y="8210"/>
                </a:cubicBezTo>
                <a:cubicBezTo>
                  <a:pt x="15413" y="8210"/>
                  <a:pt x="15320" y="8197"/>
                  <a:pt x="15241" y="8170"/>
                </a:cubicBezTo>
                <a:lnTo>
                  <a:pt x="15664" y="6850"/>
                </a:lnTo>
                <a:cubicBezTo>
                  <a:pt x="15690" y="6744"/>
                  <a:pt x="15796" y="6744"/>
                  <a:pt x="15901" y="6744"/>
                </a:cubicBezTo>
                <a:cubicBezTo>
                  <a:pt x="16350" y="6744"/>
                  <a:pt x="16826" y="6717"/>
                  <a:pt x="17275" y="6665"/>
                </a:cubicBezTo>
                <a:cubicBezTo>
                  <a:pt x="17750" y="6638"/>
                  <a:pt x="18199" y="6612"/>
                  <a:pt x="18649" y="6533"/>
                </a:cubicBezTo>
                <a:cubicBezTo>
                  <a:pt x="19098" y="6453"/>
                  <a:pt x="19520" y="6268"/>
                  <a:pt x="19864" y="5978"/>
                </a:cubicBezTo>
                <a:cubicBezTo>
                  <a:pt x="20365" y="5529"/>
                  <a:pt x="20814" y="5053"/>
                  <a:pt x="21184" y="4499"/>
                </a:cubicBezTo>
                <a:cubicBezTo>
                  <a:pt x="21369" y="4208"/>
                  <a:pt x="21501" y="3891"/>
                  <a:pt x="21554" y="3548"/>
                </a:cubicBezTo>
                <a:cubicBezTo>
                  <a:pt x="21633" y="3231"/>
                  <a:pt x="21528" y="2887"/>
                  <a:pt x="21264" y="2676"/>
                </a:cubicBezTo>
                <a:cubicBezTo>
                  <a:pt x="21133" y="2593"/>
                  <a:pt x="20991" y="2552"/>
                  <a:pt x="20851" y="2552"/>
                </a:cubicBezTo>
                <a:cubicBezTo>
                  <a:pt x="20680" y="2552"/>
                  <a:pt x="20511" y="2613"/>
                  <a:pt x="20365" y="2729"/>
                </a:cubicBezTo>
                <a:cubicBezTo>
                  <a:pt x="20022" y="2940"/>
                  <a:pt x="19732" y="3204"/>
                  <a:pt x="19467" y="3495"/>
                </a:cubicBezTo>
                <a:cubicBezTo>
                  <a:pt x="18701" y="4287"/>
                  <a:pt x="17724" y="4816"/>
                  <a:pt x="16826" y="5450"/>
                </a:cubicBezTo>
                <a:cubicBezTo>
                  <a:pt x="16789" y="5486"/>
                  <a:pt x="16765" y="5536"/>
                  <a:pt x="16709" y="5536"/>
                </a:cubicBezTo>
                <a:cubicBezTo>
                  <a:pt x="16685" y="5536"/>
                  <a:pt x="16655" y="5526"/>
                  <a:pt x="16615" y="5502"/>
                </a:cubicBezTo>
                <a:cubicBezTo>
                  <a:pt x="16483" y="5423"/>
                  <a:pt x="16562" y="5318"/>
                  <a:pt x="16615" y="5238"/>
                </a:cubicBezTo>
                <a:cubicBezTo>
                  <a:pt x="16852" y="4921"/>
                  <a:pt x="17116" y="4604"/>
                  <a:pt x="17354" y="4287"/>
                </a:cubicBezTo>
                <a:cubicBezTo>
                  <a:pt x="17909" y="3627"/>
                  <a:pt x="18384" y="2914"/>
                  <a:pt x="18754" y="2148"/>
                </a:cubicBezTo>
                <a:cubicBezTo>
                  <a:pt x="18965" y="1725"/>
                  <a:pt x="19045" y="1250"/>
                  <a:pt x="18939" y="774"/>
                </a:cubicBezTo>
                <a:cubicBezTo>
                  <a:pt x="18886" y="404"/>
                  <a:pt x="18649" y="114"/>
                  <a:pt x="18279" y="8"/>
                </a:cubicBezTo>
                <a:cubicBezTo>
                  <a:pt x="18244" y="3"/>
                  <a:pt x="18210" y="1"/>
                  <a:pt x="181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02"/>
          <p:cNvSpPr/>
          <p:nvPr/>
        </p:nvSpPr>
        <p:spPr>
          <a:xfrm flipH="1">
            <a:off x="-270843" y="-46220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10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3" name="Google Shape;943;p102"/>
          <p:cNvSpPr txBox="1">
            <a:spLocks noGrp="1"/>
          </p:cNvSpPr>
          <p:nvPr>
            <p:ph type="body" idx="1"/>
          </p:nvPr>
        </p:nvSpPr>
        <p:spPr>
          <a:xfrm>
            <a:off x="2328325" y="1313300"/>
            <a:ext cx="4487400" cy="3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03"/>
          <p:cNvSpPr txBox="1">
            <a:spLocks noGrp="1"/>
          </p:cNvSpPr>
          <p:nvPr>
            <p:ph type="title"/>
          </p:nvPr>
        </p:nvSpPr>
        <p:spPr>
          <a:xfrm>
            <a:off x="2288400" y="1700400"/>
            <a:ext cx="4567200" cy="17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46" name="Google Shape;946;p103"/>
          <p:cNvSpPr/>
          <p:nvPr/>
        </p:nvSpPr>
        <p:spPr>
          <a:xfrm>
            <a:off x="6456900" y="-18704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7" name="Google Shape;947;p103"/>
          <p:cNvGrpSpPr/>
          <p:nvPr/>
        </p:nvGrpSpPr>
        <p:grpSpPr>
          <a:xfrm flipH="1">
            <a:off x="2288397" y="308833"/>
            <a:ext cx="1092172" cy="837437"/>
            <a:chOff x="3531325" y="2569250"/>
            <a:chExt cx="630475" cy="483425"/>
          </a:xfrm>
        </p:grpSpPr>
        <p:sp>
          <p:nvSpPr>
            <p:cNvPr id="948" name="Google Shape;948;p103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03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03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03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03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03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03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03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03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03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103"/>
          <p:cNvSpPr/>
          <p:nvPr/>
        </p:nvSpPr>
        <p:spPr>
          <a:xfrm rot="5400000">
            <a:off x="1608709" y="2822224"/>
            <a:ext cx="1128840" cy="4346193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9" name="Google Shape;959;p103"/>
          <p:cNvGrpSpPr/>
          <p:nvPr/>
        </p:nvGrpSpPr>
        <p:grpSpPr>
          <a:xfrm flipH="1">
            <a:off x="3331528" y="4792159"/>
            <a:ext cx="1190471" cy="642088"/>
            <a:chOff x="409850" y="2349325"/>
            <a:chExt cx="1092175" cy="768875"/>
          </a:xfrm>
        </p:grpSpPr>
        <p:sp>
          <p:nvSpPr>
            <p:cNvPr id="960" name="Google Shape;960;p103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03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03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03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03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03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03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03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03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03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0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72" name="Google Shape;972;p10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3" name="Google Shape;973;p10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1"/>
          <p:cNvSpPr/>
          <p:nvPr/>
        </p:nvSpPr>
        <p:spPr>
          <a:xfrm rot="10800000" flipH="1">
            <a:off x="8163850" y="-457226"/>
            <a:ext cx="1437361" cy="2502051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41"/>
          <p:cNvGrpSpPr/>
          <p:nvPr/>
        </p:nvGrpSpPr>
        <p:grpSpPr>
          <a:xfrm>
            <a:off x="8587729" y="657519"/>
            <a:ext cx="766468" cy="587748"/>
            <a:chOff x="3531325" y="2569250"/>
            <a:chExt cx="630475" cy="483425"/>
          </a:xfrm>
        </p:grpSpPr>
        <p:sp>
          <p:nvSpPr>
            <p:cNvPr id="136" name="Google Shape;136;p41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1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1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1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1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1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1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1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1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41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4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1"/>
          <p:cNvSpPr/>
          <p:nvPr/>
        </p:nvSpPr>
        <p:spPr>
          <a:xfrm rot="10800000" flipH="1">
            <a:off x="0" y="4260831"/>
            <a:ext cx="1213083" cy="882670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1"/>
          <p:cNvSpPr/>
          <p:nvPr/>
        </p:nvSpPr>
        <p:spPr>
          <a:xfrm rot="1297074">
            <a:off x="-218798" y="3439563"/>
            <a:ext cx="768228" cy="1238420"/>
          </a:xfrm>
          <a:custGeom>
            <a:avLst/>
            <a:gdLst/>
            <a:ahLst/>
            <a:cxnLst/>
            <a:rect l="l" t="t" r="r" b="b"/>
            <a:pathLst>
              <a:path w="21634" h="34875" extrusionOk="0">
                <a:moveTo>
                  <a:pt x="18140" y="547"/>
                </a:moveTo>
                <a:cubicBezTo>
                  <a:pt x="18165" y="547"/>
                  <a:pt x="18193" y="552"/>
                  <a:pt x="18226" y="563"/>
                </a:cubicBezTo>
                <a:cubicBezTo>
                  <a:pt x="18437" y="616"/>
                  <a:pt x="18437" y="854"/>
                  <a:pt x="18437" y="1038"/>
                </a:cubicBezTo>
                <a:cubicBezTo>
                  <a:pt x="18437" y="1303"/>
                  <a:pt x="18384" y="1540"/>
                  <a:pt x="18252" y="1778"/>
                </a:cubicBezTo>
                <a:cubicBezTo>
                  <a:pt x="17830" y="2518"/>
                  <a:pt x="17354" y="3204"/>
                  <a:pt x="16826" y="3865"/>
                </a:cubicBezTo>
                <a:cubicBezTo>
                  <a:pt x="16958" y="2967"/>
                  <a:pt x="17249" y="2095"/>
                  <a:pt x="17645" y="1250"/>
                </a:cubicBezTo>
                <a:cubicBezTo>
                  <a:pt x="17698" y="1118"/>
                  <a:pt x="17777" y="1012"/>
                  <a:pt x="17856" y="880"/>
                </a:cubicBezTo>
                <a:cubicBezTo>
                  <a:pt x="17947" y="743"/>
                  <a:pt x="17979" y="547"/>
                  <a:pt x="18140" y="547"/>
                </a:cubicBezTo>
                <a:close/>
                <a:moveTo>
                  <a:pt x="15981" y="563"/>
                </a:moveTo>
                <a:cubicBezTo>
                  <a:pt x="16060" y="801"/>
                  <a:pt x="16086" y="1065"/>
                  <a:pt x="16034" y="1303"/>
                </a:cubicBezTo>
                <a:cubicBezTo>
                  <a:pt x="15928" y="2253"/>
                  <a:pt x="15822" y="3204"/>
                  <a:pt x="15717" y="4155"/>
                </a:cubicBezTo>
                <a:cubicBezTo>
                  <a:pt x="15717" y="4525"/>
                  <a:pt x="15690" y="4895"/>
                  <a:pt x="15637" y="5238"/>
                </a:cubicBezTo>
                <a:lnTo>
                  <a:pt x="15611" y="5265"/>
                </a:lnTo>
                <a:cubicBezTo>
                  <a:pt x="14554" y="3944"/>
                  <a:pt x="14739" y="1223"/>
                  <a:pt x="15981" y="563"/>
                </a:cubicBezTo>
                <a:close/>
                <a:moveTo>
                  <a:pt x="20864" y="3068"/>
                </a:moveTo>
                <a:cubicBezTo>
                  <a:pt x="20968" y="3068"/>
                  <a:pt x="21026" y="3147"/>
                  <a:pt x="21026" y="3284"/>
                </a:cubicBezTo>
                <a:cubicBezTo>
                  <a:pt x="21052" y="3469"/>
                  <a:pt x="20999" y="3680"/>
                  <a:pt x="20894" y="3838"/>
                </a:cubicBezTo>
                <a:cubicBezTo>
                  <a:pt x="20471" y="4552"/>
                  <a:pt x="19916" y="5133"/>
                  <a:pt x="19230" y="5608"/>
                </a:cubicBezTo>
                <a:cubicBezTo>
                  <a:pt x="19045" y="5687"/>
                  <a:pt x="18860" y="5767"/>
                  <a:pt x="18675" y="5793"/>
                </a:cubicBezTo>
                <a:cubicBezTo>
                  <a:pt x="18226" y="5846"/>
                  <a:pt x="17777" y="5899"/>
                  <a:pt x="17301" y="5951"/>
                </a:cubicBezTo>
                <a:cubicBezTo>
                  <a:pt x="17328" y="5793"/>
                  <a:pt x="17433" y="5767"/>
                  <a:pt x="17513" y="5714"/>
                </a:cubicBezTo>
                <a:cubicBezTo>
                  <a:pt x="18490" y="5080"/>
                  <a:pt x="19388" y="4340"/>
                  <a:pt x="20207" y="3521"/>
                </a:cubicBezTo>
                <a:cubicBezTo>
                  <a:pt x="20339" y="3336"/>
                  <a:pt x="20524" y="3178"/>
                  <a:pt x="20735" y="3099"/>
                </a:cubicBezTo>
                <a:cubicBezTo>
                  <a:pt x="20784" y="3078"/>
                  <a:pt x="20826" y="3068"/>
                  <a:pt x="20864" y="3068"/>
                </a:cubicBezTo>
                <a:close/>
                <a:moveTo>
                  <a:pt x="11862" y="3942"/>
                </a:moveTo>
                <a:cubicBezTo>
                  <a:pt x="11963" y="3942"/>
                  <a:pt x="12078" y="4004"/>
                  <a:pt x="12203" y="4129"/>
                </a:cubicBezTo>
                <a:cubicBezTo>
                  <a:pt x="12415" y="4340"/>
                  <a:pt x="12547" y="4631"/>
                  <a:pt x="12600" y="4948"/>
                </a:cubicBezTo>
                <a:cubicBezTo>
                  <a:pt x="12652" y="5291"/>
                  <a:pt x="12705" y="5634"/>
                  <a:pt x="12732" y="5978"/>
                </a:cubicBezTo>
                <a:cubicBezTo>
                  <a:pt x="12758" y="6612"/>
                  <a:pt x="12969" y="7219"/>
                  <a:pt x="13286" y="7774"/>
                </a:cubicBezTo>
                <a:cubicBezTo>
                  <a:pt x="13313" y="7827"/>
                  <a:pt x="13339" y="7880"/>
                  <a:pt x="13339" y="7933"/>
                </a:cubicBezTo>
                <a:cubicBezTo>
                  <a:pt x="13022" y="7853"/>
                  <a:pt x="12732" y="7668"/>
                  <a:pt x="12494" y="7404"/>
                </a:cubicBezTo>
                <a:cubicBezTo>
                  <a:pt x="12045" y="6876"/>
                  <a:pt x="11702" y="6242"/>
                  <a:pt x="11517" y="5555"/>
                </a:cubicBezTo>
                <a:cubicBezTo>
                  <a:pt x="11385" y="5133"/>
                  <a:pt x="11411" y="4684"/>
                  <a:pt x="11543" y="4261"/>
                </a:cubicBezTo>
                <a:cubicBezTo>
                  <a:pt x="11618" y="4050"/>
                  <a:pt x="11728" y="3942"/>
                  <a:pt x="11862" y="3942"/>
                </a:cubicBezTo>
                <a:close/>
                <a:moveTo>
                  <a:pt x="19885" y="7801"/>
                </a:moveTo>
                <a:cubicBezTo>
                  <a:pt x="20076" y="7801"/>
                  <a:pt x="20171" y="7916"/>
                  <a:pt x="20233" y="8144"/>
                </a:cubicBezTo>
                <a:cubicBezTo>
                  <a:pt x="20339" y="8487"/>
                  <a:pt x="20260" y="8857"/>
                  <a:pt x="20048" y="9148"/>
                </a:cubicBezTo>
                <a:cubicBezTo>
                  <a:pt x="19481" y="9848"/>
                  <a:pt x="18668" y="10198"/>
                  <a:pt x="17856" y="10198"/>
                </a:cubicBezTo>
                <a:cubicBezTo>
                  <a:pt x="17044" y="10198"/>
                  <a:pt x="16232" y="9848"/>
                  <a:pt x="15664" y="9148"/>
                </a:cubicBezTo>
                <a:cubicBezTo>
                  <a:pt x="15611" y="9095"/>
                  <a:pt x="15584" y="9042"/>
                  <a:pt x="15611" y="8963"/>
                </a:cubicBezTo>
                <a:cubicBezTo>
                  <a:pt x="15954" y="8910"/>
                  <a:pt x="16271" y="8831"/>
                  <a:pt x="16641" y="8804"/>
                </a:cubicBezTo>
                <a:cubicBezTo>
                  <a:pt x="17407" y="8672"/>
                  <a:pt x="18173" y="8434"/>
                  <a:pt x="18886" y="8091"/>
                </a:cubicBezTo>
                <a:cubicBezTo>
                  <a:pt x="19150" y="7959"/>
                  <a:pt x="19415" y="7853"/>
                  <a:pt x="19705" y="7827"/>
                </a:cubicBezTo>
                <a:cubicBezTo>
                  <a:pt x="19773" y="7810"/>
                  <a:pt x="19832" y="7801"/>
                  <a:pt x="19885" y="7801"/>
                </a:cubicBezTo>
                <a:close/>
                <a:moveTo>
                  <a:pt x="9261" y="7778"/>
                </a:moveTo>
                <a:cubicBezTo>
                  <a:pt x="9345" y="7778"/>
                  <a:pt x="9432" y="7802"/>
                  <a:pt x="9509" y="7853"/>
                </a:cubicBezTo>
                <a:cubicBezTo>
                  <a:pt x="10011" y="8012"/>
                  <a:pt x="10407" y="8382"/>
                  <a:pt x="10592" y="8857"/>
                </a:cubicBezTo>
                <a:cubicBezTo>
                  <a:pt x="10777" y="9253"/>
                  <a:pt x="10909" y="9676"/>
                  <a:pt x="11015" y="10098"/>
                </a:cubicBezTo>
                <a:cubicBezTo>
                  <a:pt x="11226" y="10944"/>
                  <a:pt x="11411" y="11789"/>
                  <a:pt x="11992" y="12502"/>
                </a:cubicBezTo>
                <a:cubicBezTo>
                  <a:pt x="11332" y="12449"/>
                  <a:pt x="10724" y="12238"/>
                  <a:pt x="10143" y="11921"/>
                </a:cubicBezTo>
                <a:cubicBezTo>
                  <a:pt x="9588" y="11525"/>
                  <a:pt x="9087" y="11076"/>
                  <a:pt x="8611" y="10600"/>
                </a:cubicBezTo>
                <a:cubicBezTo>
                  <a:pt x="8373" y="10310"/>
                  <a:pt x="8241" y="9940"/>
                  <a:pt x="8294" y="9570"/>
                </a:cubicBezTo>
                <a:cubicBezTo>
                  <a:pt x="8321" y="9016"/>
                  <a:pt x="8505" y="8487"/>
                  <a:pt x="8849" y="8038"/>
                </a:cubicBezTo>
                <a:cubicBezTo>
                  <a:pt x="8920" y="7878"/>
                  <a:pt x="9087" y="7778"/>
                  <a:pt x="9261" y="7778"/>
                </a:cubicBezTo>
                <a:close/>
                <a:moveTo>
                  <a:pt x="17566" y="12317"/>
                </a:moveTo>
                <a:cubicBezTo>
                  <a:pt x="18094" y="12317"/>
                  <a:pt x="18596" y="12529"/>
                  <a:pt x="18965" y="12925"/>
                </a:cubicBezTo>
                <a:cubicBezTo>
                  <a:pt x="19256" y="13163"/>
                  <a:pt x="19230" y="13453"/>
                  <a:pt x="18913" y="13691"/>
                </a:cubicBezTo>
                <a:cubicBezTo>
                  <a:pt x="18229" y="14248"/>
                  <a:pt x="17400" y="14538"/>
                  <a:pt x="16542" y="14538"/>
                </a:cubicBezTo>
                <a:cubicBezTo>
                  <a:pt x="16505" y="14538"/>
                  <a:pt x="16467" y="14537"/>
                  <a:pt x="16430" y="14536"/>
                </a:cubicBezTo>
                <a:cubicBezTo>
                  <a:pt x="15611" y="14510"/>
                  <a:pt x="14818" y="14325"/>
                  <a:pt x="14052" y="13981"/>
                </a:cubicBezTo>
                <a:cubicBezTo>
                  <a:pt x="13788" y="13849"/>
                  <a:pt x="13551" y="13691"/>
                  <a:pt x="13366" y="13453"/>
                </a:cubicBezTo>
                <a:cubicBezTo>
                  <a:pt x="13841" y="13321"/>
                  <a:pt x="14290" y="13163"/>
                  <a:pt x="14739" y="12951"/>
                </a:cubicBezTo>
                <a:cubicBezTo>
                  <a:pt x="15637" y="12581"/>
                  <a:pt x="16588" y="12370"/>
                  <a:pt x="17566" y="12317"/>
                </a:cubicBezTo>
                <a:close/>
                <a:moveTo>
                  <a:pt x="6962" y="13536"/>
                </a:moveTo>
                <a:cubicBezTo>
                  <a:pt x="7110" y="13536"/>
                  <a:pt x="7260" y="13577"/>
                  <a:pt x="7396" y="13664"/>
                </a:cubicBezTo>
                <a:cubicBezTo>
                  <a:pt x="7898" y="13902"/>
                  <a:pt x="8373" y="14219"/>
                  <a:pt x="8822" y="14589"/>
                </a:cubicBezTo>
                <a:cubicBezTo>
                  <a:pt x="9536" y="15170"/>
                  <a:pt x="10196" y="15778"/>
                  <a:pt x="10883" y="16385"/>
                </a:cubicBezTo>
                <a:cubicBezTo>
                  <a:pt x="10302" y="16438"/>
                  <a:pt x="9747" y="16544"/>
                  <a:pt x="9166" y="16544"/>
                </a:cubicBezTo>
                <a:cubicBezTo>
                  <a:pt x="9073" y="16547"/>
                  <a:pt x="8980" y="16548"/>
                  <a:pt x="8887" y="16548"/>
                </a:cubicBezTo>
                <a:cubicBezTo>
                  <a:pt x="8214" y="16548"/>
                  <a:pt x="7544" y="16462"/>
                  <a:pt x="6894" y="16253"/>
                </a:cubicBezTo>
                <a:cubicBezTo>
                  <a:pt x="5706" y="15883"/>
                  <a:pt x="5547" y="14827"/>
                  <a:pt x="6287" y="13876"/>
                </a:cubicBezTo>
                <a:cubicBezTo>
                  <a:pt x="6454" y="13658"/>
                  <a:pt x="6706" y="13536"/>
                  <a:pt x="6962" y="13536"/>
                </a:cubicBezTo>
                <a:close/>
                <a:moveTo>
                  <a:pt x="16578" y="17083"/>
                </a:moveTo>
                <a:cubicBezTo>
                  <a:pt x="16851" y="17083"/>
                  <a:pt x="17110" y="17171"/>
                  <a:pt x="17301" y="17362"/>
                </a:cubicBezTo>
                <a:cubicBezTo>
                  <a:pt x="17698" y="17653"/>
                  <a:pt x="17645" y="18260"/>
                  <a:pt x="17222" y="18472"/>
                </a:cubicBezTo>
                <a:cubicBezTo>
                  <a:pt x="16674" y="18846"/>
                  <a:pt x="16031" y="19055"/>
                  <a:pt x="15383" y="19055"/>
                </a:cubicBezTo>
                <a:cubicBezTo>
                  <a:pt x="15344" y="19055"/>
                  <a:pt x="15306" y="19054"/>
                  <a:pt x="15267" y="19053"/>
                </a:cubicBezTo>
                <a:cubicBezTo>
                  <a:pt x="14317" y="19000"/>
                  <a:pt x="13418" y="18604"/>
                  <a:pt x="12732" y="17970"/>
                </a:cubicBezTo>
                <a:cubicBezTo>
                  <a:pt x="12652" y="17917"/>
                  <a:pt x="12600" y="17811"/>
                  <a:pt x="12573" y="17732"/>
                </a:cubicBezTo>
                <a:cubicBezTo>
                  <a:pt x="13049" y="17706"/>
                  <a:pt x="13524" y="17627"/>
                  <a:pt x="14000" y="17468"/>
                </a:cubicBezTo>
                <a:cubicBezTo>
                  <a:pt x="14766" y="17257"/>
                  <a:pt x="15558" y="17151"/>
                  <a:pt x="16377" y="17098"/>
                </a:cubicBezTo>
                <a:cubicBezTo>
                  <a:pt x="16444" y="17088"/>
                  <a:pt x="16512" y="17083"/>
                  <a:pt x="16578" y="17083"/>
                </a:cubicBezTo>
                <a:close/>
                <a:moveTo>
                  <a:pt x="4294" y="18242"/>
                </a:moveTo>
                <a:cubicBezTo>
                  <a:pt x="4761" y="18242"/>
                  <a:pt x="5211" y="18426"/>
                  <a:pt x="5547" y="18762"/>
                </a:cubicBezTo>
                <a:cubicBezTo>
                  <a:pt x="6075" y="19185"/>
                  <a:pt x="6524" y="19687"/>
                  <a:pt x="6921" y="20242"/>
                </a:cubicBezTo>
                <a:cubicBezTo>
                  <a:pt x="7264" y="20770"/>
                  <a:pt x="7766" y="21113"/>
                  <a:pt x="8215" y="21562"/>
                </a:cubicBezTo>
                <a:cubicBezTo>
                  <a:pt x="8098" y="21612"/>
                  <a:pt x="7959" y="21631"/>
                  <a:pt x="7826" y="21631"/>
                </a:cubicBezTo>
                <a:cubicBezTo>
                  <a:pt x="7750" y="21631"/>
                  <a:pt x="7675" y="21625"/>
                  <a:pt x="7607" y="21615"/>
                </a:cubicBezTo>
                <a:cubicBezTo>
                  <a:pt x="6419" y="21483"/>
                  <a:pt x="5283" y="21060"/>
                  <a:pt x="4332" y="20400"/>
                </a:cubicBezTo>
                <a:cubicBezTo>
                  <a:pt x="4041" y="20189"/>
                  <a:pt x="3777" y="19925"/>
                  <a:pt x="3566" y="19634"/>
                </a:cubicBezTo>
                <a:cubicBezTo>
                  <a:pt x="3434" y="19449"/>
                  <a:pt x="3355" y="19211"/>
                  <a:pt x="3355" y="18974"/>
                </a:cubicBezTo>
                <a:cubicBezTo>
                  <a:pt x="3328" y="18604"/>
                  <a:pt x="3645" y="18260"/>
                  <a:pt x="4041" y="18260"/>
                </a:cubicBezTo>
                <a:cubicBezTo>
                  <a:pt x="4126" y="18248"/>
                  <a:pt x="4210" y="18242"/>
                  <a:pt x="4294" y="18242"/>
                </a:cubicBezTo>
                <a:close/>
                <a:moveTo>
                  <a:pt x="14821" y="21729"/>
                </a:moveTo>
                <a:cubicBezTo>
                  <a:pt x="14961" y="21729"/>
                  <a:pt x="15101" y="21735"/>
                  <a:pt x="15241" y="21747"/>
                </a:cubicBezTo>
                <a:cubicBezTo>
                  <a:pt x="15849" y="21826"/>
                  <a:pt x="16403" y="22091"/>
                  <a:pt x="16800" y="22540"/>
                </a:cubicBezTo>
                <a:cubicBezTo>
                  <a:pt x="16932" y="22645"/>
                  <a:pt x="16958" y="22804"/>
                  <a:pt x="16879" y="22936"/>
                </a:cubicBezTo>
                <a:cubicBezTo>
                  <a:pt x="16800" y="23068"/>
                  <a:pt x="16694" y="23200"/>
                  <a:pt x="16535" y="23253"/>
                </a:cubicBezTo>
                <a:cubicBezTo>
                  <a:pt x="15796" y="23675"/>
                  <a:pt x="15003" y="23992"/>
                  <a:pt x="14158" y="24204"/>
                </a:cubicBezTo>
                <a:cubicBezTo>
                  <a:pt x="14034" y="24224"/>
                  <a:pt x="13908" y="24234"/>
                  <a:pt x="13782" y="24234"/>
                </a:cubicBezTo>
                <a:cubicBezTo>
                  <a:pt x="13426" y="24234"/>
                  <a:pt x="13070" y="24155"/>
                  <a:pt x="12758" y="24019"/>
                </a:cubicBezTo>
                <a:cubicBezTo>
                  <a:pt x="11913" y="23649"/>
                  <a:pt x="11279" y="23041"/>
                  <a:pt x="10566" y="22513"/>
                </a:cubicBezTo>
                <a:lnTo>
                  <a:pt x="10566" y="22513"/>
                </a:lnTo>
                <a:lnTo>
                  <a:pt x="11253" y="22592"/>
                </a:lnTo>
                <a:cubicBezTo>
                  <a:pt x="11297" y="22595"/>
                  <a:pt x="11342" y="22596"/>
                  <a:pt x="11387" y="22596"/>
                </a:cubicBezTo>
                <a:cubicBezTo>
                  <a:pt x="11791" y="22596"/>
                  <a:pt x="12190" y="22489"/>
                  <a:pt x="12547" y="22275"/>
                </a:cubicBezTo>
                <a:cubicBezTo>
                  <a:pt x="13242" y="21917"/>
                  <a:pt x="14032" y="21729"/>
                  <a:pt x="14821" y="21729"/>
                </a:cubicBezTo>
                <a:close/>
                <a:moveTo>
                  <a:pt x="1784" y="24938"/>
                </a:moveTo>
                <a:cubicBezTo>
                  <a:pt x="2039" y="24938"/>
                  <a:pt x="2296" y="24985"/>
                  <a:pt x="2536" y="25075"/>
                </a:cubicBezTo>
                <a:cubicBezTo>
                  <a:pt x="3038" y="25234"/>
                  <a:pt x="3513" y="25498"/>
                  <a:pt x="3936" y="25815"/>
                </a:cubicBezTo>
                <a:cubicBezTo>
                  <a:pt x="4517" y="26290"/>
                  <a:pt x="5283" y="26449"/>
                  <a:pt x="5943" y="26713"/>
                </a:cubicBezTo>
                <a:cubicBezTo>
                  <a:pt x="6155" y="26792"/>
                  <a:pt x="6339" y="26845"/>
                  <a:pt x="6577" y="26924"/>
                </a:cubicBezTo>
                <a:lnTo>
                  <a:pt x="6577" y="26951"/>
                </a:lnTo>
                <a:cubicBezTo>
                  <a:pt x="6498" y="27056"/>
                  <a:pt x="6392" y="27109"/>
                  <a:pt x="6260" y="27136"/>
                </a:cubicBezTo>
                <a:cubicBezTo>
                  <a:pt x="5527" y="27402"/>
                  <a:pt x="4752" y="27532"/>
                  <a:pt x="3975" y="27532"/>
                </a:cubicBezTo>
                <a:cubicBezTo>
                  <a:pt x="3520" y="27532"/>
                  <a:pt x="3064" y="27488"/>
                  <a:pt x="2615" y="27400"/>
                </a:cubicBezTo>
                <a:cubicBezTo>
                  <a:pt x="2113" y="27294"/>
                  <a:pt x="1664" y="27056"/>
                  <a:pt x="1294" y="26739"/>
                </a:cubicBezTo>
                <a:cubicBezTo>
                  <a:pt x="925" y="26422"/>
                  <a:pt x="740" y="25973"/>
                  <a:pt x="792" y="25524"/>
                </a:cubicBezTo>
                <a:cubicBezTo>
                  <a:pt x="766" y="25260"/>
                  <a:pt x="951" y="25049"/>
                  <a:pt x="1215" y="25023"/>
                </a:cubicBezTo>
                <a:cubicBezTo>
                  <a:pt x="1398" y="24965"/>
                  <a:pt x="1590" y="24938"/>
                  <a:pt x="1784" y="24938"/>
                </a:cubicBezTo>
                <a:close/>
                <a:moveTo>
                  <a:pt x="8981" y="27796"/>
                </a:moveTo>
                <a:cubicBezTo>
                  <a:pt x="10460" y="28113"/>
                  <a:pt x="11886" y="28166"/>
                  <a:pt x="13286" y="28377"/>
                </a:cubicBezTo>
                <a:cubicBezTo>
                  <a:pt x="13709" y="28430"/>
                  <a:pt x="14105" y="28536"/>
                  <a:pt x="14501" y="28747"/>
                </a:cubicBezTo>
                <a:cubicBezTo>
                  <a:pt x="14871" y="28958"/>
                  <a:pt x="14924" y="29143"/>
                  <a:pt x="14713" y="29539"/>
                </a:cubicBezTo>
                <a:cubicBezTo>
                  <a:pt x="14634" y="29698"/>
                  <a:pt x="14501" y="29856"/>
                  <a:pt x="14343" y="29962"/>
                </a:cubicBezTo>
                <a:cubicBezTo>
                  <a:pt x="13890" y="30275"/>
                  <a:pt x="13346" y="30439"/>
                  <a:pt x="12801" y="30439"/>
                </a:cubicBezTo>
                <a:cubicBezTo>
                  <a:pt x="12519" y="30439"/>
                  <a:pt x="12236" y="30395"/>
                  <a:pt x="11966" y="30305"/>
                </a:cubicBezTo>
                <a:cubicBezTo>
                  <a:pt x="10645" y="29883"/>
                  <a:pt x="9720" y="29011"/>
                  <a:pt x="8981" y="27796"/>
                </a:cubicBezTo>
                <a:close/>
                <a:moveTo>
                  <a:pt x="18177" y="1"/>
                </a:moveTo>
                <a:cubicBezTo>
                  <a:pt x="17864" y="1"/>
                  <a:pt x="17654" y="218"/>
                  <a:pt x="17486" y="457"/>
                </a:cubicBezTo>
                <a:cubicBezTo>
                  <a:pt x="17433" y="537"/>
                  <a:pt x="17381" y="589"/>
                  <a:pt x="17354" y="669"/>
                </a:cubicBezTo>
                <a:cubicBezTo>
                  <a:pt x="17011" y="1223"/>
                  <a:pt x="16720" y="1831"/>
                  <a:pt x="16535" y="2465"/>
                </a:cubicBezTo>
                <a:cubicBezTo>
                  <a:pt x="16509" y="2676"/>
                  <a:pt x="16430" y="2887"/>
                  <a:pt x="16324" y="3072"/>
                </a:cubicBezTo>
                <a:cubicBezTo>
                  <a:pt x="16403" y="2280"/>
                  <a:pt x="16430" y="1487"/>
                  <a:pt x="16377" y="695"/>
                </a:cubicBezTo>
                <a:cubicBezTo>
                  <a:pt x="16310" y="376"/>
                  <a:pt x="16147" y="207"/>
                  <a:pt x="15935" y="207"/>
                </a:cubicBezTo>
                <a:cubicBezTo>
                  <a:pt x="15814" y="207"/>
                  <a:pt x="15676" y="262"/>
                  <a:pt x="15532" y="378"/>
                </a:cubicBezTo>
                <a:cubicBezTo>
                  <a:pt x="15294" y="563"/>
                  <a:pt x="15109" y="774"/>
                  <a:pt x="14977" y="1038"/>
                </a:cubicBezTo>
                <a:cubicBezTo>
                  <a:pt x="14211" y="2306"/>
                  <a:pt x="14132" y="3865"/>
                  <a:pt x="14792" y="5212"/>
                </a:cubicBezTo>
                <a:cubicBezTo>
                  <a:pt x="14951" y="5555"/>
                  <a:pt x="15135" y="5872"/>
                  <a:pt x="15320" y="6189"/>
                </a:cubicBezTo>
                <a:cubicBezTo>
                  <a:pt x="15426" y="6348"/>
                  <a:pt x="15452" y="6533"/>
                  <a:pt x="15373" y="6691"/>
                </a:cubicBezTo>
                <a:cubicBezTo>
                  <a:pt x="15188" y="7061"/>
                  <a:pt x="15030" y="7457"/>
                  <a:pt x="14845" y="7827"/>
                </a:cubicBezTo>
                <a:cubicBezTo>
                  <a:pt x="14771" y="7988"/>
                  <a:pt x="14731" y="8060"/>
                  <a:pt x="14663" y="8060"/>
                </a:cubicBezTo>
                <a:cubicBezTo>
                  <a:pt x="14610" y="8060"/>
                  <a:pt x="14539" y="8015"/>
                  <a:pt x="14422" y="7933"/>
                </a:cubicBezTo>
                <a:cubicBezTo>
                  <a:pt x="13868" y="7483"/>
                  <a:pt x="13498" y="6823"/>
                  <a:pt x="13418" y="6110"/>
                </a:cubicBezTo>
                <a:cubicBezTo>
                  <a:pt x="13339" y="5687"/>
                  <a:pt x="13260" y="5265"/>
                  <a:pt x="13181" y="4842"/>
                </a:cubicBezTo>
                <a:cubicBezTo>
                  <a:pt x="13075" y="4367"/>
                  <a:pt x="12837" y="3970"/>
                  <a:pt x="12494" y="3653"/>
                </a:cubicBezTo>
                <a:cubicBezTo>
                  <a:pt x="12324" y="3484"/>
                  <a:pt x="12105" y="3405"/>
                  <a:pt x="11889" y="3405"/>
                </a:cubicBezTo>
                <a:cubicBezTo>
                  <a:pt x="11533" y="3405"/>
                  <a:pt x="11183" y="3619"/>
                  <a:pt x="11068" y="3997"/>
                </a:cubicBezTo>
                <a:cubicBezTo>
                  <a:pt x="10962" y="4287"/>
                  <a:pt x="10883" y="4578"/>
                  <a:pt x="10883" y="4895"/>
                </a:cubicBezTo>
                <a:cubicBezTo>
                  <a:pt x="10803" y="5634"/>
                  <a:pt x="11120" y="6268"/>
                  <a:pt x="11437" y="6902"/>
                </a:cubicBezTo>
                <a:cubicBezTo>
                  <a:pt x="11913" y="7933"/>
                  <a:pt x="12864" y="8646"/>
                  <a:pt x="13973" y="8831"/>
                </a:cubicBezTo>
                <a:cubicBezTo>
                  <a:pt x="14343" y="8936"/>
                  <a:pt x="14343" y="8936"/>
                  <a:pt x="14185" y="9253"/>
                </a:cubicBezTo>
                <a:cubicBezTo>
                  <a:pt x="13762" y="10178"/>
                  <a:pt x="13339" y="11076"/>
                  <a:pt x="12917" y="11974"/>
                </a:cubicBezTo>
                <a:cubicBezTo>
                  <a:pt x="12890" y="12080"/>
                  <a:pt x="12864" y="12185"/>
                  <a:pt x="12679" y="12212"/>
                </a:cubicBezTo>
                <a:cubicBezTo>
                  <a:pt x="12283" y="11815"/>
                  <a:pt x="11992" y="11287"/>
                  <a:pt x="11860" y="10732"/>
                </a:cubicBezTo>
                <a:cubicBezTo>
                  <a:pt x="11675" y="10046"/>
                  <a:pt x="11464" y="9385"/>
                  <a:pt x="11200" y="8699"/>
                </a:cubicBezTo>
                <a:cubicBezTo>
                  <a:pt x="10936" y="8038"/>
                  <a:pt x="10381" y="7536"/>
                  <a:pt x="9720" y="7272"/>
                </a:cubicBezTo>
                <a:cubicBezTo>
                  <a:pt x="9577" y="7205"/>
                  <a:pt x="9425" y="7172"/>
                  <a:pt x="9276" y="7172"/>
                </a:cubicBezTo>
                <a:cubicBezTo>
                  <a:pt x="8958" y="7172"/>
                  <a:pt x="8650" y="7320"/>
                  <a:pt x="8453" y="7589"/>
                </a:cubicBezTo>
                <a:cubicBezTo>
                  <a:pt x="7924" y="8170"/>
                  <a:pt x="7660" y="8936"/>
                  <a:pt x="7660" y="9729"/>
                </a:cubicBezTo>
                <a:cubicBezTo>
                  <a:pt x="7634" y="10204"/>
                  <a:pt x="7819" y="10680"/>
                  <a:pt x="8136" y="11049"/>
                </a:cubicBezTo>
                <a:cubicBezTo>
                  <a:pt x="9219" y="12264"/>
                  <a:pt x="10487" y="13163"/>
                  <a:pt x="12177" y="13242"/>
                </a:cubicBezTo>
                <a:cubicBezTo>
                  <a:pt x="12201" y="13238"/>
                  <a:pt x="12222" y="13237"/>
                  <a:pt x="12238" y="13237"/>
                </a:cubicBezTo>
                <a:cubicBezTo>
                  <a:pt x="12348" y="13237"/>
                  <a:pt x="12302" y="13308"/>
                  <a:pt x="12256" y="13400"/>
                </a:cubicBezTo>
                <a:cubicBezTo>
                  <a:pt x="11913" y="14246"/>
                  <a:pt x="11569" y="15064"/>
                  <a:pt x="11173" y="15936"/>
                </a:cubicBezTo>
                <a:cubicBezTo>
                  <a:pt x="10645" y="15408"/>
                  <a:pt x="10117" y="14906"/>
                  <a:pt x="9536" y="14457"/>
                </a:cubicBezTo>
                <a:cubicBezTo>
                  <a:pt x="8954" y="13876"/>
                  <a:pt x="8268" y="13427"/>
                  <a:pt x="7528" y="13057"/>
                </a:cubicBezTo>
                <a:cubicBezTo>
                  <a:pt x="7344" y="12989"/>
                  <a:pt x="7154" y="12956"/>
                  <a:pt x="6968" y="12956"/>
                </a:cubicBezTo>
                <a:cubicBezTo>
                  <a:pt x="6432" y="12956"/>
                  <a:pt x="5920" y="13227"/>
                  <a:pt x="5626" y="13717"/>
                </a:cubicBezTo>
                <a:cubicBezTo>
                  <a:pt x="5468" y="13955"/>
                  <a:pt x="5362" y="14219"/>
                  <a:pt x="5283" y="14510"/>
                </a:cubicBezTo>
                <a:cubicBezTo>
                  <a:pt x="5019" y="15408"/>
                  <a:pt x="5441" y="16385"/>
                  <a:pt x="6313" y="16755"/>
                </a:cubicBezTo>
                <a:cubicBezTo>
                  <a:pt x="6472" y="16834"/>
                  <a:pt x="6656" y="16887"/>
                  <a:pt x="6815" y="16940"/>
                </a:cubicBezTo>
                <a:cubicBezTo>
                  <a:pt x="7469" y="17118"/>
                  <a:pt x="8152" y="17207"/>
                  <a:pt x="8832" y="17207"/>
                </a:cubicBezTo>
                <a:cubicBezTo>
                  <a:pt x="9058" y="17207"/>
                  <a:pt x="9285" y="17197"/>
                  <a:pt x="9509" y="17177"/>
                </a:cubicBezTo>
                <a:cubicBezTo>
                  <a:pt x="9773" y="17125"/>
                  <a:pt x="10037" y="17098"/>
                  <a:pt x="10328" y="17098"/>
                </a:cubicBezTo>
                <a:cubicBezTo>
                  <a:pt x="10373" y="17094"/>
                  <a:pt x="10413" y="17092"/>
                  <a:pt x="10447" y="17092"/>
                </a:cubicBezTo>
                <a:cubicBezTo>
                  <a:pt x="10650" y="17092"/>
                  <a:pt x="10660" y="17170"/>
                  <a:pt x="10592" y="17442"/>
                </a:cubicBezTo>
                <a:cubicBezTo>
                  <a:pt x="10566" y="17521"/>
                  <a:pt x="10539" y="17574"/>
                  <a:pt x="10539" y="17627"/>
                </a:cubicBezTo>
                <a:cubicBezTo>
                  <a:pt x="10143" y="18710"/>
                  <a:pt x="9747" y="19766"/>
                  <a:pt x="9377" y="20823"/>
                </a:cubicBezTo>
                <a:cubicBezTo>
                  <a:pt x="9300" y="21054"/>
                  <a:pt x="9250" y="21159"/>
                  <a:pt x="9153" y="21159"/>
                </a:cubicBezTo>
                <a:cubicBezTo>
                  <a:pt x="9084" y="21159"/>
                  <a:pt x="8991" y="21106"/>
                  <a:pt x="8849" y="21008"/>
                </a:cubicBezTo>
                <a:cubicBezTo>
                  <a:pt x="8347" y="20691"/>
                  <a:pt x="7924" y="20294"/>
                  <a:pt x="7581" y="19845"/>
                </a:cubicBezTo>
                <a:cubicBezTo>
                  <a:pt x="7132" y="19291"/>
                  <a:pt x="6630" y="18789"/>
                  <a:pt x="6102" y="18340"/>
                </a:cubicBezTo>
                <a:cubicBezTo>
                  <a:pt x="5594" y="17901"/>
                  <a:pt x="4945" y="17664"/>
                  <a:pt x="4279" y="17664"/>
                </a:cubicBezTo>
                <a:cubicBezTo>
                  <a:pt x="4182" y="17664"/>
                  <a:pt x="4085" y="17669"/>
                  <a:pt x="3989" y="17679"/>
                </a:cubicBezTo>
                <a:cubicBezTo>
                  <a:pt x="3381" y="17706"/>
                  <a:pt x="2879" y="18128"/>
                  <a:pt x="2747" y="18710"/>
                </a:cubicBezTo>
                <a:cubicBezTo>
                  <a:pt x="2615" y="19185"/>
                  <a:pt x="2694" y="19687"/>
                  <a:pt x="2985" y="20109"/>
                </a:cubicBezTo>
                <a:cubicBezTo>
                  <a:pt x="3302" y="20585"/>
                  <a:pt x="3698" y="20981"/>
                  <a:pt x="4173" y="21272"/>
                </a:cubicBezTo>
                <a:cubicBezTo>
                  <a:pt x="4992" y="21826"/>
                  <a:pt x="5943" y="22170"/>
                  <a:pt x="6921" y="22275"/>
                </a:cubicBezTo>
                <a:cubicBezTo>
                  <a:pt x="7090" y="22309"/>
                  <a:pt x="7261" y="22326"/>
                  <a:pt x="7431" y="22326"/>
                </a:cubicBezTo>
                <a:cubicBezTo>
                  <a:pt x="7925" y="22326"/>
                  <a:pt x="8410" y="22187"/>
                  <a:pt x="8822" y="21932"/>
                </a:cubicBezTo>
                <a:cubicBezTo>
                  <a:pt x="8849" y="21932"/>
                  <a:pt x="8875" y="21958"/>
                  <a:pt x="8928" y="21958"/>
                </a:cubicBezTo>
                <a:cubicBezTo>
                  <a:pt x="8928" y="22011"/>
                  <a:pt x="8928" y="22064"/>
                  <a:pt x="8928" y="22117"/>
                </a:cubicBezTo>
                <a:cubicBezTo>
                  <a:pt x="8532" y="23358"/>
                  <a:pt x="8188" y="24600"/>
                  <a:pt x="7845" y="25868"/>
                </a:cubicBezTo>
                <a:cubicBezTo>
                  <a:pt x="7819" y="26079"/>
                  <a:pt x="7660" y="26211"/>
                  <a:pt x="7449" y="26211"/>
                </a:cubicBezTo>
                <a:cubicBezTo>
                  <a:pt x="7394" y="26215"/>
                  <a:pt x="7339" y="26217"/>
                  <a:pt x="7285" y="26217"/>
                </a:cubicBezTo>
                <a:cubicBezTo>
                  <a:pt x="6560" y="26217"/>
                  <a:pt x="5920" y="25904"/>
                  <a:pt x="5256" y="25683"/>
                </a:cubicBezTo>
                <a:cubicBezTo>
                  <a:pt x="4913" y="25604"/>
                  <a:pt x="4623" y="25445"/>
                  <a:pt x="4332" y="25260"/>
                </a:cubicBezTo>
                <a:cubicBezTo>
                  <a:pt x="3804" y="24890"/>
                  <a:pt x="3223" y="24600"/>
                  <a:pt x="2589" y="24415"/>
                </a:cubicBezTo>
                <a:cubicBezTo>
                  <a:pt x="2313" y="24342"/>
                  <a:pt x="2029" y="24302"/>
                  <a:pt x="1746" y="24302"/>
                </a:cubicBezTo>
                <a:cubicBezTo>
                  <a:pt x="1514" y="24302"/>
                  <a:pt x="1283" y="24329"/>
                  <a:pt x="1057" y="24389"/>
                </a:cubicBezTo>
                <a:cubicBezTo>
                  <a:pt x="581" y="24468"/>
                  <a:pt x="211" y="24838"/>
                  <a:pt x="159" y="25339"/>
                </a:cubicBezTo>
                <a:cubicBezTo>
                  <a:pt x="0" y="25973"/>
                  <a:pt x="185" y="26660"/>
                  <a:pt x="634" y="27136"/>
                </a:cubicBezTo>
                <a:cubicBezTo>
                  <a:pt x="1083" y="27638"/>
                  <a:pt x="1664" y="27981"/>
                  <a:pt x="2324" y="28113"/>
                </a:cubicBezTo>
                <a:cubicBezTo>
                  <a:pt x="2873" y="28218"/>
                  <a:pt x="3416" y="28276"/>
                  <a:pt x="3951" y="28276"/>
                </a:cubicBezTo>
                <a:cubicBezTo>
                  <a:pt x="5168" y="28276"/>
                  <a:pt x="6340" y="27975"/>
                  <a:pt x="7422" y="27241"/>
                </a:cubicBezTo>
                <a:cubicBezTo>
                  <a:pt x="7436" y="27228"/>
                  <a:pt x="7449" y="27221"/>
                  <a:pt x="7465" y="27221"/>
                </a:cubicBezTo>
                <a:cubicBezTo>
                  <a:pt x="7482" y="27221"/>
                  <a:pt x="7502" y="27228"/>
                  <a:pt x="7528" y="27241"/>
                </a:cubicBezTo>
                <a:cubicBezTo>
                  <a:pt x="7581" y="27400"/>
                  <a:pt x="7502" y="27532"/>
                  <a:pt x="7475" y="27690"/>
                </a:cubicBezTo>
                <a:cubicBezTo>
                  <a:pt x="7211" y="29037"/>
                  <a:pt x="6947" y="30385"/>
                  <a:pt x="6683" y="31732"/>
                </a:cubicBezTo>
                <a:cubicBezTo>
                  <a:pt x="6524" y="32656"/>
                  <a:pt x="6366" y="33607"/>
                  <a:pt x="6207" y="34558"/>
                </a:cubicBezTo>
                <a:cubicBezTo>
                  <a:pt x="6577" y="34717"/>
                  <a:pt x="6973" y="34822"/>
                  <a:pt x="7396" y="34875"/>
                </a:cubicBezTo>
                <a:cubicBezTo>
                  <a:pt x="7687" y="32656"/>
                  <a:pt x="8030" y="30464"/>
                  <a:pt x="8479" y="28219"/>
                </a:cubicBezTo>
                <a:cubicBezTo>
                  <a:pt x="8611" y="28324"/>
                  <a:pt x="8743" y="28456"/>
                  <a:pt x="8822" y="28641"/>
                </a:cubicBezTo>
                <a:cubicBezTo>
                  <a:pt x="9509" y="29698"/>
                  <a:pt x="10513" y="30464"/>
                  <a:pt x="11728" y="30860"/>
                </a:cubicBezTo>
                <a:cubicBezTo>
                  <a:pt x="12090" y="30996"/>
                  <a:pt x="12472" y="31064"/>
                  <a:pt x="12856" y="31064"/>
                </a:cubicBezTo>
                <a:cubicBezTo>
                  <a:pt x="13369" y="31064"/>
                  <a:pt x="13886" y="30943"/>
                  <a:pt x="14369" y="30702"/>
                </a:cubicBezTo>
                <a:cubicBezTo>
                  <a:pt x="14792" y="30517"/>
                  <a:pt x="15135" y="30173"/>
                  <a:pt x="15347" y="29724"/>
                </a:cubicBezTo>
                <a:cubicBezTo>
                  <a:pt x="15664" y="29196"/>
                  <a:pt x="15452" y="28509"/>
                  <a:pt x="14898" y="28245"/>
                </a:cubicBezTo>
                <a:cubicBezTo>
                  <a:pt x="14422" y="28007"/>
                  <a:pt x="13894" y="27849"/>
                  <a:pt x="13366" y="27770"/>
                </a:cubicBezTo>
                <a:cubicBezTo>
                  <a:pt x="12494" y="27638"/>
                  <a:pt x="11622" y="27479"/>
                  <a:pt x="10724" y="27347"/>
                </a:cubicBezTo>
                <a:cubicBezTo>
                  <a:pt x="10170" y="27268"/>
                  <a:pt x="9641" y="27136"/>
                  <a:pt x="9087" y="27004"/>
                </a:cubicBezTo>
                <a:cubicBezTo>
                  <a:pt x="8717" y="26924"/>
                  <a:pt x="8717" y="26898"/>
                  <a:pt x="8796" y="26555"/>
                </a:cubicBezTo>
                <a:cubicBezTo>
                  <a:pt x="9007" y="25419"/>
                  <a:pt x="9271" y="24309"/>
                  <a:pt x="9588" y="23200"/>
                </a:cubicBezTo>
                <a:cubicBezTo>
                  <a:pt x="9615" y="23068"/>
                  <a:pt x="9641" y="22936"/>
                  <a:pt x="9747" y="22857"/>
                </a:cubicBezTo>
                <a:lnTo>
                  <a:pt x="9800" y="22857"/>
                </a:lnTo>
                <a:lnTo>
                  <a:pt x="10117" y="23094"/>
                </a:lnTo>
                <a:cubicBezTo>
                  <a:pt x="10936" y="23702"/>
                  <a:pt x="11728" y="24389"/>
                  <a:pt x="12705" y="24758"/>
                </a:cubicBezTo>
                <a:cubicBezTo>
                  <a:pt x="13040" y="24884"/>
                  <a:pt x="13391" y="24960"/>
                  <a:pt x="13745" y="24960"/>
                </a:cubicBezTo>
                <a:cubicBezTo>
                  <a:pt x="13839" y="24960"/>
                  <a:pt x="13932" y="24954"/>
                  <a:pt x="14026" y="24943"/>
                </a:cubicBezTo>
                <a:cubicBezTo>
                  <a:pt x="15135" y="24811"/>
                  <a:pt x="16086" y="24283"/>
                  <a:pt x="17011" y="23728"/>
                </a:cubicBezTo>
                <a:cubicBezTo>
                  <a:pt x="17301" y="23517"/>
                  <a:pt x="17486" y="23174"/>
                  <a:pt x="17513" y="22830"/>
                </a:cubicBezTo>
                <a:cubicBezTo>
                  <a:pt x="17566" y="22619"/>
                  <a:pt x="17513" y="22434"/>
                  <a:pt x="17381" y="22275"/>
                </a:cubicBezTo>
                <a:cubicBezTo>
                  <a:pt x="16879" y="21800"/>
                  <a:pt x="16430" y="21325"/>
                  <a:pt x="15717" y="21140"/>
                </a:cubicBezTo>
                <a:cubicBezTo>
                  <a:pt x="15310" y="21033"/>
                  <a:pt x="14892" y="20980"/>
                  <a:pt x="14475" y="20980"/>
                </a:cubicBezTo>
                <a:cubicBezTo>
                  <a:pt x="13753" y="20980"/>
                  <a:pt x="13031" y="21139"/>
                  <a:pt x="12362" y="21457"/>
                </a:cubicBezTo>
                <a:cubicBezTo>
                  <a:pt x="12008" y="21610"/>
                  <a:pt x="11627" y="21693"/>
                  <a:pt x="11246" y="21693"/>
                </a:cubicBezTo>
                <a:cubicBezTo>
                  <a:pt x="10972" y="21693"/>
                  <a:pt x="10698" y="21650"/>
                  <a:pt x="10434" y="21562"/>
                </a:cubicBezTo>
                <a:cubicBezTo>
                  <a:pt x="10117" y="21457"/>
                  <a:pt x="10090" y="21457"/>
                  <a:pt x="10196" y="21140"/>
                </a:cubicBezTo>
                <a:cubicBezTo>
                  <a:pt x="10566" y="20083"/>
                  <a:pt x="10909" y="19053"/>
                  <a:pt x="11253" y="17996"/>
                </a:cubicBezTo>
                <a:cubicBezTo>
                  <a:pt x="11279" y="17944"/>
                  <a:pt x="11305" y="17891"/>
                  <a:pt x="11332" y="17838"/>
                </a:cubicBezTo>
                <a:cubicBezTo>
                  <a:pt x="11361" y="17751"/>
                  <a:pt x="11406" y="17711"/>
                  <a:pt x="11458" y="17711"/>
                </a:cubicBezTo>
                <a:cubicBezTo>
                  <a:pt x="11501" y="17711"/>
                  <a:pt x="11548" y="17738"/>
                  <a:pt x="11596" y="17785"/>
                </a:cubicBezTo>
                <a:cubicBezTo>
                  <a:pt x="11675" y="17891"/>
                  <a:pt x="11781" y="17996"/>
                  <a:pt x="11860" y="18128"/>
                </a:cubicBezTo>
                <a:cubicBezTo>
                  <a:pt x="12256" y="18604"/>
                  <a:pt x="12758" y="19026"/>
                  <a:pt x="13313" y="19317"/>
                </a:cubicBezTo>
                <a:cubicBezTo>
                  <a:pt x="13929" y="19662"/>
                  <a:pt x="14615" y="19835"/>
                  <a:pt x="15299" y="19835"/>
                </a:cubicBezTo>
                <a:cubicBezTo>
                  <a:pt x="16082" y="19835"/>
                  <a:pt x="16863" y="19609"/>
                  <a:pt x="17539" y="19159"/>
                </a:cubicBezTo>
                <a:cubicBezTo>
                  <a:pt x="18490" y="18551"/>
                  <a:pt x="18516" y="17389"/>
                  <a:pt x="17618" y="16728"/>
                </a:cubicBezTo>
                <a:cubicBezTo>
                  <a:pt x="17321" y="16516"/>
                  <a:pt x="16954" y="16389"/>
                  <a:pt x="16588" y="16389"/>
                </a:cubicBezTo>
                <a:cubicBezTo>
                  <a:pt x="16500" y="16389"/>
                  <a:pt x="16411" y="16396"/>
                  <a:pt x="16324" y="16411"/>
                </a:cubicBezTo>
                <a:cubicBezTo>
                  <a:pt x="15452" y="16438"/>
                  <a:pt x="14581" y="16544"/>
                  <a:pt x="13735" y="16755"/>
                </a:cubicBezTo>
                <a:cubicBezTo>
                  <a:pt x="13317" y="16865"/>
                  <a:pt x="12899" y="16920"/>
                  <a:pt x="12465" y="16920"/>
                </a:cubicBezTo>
                <a:cubicBezTo>
                  <a:pt x="12379" y="16920"/>
                  <a:pt x="12291" y="16918"/>
                  <a:pt x="12203" y="16913"/>
                </a:cubicBezTo>
                <a:cubicBezTo>
                  <a:pt x="11754" y="16887"/>
                  <a:pt x="11702" y="16834"/>
                  <a:pt x="11860" y="16385"/>
                </a:cubicBezTo>
                <a:cubicBezTo>
                  <a:pt x="12151" y="15593"/>
                  <a:pt x="12468" y="14827"/>
                  <a:pt x="12758" y="14034"/>
                </a:cubicBezTo>
                <a:cubicBezTo>
                  <a:pt x="12785" y="13955"/>
                  <a:pt x="12864" y="13876"/>
                  <a:pt x="12943" y="13849"/>
                </a:cubicBezTo>
                <a:cubicBezTo>
                  <a:pt x="13313" y="14246"/>
                  <a:pt x="13762" y="14536"/>
                  <a:pt x="14290" y="14695"/>
                </a:cubicBezTo>
                <a:cubicBezTo>
                  <a:pt x="14845" y="14879"/>
                  <a:pt x="15400" y="14985"/>
                  <a:pt x="15981" y="15064"/>
                </a:cubicBezTo>
                <a:cubicBezTo>
                  <a:pt x="16178" y="15091"/>
                  <a:pt x="16376" y="15104"/>
                  <a:pt x="16572" y="15104"/>
                </a:cubicBezTo>
                <a:cubicBezTo>
                  <a:pt x="17531" y="15104"/>
                  <a:pt x="18462" y="14789"/>
                  <a:pt x="19230" y="14219"/>
                </a:cubicBezTo>
                <a:cubicBezTo>
                  <a:pt x="19996" y="13691"/>
                  <a:pt x="19969" y="12846"/>
                  <a:pt x="19230" y="12291"/>
                </a:cubicBezTo>
                <a:cubicBezTo>
                  <a:pt x="18751" y="11881"/>
                  <a:pt x="18135" y="11667"/>
                  <a:pt x="17517" y="11667"/>
                </a:cubicBezTo>
                <a:cubicBezTo>
                  <a:pt x="17418" y="11667"/>
                  <a:pt x="17320" y="11672"/>
                  <a:pt x="17222" y="11683"/>
                </a:cubicBezTo>
                <a:cubicBezTo>
                  <a:pt x="16139" y="11763"/>
                  <a:pt x="15083" y="12027"/>
                  <a:pt x="14079" y="12476"/>
                </a:cubicBezTo>
                <a:cubicBezTo>
                  <a:pt x="13868" y="12581"/>
                  <a:pt x="13630" y="12661"/>
                  <a:pt x="13366" y="12687"/>
                </a:cubicBezTo>
                <a:cubicBezTo>
                  <a:pt x="13366" y="12529"/>
                  <a:pt x="13392" y="12397"/>
                  <a:pt x="13471" y="12291"/>
                </a:cubicBezTo>
                <a:cubicBezTo>
                  <a:pt x="13868" y="11314"/>
                  <a:pt x="14264" y="10363"/>
                  <a:pt x="14686" y="9412"/>
                </a:cubicBezTo>
                <a:cubicBezTo>
                  <a:pt x="14755" y="9246"/>
                  <a:pt x="14796" y="9167"/>
                  <a:pt x="14852" y="9167"/>
                </a:cubicBezTo>
                <a:cubicBezTo>
                  <a:pt x="14904" y="9167"/>
                  <a:pt x="14969" y="9233"/>
                  <a:pt x="15083" y="9359"/>
                </a:cubicBezTo>
                <a:cubicBezTo>
                  <a:pt x="15109" y="9412"/>
                  <a:pt x="15135" y="9438"/>
                  <a:pt x="15162" y="9465"/>
                </a:cubicBezTo>
                <a:cubicBezTo>
                  <a:pt x="15664" y="10125"/>
                  <a:pt x="16403" y="10548"/>
                  <a:pt x="17196" y="10680"/>
                </a:cubicBezTo>
                <a:cubicBezTo>
                  <a:pt x="17406" y="10719"/>
                  <a:pt x="17617" y="10738"/>
                  <a:pt x="17826" y="10738"/>
                </a:cubicBezTo>
                <a:cubicBezTo>
                  <a:pt x="18749" y="10738"/>
                  <a:pt x="19640" y="10365"/>
                  <a:pt x="20286" y="9676"/>
                </a:cubicBezTo>
                <a:cubicBezTo>
                  <a:pt x="20682" y="9332"/>
                  <a:pt x="20894" y="8804"/>
                  <a:pt x="20841" y="8302"/>
                </a:cubicBezTo>
                <a:cubicBezTo>
                  <a:pt x="20841" y="7566"/>
                  <a:pt x="20414" y="7151"/>
                  <a:pt x="19753" y="7151"/>
                </a:cubicBezTo>
                <a:cubicBezTo>
                  <a:pt x="19678" y="7151"/>
                  <a:pt x="19600" y="7156"/>
                  <a:pt x="19520" y="7167"/>
                </a:cubicBezTo>
                <a:cubicBezTo>
                  <a:pt x="19177" y="7219"/>
                  <a:pt x="18860" y="7325"/>
                  <a:pt x="18543" y="7483"/>
                </a:cubicBezTo>
                <a:cubicBezTo>
                  <a:pt x="17645" y="7800"/>
                  <a:pt x="16720" y="8038"/>
                  <a:pt x="15769" y="8170"/>
                </a:cubicBezTo>
                <a:cubicBezTo>
                  <a:pt x="15690" y="8197"/>
                  <a:pt x="15598" y="8210"/>
                  <a:pt x="15505" y="8210"/>
                </a:cubicBezTo>
                <a:cubicBezTo>
                  <a:pt x="15413" y="8210"/>
                  <a:pt x="15320" y="8197"/>
                  <a:pt x="15241" y="8170"/>
                </a:cubicBezTo>
                <a:lnTo>
                  <a:pt x="15664" y="6850"/>
                </a:lnTo>
                <a:cubicBezTo>
                  <a:pt x="15690" y="6744"/>
                  <a:pt x="15796" y="6744"/>
                  <a:pt x="15901" y="6744"/>
                </a:cubicBezTo>
                <a:cubicBezTo>
                  <a:pt x="16350" y="6744"/>
                  <a:pt x="16826" y="6717"/>
                  <a:pt x="17275" y="6665"/>
                </a:cubicBezTo>
                <a:cubicBezTo>
                  <a:pt x="17750" y="6638"/>
                  <a:pt x="18199" y="6612"/>
                  <a:pt x="18649" y="6533"/>
                </a:cubicBezTo>
                <a:cubicBezTo>
                  <a:pt x="19098" y="6453"/>
                  <a:pt x="19520" y="6268"/>
                  <a:pt x="19864" y="5978"/>
                </a:cubicBezTo>
                <a:cubicBezTo>
                  <a:pt x="20365" y="5529"/>
                  <a:pt x="20814" y="5053"/>
                  <a:pt x="21184" y="4499"/>
                </a:cubicBezTo>
                <a:cubicBezTo>
                  <a:pt x="21369" y="4208"/>
                  <a:pt x="21501" y="3891"/>
                  <a:pt x="21554" y="3548"/>
                </a:cubicBezTo>
                <a:cubicBezTo>
                  <a:pt x="21633" y="3231"/>
                  <a:pt x="21528" y="2887"/>
                  <a:pt x="21264" y="2676"/>
                </a:cubicBezTo>
                <a:cubicBezTo>
                  <a:pt x="21133" y="2593"/>
                  <a:pt x="20991" y="2552"/>
                  <a:pt x="20851" y="2552"/>
                </a:cubicBezTo>
                <a:cubicBezTo>
                  <a:pt x="20680" y="2552"/>
                  <a:pt x="20511" y="2613"/>
                  <a:pt x="20365" y="2729"/>
                </a:cubicBezTo>
                <a:cubicBezTo>
                  <a:pt x="20022" y="2940"/>
                  <a:pt x="19732" y="3204"/>
                  <a:pt x="19467" y="3495"/>
                </a:cubicBezTo>
                <a:cubicBezTo>
                  <a:pt x="18701" y="4287"/>
                  <a:pt x="17724" y="4816"/>
                  <a:pt x="16826" y="5450"/>
                </a:cubicBezTo>
                <a:cubicBezTo>
                  <a:pt x="16789" y="5486"/>
                  <a:pt x="16765" y="5536"/>
                  <a:pt x="16709" y="5536"/>
                </a:cubicBezTo>
                <a:cubicBezTo>
                  <a:pt x="16685" y="5536"/>
                  <a:pt x="16655" y="5526"/>
                  <a:pt x="16615" y="5502"/>
                </a:cubicBezTo>
                <a:cubicBezTo>
                  <a:pt x="16483" y="5423"/>
                  <a:pt x="16562" y="5318"/>
                  <a:pt x="16615" y="5238"/>
                </a:cubicBezTo>
                <a:cubicBezTo>
                  <a:pt x="16852" y="4921"/>
                  <a:pt x="17116" y="4604"/>
                  <a:pt x="17354" y="4287"/>
                </a:cubicBezTo>
                <a:cubicBezTo>
                  <a:pt x="17909" y="3627"/>
                  <a:pt x="18384" y="2914"/>
                  <a:pt x="18754" y="2148"/>
                </a:cubicBezTo>
                <a:cubicBezTo>
                  <a:pt x="18965" y="1725"/>
                  <a:pt x="19045" y="1250"/>
                  <a:pt x="18939" y="774"/>
                </a:cubicBezTo>
                <a:cubicBezTo>
                  <a:pt x="18886" y="404"/>
                  <a:pt x="18649" y="114"/>
                  <a:pt x="18279" y="8"/>
                </a:cubicBezTo>
                <a:cubicBezTo>
                  <a:pt x="18244" y="3"/>
                  <a:pt x="18210" y="1"/>
                  <a:pt x="181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05"/>
          <p:cNvSpPr txBox="1">
            <a:spLocks noGrp="1"/>
          </p:cNvSpPr>
          <p:nvPr>
            <p:ph type="title"/>
          </p:nvPr>
        </p:nvSpPr>
        <p:spPr>
          <a:xfrm>
            <a:off x="1172925" y="3119800"/>
            <a:ext cx="23139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06"/>
          <p:cNvSpPr txBox="1">
            <a:spLocks noGrp="1"/>
          </p:cNvSpPr>
          <p:nvPr>
            <p:ph type="title"/>
          </p:nvPr>
        </p:nvSpPr>
        <p:spPr>
          <a:xfrm>
            <a:off x="1749750" y="1799125"/>
            <a:ext cx="5644500" cy="1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978" name="Google Shape;978;p106"/>
          <p:cNvSpPr txBox="1">
            <a:spLocks noGrp="1"/>
          </p:cNvSpPr>
          <p:nvPr>
            <p:ph type="body" idx="1"/>
          </p:nvPr>
        </p:nvSpPr>
        <p:spPr>
          <a:xfrm>
            <a:off x="1749750" y="2806475"/>
            <a:ext cx="56445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979" name="Google Shape;979;p106"/>
          <p:cNvGrpSpPr/>
          <p:nvPr/>
        </p:nvGrpSpPr>
        <p:grpSpPr>
          <a:xfrm flipH="1">
            <a:off x="7338560" y="338658"/>
            <a:ext cx="1092172" cy="837437"/>
            <a:chOff x="3531325" y="2569250"/>
            <a:chExt cx="630475" cy="483425"/>
          </a:xfrm>
        </p:grpSpPr>
        <p:sp>
          <p:nvSpPr>
            <p:cNvPr id="980" name="Google Shape;980;p106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06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06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06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06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06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06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06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06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06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0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108"/>
          <p:cNvSpPr txBox="1">
            <a:spLocks noGrp="1"/>
          </p:cNvSpPr>
          <p:nvPr>
            <p:ph type="title" idx="2"/>
          </p:nvPr>
        </p:nvSpPr>
        <p:spPr>
          <a:xfrm>
            <a:off x="1284250" y="1456288"/>
            <a:ext cx="306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94" name="Google Shape;994;p108"/>
          <p:cNvSpPr txBox="1">
            <a:spLocks noGrp="1"/>
          </p:cNvSpPr>
          <p:nvPr>
            <p:ph type="title" idx="3"/>
          </p:nvPr>
        </p:nvSpPr>
        <p:spPr>
          <a:xfrm>
            <a:off x="1284225" y="1845133"/>
            <a:ext cx="30669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95" name="Google Shape;995;p108"/>
          <p:cNvSpPr txBox="1">
            <a:spLocks noGrp="1"/>
          </p:cNvSpPr>
          <p:nvPr>
            <p:ph type="subTitle" idx="1"/>
          </p:nvPr>
        </p:nvSpPr>
        <p:spPr>
          <a:xfrm>
            <a:off x="1284225" y="2189233"/>
            <a:ext cx="306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96" name="Google Shape;996;p108"/>
          <p:cNvSpPr txBox="1">
            <a:spLocks noGrp="1"/>
          </p:cNvSpPr>
          <p:nvPr>
            <p:ph type="title" idx="4"/>
          </p:nvPr>
        </p:nvSpPr>
        <p:spPr>
          <a:xfrm>
            <a:off x="4793000" y="1456288"/>
            <a:ext cx="306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97" name="Google Shape;997;p108"/>
          <p:cNvSpPr txBox="1">
            <a:spLocks noGrp="1"/>
          </p:cNvSpPr>
          <p:nvPr>
            <p:ph type="title" idx="5"/>
          </p:nvPr>
        </p:nvSpPr>
        <p:spPr>
          <a:xfrm>
            <a:off x="4792976" y="1845133"/>
            <a:ext cx="30669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98" name="Google Shape;998;p108"/>
          <p:cNvSpPr txBox="1">
            <a:spLocks noGrp="1"/>
          </p:cNvSpPr>
          <p:nvPr>
            <p:ph type="subTitle" idx="6"/>
          </p:nvPr>
        </p:nvSpPr>
        <p:spPr>
          <a:xfrm>
            <a:off x="4792976" y="2189233"/>
            <a:ext cx="306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p108"/>
          <p:cNvSpPr txBox="1">
            <a:spLocks noGrp="1"/>
          </p:cNvSpPr>
          <p:nvPr>
            <p:ph type="title" idx="7"/>
          </p:nvPr>
        </p:nvSpPr>
        <p:spPr>
          <a:xfrm>
            <a:off x="1284125" y="3011300"/>
            <a:ext cx="306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0" name="Google Shape;1000;p108"/>
          <p:cNvSpPr txBox="1">
            <a:spLocks noGrp="1"/>
          </p:cNvSpPr>
          <p:nvPr>
            <p:ph type="title" idx="8"/>
          </p:nvPr>
        </p:nvSpPr>
        <p:spPr>
          <a:xfrm>
            <a:off x="1284100" y="3400189"/>
            <a:ext cx="30669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01" name="Google Shape;1001;p108"/>
          <p:cNvSpPr txBox="1">
            <a:spLocks noGrp="1"/>
          </p:cNvSpPr>
          <p:nvPr>
            <p:ph type="subTitle" idx="9"/>
          </p:nvPr>
        </p:nvSpPr>
        <p:spPr>
          <a:xfrm>
            <a:off x="1284100" y="3744289"/>
            <a:ext cx="306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108"/>
          <p:cNvSpPr txBox="1">
            <a:spLocks noGrp="1"/>
          </p:cNvSpPr>
          <p:nvPr>
            <p:ph type="title" idx="13"/>
          </p:nvPr>
        </p:nvSpPr>
        <p:spPr>
          <a:xfrm>
            <a:off x="4792875" y="3011300"/>
            <a:ext cx="306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3" name="Google Shape;1003;p108"/>
          <p:cNvSpPr txBox="1">
            <a:spLocks noGrp="1"/>
          </p:cNvSpPr>
          <p:nvPr>
            <p:ph type="title" idx="14"/>
          </p:nvPr>
        </p:nvSpPr>
        <p:spPr>
          <a:xfrm>
            <a:off x="4792851" y="3400189"/>
            <a:ext cx="30669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04" name="Google Shape;1004;p108"/>
          <p:cNvSpPr txBox="1">
            <a:spLocks noGrp="1"/>
          </p:cNvSpPr>
          <p:nvPr>
            <p:ph type="subTitle" idx="15"/>
          </p:nvPr>
        </p:nvSpPr>
        <p:spPr>
          <a:xfrm>
            <a:off x="4792851" y="3744289"/>
            <a:ext cx="306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108"/>
          <p:cNvSpPr/>
          <p:nvPr/>
        </p:nvSpPr>
        <p:spPr>
          <a:xfrm>
            <a:off x="7921650" y="3015725"/>
            <a:ext cx="1222350" cy="2127775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6" name="Google Shape;1006;p108"/>
          <p:cNvGrpSpPr/>
          <p:nvPr/>
        </p:nvGrpSpPr>
        <p:grpSpPr>
          <a:xfrm rot="10800000">
            <a:off x="7986738" y="3309783"/>
            <a:ext cx="1092172" cy="837437"/>
            <a:chOff x="3531325" y="2569250"/>
            <a:chExt cx="630475" cy="483425"/>
          </a:xfrm>
        </p:grpSpPr>
        <p:sp>
          <p:nvSpPr>
            <p:cNvPr id="1007" name="Google Shape;1007;p108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08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08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08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08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08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08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08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08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08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0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109"/>
          <p:cNvSpPr txBox="1">
            <a:spLocks noGrp="1"/>
          </p:cNvSpPr>
          <p:nvPr>
            <p:ph type="title" idx="2"/>
          </p:nvPr>
        </p:nvSpPr>
        <p:spPr>
          <a:xfrm>
            <a:off x="713225" y="18052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20" name="Google Shape;1020;p109"/>
          <p:cNvSpPr txBox="1">
            <a:spLocks noGrp="1"/>
          </p:cNvSpPr>
          <p:nvPr>
            <p:ph type="subTitle" idx="1"/>
          </p:nvPr>
        </p:nvSpPr>
        <p:spPr>
          <a:xfrm>
            <a:off x="713225" y="2149325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1" name="Google Shape;1021;p109"/>
          <p:cNvSpPr txBox="1">
            <a:spLocks noGrp="1"/>
          </p:cNvSpPr>
          <p:nvPr>
            <p:ph type="title" idx="3"/>
          </p:nvPr>
        </p:nvSpPr>
        <p:spPr>
          <a:xfrm>
            <a:off x="3325944" y="18052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22" name="Google Shape;1022;p109"/>
          <p:cNvSpPr txBox="1">
            <a:spLocks noGrp="1"/>
          </p:cNvSpPr>
          <p:nvPr>
            <p:ph type="subTitle" idx="4"/>
          </p:nvPr>
        </p:nvSpPr>
        <p:spPr>
          <a:xfrm>
            <a:off x="3325944" y="2149325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109"/>
          <p:cNvSpPr txBox="1">
            <a:spLocks noGrp="1"/>
          </p:cNvSpPr>
          <p:nvPr>
            <p:ph type="title" idx="5"/>
          </p:nvPr>
        </p:nvSpPr>
        <p:spPr>
          <a:xfrm>
            <a:off x="5938663" y="18052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24" name="Google Shape;1024;p109"/>
          <p:cNvSpPr txBox="1">
            <a:spLocks noGrp="1"/>
          </p:cNvSpPr>
          <p:nvPr>
            <p:ph type="subTitle" idx="6"/>
          </p:nvPr>
        </p:nvSpPr>
        <p:spPr>
          <a:xfrm>
            <a:off x="5938663" y="2149325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109"/>
          <p:cNvSpPr txBox="1">
            <a:spLocks noGrp="1"/>
          </p:cNvSpPr>
          <p:nvPr>
            <p:ph type="title" idx="7"/>
          </p:nvPr>
        </p:nvSpPr>
        <p:spPr>
          <a:xfrm>
            <a:off x="713225" y="3430400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26" name="Google Shape;1026;p109"/>
          <p:cNvSpPr txBox="1">
            <a:spLocks noGrp="1"/>
          </p:cNvSpPr>
          <p:nvPr>
            <p:ph type="subTitle" idx="8"/>
          </p:nvPr>
        </p:nvSpPr>
        <p:spPr>
          <a:xfrm>
            <a:off x="713225" y="3774500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109"/>
          <p:cNvSpPr txBox="1">
            <a:spLocks noGrp="1"/>
          </p:cNvSpPr>
          <p:nvPr>
            <p:ph type="title" idx="9"/>
          </p:nvPr>
        </p:nvSpPr>
        <p:spPr>
          <a:xfrm>
            <a:off x="3325944" y="3430400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28" name="Google Shape;1028;p109"/>
          <p:cNvSpPr txBox="1">
            <a:spLocks noGrp="1"/>
          </p:cNvSpPr>
          <p:nvPr>
            <p:ph type="subTitle" idx="13"/>
          </p:nvPr>
        </p:nvSpPr>
        <p:spPr>
          <a:xfrm>
            <a:off x="3325944" y="3774500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109"/>
          <p:cNvSpPr txBox="1">
            <a:spLocks noGrp="1"/>
          </p:cNvSpPr>
          <p:nvPr>
            <p:ph type="title" idx="14"/>
          </p:nvPr>
        </p:nvSpPr>
        <p:spPr>
          <a:xfrm>
            <a:off x="5938663" y="3430400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30" name="Google Shape;1030;p109"/>
          <p:cNvSpPr txBox="1">
            <a:spLocks noGrp="1"/>
          </p:cNvSpPr>
          <p:nvPr>
            <p:ph type="subTitle" idx="15"/>
          </p:nvPr>
        </p:nvSpPr>
        <p:spPr>
          <a:xfrm>
            <a:off x="5938663" y="3774500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031" name="Google Shape;1031;p109"/>
          <p:cNvGrpSpPr/>
          <p:nvPr/>
        </p:nvGrpSpPr>
        <p:grpSpPr>
          <a:xfrm flipH="1">
            <a:off x="8343681" y="4358146"/>
            <a:ext cx="982595" cy="753418"/>
            <a:chOff x="3531325" y="2569250"/>
            <a:chExt cx="630475" cy="483425"/>
          </a:xfrm>
        </p:grpSpPr>
        <p:sp>
          <p:nvSpPr>
            <p:cNvPr id="1032" name="Google Shape;1032;p109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09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09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09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09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09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09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09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09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09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1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110"/>
          <p:cNvSpPr txBox="1">
            <a:spLocks noGrp="1"/>
          </p:cNvSpPr>
          <p:nvPr>
            <p:ph type="title" idx="2"/>
          </p:nvPr>
        </p:nvSpPr>
        <p:spPr>
          <a:xfrm>
            <a:off x="789425" y="25573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45" name="Google Shape;1045;p110"/>
          <p:cNvSpPr txBox="1">
            <a:spLocks noGrp="1"/>
          </p:cNvSpPr>
          <p:nvPr>
            <p:ph type="subTitle" idx="1"/>
          </p:nvPr>
        </p:nvSpPr>
        <p:spPr>
          <a:xfrm>
            <a:off x="789425" y="2901425"/>
            <a:ext cx="24921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110"/>
          <p:cNvSpPr txBox="1">
            <a:spLocks noGrp="1"/>
          </p:cNvSpPr>
          <p:nvPr>
            <p:ph type="title" idx="3"/>
          </p:nvPr>
        </p:nvSpPr>
        <p:spPr>
          <a:xfrm>
            <a:off x="3325944" y="25573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47" name="Google Shape;1047;p110"/>
          <p:cNvSpPr txBox="1">
            <a:spLocks noGrp="1"/>
          </p:cNvSpPr>
          <p:nvPr>
            <p:ph type="subTitle" idx="4"/>
          </p:nvPr>
        </p:nvSpPr>
        <p:spPr>
          <a:xfrm>
            <a:off x="3325948" y="2901425"/>
            <a:ext cx="24921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48" name="Google Shape;1048;p110"/>
          <p:cNvSpPr txBox="1">
            <a:spLocks noGrp="1"/>
          </p:cNvSpPr>
          <p:nvPr>
            <p:ph type="title" idx="5"/>
          </p:nvPr>
        </p:nvSpPr>
        <p:spPr>
          <a:xfrm>
            <a:off x="5862463" y="25573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49" name="Google Shape;1049;p110"/>
          <p:cNvSpPr txBox="1">
            <a:spLocks noGrp="1"/>
          </p:cNvSpPr>
          <p:nvPr>
            <p:ph type="subTitle" idx="6"/>
          </p:nvPr>
        </p:nvSpPr>
        <p:spPr>
          <a:xfrm>
            <a:off x="5862471" y="2901425"/>
            <a:ext cx="24921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110"/>
          <p:cNvSpPr txBox="1">
            <a:spLocks noGrp="1"/>
          </p:cNvSpPr>
          <p:nvPr>
            <p:ph type="title" idx="7"/>
          </p:nvPr>
        </p:nvSpPr>
        <p:spPr>
          <a:xfrm>
            <a:off x="789425" y="2187886"/>
            <a:ext cx="249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51" name="Google Shape;1051;p110"/>
          <p:cNvSpPr txBox="1">
            <a:spLocks noGrp="1"/>
          </p:cNvSpPr>
          <p:nvPr>
            <p:ph type="title" idx="8"/>
          </p:nvPr>
        </p:nvSpPr>
        <p:spPr>
          <a:xfrm>
            <a:off x="3325950" y="2187886"/>
            <a:ext cx="249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52" name="Google Shape;1052;p110"/>
          <p:cNvSpPr txBox="1">
            <a:spLocks noGrp="1"/>
          </p:cNvSpPr>
          <p:nvPr>
            <p:ph type="title" idx="9"/>
          </p:nvPr>
        </p:nvSpPr>
        <p:spPr>
          <a:xfrm>
            <a:off x="5862475" y="2187886"/>
            <a:ext cx="249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053" name="Google Shape;1053;p110"/>
          <p:cNvGrpSpPr/>
          <p:nvPr/>
        </p:nvGrpSpPr>
        <p:grpSpPr>
          <a:xfrm flipH="1">
            <a:off x="230172" y="3937846"/>
            <a:ext cx="1092172" cy="837437"/>
            <a:chOff x="3531325" y="2569250"/>
            <a:chExt cx="630475" cy="483425"/>
          </a:xfrm>
        </p:grpSpPr>
        <p:sp>
          <p:nvSpPr>
            <p:cNvPr id="1054" name="Google Shape;1054;p110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10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10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10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10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10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10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10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10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10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4" name="Google Shape;1064;p110"/>
          <p:cNvGrpSpPr/>
          <p:nvPr/>
        </p:nvGrpSpPr>
        <p:grpSpPr>
          <a:xfrm>
            <a:off x="6535103" y="-34"/>
            <a:ext cx="2775574" cy="1594493"/>
            <a:chOff x="7398254" y="-38"/>
            <a:chExt cx="2065006" cy="1186291"/>
          </a:xfrm>
        </p:grpSpPr>
        <p:sp>
          <p:nvSpPr>
            <p:cNvPr id="1065" name="Google Shape;1065;p110"/>
            <p:cNvSpPr/>
            <p:nvPr/>
          </p:nvSpPr>
          <p:spPr>
            <a:xfrm rot="-5400000">
              <a:off x="7837611" y="-439396"/>
              <a:ext cx="1186291" cy="2065006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6" name="Google Shape;1066;p110"/>
            <p:cNvGrpSpPr/>
            <p:nvPr/>
          </p:nvGrpSpPr>
          <p:grpSpPr>
            <a:xfrm rot="5400000">
              <a:off x="8450314" y="208193"/>
              <a:ext cx="967716" cy="742009"/>
              <a:chOff x="3531325" y="2569250"/>
              <a:chExt cx="630475" cy="483425"/>
            </a:xfrm>
          </p:grpSpPr>
          <p:sp>
            <p:nvSpPr>
              <p:cNvPr id="1067" name="Google Shape;1067;p110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110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110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110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110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110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110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110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110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110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1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9" name="Google Shape;1079;p111"/>
          <p:cNvSpPr txBox="1">
            <a:spLocks noGrp="1"/>
          </p:cNvSpPr>
          <p:nvPr>
            <p:ph type="title" idx="2"/>
          </p:nvPr>
        </p:nvSpPr>
        <p:spPr>
          <a:xfrm>
            <a:off x="1803013" y="15037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80" name="Google Shape;1080;p111"/>
          <p:cNvSpPr txBox="1">
            <a:spLocks noGrp="1"/>
          </p:cNvSpPr>
          <p:nvPr>
            <p:ph type="subTitle" idx="1"/>
          </p:nvPr>
        </p:nvSpPr>
        <p:spPr>
          <a:xfrm>
            <a:off x="1803025" y="1847825"/>
            <a:ext cx="24921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111"/>
          <p:cNvSpPr txBox="1">
            <a:spLocks noGrp="1"/>
          </p:cNvSpPr>
          <p:nvPr>
            <p:ph type="title" idx="3"/>
          </p:nvPr>
        </p:nvSpPr>
        <p:spPr>
          <a:xfrm>
            <a:off x="4848932" y="15037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82" name="Google Shape;1082;p111"/>
          <p:cNvSpPr txBox="1">
            <a:spLocks noGrp="1"/>
          </p:cNvSpPr>
          <p:nvPr>
            <p:ph type="subTitle" idx="4"/>
          </p:nvPr>
        </p:nvSpPr>
        <p:spPr>
          <a:xfrm>
            <a:off x="4848934" y="1847825"/>
            <a:ext cx="24921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3" name="Google Shape;1083;p111"/>
          <p:cNvSpPr txBox="1">
            <a:spLocks noGrp="1"/>
          </p:cNvSpPr>
          <p:nvPr>
            <p:ph type="title" idx="5"/>
          </p:nvPr>
        </p:nvSpPr>
        <p:spPr>
          <a:xfrm>
            <a:off x="1803013" y="3233850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84" name="Google Shape;1084;p111"/>
          <p:cNvSpPr txBox="1">
            <a:spLocks noGrp="1"/>
          </p:cNvSpPr>
          <p:nvPr>
            <p:ph type="subTitle" idx="6"/>
          </p:nvPr>
        </p:nvSpPr>
        <p:spPr>
          <a:xfrm>
            <a:off x="1803025" y="3577950"/>
            <a:ext cx="24921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5" name="Google Shape;1085;p111"/>
          <p:cNvSpPr txBox="1">
            <a:spLocks noGrp="1"/>
          </p:cNvSpPr>
          <p:nvPr>
            <p:ph type="title" idx="7"/>
          </p:nvPr>
        </p:nvSpPr>
        <p:spPr>
          <a:xfrm>
            <a:off x="4848932" y="3233850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86" name="Google Shape;1086;p111"/>
          <p:cNvSpPr txBox="1">
            <a:spLocks noGrp="1"/>
          </p:cNvSpPr>
          <p:nvPr>
            <p:ph type="subTitle" idx="8"/>
          </p:nvPr>
        </p:nvSpPr>
        <p:spPr>
          <a:xfrm>
            <a:off x="4848934" y="3577950"/>
            <a:ext cx="24921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11"/>
          <p:cNvSpPr/>
          <p:nvPr/>
        </p:nvSpPr>
        <p:spPr>
          <a:xfrm rot="10800000" flipH="1">
            <a:off x="6715200" y="2114404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1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0" name="Google Shape;1090;p112"/>
          <p:cNvSpPr txBox="1">
            <a:spLocks noGrp="1"/>
          </p:cNvSpPr>
          <p:nvPr>
            <p:ph type="title" idx="2"/>
          </p:nvPr>
        </p:nvSpPr>
        <p:spPr>
          <a:xfrm>
            <a:off x="1178225" y="3365250"/>
            <a:ext cx="27750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91" name="Google Shape;1091;p112"/>
          <p:cNvSpPr txBox="1">
            <a:spLocks noGrp="1"/>
          </p:cNvSpPr>
          <p:nvPr>
            <p:ph type="subTitle" idx="1"/>
          </p:nvPr>
        </p:nvSpPr>
        <p:spPr>
          <a:xfrm>
            <a:off x="1178225" y="3861750"/>
            <a:ext cx="2775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112"/>
          <p:cNvSpPr txBox="1">
            <a:spLocks noGrp="1"/>
          </p:cNvSpPr>
          <p:nvPr>
            <p:ph type="title" idx="3"/>
          </p:nvPr>
        </p:nvSpPr>
        <p:spPr>
          <a:xfrm>
            <a:off x="5190669" y="3365250"/>
            <a:ext cx="27750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93" name="Google Shape;1093;p112"/>
          <p:cNvSpPr txBox="1">
            <a:spLocks noGrp="1"/>
          </p:cNvSpPr>
          <p:nvPr>
            <p:ph type="subTitle" idx="4"/>
          </p:nvPr>
        </p:nvSpPr>
        <p:spPr>
          <a:xfrm>
            <a:off x="5190669" y="3861750"/>
            <a:ext cx="2775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12"/>
          <p:cNvSpPr/>
          <p:nvPr/>
        </p:nvSpPr>
        <p:spPr>
          <a:xfrm rot="5400000">
            <a:off x="760679" y="3402096"/>
            <a:ext cx="980691" cy="2502051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5" name="Google Shape;1095;p112"/>
          <p:cNvGrpSpPr/>
          <p:nvPr/>
        </p:nvGrpSpPr>
        <p:grpSpPr>
          <a:xfrm rot="-5400000" flipH="1">
            <a:off x="1385264" y="4592083"/>
            <a:ext cx="766468" cy="587748"/>
            <a:chOff x="3531325" y="2569250"/>
            <a:chExt cx="630475" cy="483425"/>
          </a:xfrm>
        </p:grpSpPr>
        <p:sp>
          <p:nvSpPr>
            <p:cNvPr id="1096" name="Google Shape;1096;p112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12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12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12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12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12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12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12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12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12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6" name="Google Shape;1106;p112"/>
          <p:cNvGrpSpPr/>
          <p:nvPr/>
        </p:nvGrpSpPr>
        <p:grpSpPr>
          <a:xfrm flipH="1">
            <a:off x="3976715" y="2334334"/>
            <a:ext cx="1190471" cy="642088"/>
            <a:chOff x="409850" y="2349325"/>
            <a:chExt cx="1092175" cy="768875"/>
          </a:xfrm>
        </p:grpSpPr>
        <p:sp>
          <p:nvSpPr>
            <p:cNvPr id="1107" name="Google Shape;1107;p112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12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12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12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12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12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12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12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12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12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1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9" name="Google Shape;1119;p113"/>
          <p:cNvSpPr txBox="1">
            <a:spLocks noGrp="1"/>
          </p:cNvSpPr>
          <p:nvPr>
            <p:ph type="subTitle" idx="1"/>
          </p:nvPr>
        </p:nvSpPr>
        <p:spPr>
          <a:xfrm>
            <a:off x="713175" y="1474125"/>
            <a:ext cx="3710100" cy="31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120" name="Google Shape;1120;p113"/>
          <p:cNvSpPr txBox="1">
            <a:spLocks noGrp="1"/>
          </p:cNvSpPr>
          <p:nvPr>
            <p:ph type="subTitle" idx="2"/>
          </p:nvPr>
        </p:nvSpPr>
        <p:spPr>
          <a:xfrm>
            <a:off x="4720625" y="1474125"/>
            <a:ext cx="3710100" cy="31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121" name="Google Shape;1121;p113"/>
          <p:cNvGrpSpPr/>
          <p:nvPr/>
        </p:nvGrpSpPr>
        <p:grpSpPr>
          <a:xfrm flipH="1">
            <a:off x="5048885" y="4409908"/>
            <a:ext cx="1092172" cy="837437"/>
            <a:chOff x="3531325" y="2569250"/>
            <a:chExt cx="630475" cy="483425"/>
          </a:xfrm>
        </p:grpSpPr>
        <p:sp>
          <p:nvSpPr>
            <p:cNvPr id="1122" name="Google Shape;1122;p113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13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13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13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13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13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13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13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13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13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2" name="Google Shape;1132;p113"/>
          <p:cNvSpPr/>
          <p:nvPr/>
        </p:nvSpPr>
        <p:spPr>
          <a:xfrm rot="5400000">
            <a:off x="7217694" y="303540"/>
            <a:ext cx="2229845" cy="1622765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14"/>
          <p:cNvSpPr txBox="1">
            <a:spLocks noGrp="1"/>
          </p:cNvSpPr>
          <p:nvPr>
            <p:ph type="title"/>
          </p:nvPr>
        </p:nvSpPr>
        <p:spPr>
          <a:xfrm>
            <a:off x="2707825" y="966488"/>
            <a:ext cx="37284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5" name="Google Shape;1135;p114"/>
          <p:cNvSpPr txBox="1">
            <a:spLocks noGrp="1"/>
          </p:cNvSpPr>
          <p:nvPr>
            <p:ph type="subTitle" idx="1"/>
          </p:nvPr>
        </p:nvSpPr>
        <p:spPr>
          <a:xfrm>
            <a:off x="2735100" y="2221850"/>
            <a:ext cx="3673800" cy="9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6" name="Google Shape;1136;p114"/>
          <p:cNvSpPr/>
          <p:nvPr/>
        </p:nvSpPr>
        <p:spPr>
          <a:xfrm>
            <a:off x="0" y="0"/>
            <a:ext cx="2006799" cy="1460444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114"/>
          <p:cNvSpPr/>
          <p:nvPr/>
        </p:nvSpPr>
        <p:spPr>
          <a:xfrm rot="-5400000" flipH="1">
            <a:off x="6887657" y="3270966"/>
            <a:ext cx="1222350" cy="3397418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8" name="Google Shape;1138;p114"/>
          <p:cNvGrpSpPr/>
          <p:nvPr/>
        </p:nvGrpSpPr>
        <p:grpSpPr>
          <a:xfrm rot="-5400000">
            <a:off x="7796396" y="677271"/>
            <a:ext cx="1190471" cy="642088"/>
            <a:chOff x="409850" y="2349325"/>
            <a:chExt cx="1092175" cy="768875"/>
          </a:xfrm>
        </p:grpSpPr>
        <p:sp>
          <p:nvSpPr>
            <p:cNvPr id="1139" name="Google Shape;1139;p114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14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14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14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14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14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14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14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14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14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9" name="Google Shape;1149;p114"/>
          <p:cNvGrpSpPr/>
          <p:nvPr/>
        </p:nvGrpSpPr>
        <p:grpSpPr>
          <a:xfrm rot="5400000" flipH="1">
            <a:off x="8112894" y="3944090"/>
            <a:ext cx="1036942" cy="956940"/>
            <a:chOff x="3531325" y="2569250"/>
            <a:chExt cx="630475" cy="483425"/>
          </a:xfrm>
        </p:grpSpPr>
        <p:sp>
          <p:nvSpPr>
            <p:cNvPr id="1150" name="Google Shape;1150;p114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14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14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14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14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14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14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14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14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14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2"/>
          <p:cNvSpPr/>
          <p:nvPr/>
        </p:nvSpPr>
        <p:spPr>
          <a:xfrm flipH="1">
            <a:off x="7366377" y="6382"/>
            <a:ext cx="1808421" cy="1315926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2" name="Google Shape;152;p42"/>
          <p:cNvGrpSpPr/>
          <p:nvPr/>
        </p:nvGrpSpPr>
        <p:grpSpPr>
          <a:xfrm rot="-4487571">
            <a:off x="1182" y="4324211"/>
            <a:ext cx="885691" cy="837462"/>
            <a:chOff x="3925359" y="4050084"/>
            <a:chExt cx="1225343" cy="1158620"/>
          </a:xfrm>
        </p:grpSpPr>
        <p:sp>
          <p:nvSpPr>
            <p:cNvPr id="153" name="Google Shape;153;p42"/>
            <p:cNvSpPr/>
            <p:nvPr/>
          </p:nvSpPr>
          <p:spPr>
            <a:xfrm>
              <a:off x="4454316" y="4340282"/>
              <a:ext cx="55071" cy="116123"/>
            </a:xfrm>
            <a:custGeom>
              <a:avLst/>
              <a:gdLst/>
              <a:ahLst/>
              <a:cxnLst/>
              <a:rect l="l" t="t" r="r" b="b"/>
              <a:pathLst>
                <a:path w="1243" h="2621" extrusionOk="0">
                  <a:moveTo>
                    <a:pt x="687" y="1"/>
                  </a:moveTo>
                  <a:cubicBezTo>
                    <a:pt x="502" y="1"/>
                    <a:pt x="344" y="80"/>
                    <a:pt x="238" y="238"/>
                  </a:cubicBezTo>
                  <a:cubicBezTo>
                    <a:pt x="185" y="318"/>
                    <a:pt x="159" y="423"/>
                    <a:pt x="133" y="529"/>
                  </a:cubicBezTo>
                  <a:cubicBezTo>
                    <a:pt x="1" y="1031"/>
                    <a:pt x="27" y="1559"/>
                    <a:pt x="159" y="2061"/>
                  </a:cubicBezTo>
                  <a:cubicBezTo>
                    <a:pt x="212" y="2272"/>
                    <a:pt x="318" y="2457"/>
                    <a:pt x="502" y="2563"/>
                  </a:cubicBezTo>
                  <a:cubicBezTo>
                    <a:pt x="565" y="2602"/>
                    <a:pt x="635" y="2620"/>
                    <a:pt x="704" y="2620"/>
                  </a:cubicBezTo>
                  <a:cubicBezTo>
                    <a:pt x="866" y="2620"/>
                    <a:pt x="1020" y="2519"/>
                    <a:pt x="1057" y="2352"/>
                  </a:cubicBezTo>
                  <a:cubicBezTo>
                    <a:pt x="1084" y="2299"/>
                    <a:pt x="1084" y="2220"/>
                    <a:pt x="1084" y="2167"/>
                  </a:cubicBezTo>
                  <a:cubicBezTo>
                    <a:pt x="1110" y="1823"/>
                    <a:pt x="1163" y="1480"/>
                    <a:pt x="1216" y="1137"/>
                  </a:cubicBezTo>
                  <a:cubicBezTo>
                    <a:pt x="1242" y="846"/>
                    <a:pt x="1189" y="582"/>
                    <a:pt x="1084" y="318"/>
                  </a:cubicBezTo>
                  <a:cubicBezTo>
                    <a:pt x="1031" y="159"/>
                    <a:pt x="872" y="27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2"/>
            <p:cNvSpPr/>
            <p:nvPr/>
          </p:nvSpPr>
          <p:spPr>
            <a:xfrm>
              <a:off x="4817130" y="4376568"/>
              <a:ext cx="138099" cy="41026"/>
            </a:xfrm>
            <a:custGeom>
              <a:avLst/>
              <a:gdLst/>
              <a:ahLst/>
              <a:cxnLst/>
              <a:rect l="l" t="t" r="r" b="b"/>
              <a:pathLst>
                <a:path w="3117" h="926" extrusionOk="0">
                  <a:moveTo>
                    <a:pt x="977" y="1"/>
                  </a:moveTo>
                  <a:cubicBezTo>
                    <a:pt x="740" y="1"/>
                    <a:pt x="502" y="27"/>
                    <a:pt x="291" y="133"/>
                  </a:cubicBezTo>
                  <a:cubicBezTo>
                    <a:pt x="132" y="159"/>
                    <a:pt x="26" y="291"/>
                    <a:pt x="0" y="450"/>
                  </a:cubicBezTo>
                  <a:cubicBezTo>
                    <a:pt x="26" y="608"/>
                    <a:pt x="158" y="740"/>
                    <a:pt x="317" y="740"/>
                  </a:cubicBezTo>
                  <a:cubicBezTo>
                    <a:pt x="475" y="793"/>
                    <a:pt x="660" y="819"/>
                    <a:pt x="792" y="846"/>
                  </a:cubicBezTo>
                  <a:cubicBezTo>
                    <a:pt x="1096" y="899"/>
                    <a:pt x="1407" y="925"/>
                    <a:pt x="1720" y="925"/>
                  </a:cubicBezTo>
                  <a:cubicBezTo>
                    <a:pt x="2034" y="925"/>
                    <a:pt x="2351" y="899"/>
                    <a:pt x="2668" y="846"/>
                  </a:cubicBezTo>
                  <a:cubicBezTo>
                    <a:pt x="2747" y="846"/>
                    <a:pt x="2826" y="819"/>
                    <a:pt x="2906" y="793"/>
                  </a:cubicBezTo>
                  <a:cubicBezTo>
                    <a:pt x="3011" y="767"/>
                    <a:pt x="3090" y="661"/>
                    <a:pt x="3117" y="555"/>
                  </a:cubicBezTo>
                  <a:cubicBezTo>
                    <a:pt x="3117" y="423"/>
                    <a:pt x="3064" y="318"/>
                    <a:pt x="2958" y="238"/>
                  </a:cubicBezTo>
                  <a:cubicBezTo>
                    <a:pt x="2853" y="185"/>
                    <a:pt x="2774" y="159"/>
                    <a:pt x="2668" y="159"/>
                  </a:cubicBezTo>
                  <a:cubicBezTo>
                    <a:pt x="2113" y="53"/>
                    <a:pt x="1532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2"/>
            <p:cNvSpPr/>
            <p:nvPr/>
          </p:nvSpPr>
          <p:spPr>
            <a:xfrm>
              <a:off x="4938836" y="4236254"/>
              <a:ext cx="121750" cy="46077"/>
            </a:xfrm>
            <a:custGeom>
              <a:avLst/>
              <a:gdLst/>
              <a:ahLst/>
              <a:cxnLst/>
              <a:rect l="l" t="t" r="r" b="b"/>
              <a:pathLst>
                <a:path w="2748" h="1040" extrusionOk="0">
                  <a:moveTo>
                    <a:pt x="1517" y="1"/>
                  </a:moveTo>
                  <a:cubicBezTo>
                    <a:pt x="1280" y="1"/>
                    <a:pt x="1043" y="27"/>
                    <a:pt x="819" y="77"/>
                  </a:cubicBezTo>
                  <a:cubicBezTo>
                    <a:pt x="581" y="130"/>
                    <a:pt x="396" y="236"/>
                    <a:pt x="211" y="368"/>
                  </a:cubicBezTo>
                  <a:cubicBezTo>
                    <a:pt x="0" y="526"/>
                    <a:pt x="27" y="817"/>
                    <a:pt x="238" y="949"/>
                  </a:cubicBezTo>
                  <a:cubicBezTo>
                    <a:pt x="317" y="975"/>
                    <a:pt x="396" y="1028"/>
                    <a:pt x="476" y="1028"/>
                  </a:cubicBezTo>
                  <a:cubicBezTo>
                    <a:pt x="528" y="1028"/>
                    <a:pt x="581" y="1040"/>
                    <a:pt x="634" y="1040"/>
                  </a:cubicBezTo>
                  <a:cubicBezTo>
                    <a:pt x="660" y="1040"/>
                    <a:pt x="687" y="1037"/>
                    <a:pt x="713" y="1028"/>
                  </a:cubicBezTo>
                  <a:cubicBezTo>
                    <a:pt x="1083" y="975"/>
                    <a:pt x="1453" y="922"/>
                    <a:pt x="1849" y="870"/>
                  </a:cubicBezTo>
                  <a:cubicBezTo>
                    <a:pt x="2060" y="843"/>
                    <a:pt x="2272" y="790"/>
                    <a:pt x="2509" y="737"/>
                  </a:cubicBezTo>
                  <a:cubicBezTo>
                    <a:pt x="2615" y="737"/>
                    <a:pt x="2694" y="658"/>
                    <a:pt x="2721" y="526"/>
                  </a:cubicBezTo>
                  <a:cubicBezTo>
                    <a:pt x="2747" y="420"/>
                    <a:pt x="2694" y="288"/>
                    <a:pt x="2589" y="209"/>
                  </a:cubicBezTo>
                  <a:cubicBezTo>
                    <a:pt x="2483" y="156"/>
                    <a:pt x="2404" y="130"/>
                    <a:pt x="2298" y="104"/>
                  </a:cubicBezTo>
                  <a:cubicBezTo>
                    <a:pt x="2047" y="34"/>
                    <a:pt x="1781" y="1"/>
                    <a:pt x="1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2"/>
            <p:cNvSpPr/>
            <p:nvPr/>
          </p:nvSpPr>
          <p:spPr>
            <a:xfrm>
              <a:off x="4132485" y="4674829"/>
              <a:ext cx="71420" cy="100882"/>
            </a:xfrm>
            <a:custGeom>
              <a:avLst/>
              <a:gdLst/>
              <a:ahLst/>
              <a:cxnLst/>
              <a:rect l="l" t="t" r="r" b="b"/>
              <a:pathLst>
                <a:path w="1612" h="2277" extrusionOk="0">
                  <a:moveTo>
                    <a:pt x="330" y="1"/>
                  </a:moveTo>
                  <a:cubicBezTo>
                    <a:pt x="190" y="1"/>
                    <a:pt x="75" y="126"/>
                    <a:pt x="27" y="295"/>
                  </a:cubicBezTo>
                  <a:cubicBezTo>
                    <a:pt x="1" y="585"/>
                    <a:pt x="53" y="849"/>
                    <a:pt x="212" y="1087"/>
                  </a:cubicBezTo>
                  <a:cubicBezTo>
                    <a:pt x="476" y="1483"/>
                    <a:pt x="846" y="1774"/>
                    <a:pt x="1136" y="2170"/>
                  </a:cubicBezTo>
                  <a:cubicBezTo>
                    <a:pt x="1185" y="2243"/>
                    <a:pt x="1244" y="2277"/>
                    <a:pt x="1308" y="2277"/>
                  </a:cubicBezTo>
                  <a:cubicBezTo>
                    <a:pt x="1382" y="2277"/>
                    <a:pt x="1461" y="2230"/>
                    <a:pt x="1533" y="2144"/>
                  </a:cubicBezTo>
                  <a:cubicBezTo>
                    <a:pt x="1586" y="2064"/>
                    <a:pt x="1612" y="1959"/>
                    <a:pt x="1586" y="1880"/>
                  </a:cubicBezTo>
                  <a:cubicBezTo>
                    <a:pt x="1559" y="1589"/>
                    <a:pt x="1453" y="1325"/>
                    <a:pt x="1295" y="1114"/>
                  </a:cubicBezTo>
                  <a:cubicBezTo>
                    <a:pt x="1084" y="770"/>
                    <a:pt x="740" y="480"/>
                    <a:pt x="529" y="110"/>
                  </a:cubicBezTo>
                  <a:cubicBezTo>
                    <a:pt x="503" y="57"/>
                    <a:pt x="423" y="4"/>
                    <a:pt x="370" y="4"/>
                  </a:cubicBezTo>
                  <a:cubicBezTo>
                    <a:pt x="357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2"/>
            <p:cNvSpPr/>
            <p:nvPr/>
          </p:nvSpPr>
          <p:spPr>
            <a:xfrm>
              <a:off x="3925359" y="4050084"/>
              <a:ext cx="1225343" cy="1158620"/>
            </a:xfrm>
            <a:custGeom>
              <a:avLst/>
              <a:gdLst/>
              <a:ahLst/>
              <a:cxnLst/>
              <a:rect l="l" t="t" r="r" b="b"/>
              <a:pathLst>
                <a:path w="27657" h="26151" extrusionOk="0">
                  <a:moveTo>
                    <a:pt x="20498" y="1769"/>
                  </a:moveTo>
                  <a:cubicBezTo>
                    <a:pt x="20620" y="1769"/>
                    <a:pt x="20743" y="1845"/>
                    <a:pt x="20788" y="1981"/>
                  </a:cubicBezTo>
                  <a:cubicBezTo>
                    <a:pt x="20841" y="2113"/>
                    <a:pt x="20841" y="2272"/>
                    <a:pt x="20841" y="2430"/>
                  </a:cubicBezTo>
                  <a:cubicBezTo>
                    <a:pt x="20841" y="2509"/>
                    <a:pt x="20788" y="2615"/>
                    <a:pt x="20788" y="2694"/>
                  </a:cubicBezTo>
                  <a:cubicBezTo>
                    <a:pt x="20762" y="2958"/>
                    <a:pt x="20683" y="3223"/>
                    <a:pt x="20551" y="3460"/>
                  </a:cubicBezTo>
                  <a:cubicBezTo>
                    <a:pt x="20488" y="3607"/>
                    <a:pt x="20374" y="3688"/>
                    <a:pt x="20264" y="3688"/>
                  </a:cubicBezTo>
                  <a:cubicBezTo>
                    <a:pt x="20236" y="3688"/>
                    <a:pt x="20208" y="3682"/>
                    <a:pt x="20181" y="3672"/>
                  </a:cubicBezTo>
                  <a:cubicBezTo>
                    <a:pt x="20049" y="3645"/>
                    <a:pt x="19943" y="3487"/>
                    <a:pt x="19970" y="3355"/>
                  </a:cubicBezTo>
                  <a:cubicBezTo>
                    <a:pt x="19917" y="2906"/>
                    <a:pt x="19996" y="2483"/>
                    <a:pt x="20154" y="2087"/>
                  </a:cubicBezTo>
                  <a:cubicBezTo>
                    <a:pt x="20181" y="2007"/>
                    <a:pt x="20234" y="1955"/>
                    <a:pt x="20260" y="1902"/>
                  </a:cubicBezTo>
                  <a:cubicBezTo>
                    <a:pt x="20317" y="1812"/>
                    <a:pt x="20407" y="1769"/>
                    <a:pt x="20498" y="1769"/>
                  </a:cubicBezTo>
                  <a:close/>
                  <a:moveTo>
                    <a:pt x="24359" y="4192"/>
                  </a:moveTo>
                  <a:cubicBezTo>
                    <a:pt x="24635" y="4192"/>
                    <a:pt x="24912" y="4233"/>
                    <a:pt x="25173" y="4306"/>
                  </a:cubicBezTo>
                  <a:cubicBezTo>
                    <a:pt x="25279" y="4332"/>
                    <a:pt x="25358" y="4358"/>
                    <a:pt x="25464" y="4411"/>
                  </a:cubicBezTo>
                  <a:cubicBezTo>
                    <a:pt x="25569" y="4464"/>
                    <a:pt x="25622" y="4596"/>
                    <a:pt x="25596" y="4728"/>
                  </a:cubicBezTo>
                  <a:cubicBezTo>
                    <a:pt x="25569" y="4834"/>
                    <a:pt x="25490" y="4939"/>
                    <a:pt x="25358" y="4939"/>
                  </a:cubicBezTo>
                  <a:cubicBezTo>
                    <a:pt x="25147" y="4992"/>
                    <a:pt x="24935" y="5045"/>
                    <a:pt x="24698" y="5072"/>
                  </a:cubicBezTo>
                  <a:cubicBezTo>
                    <a:pt x="24328" y="5124"/>
                    <a:pt x="23958" y="5177"/>
                    <a:pt x="23588" y="5230"/>
                  </a:cubicBezTo>
                  <a:lnTo>
                    <a:pt x="23351" y="5230"/>
                  </a:lnTo>
                  <a:cubicBezTo>
                    <a:pt x="23245" y="5204"/>
                    <a:pt x="23166" y="5177"/>
                    <a:pt x="23113" y="5124"/>
                  </a:cubicBezTo>
                  <a:cubicBezTo>
                    <a:pt x="22902" y="5019"/>
                    <a:pt x="22875" y="4702"/>
                    <a:pt x="23086" y="4570"/>
                  </a:cubicBezTo>
                  <a:cubicBezTo>
                    <a:pt x="23245" y="4438"/>
                    <a:pt x="23456" y="4332"/>
                    <a:pt x="23694" y="4279"/>
                  </a:cubicBezTo>
                  <a:cubicBezTo>
                    <a:pt x="23908" y="4220"/>
                    <a:pt x="24133" y="4192"/>
                    <a:pt x="24359" y="4192"/>
                  </a:cubicBezTo>
                  <a:close/>
                  <a:moveTo>
                    <a:pt x="17026" y="3301"/>
                  </a:moveTo>
                  <a:cubicBezTo>
                    <a:pt x="17120" y="3301"/>
                    <a:pt x="17213" y="3361"/>
                    <a:pt x="17275" y="3487"/>
                  </a:cubicBezTo>
                  <a:cubicBezTo>
                    <a:pt x="17407" y="3777"/>
                    <a:pt x="17460" y="4068"/>
                    <a:pt x="17460" y="4358"/>
                  </a:cubicBezTo>
                  <a:cubicBezTo>
                    <a:pt x="17460" y="4675"/>
                    <a:pt x="17407" y="4966"/>
                    <a:pt x="17407" y="5309"/>
                  </a:cubicBezTo>
                  <a:cubicBezTo>
                    <a:pt x="17407" y="5464"/>
                    <a:pt x="17294" y="5562"/>
                    <a:pt x="17161" y="5562"/>
                  </a:cubicBezTo>
                  <a:cubicBezTo>
                    <a:pt x="17112" y="5562"/>
                    <a:pt x="17061" y="5549"/>
                    <a:pt x="17011" y="5521"/>
                  </a:cubicBezTo>
                  <a:cubicBezTo>
                    <a:pt x="16905" y="5441"/>
                    <a:pt x="16853" y="5362"/>
                    <a:pt x="16826" y="5230"/>
                  </a:cubicBezTo>
                  <a:cubicBezTo>
                    <a:pt x="16668" y="4781"/>
                    <a:pt x="16615" y="4306"/>
                    <a:pt x="16668" y="3830"/>
                  </a:cubicBezTo>
                  <a:lnTo>
                    <a:pt x="16668" y="3830"/>
                  </a:lnTo>
                  <a:lnTo>
                    <a:pt x="16668" y="3856"/>
                  </a:lnTo>
                  <a:cubicBezTo>
                    <a:pt x="16668" y="3724"/>
                    <a:pt x="16694" y="3619"/>
                    <a:pt x="16747" y="3513"/>
                  </a:cubicBezTo>
                  <a:cubicBezTo>
                    <a:pt x="16816" y="3374"/>
                    <a:pt x="16922" y="3301"/>
                    <a:pt x="17026" y="3301"/>
                  </a:cubicBezTo>
                  <a:close/>
                  <a:moveTo>
                    <a:pt x="21105" y="7370"/>
                  </a:moveTo>
                  <a:cubicBezTo>
                    <a:pt x="21660" y="7370"/>
                    <a:pt x="22241" y="7422"/>
                    <a:pt x="22796" y="7502"/>
                  </a:cubicBezTo>
                  <a:cubicBezTo>
                    <a:pt x="22902" y="7528"/>
                    <a:pt x="22981" y="7554"/>
                    <a:pt x="23086" y="7607"/>
                  </a:cubicBezTo>
                  <a:cubicBezTo>
                    <a:pt x="23192" y="7660"/>
                    <a:pt x="23245" y="7792"/>
                    <a:pt x="23245" y="7924"/>
                  </a:cubicBezTo>
                  <a:cubicBezTo>
                    <a:pt x="23218" y="8030"/>
                    <a:pt x="23139" y="8136"/>
                    <a:pt x="23034" y="8162"/>
                  </a:cubicBezTo>
                  <a:cubicBezTo>
                    <a:pt x="22954" y="8188"/>
                    <a:pt x="22875" y="8188"/>
                    <a:pt x="22796" y="8215"/>
                  </a:cubicBezTo>
                  <a:cubicBezTo>
                    <a:pt x="22518" y="8261"/>
                    <a:pt x="22240" y="8282"/>
                    <a:pt x="21964" y="8282"/>
                  </a:cubicBezTo>
                  <a:cubicBezTo>
                    <a:pt x="21611" y="8282"/>
                    <a:pt x="21262" y="8248"/>
                    <a:pt x="20920" y="8188"/>
                  </a:cubicBezTo>
                  <a:lnTo>
                    <a:pt x="20920" y="8215"/>
                  </a:lnTo>
                  <a:cubicBezTo>
                    <a:pt x="20788" y="8188"/>
                    <a:pt x="20603" y="8162"/>
                    <a:pt x="20445" y="8109"/>
                  </a:cubicBezTo>
                  <a:cubicBezTo>
                    <a:pt x="20286" y="8083"/>
                    <a:pt x="20154" y="7977"/>
                    <a:pt x="20128" y="7819"/>
                  </a:cubicBezTo>
                  <a:cubicBezTo>
                    <a:pt x="20154" y="7660"/>
                    <a:pt x="20260" y="7528"/>
                    <a:pt x="20419" y="7475"/>
                  </a:cubicBezTo>
                  <a:cubicBezTo>
                    <a:pt x="20630" y="7396"/>
                    <a:pt x="20868" y="7370"/>
                    <a:pt x="21105" y="7370"/>
                  </a:cubicBezTo>
                  <a:close/>
                  <a:moveTo>
                    <a:pt x="12569" y="6547"/>
                  </a:moveTo>
                  <a:cubicBezTo>
                    <a:pt x="12588" y="6547"/>
                    <a:pt x="12607" y="6548"/>
                    <a:pt x="12626" y="6551"/>
                  </a:cubicBezTo>
                  <a:cubicBezTo>
                    <a:pt x="12811" y="6577"/>
                    <a:pt x="12943" y="6683"/>
                    <a:pt x="13023" y="6868"/>
                  </a:cubicBezTo>
                  <a:cubicBezTo>
                    <a:pt x="13128" y="7105"/>
                    <a:pt x="13155" y="7396"/>
                    <a:pt x="13128" y="7660"/>
                  </a:cubicBezTo>
                  <a:cubicBezTo>
                    <a:pt x="13102" y="8030"/>
                    <a:pt x="13023" y="8373"/>
                    <a:pt x="13023" y="8717"/>
                  </a:cubicBezTo>
                  <a:cubicBezTo>
                    <a:pt x="13023" y="8770"/>
                    <a:pt x="12996" y="8822"/>
                    <a:pt x="12996" y="8902"/>
                  </a:cubicBezTo>
                  <a:cubicBezTo>
                    <a:pt x="12940" y="9069"/>
                    <a:pt x="12794" y="9170"/>
                    <a:pt x="12638" y="9170"/>
                  </a:cubicBezTo>
                  <a:cubicBezTo>
                    <a:pt x="12572" y="9170"/>
                    <a:pt x="12504" y="9152"/>
                    <a:pt x="12441" y="9113"/>
                  </a:cubicBezTo>
                  <a:cubicBezTo>
                    <a:pt x="12257" y="9007"/>
                    <a:pt x="12124" y="8822"/>
                    <a:pt x="12098" y="8611"/>
                  </a:cubicBezTo>
                  <a:cubicBezTo>
                    <a:pt x="11966" y="8109"/>
                    <a:pt x="11940" y="7581"/>
                    <a:pt x="12072" y="7053"/>
                  </a:cubicBezTo>
                  <a:cubicBezTo>
                    <a:pt x="12072" y="6947"/>
                    <a:pt x="12124" y="6868"/>
                    <a:pt x="12177" y="6788"/>
                  </a:cubicBezTo>
                  <a:cubicBezTo>
                    <a:pt x="12248" y="6646"/>
                    <a:pt x="12404" y="6547"/>
                    <a:pt x="12569" y="6547"/>
                  </a:cubicBezTo>
                  <a:close/>
                  <a:moveTo>
                    <a:pt x="17662" y="9921"/>
                  </a:moveTo>
                  <a:cubicBezTo>
                    <a:pt x="17700" y="9921"/>
                    <a:pt x="17738" y="9924"/>
                    <a:pt x="17777" y="9932"/>
                  </a:cubicBezTo>
                  <a:lnTo>
                    <a:pt x="18173" y="10011"/>
                  </a:lnTo>
                  <a:cubicBezTo>
                    <a:pt x="18622" y="10064"/>
                    <a:pt x="19071" y="10275"/>
                    <a:pt x="19468" y="10566"/>
                  </a:cubicBezTo>
                  <a:cubicBezTo>
                    <a:pt x="19600" y="10645"/>
                    <a:pt x="19705" y="10777"/>
                    <a:pt x="19758" y="10935"/>
                  </a:cubicBezTo>
                  <a:cubicBezTo>
                    <a:pt x="19837" y="11068"/>
                    <a:pt x="19811" y="11226"/>
                    <a:pt x="19705" y="11305"/>
                  </a:cubicBezTo>
                  <a:cubicBezTo>
                    <a:pt x="19653" y="11345"/>
                    <a:pt x="19593" y="11365"/>
                    <a:pt x="19537" y="11365"/>
                  </a:cubicBezTo>
                  <a:cubicBezTo>
                    <a:pt x="19481" y="11365"/>
                    <a:pt x="19428" y="11345"/>
                    <a:pt x="19388" y="11305"/>
                  </a:cubicBezTo>
                  <a:cubicBezTo>
                    <a:pt x="18966" y="11094"/>
                    <a:pt x="18517" y="10962"/>
                    <a:pt x="18068" y="10856"/>
                  </a:cubicBezTo>
                  <a:cubicBezTo>
                    <a:pt x="17856" y="10803"/>
                    <a:pt x="17645" y="10724"/>
                    <a:pt x="17460" y="10619"/>
                  </a:cubicBezTo>
                  <a:cubicBezTo>
                    <a:pt x="17381" y="10566"/>
                    <a:pt x="17328" y="10539"/>
                    <a:pt x="17275" y="10460"/>
                  </a:cubicBezTo>
                  <a:cubicBezTo>
                    <a:pt x="17090" y="10302"/>
                    <a:pt x="17170" y="10011"/>
                    <a:pt x="17407" y="9958"/>
                  </a:cubicBezTo>
                  <a:cubicBezTo>
                    <a:pt x="17482" y="9939"/>
                    <a:pt x="17570" y="9921"/>
                    <a:pt x="17662" y="9921"/>
                  </a:cubicBezTo>
                  <a:close/>
                  <a:moveTo>
                    <a:pt x="8863" y="9413"/>
                  </a:moveTo>
                  <a:cubicBezTo>
                    <a:pt x="8936" y="9413"/>
                    <a:pt x="9010" y="9446"/>
                    <a:pt x="9060" y="9509"/>
                  </a:cubicBezTo>
                  <a:cubicBezTo>
                    <a:pt x="9087" y="9562"/>
                    <a:pt x="9140" y="9615"/>
                    <a:pt x="9166" y="9694"/>
                  </a:cubicBezTo>
                  <a:cubicBezTo>
                    <a:pt x="9536" y="10434"/>
                    <a:pt x="9668" y="11279"/>
                    <a:pt x="9589" y="12098"/>
                  </a:cubicBezTo>
                  <a:lnTo>
                    <a:pt x="9589" y="12362"/>
                  </a:lnTo>
                  <a:cubicBezTo>
                    <a:pt x="9589" y="12520"/>
                    <a:pt x="9483" y="12679"/>
                    <a:pt x="9298" y="12732"/>
                  </a:cubicBezTo>
                  <a:cubicBezTo>
                    <a:pt x="9265" y="12743"/>
                    <a:pt x="9231" y="12748"/>
                    <a:pt x="9197" y="12748"/>
                  </a:cubicBezTo>
                  <a:cubicBezTo>
                    <a:pt x="9067" y="12748"/>
                    <a:pt x="8938" y="12672"/>
                    <a:pt x="8876" y="12547"/>
                  </a:cubicBezTo>
                  <a:cubicBezTo>
                    <a:pt x="8796" y="12441"/>
                    <a:pt x="8770" y="12362"/>
                    <a:pt x="8743" y="12256"/>
                  </a:cubicBezTo>
                  <a:cubicBezTo>
                    <a:pt x="8611" y="11490"/>
                    <a:pt x="8532" y="10724"/>
                    <a:pt x="8532" y="9932"/>
                  </a:cubicBezTo>
                  <a:cubicBezTo>
                    <a:pt x="8532" y="9932"/>
                    <a:pt x="8532" y="9905"/>
                    <a:pt x="8532" y="9905"/>
                  </a:cubicBezTo>
                  <a:cubicBezTo>
                    <a:pt x="8559" y="9773"/>
                    <a:pt x="8585" y="9641"/>
                    <a:pt x="8664" y="9536"/>
                  </a:cubicBezTo>
                  <a:cubicBezTo>
                    <a:pt x="8706" y="9453"/>
                    <a:pt x="8783" y="9413"/>
                    <a:pt x="8863" y="9413"/>
                  </a:cubicBezTo>
                  <a:close/>
                  <a:moveTo>
                    <a:pt x="13785" y="13506"/>
                  </a:moveTo>
                  <a:cubicBezTo>
                    <a:pt x="13858" y="13506"/>
                    <a:pt x="13931" y="13521"/>
                    <a:pt x="14000" y="13550"/>
                  </a:cubicBezTo>
                  <a:cubicBezTo>
                    <a:pt x="14396" y="13656"/>
                    <a:pt x="14739" y="13841"/>
                    <a:pt x="15083" y="14079"/>
                  </a:cubicBezTo>
                  <a:cubicBezTo>
                    <a:pt x="15347" y="14264"/>
                    <a:pt x="15611" y="14449"/>
                    <a:pt x="15849" y="14660"/>
                  </a:cubicBezTo>
                  <a:cubicBezTo>
                    <a:pt x="15928" y="14739"/>
                    <a:pt x="16007" y="14818"/>
                    <a:pt x="16060" y="14924"/>
                  </a:cubicBezTo>
                  <a:cubicBezTo>
                    <a:pt x="16132" y="15115"/>
                    <a:pt x="15988" y="15328"/>
                    <a:pt x="15784" y="15328"/>
                  </a:cubicBezTo>
                  <a:cubicBezTo>
                    <a:pt x="15762" y="15328"/>
                    <a:pt x="15740" y="15325"/>
                    <a:pt x="15717" y="15320"/>
                  </a:cubicBezTo>
                  <a:lnTo>
                    <a:pt x="15638" y="15294"/>
                  </a:lnTo>
                  <a:cubicBezTo>
                    <a:pt x="15162" y="15135"/>
                    <a:pt x="14687" y="14950"/>
                    <a:pt x="14211" y="14792"/>
                  </a:cubicBezTo>
                  <a:cubicBezTo>
                    <a:pt x="13921" y="14686"/>
                    <a:pt x="13683" y="14528"/>
                    <a:pt x="13498" y="14316"/>
                  </a:cubicBezTo>
                  <a:cubicBezTo>
                    <a:pt x="13313" y="14105"/>
                    <a:pt x="13207" y="13841"/>
                    <a:pt x="13445" y="13630"/>
                  </a:cubicBezTo>
                  <a:cubicBezTo>
                    <a:pt x="13544" y="13547"/>
                    <a:pt x="13664" y="13506"/>
                    <a:pt x="13785" y="13506"/>
                  </a:cubicBezTo>
                  <a:close/>
                  <a:moveTo>
                    <a:pt x="4998" y="14101"/>
                  </a:moveTo>
                  <a:cubicBezTo>
                    <a:pt x="5014" y="14101"/>
                    <a:pt x="5029" y="14103"/>
                    <a:pt x="5045" y="14105"/>
                  </a:cubicBezTo>
                  <a:cubicBezTo>
                    <a:pt x="5098" y="14105"/>
                    <a:pt x="5178" y="14158"/>
                    <a:pt x="5204" y="14211"/>
                  </a:cubicBezTo>
                  <a:cubicBezTo>
                    <a:pt x="5415" y="14581"/>
                    <a:pt x="5759" y="14845"/>
                    <a:pt x="5970" y="15215"/>
                  </a:cubicBezTo>
                  <a:cubicBezTo>
                    <a:pt x="6128" y="15426"/>
                    <a:pt x="6234" y="15690"/>
                    <a:pt x="6261" y="15981"/>
                  </a:cubicBezTo>
                  <a:cubicBezTo>
                    <a:pt x="6287" y="16060"/>
                    <a:pt x="6261" y="16165"/>
                    <a:pt x="6208" y="16245"/>
                  </a:cubicBezTo>
                  <a:cubicBezTo>
                    <a:pt x="6136" y="16331"/>
                    <a:pt x="6057" y="16378"/>
                    <a:pt x="5983" y="16378"/>
                  </a:cubicBezTo>
                  <a:cubicBezTo>
                    <a:pt x="5919" y="16378"/>
                    <a:pt x="5860" y="16344"/>
                    <a:pt x="5811" y="16271"/>
                  </a:cubicBezTo>
                  <a:cubicBezTo>
                    <a:pt x="5521" y="15875"/>
                    <a:pt x="5151" y="15584"/>
                    <a:pt x="4887" y="15188"/>
                  </a:cubicBezTo>
                  <a:cubicBezTo>
                    <a:pt x="4728" y="14950"/>
                    <a:pt x="4676" y="14686"/>
                    <a:pt x="4702" y="14396"/>
                  </a:cubicBezTo>
                  <a:cubicBezTo>
                    <a:pt x="4750" y="14206"/>
                    <a:pt x="4861" y="14101"/>
                    <a:pt x="4998" y="14101"/>
                  </a:cubicBezTo>
                  <a:close/>
                  <a:moveTo>
                    <a:pt x="23988" y="2937"/>
                  </a:moveTo>
                  <a:cubicBezTo>
                    <a:pt x="24074" y="2937"/>
                    <a:pt x="24149" y="2959"/>
                    <a:pt x="24196" y="3038"/>
                  </a:cubicBezTo>
                  <a:cubicBezTo>
                    <a:pt x="24249" y="3196"/>
                    <a:pt x="24222" y="3355"/>
                    <a:pt x="24090" y="3460"/>
                  </a:cubicBezTo>
                  <a:cubicBezTo>
                    <a:pt x="23958" y="3619"/>
                    <a:pt x="23773" y="3751"/>
                    <a:pt x="23588" y="3856"/>
                  </a:cubicBezTo>
                  <a:cubicBezTo>
                    <a:pt x="22981" y="4173"/>
                    <a:pt x="22373" y="4517"/>
                    <a:pt x="21819" y="4913"/>
                  </a:cubicBezTo>
                  <a:cubicBezTo>
                    <a:pt x="21449" y="5151"/>
                    <a:pt x="21105" y="5415"/>
                    <a:pt x="20736" y="5653"/>
                  </a:cubicBezTo>
                  <a:cubicBezTo>
                    <a:pt x="20471" y="5811"/>
                    <a:pt x="20234" y="6022"/>
                    <a:pt x="19970" y="6234"/>
                  </a:cubicBezTo>
                  <a:cubicBezTo>
                    <a:pt x="19468" y="6604"/>
                    <a:pt x="18992" y="6947"/>
                    <a:pt x="18490" y="7290"/>
                  </a:cubicBezTo>
                  <a:cubicBezTo>
                    <a:pt x="16958" y="8320"/>
                    <a:pt x="15558" y="9483"/>
                    <a:pt x="14264" y="10803"/>
                  </a:cubicBezTo>
                  <a:cubicBezTo>
                    <a:pt x="13392" y="11675"/>
                    <a:pt x="12521" y="12547"/>
                    <a:pt x="11675" y="13471"/>
                  </a:cubicBezTo>
                  <a:cubicBezTo>
                    <a:pt x="11015" y="14237"/>
                    <a:pt x="10381" y="15030"/>
                    <a:pt x="9694" y="15796"/>
                  </a:cubicBezTo>
                  <a:cubicBezTo>
                    <a:pt x="9140" y="16403"/>
                    <a:pt x="8532" y="17037"/>
                    <a:pt x="7898" y="17592"/>
                  </a:cubicBezTo>
                  <a:cubicBezTo>
                    <a:pt x="7766" y="17724"/>
                    <a:pt x="7634" y="17830"/>
                    <a:pt x="7502" y="17935"/>
                  </a:cubicBezTo>
                  <a:cubicBezTo>
                    <a:pt x="7396" y="17988"/>
                    <a:pt x="7291" y="18041"/>
                    <a:pt x="7185" y="18041"/>
                  </a:cubicBezTo>
                  <a:cubicBezTo>
                    <a:pt x="6947" y="18014"/>
                    <a:pt x="6789" y="17803"/>
                    <a:pt x="6842" y="17592"/>
                  </a:cubicBezTo>
                  <a:cubicBezTo>
                    <a:pt x="6894" y="17407"/>
                    <a:pt x="6974" y="17275"/>
                    <a:pt x="7079" y="17143"/>
                  </a:cubicBezTo>
                  <a:cubicBezTo>
                    <a:pt x="7476" y="16641"/>
                    <a:pt x="7845" y="16139"/>
                    <a:pt x="8242" y="15637"/>
                  </a:cubicBezTo>
                  <a:cubicBezTo>
                    <a:pt x="9008" y="14686"/>
                    <a:pt x="9774" y="13762"/>
                    <a:pt x="10540" y="12864"/>
                  </a:cubicBezTo>
                  <a:cubicBezTo>
                    <a:pt x="11015" y="12283"/>
                    <a:pt x="11543" y="11781"/>
                    <a:pt x="12072" y="11252"/>
                  </a:cubicBezTo>
                  <a:cubicBezTo>
                    <a:pt x="12706" y="10645"/>
                    <a:pt x="13313" y="10011"/>
                    <a:pt x="13973" y="9403"/>
                  </a:cubicBezTo>
                  <a:cubicBezTo>
                    <a:pt x="14581" y="8875"/>
                    <a:pt x="15215" y="8347"/>
                    <a:pt x="15849" y="7819"/>
                  </a:cubicBezTo>
                  <a:cubicBezTo>
                    <a:pt x="16192" y="7554"/>
                    <a:pt x="16536" y="7290"/>
                    <a:pt x="16879" y="7053"/>
                  </a:cubicBezTo>
                  <a:cubicBezTo>
                    <a:pt x="18041" y="6260"/>
                    <a:pt x="19204" y="5468"/>
                    <a:pt x="20392" y="4675"/>
                  </a:cubicBezTo>
                  <a:cubicBezTo>
                    <a:pt x="21185" y="4121"/>
                    <a:pt x="22056" y="3645"/>
                    <a:pt x="22954" y="3249"/>
                  </a:cubicBezTo>
                  <a:cubicBezTo>
                    <a:pt x="23245" y="3117"/>
                    <a:pt x="23509" y="3038"/>
                    <a:pt x="23800" y="2958"/>
                  </a:cubicBezTo>
                  <a:cubicBezTo>
                    <a:pt x="23864" y="2948"/>
                    <a:pt x="23929" y="2937"/>
                    <a:pt x="23988" y="2937"/>
                  </a:cubicBezTo>
                  <a:close/>
                  <a:moveTo>
                    <a:pt x="10576" y="16608"/>
                  </a:moveTo>
                  <a:cubicBezTo>
                    <a:pt x="10600" y="16608"/>
                    <a:pt x="10623" y="16610"/>
                    <a:pt x="10645" y="16615"/>
                  </a:cubicBezTo>
                  <a:cubicBezTo>
                    <a:pt x="10909" y="16641"/>
                    <a:pt x="11147" y="16720"/>
                    <a:pt x="11332" y="16879"/>
                  </a:cubicBezTo>
                  <a:cubicBezTo>
                    <a:pt x="11675" y="17116"/>
                    <a:pt x="11966" y="17354"/>
                    <a:pt x="12283" y="17592"/>
                  </a:cubicBezTo>
                  <a:cubicBezTo>
                    <a:pt x="12336" y="17618"/>
                    <a:pt x="12389" y="17671"/>
                    <a:pt x="12415" y="17724"/>
                  </a:cubicBezTo>
                  <a:cubicBezTo>
                    <a:pt x="12494" y="17882"/>
                    <a:pt x="12389" y="18067"/>
                    <a:pt x="12230" y="18067"/>
                  </a:cubicBezTo>
                  <a:cubicBezTo>
                    <a:pt x="12151" y="18067"/>
                    <a:pt x="12098" y="18067"/>
                    <a:pt x="12045" y="18041"/>
                  </a:cubicBezTo>
                  <a:cubicBezTo>
                    <a:pt x="11808" y="18014"/>
                    <a:pt x="11570" y="17935"/>
                    <a:pt x="11385" y="17830"/>
                  </a:cubicBezTo>
                  <a:cubicBezTo>
                    <a:pt x="11015" y="17645"/>
                    <a:pt x="10698" y="17433"/>
                    <a:pt x="10381" y="17196"/>
                  </a:cubicBezTo>
                  <a:cubicBezTo>
                    <a:pt x="10223" y="17037"/>
                    <a:pt x="10170" y="16931"/>
                    <a:pt x="10249" y="16773"/>
                  </a:cubicBezTo>
                  <a:cubicBezTo>
                    <a:pt x="10315" y="16663"/>
                    <a:pt x="10455" y="16608"/>
                    <a:pt x="10576" y="16608"/>
                  </a:cubicBezTo>
                  <a:close/>
                  <a:moveTo>
                    <a:pt x="24951" y="1"/>
                  </a:moveTo>
                  <a:cubicBezTo>
                    <a:pt x="24374" y="1"/>
                    <a:pt x="23796" y="42"/>
                    <a:pt x="23218" y="132"/>
                  </a:cubicBezTo>
                  <a:cubicBezTo>
                    <a:pt x="21581" y="370"/>
                    <a:pt x="19943" y="819"/>
                    <a:pt x="18385" y="1453"/>
                  </a:cubicBezTo>
                  <a:cubicBezTo>
                    <a:pt x="16192" y="2272"/>
                    <a:pt x="14132" y="3381"/>
                    <a:pt x="12230" y="4755"/>
                  </a:cubicBezTo>
                  <a:cubicBezTo>
                    <a:pt x="11015" y="5653"/>
                    <a:pt x="9853" y="6630"/>
                    <a:pt x="8770" y="7687"/>
                  </a:cubicBezTo>
                  <a:cubicBezTo>
                    <a:pt x="7634" y="8717"/>
                    <a:pt x="6604" y="9879"/>
                    <a:pt x="5574" y="11015"/>
                  </a:cubicBezTo>
                  <a:cubicBezTo>
                    <a:pt x="4332" y="12441"/>
                    <a:pt x="3196" y="13947"/>
                    <a:pt x="2166" y="15532"/>
                  </a:cubicBezTo>
                  <a:cubicBezTo>
                    <a:pt x="1506" y="16588"/>
                    <a:pt x="925" y="17671"/>
                    <a:pt x="397" y="18780"/>
                  </a:cubicBezTo>
                  <a:cubicBezTo>
                    <a:pt x="238" y="19071"/>
                    <a:pt x="106" y="19362"/>
                    <a:pt x="0" y="19652"/>
                  </a:cubicBezTo>
                  <a:cubicBezTo>
                    <a:pt x="2113" y="19996"/>
                    <a:pt x="1480" y="25622"/>
                    <a:pt x="3593" y="25965"/>
                  </a:cubicBezTo>
                  <a:lnTo>
                    <a:pt x="4596" y="26150"/>
                  </a:lnTo>
                  <a:cubicBezTo>
                    <a:pt x="5415" y="25569"/>
                    <a:pt x="13789" y="20550"/>
                    <a:pt x="14581" y="19890"/>
                  </a:cubicBezTo>
                  <a:cubicBezTo>
                    <a:pt x="15690" y="19018"/>
                    <a:pt x="16721" y="18067"/>
                    <a:pt x="17698" y="17037"/>
                  </a:cubicBezTo>
                  <a:cubicBezTo>
                    <a:pt x="19045" y="15611"/>
                    <a:pt x="20313" y="14105"/>
                    <a:pt x="21449" y="12520"/>
                  </a:cubicBezTo>
                  <a:cubicBezTo>
                    <a:pt x="21871" y="11886"/>
                    <a:pt x="22347" y="11279"/>
                    <a:pt x="22796" y="10671"/>
                  </a:cubicBezTo>
                  <a:cubicBezTo>
                    <a:pt x="23377" y="9879"/>
                    <a:pt x="23958" y="9086"/>
                    <a:pt x="24460" y="8241"/>
                  </a:cubicBezTo>
                  <a:cubicBezTo>
                    <a:pt x="25067" y="7237"/>
                    <a:pt x="25649" y="6207"/>
                    <a:pt x="26256" y="5204"/>
                  </a:cubicBezTo>
                  <a:cubicBezTo>
                    <a:pt x="26705" y="4490"/>
                    <a:pt x="27075" y="3724"/>
                    <a:pt x="27392" y="2958"/>
                  </a:cubicBezTo>
                  <a:cubicBezTo>
                    <a:pt x="27550" y="2589"/>
                    <a:pt x="27630" y="2192"/>
                    <a:pt x="27630" y="1823"/>
                  </a:cubicBezTo>
                  <a:cubicBezTo>
                    <a:pt x="27656" y="1189"/>
                    <a:pt x="27286" y="581"/>
                    <a:pt x="26732" y="317"/>
                  </a:cubicBezTo>
                  <a:cubicBezTo>
                    <a:pt x="26441" y="132"/>
                    <a:pt x="26098" y="53"/>
                    <a:pt x="25754" y="26"/>
                  </a:cubicBezTo>
                  <a:cubicBezTo>
                    <a:pt x="25487" y="10"/>
                    <a:pt x="25219" y="1"/>
                    <a:pt x="24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2"/>
            <p:cNvSpPr/>
            <p:nvPr/>
          </p:nvSpPr>
          <p:spPr>
            <a:xfrm>
              <a:off x="4226101" y="4180961"/>
              <a:ext cx="774806" cy="668430"/>
            </a:xfrm>
            <a:custGeom>
              <a:avLst/>
              <a:gdLst/>
              <a:ahLst/>
              <a:cxnLst/>
              <a:rect l="l" t="t" r="r" b="b"/>
              <a:pathLst>
                <a:path w="17488" h="15087" extrusionOk="0">
                  <a:moveTo>
                    <a:pt x="17237" y="1"/>
                  </a:moveTo>
                  <a:cubicBezTo>
                    <a:pt x="17171" y="1"/>
                    <a:pt x="17099" y="19"/>
                    <a:pt x="17038" y="31"/>
                  </a:cubicBezTo>
                  <a:cubicBezTo>
                    <a:pt x="16721" y="84"/>
                    <a:pt x="16457" y="189"/>
                    <a:pt x="16166" y="295"/>
                  </a:cubicBezTo>
                  <a:cubicBezTo>
                    <a:pt x="15268" y="691"/>
                    <a:pt x="14397" y="1167"/>
                    <a:pt x="13604" y="1748"/>
                  </a:cubicBezTo>
                  <a:cubicBezTo>
                    <a:pt x="12416" y="2514"/>
                    <a:pt x="11253" y="3306"/>
                    <a:pt x="10091" y="4099"/>
                  </a:cubicBezTo>
                  <a:cubicBezTo>
                    <a:pt x="9721" y="4336"/>
                    <a:pt x="9404" y="4627"/>
                    <a:pt x="9061" y="4891"/>
                  </a:cubicBezTo>
                  <a:cubicBezTo>
                    <a:pt x="8427" y="5393"/>
                    <a:pt x="7793" y="5921"/>
                    <a:pt x="7185" y="6476"/>
                  </a:cubicBezTo>
                  <a:cubicBezTo>
                    <a:pt x="6525" y="7057"/>
                    <a:pt x="5918" y="7691"/>
                    <a:pt x="5284" y="8325"/>
                  </a:cubicBezTo>
                  <a:cubicBezTo>
                    <a:pt x="4755" y="8827"/>
                    <a:pt x="4227" y="9355"/>
                    <a:pt x="3752" y="9910"/>
                  </a:cubicBezTo>
                  <a:cubicBezTo>
                    <a:pt x="2986" y="10834"/>
                    <a:pt x="2193" y="11759"/>
                    <a:pt x="1454" y="12710"/>
                  </a:cubicBezTo>
                  <a:cubicBezTo>
                    <a:pt x="1057" y="13211"/>
                    <a:pt x="688" y="13713"/>
                    <a:pt x="291" y="14215"/>
                  </a:cubicBezTo>
                  <a:cubicBezTo>
                    <a:pt x="186" y="14321"/>
                    <a:pt x="106" y="14479"/>
                    <a:pt x="54" y="14638"/>
                  </a:cubicBezTo>
                  <a:cubicBezTo>
                    <a:pt x="1" y="14849"/>
                    <a:pt x="159" y="15060"/>
                    <a:pt x="397" y="15087"/>
                  </a:cubicBezTo>
                  <a:cubicBezTo>
                    <a:pt x="503" y="15087"/>
                    <a:pt x="608" y="15060"/>
                    <a:pt x="714" y="14981"/>
                  </a:cubicBezTo>
                  <a:cubicBezTo>
                    <a:pt x="846" y="14902"/>
                    <a:pt x="1005" y="14770"/>
                    <a:pt x="1137" y="14664"/>
                  </a:cubicBezTo>
                  <a:cubicBezTo>
                    <a:pt x="1744" y="14083"/>
                    <a:pt x="2352" y="13476"/>
                    <a:pt x="2933" y="12842"/>
                  </a:cubicBezTo>
                  <a:cubicBezTo>
                    <a:pt x="3620" y="12102"/>
                    <a:pt x="4253" y="11283"/>
                    <a:pt x="4914" y="10544"/>
                  </a:cubicBezTo>
                  <a:cubicBezTo>
                    <a:pt x="5733" y="9619"/>
                    <a:pt x="6631" y="8721"/>
                    <a:pt x="7502" y="7849"/>
                  </a:cubicBezTo>
                  <a:cubicBezTo>
                    <a:pt x="8770" y="6555"/>
                    <a:pt x="10197" y="5366"/>
                    <a:pt x="11702" y="4336"/>
                  </a:cubicBezTo>
                  <a:cubicBezTo>
                    <a:pt x="12178" y="4019"/>
                    <a:pt x="12680" y="3650"/>
                    <a:pt x="13182" y="3280"/>
                  </a:cubicBezTo>
                  <a:cubicBezTo>
                    <a:pt x="13446" y="3095"/>
                    <a:pt x="13683" y="2857"/>
                    <a:pt x="13974" y="2699"/>
                  </a:cubicBezTo>
                  <a:cubicBezTo>
                    <a:pt x="14344" y="2461"/>
                    <a:pt x="14687" y="2197"/>
                    <a:pt x="15057" y="1985"/>
                  </a:cubicBezTo>
                  <a:cubicBezTo>
                    <a:pt x="15612" y="1589"/>
                    <a:pt x="16193" y="1219"/>
                    <a:pt x="16800" y="902"/>
                  </a:cubicBezTo>
                  <a:cubicBezTo>
                    <a:pt x="17012" y="823"/>
                    <a:pt x="17170" y="691"/>
                    <a:pt x="17329" y="533"/>
                  </a:cubicBezTo>
                  <a:cubicBezTo>
                    <a:pt x="17434" y="427"/>
                    <a:pt x="17487" y="242"/>
                    <a:pt x="17408" y="110"/>
                  </a:cubicBezTo>
                  <a:cubicBezTo>
                    <a:pt x="17379" y="25"/>
                    <a:pt x="17313" y="1"/>
                    <a:pt x="17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2"/>
            <p:cNvSpPr/>
            <p:nvPr/>
          </p:nvSpPr>
          <p:spPr>
            <a:xfrm>
              <a:off x="4303369" y="4467127"/>
              <a:ext cx="50330" cy="148466"/>
            </a:xfrm>
            <a:custGeom>
              <a:avLst/>
              <a:gdLst/>
              <a:ahLst/>
              <a:cxnLst/>
              <a:rect l="l" t="t" r="r" b="b"/>
              <a:pathLst>
                <a:path w="1136" h="3351" extrusionOk="0">
                  <a:moveTo>
                    <a:pt x="327" y="0"/>
                  </a:moveTo>
                  <a:cubicBezTo>
                    <a:pt x="251" y="0"/>
                    <a:pt x="174" y="40"/>
                    <a:pt x="132" y="123"/>
                  </a:cubicBezTo>
                  <a:cubicBezTo>
                    <a:pt x="53" y="228"/>
                    <a:pt x="0" y="360"/>
                    <a:pt x="0" y="492"/>
                  </a:cubicBezTo>
                  <a:cubicBezTo>
                    <a:pt x="0" y="492"/>
                    <a:pt x="0" y="519"/>
                    <a:pt x="0" y="545"/>
                  </a:cubicBezTo>
                  <a:cubicBezTo>
                    <a:pt x="0" y="1311"/>
                    <a:pt x="53" y="2077"/>
                    <a:pt x="211" y="2843"/>
                  </a:cubicBezTo>
                  <a:cubicBezTo>
                    <a:pt x="238" y="2949"/>
                    <a:pt x="264" y="3054"/>
                    <a:pt x="317" y="3134"/>
                  </a:cubicBezTo>
                  <a:cubicBezTo>
                    <a:pt x="409" y="3272"/>
                    <a:pt x="542" y="3350"/>
                    <a:pt x="697" y="3350"/>
                  </a:cubicBezTo>
                  <a:cubicBezTo>
                    <a:pt x="720" y="3350"/>
                    <a:pt x="743" y="3348"/>
                    <a:pt x="766" y="3345"/>
                  </a:cubicBezTo>
                  <a:cubicBezTo>
                    <a:pt x="925" y="3266"/>
                    <a:pt x="1057" y="3107"/>
                    <a:pt x="1057" y="2949"/>
                  </a:cubicBezTo>
                  <a:lnTo>
                    <a:pt x="1057" y="2685"/>
                  </a:lnTo>
                  <a:cubicBezTo>
                    <a:pt x="1136" y="1866"/>
                    <a:pt x="1004" y="1021"/>
                    <a:pt x="634" y="281"/>
                  </a:cubicBezTo>
                  <a:cubicBezTo>
                    <a:pt x="608" y="228"/>
                    <a:pt x="555" y="149"/>
                    <a:pt x="502" y="96"/>
                  </a:cubicBezTo>
                  <a:cubicBezTo>
                    <a:pt x="464" y="33"/>
                    <a:pt x="39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2"/>
            <p:cNvSpPr/>
            <p:nvPr/>
          </p:nvSpPr>
          <p:spPr>
            <a:xfrm>
              <a:off x="4510495" y="4647581"/>
              <a:ext cx="129504" cy="81610"/>
            </a:xfrm>
            <a:custGeom>
              <a:avLst/>
              <a:gdLst/>
              <a:ahLst/>
              <a:cxnLst/>
              <a:rect l="l" t="t" r="r" b="b"/>
              <a:pathLst>
                <a:path w="2923" h="1842" extrusionOk="0">
                  <a:moveTo>
                    <a:pt x="610" y="1"/>
                  </a:moveTo>
                  <a:cubicBezTo>
                    <a:pt x="478" y="1"/>
                    <a:pt x="346" y="54"/>
                    <a:pt x="238" y="144"/>
                  </a:cubicBezTo>
                  <a:cubicBezTo>
                    <a:pt x="0" y="355"/>
                    <a:pt x="106" y="619"/>
                    <a:pt x="291" y="804"/>
                  </a:cubicBezTo>
                  <a:cubicBezTo>
                    <a:pt x="476" y="1015"/>
                    <a:pt x="714" y="1200"/>
                    <a:pt x="1004" y="1280"/>
                  </a:cubicBezTo>
                  <a:cubicBezTo>
                    <a:pt x="1480" y="1464"/>
                    <a:pt x="1955" y="1623"/>
                    <a:pt x="2431" y="1808"/>
                  </a:cubicBezTo>
                  <a:lnTo>
                    <a:pt x="2510" y="1834"/>
                  </a:lnTo>
                  <a:cubicBezTo>
                    <a:pt x="2533" y="1839"/>
                    <a:pt x="2555" y="1842"/>
                    <a:pt x="2577" y="1842"/>
                  </a:cubicBezTo>
                  <a:cubicBezTo>
                    <a:pt x="2780" y="1842"/>
                    <a:pt x="2922" y="1629"/>
                    <a:pt x="2827" y="1438"/>
                  </a:cubicBezTo>
                  <a:cubicBezTo>
                    <a:pt x="2774" y="1332"/>
                    <a:pt x="2721" y="1253"/>
                    <a:pt x="2615" y="1174"/>
                  </a:cubicBezTo>
                  <a:cubicBezTo>
                    <a:pt x="2378" y="963"/>
                    <a:pt x="2140" y="778"/>
                    <a:pt x="1876" y="593"/>
                  </a:cubicBezTo>
                  <a:cubicBezTo>
                    <a:pt x="1532" y="355"/>
                    <a:pt x="1163" y="170"/>
                    <a:pt x="793" y="38"/>
                  </a:cubicBezTo>
                  <a:cubicBezTo>
                    <a:pt x="734" y="13"/>
                    <a:pt x="672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2"/>
            <p:cNvSpPr/>
            <p:nvPr/>
          </p:nvSpPr>
          <p:spPr>
            <a:xfrm>
              <a:off x="4682531" y="4489590"/>
              <a:ext cx="122902" cy="63135"/>
            </a:xfrm>
            <a:custGeom>
              <a:avLst/>
              <a:gdLst/>
              <a:ahLst/>
              <a:cxnLst/>
              <a:rect l="l" t="t" r="r" b="b"/>
              <a:pathLst>
                <a:path w="2774" h="1425" extrusionOk="0">
                  <a:moveTo>
                    <a:pt x="589" y="1"/>
                  </a:moveTo>
                  <a:cubicBezTo>
                    <a:pt x="506" y="1"/>
                    <a:pt x="418" y="19"/>
                    <a:pt x="344" y="38"/>
                  </a:cubicBezTo>
                  <a:cubicBezTo>
                    <a:pt x="106" y="65"/>
                    <a:pt x="0" y="382"/>
                    <a:pt x="212" y="540"/>
                  </a:cubicBezTo>
                  <a:cubicBezTo>
                    <a:pt x="265" y="593"/>
                    <a:pt x="317" y="646"/>
                    <a:pt x="397" y="699"/>
                  </a:cubicBezTo>
                  <a:cubicBezTo>
                    <a:pt x="581" y="778"/>
                    <a:pt x="793" y="857"/>
                    <a:pt x="1004" y="936"/>
                  </a:cubicBezTo>
                  <a:cubicBezTo>
                    <a:pt x="1453" y="1042"/>
                    <a:pt x="1902" y="1174"/>
                    <a:pt x="2325" y="1385"/>
                  </a:cubicBezTo>
                  <a:cubicBezTo>
                    <a:pt x="2364" y="1412"/>
                    <a:pt x="2417" y="1425"/>
                    <a:pt x="2470" y="1425"/>
                  </a:cubicBezTo>
                  <a:cubicBezTo>
                    <a:pt x="2523" y="1425"/>
                    <a:pt x="2576" y="1412"/>
                    <a:pt x="2615" y="1385"/>
                  </a:cubicBezTo>
                  <a:cubicBezTo>
                    <a:pt x="2721" y="1280"/>
                    <a:pt x="2774" y="1148"/>
                    <a:pt x="2695" y="1015"/>
                  </a:cubicBezTo>
                  <a:cubicBezTo>
                    <a:pt x="2642" y="857"/>
                    <a:pt x="2536" y="725"/>
                    <a:pt x="2404" y="646"/>
                  </a:cubicBezTo>
                  <a:cubicBezTo>
                    <a:pt x="2008" y="329"/>
                    <a:pt x="1559" y="144"/>
                    <a:pt x="1083" y="91"/>
                  </a:cubicBezTo>
                  <a:lnTo>
                    <a:pt x="687" y="12"/>
                  </a:lnTo>
                  <a:cubicBezTo>
                    <a:pt x="656" y="4"/>
                    <a:pt x="623" y="1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2"/>
            <p:cNvSpPr/>
            <p:nvPr/>
          </p:nvSpPr>
          <p:spPr>
            <a:xfrm>
              <a:off x="4375896" y="4785414"/>
              <a:ext cx="102832" cy="64508"/>
            </a:xfrm>
            <a:custGeom>
              <a:avLst/>
              <a:gdLst/>
              <a:ahLst/>
              <a:cxnLst/>
              <a:rect l="l" t="t" r="r" b="b"/>
              <a:pathLst>
                <a:path w="2321" h="1456" extrusionOk="0">
                  <a:moveTo>
                    <a:pt x="402" y="1"/>
                  </a:moveTo>
                  <a:cubicBezTo>
                    <a:pt x="279" y="1"/>
                    <a:pt x="163" y="72"/>
                    <a:pt x="80" y="176"/>
                  </a:cubicBezTo>
                  <a:cubicBezTo>
                    <a:pt x="1" y="308"/>
                    <a:pt x="54" y="440"/>
                    <a:pt x="212" y="599"/>
                  </a:cubicBezTo>
                  <a:cubicBezTo>
                    <a:pt x="529" y="836"/>
                    <a:pt x="872" y="1048"/>
                    <a:pt x="1216" y="1206"/>
                  </a:cubicBezTo>
                  <a:cubicBezTo>
                    <a:pt x="1401" y="1338"/>
                    <a:pt x="1639" y="1417"/>
                    <a:pt x="1876" y="1444"/>
                  </a:cubicBezTo>
                  <a:cubicBezTo>
                    <a:pt x="1911" y="1444"/>
                    <a:pt x="1947" y="1456"/>
                    <a:pt x="1990" y="1456"/>
                  </a:cubicBezTo>
                  <a:cubicBezTo>
                    <a:pt x="2011" y="1456"/>
                    <a:pt x="2035" y="1453"/>
                    <a:pt x="2061" y="1444"/>
                  </a:cubicBezTo>
                  <a:cubicBezTo>
                    <a:pt x="2071" y="1446"/>
                    <a:pt x="2081" y="1446"/>
                    <a:pt x="2091" y="1446"/>
                  </a:cubicBezTo>
                  <a:cubicBezTo>
                    <a:pt x="2233" y="1446"/>
                    <a:pt x="2320" y="1275"/>
                    <a:pt x="2246" y="1127"/>
                  </a:cubicBezTo>
                  <a:cubicBezTo>
                    <a:pt x="2220" y="1074"/>
                    <a:pt x="2167" y="1021"/>
                    <a:pt x="2140" y="995"/>
                  </a:cubicBezTo>
                  <a:cubicBezTo>
                    <a:pt x="1823" y="757"/>
                    <a:pt x="1506" y="493"/>
                    <a:pt x="1189" y="255"/>
                  </a:cubicBezTo>
                  <a:cubicBezTo>
                    <a:pt x="978" y="123"/>
                    <a:pt x="740" y="44"/>
                    <a:pt x="503" y="18"/>
                  </a:cubicBezTo>
                  <a:cubicBezTo>
                    <a:pt x="469" y="6"/>
                    <a:pt x="435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2"/>
            <p:cNvSpPr/>
            <p:nvPr/>
          </p:nvSpPr>
          <p:spPr>
            <a:xfrm>
              <a:off x="4661442" y="4196335"/>
              <a:ext cx="38678" cy="99775"/>
            </a:xfrm>
            <a:custGeom>
              <a:avLst/>
              <a:gdLst/>
              <a:ahLst/>
              <a:cxnLst/>
              <a:rect l="l" t="t" r="r" b="b"/>
              <a:pathLst>
                <a:path w="873" h="2252" extrusionOk="0">
                  <a:moveTo>
                    <a:pt x="416" y="0"/>
                  </a:moveTo>
                  <a:cubicBezTo>
                    <a:pt x="308" y="0"/>
                    <a:pt x="202" y="73"/>
                    <a:pt x="133" y="212"/>
                  </a:cubicBezTo>
                  <a:cubicBezTo>
                    <a:pt x="80" y="318"/>
                    <a:pt x="54" y="423"/>
                    <a:pt x="54" y="555"/>
                  </a:cubicBezTo>
                  <a:cubicBezTo>
                    <a:pt x="1" y="1005"/>
                    <a:pt x="54" y="1480"/>
                    <a:pt x="212" y="1929"/>
                  </a:cubicBezTo>
                  <a:cubicBezTo>
                    <a:pt x="239" y="2035"/>
                    <a:pt x="318" y="2140"/>
                    <a:pt x="397" y="2193"/>
                  </a:cubicBezTo>
                  <a:cubicBezTo>
                    <a:pt x="453" y="2233"/>
                    <a:pt x="512" y="2251"/>
                    <a:pt x="566" y="2251"/>
                  </a:cubicBezTo>
                  <a:cubicBezTo>
                    <a:pt x="691" y="2251"/>
                    <a:pt x="793" y="2155"/>
                    <a:pt x="793" y="2008"/>
                  </a:cubicBezTo>
                  <a:cubicBezTo>
                    <a:pt x="767" y="1691"/>
                    <a:pt x="846" y="1374"/>
                    <a:pt x="846" y="1057"/>
                  </a:cubicBezTo>
                  <a:cubicBezTo>
                    <a:pt x="873" y="740"/>
                    <a:pt x="793" y="450"/>
                    <a:pt x="688" y="186"/>
                  </a:cubicBezTo>
                  <a:cubicBezTo>
                    <a:pt x="612" y="60"/>
                    <a:pt x="513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2"/>
            <p:cNvSpPr/>
            <p:nvPr/>
          </p:nvSpPr>
          <p:spPr>
            <a:xfrm>
              <a:off x="4807737" y="4128460"/>
              <a:ext cx="42178" cy="84933"/>
            </a:xfrm>
            <a:custGeom>
              <a:avLst/>
              <a:gdLst/>
              <a:ahLst/>
              <a:cxnLst/>
              <a:rect l="l" t="t" r="r" b="b"/>
              <a:pathLst>
                <a:path w="952" h="1917" extrusionOk="0">
                  <a:moveTo>
                    <a:pt x="582" y="0"/>
                  </a:moveTo>
                  <a:cubicBezTo>
                    <a:pt x="491" y="0"/>
                    <a:pt x="401" y="43"/>
                    <a:pt x="344" y="133"/>
                  </a:cubicBezTo>
                  <a:cubicBezTo>
                    <a:pt x="318" y="186"/>
                    <a:pt x="265" y="238"/>
                    <a:pt x="238" y="318"/>
                  </a:cubicBezTo>
                  <a:cubicBezTo>
                    <a:pt x="80" y="714"/>
                    <a:pt x="1" y="1137"/>
                    <a:pt x="54" y="1559"/>
                  </a:cubicBezTo>
                  <a:cubicBezTo>
                    <a:pt x="27" y="1718"/>
                    <a:pt x="133" y="1850"/>
                    <a:pt x="265" y="1903"/>
                  </a:cubicBezTo>
                  <a:cubicBezTo>
                    <a:pt x="288" y="1912"/>
                    <a:pt x="312" y="1916"/>
                    <a:pt x="337" y="1916"/>
                  </a:cubicBezTo>
                  <a:cubicBezTo>
                    <a:pt x="451" y="1916"/>
                    <a:pt x="569" y="1822"/>
                    <a:pt x="635" y="1691"/>
                  </a:cubicBezTo>
                  <a:cubicBezTo>
                    <a:pt x="767" y="1454"/>
                    <a:pt x="846" y="1189"/>
                    <a:pt x="872" y="925"/>
                  </a:cubicBezTo>
                  <a:cubicBezTo>
                    <a:pt x="899" y="846"/>
                    <a:pt x="925" y="740"/>
                    <a:pt x="925" y="661"/>
                  </a:cubicBezTo>
                  <a:cubicBezTo>
                    <a:pt x="952" y="503"/>
                    <a:pt x="925" y="344"/>
                    <a:pt x="872" y="212"/>
                  </a:cubicBezTo>
                  <a:cubicBezTo>
                    <a:pt x="827" y="76"/>
                    <a:pt x="704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42"/>
          <p:cNvSpPr/>
          <p:nvPr/>
        </p:nvSpPr>
        <p:spPr>
          <a:xfrm rot="5400000">
            <a:off x="484910" y="1715073"/>
            <a:ext cx="517691" cy="577542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42"/>
          <p:cNvGrpSpPr/>
          <p:nvPr/>
        </p:nvGrpSpPr>
        <p:grpSpPr>
          <a:xfrm rot="-74267">
            <a:off x="670440" y="4527864"/>
            <a:ext cx="460369" cy="678696"/>
            <a:chOff x="5112875" y="2119675"/>
            <a:chExt cx="528975" cy="968625"/>
          </a:xfrm>
        </p:grpSpPr>
        <p:sp>
          <p:nvSpPr>
            <p:cNvPr id="167" name="Google Shape;167;p42"/>
            <p:cNvSpPr/>
            <p:nvPr/>
          </p:nvSpPr>
          <p:spPr>
            <a:xfrm>
              <a:off x="5112875" y="2119675"/>
              <a:ext cx="528975" cy="968625"/>
            </a:xfrm>
            <a:custGeom>
              <a:avLst/>
              <a:gdLst/>
              <a:ahLst/>
              <a:cxnLst/>
              <a:rect l="l" t="t" r="r" b="b"/>
              <a:pathLst>
                <a:path w="21159" h="38745" extrusionOk="0">
                  <a:moveTo>
                    <a:pt x="6850" y="14905"/>
                  </a:moveTo>
                  <a:cubicBezTo>
                    <a:pt x="6954" y="14905"/>
                    <a:pt x="7062" y="14937"/>
                    <a:pt x="7159" y="14998"/>
                  </a:cubicBezTo>
                  <a:cubicBezTo>
                    <a:pt x="7819" y="15315"/>
                    <a:pt x="8374" y="15870"/>
                    <a:pt x="8691" y="16556"/>
                  </a:cubicBezTo>
                  <a:cubicBezTo>
                    <a:pt x="8796" y="16794"/>
                    <a:pt x="8823" y="17058"/>
                    <a:pt x="8796" y="17296"/>
                  </a:cubicBezTo>
                  <a:lnTo>
                    <a:pt x="8823" y="17322"/>
                  </a:lnTo>
                  <a:cubicBezTo>
                    <a:pt x="8798" y="17598"/>
                    <a:pt x="8559" y="17826"/>
                    <a:pt x="8263" y="17826"/>
                  </a:cubicBezTo>
                  <a:cubicBezTo>
                    <a:pt x="8248" y="17826"/>
                    <a:pt x="8231" y="17826"/>
                    <a:pt x="8215" y="17824"/>
                  </a:cubicBezTo>
                  <a:cubicBezTo>
                    <a:pt x="7898" y="17798"/>
                    <a:pt x="7581" y="17613"/>
                    <a:pt x="7449" y="17296"/>
                  </a:cubicBezTo>
                  <a:cubicBezTo>
                    <a:pt x="7132" y="16741"/>
                    <a:pt x="6868" y="16187"/>
                    <a:pt x="6498" y="15658"/>
                  </a:cubicBezTo>
                  <a:cubicBezTo>
                    <a:pt x="6340" y="15473"/>
                    <a:pt x="6366" y="15209"/>
                    <a:pt x="6525" y="15051"/>
                  </a:cubicBezTo>
                  <a:cubicBezTo>
                    <a:pt x="6611" y="14951"/>
                    <a:pt x="6728" y="14905"/>
                    <a:pt x="6850" y="14905"/>
                  </a:cubicBezTo>
                  <a:close/>
                  <a:moveTo>
                    <a:pt x="17735" y="16000"/>
                  </a:moveTo>
                  <a:cubicBezTo>
                    <a:pt x="18033" y="16000"/>
                    <a:pt x="18249" y="16304"/>
                    <a:pt x="18147" y="16583"/>
                  </a:cubicBezTo>
                  <a:cubicBezTo>
                    <a:pt x="18094" y="16741"/>
                    <a:pt x="18015" y="16926"/>
                    <a:pt x="17909" y="17058"/>
                  </a:cubicBezTo>
                  <a:cubicBezTo>
                    <a:pt x="17540" y="17560"/>
                    <a:pt x="17117" y="18009"/>
                    <a:pt x="16668" y="18405"/>
                  </a:cubicBezTo>
                  <a:cubicBezTo>
                    <a:pt x="16272" y="18722"/>
                    <a:pt x="15823" y="18960"/>
                    <a:pt x="15347" y="19145"/>
                  </a:cubicBezTo>
                  <a:cubicBezTo>
                    <a:pt x="15276" y="19169"/>
                    <a:pt x="15205" y="19181"/>
                    <a:pt x="15135" y="19181"/>
                  </a:cubicBezTo>
                  <a:cubicBezTo>
                    <a:pt x="14974" y="19181"/>
                    <a:pt x="14824" y="19116"/>
                    <a:pt x="14713" y="18986"/>
                  </a:cubicBezTo>
                  <a:cubicBezTo>
                    <a:pt x="14555" y="18828"/>
                    <a:pt x="14528" y="18564"/>
                    <a:pt x="14660" y="18379"/>
                  </a:cubicBezTo>
                  <a:cubicBezTo>
                    <a:pt x="14740" y="18273"/>
                    <a:pt x="14792" y="18168"/>
                    <a:pt x="14872" y="18062"/>
                  </a:cubicBezTo>
                  <a:cubicBezTo>
                    <a:pt x="15453" y="17270"/>
                    <a:pt x="16272" y="16741"/>
                    <a:pt x="17090" y="16213"/>
                  </a:cubicBezTo>
                  <a:cubicBezTo>
                    <a:pt x="17275" y="16081"/>
                    <a:pt x="17487" y="16028"/>
                    <a:pt x="17698" y="16002"/>
                  </a:cubicBezTo>
                  <a:cubicBezTo>
                    <a:pt x="17710" y="16001"/>
                    <a:pt x="17723" y="16000"/>
                    <a:pt x="17735" y="16000"/>
                  </a:cubicBezTo>
                  <a:close/>
                  <a:moveTo>
                    <a:pt x="17942" y="20572"/>
                  </a:moveTo>
                  <a:cubicBezTo>
                    <a:pt x="18172" y="20572"/>
                    <a:pt x="18393" y="20682"/>
                    <a:pt x="18517" y="20888"/>
                  </a:cubicBezTo>
                  <a:cubicBezTo>
                    <a:pt x="18675" y="21126"/>
                    <a:pt x="18623" y="21469"/>
                    <a:pt x="18385" y="21654"/>
                  </a:cubicBezTo>
                  <a:cubicBezTo>
                    <a:pt x="18200" y="21839"/>
                    <a:pt x="18015" y="22024"/>
                    <a:pt x="17830" y="22183"/>
                  </a:cubicBezTo>
                  <a:cubicBezTo>
                    <a:pt x="17090" y="22658"/>
                    <a:pt x="16272" y="23054"/>
                    <a:pt x="15453" y="23318"/>
                  </a:cubicBezTo>
                  <a:cubicBezTo>
                    <a:pt x="15294" y="23371"/>
                    <a:pt x="15162" y="23424"/>
                    <a:pt x="15004" y="23424"/>
                  </a:cubicBezTo>
                  <a:cubicBezTo>
                    <a:pt x="14974" y="23429"/>
                    <a:pt x="14945" y="23431"/>
                    <a:pt x="14916" y="23431"/>
                  </a:cubicBezTo>
                  <a:cubicBezTo>
                    <a:pt x="14613" y="23431"/>
                    <a:pt x="14372" y="23183"/>
                    <a:pt x="14396" y="22869"/>
                  </a:cubicBezTo>
                  <a:cubicBezTo>
                    <a:pt x="14396" y="22658"/>
                    <a:pt x="14502" y="22473"/>
                    <a:pt x="14660" y="22315"/>
                  </a:cubicBezTo>
                  <a:cubicBezTo>
                    <a:pt x="15004" y="21998"/>
                    <a:pt x="15400" y="21681"/>
                    <a:pt x="15823" y="21417"/>
                  </a:cubicBezTo>
                  <a:cubicBezTo>
                    <a:pt x="16404" y="21020"/>
                    <a:pt x="17064" y="20756"/>
                    <a:pt x="17751" y="20598"/>
                  </a:cubicBezTo>
                  <a:cubicBezTo>
                    <a:pt x="17814" y="20580"/>
                    <a:pt x="17879" y="20572"/>
                    <a:pt x="17942" y="20572"/>
                  </a:cubicBezTo>
                  <a:close/>
                  <a:moveTo>
                    <a:pt x="4060" y="19981"/>
                  </a:moveTo>
                  <a:cubicBezTo>
                    <a:pt x="4089" y="19981"/>
                    <a:pt x="4118" y="19984"/>
                    <a:pt x="4147" y="19990"/>
                  </a:cubicBezTo>
                  <a:cubicBezTo>
                    <a:pt x="4359" y="20017"/>
                    <a:pt x="4544" y="20096"/>
                    <a:pt x="4702" y="20202"/>
                  </a:cubicBezTo>
                  <a:cubicBezTo>
                    <a:pt x="5706" y="20888"/>
                    <a:pt x="6657" y="21654"/>
                    <a:pt x="7502" y="22526"/>
                  </a:cubicBezTo>
                  <a:cubicBezTo>
                    <a:pt x="7608" y="22632"/>
                    <a:pt x="7713" y="22764"/>
                    <a:pt x="7793" y="22922"/>
                  </a:cubicBezTo>
                  <a:cubicBezTo>
                    <a:pt x="7978" y="23503"/>
                    <a:pt x="7634" y="23820"/>
                    <a:pt x="7132" y="23873"/>
                  </a:cubicBezTo>
                  <a:lnTo>
                    <a:pt x="6921" y="23794"/>
                  </a:lnTo>
                  <a:cubicBezTo>
                    <a:pt x="6604" y="23715"/>
                    <a:pt x="6340" y="23530"/>
                    <a:pt x="6102" y="23292"/>
                  </a:cubicBezTo>
                  <a:cubicBezTo>
                    <a:pt x="5495" y="22684"/>
                    <a:pt x="4887" y="22050"/>
                    <a:pt x="4280" y="21443"/>
                  </a:cubicBezTo>
                  <a:cubicBezTo>
                    <a:pt x="4068" y="21205"/>
                    <a:pt x="3883" y="20968"/>
                    <a:pt x="3698" y="20730"/>
                  </a:cubicBezTo>
                  <a:cubicBezTo>
                    <a:pt x="3454" y="20412"/>
                    <a:pt x="3707" y="19981"/>
                    <a:pt x="4060" y="19981"/>
                  </a:cubicBezTo>
                  <a:close/>
                  <a:moveTo>
                    <a:pt x="3380" y="26326"/>
                  </a:moveTo>
                  <a:cubicBezTo>
                    <a:pt x="3398" y="26326"/>
                    <a:pt x="3416" y="26327"/>
                    <a:pt x="3434" y="26330"/>
                  </a:cubicBezTo>
                  <a:cubicBezTo>
                    <a:pt x="3540" y="26330"/>
                    <a:pt x="3646" y="26330"/>
                    <a:pt x="3751" y="26356"/>
                  </a:cubicBezTo>
                  <a:cubicBezTo>
                    <a:pt x="4174" y="26435"/>
                    <a:pt x="4597" y="26567"/>
                    <a:pt x="4993" y="26699"/>
                  </a:cubicBezTo>
                  <a:cubicBezTo>
                    <a:pt x="5759" y="26964"/>
                    <a:pt x="6419" y="27413"/>
                    <a:pt x="6947" y="28020"/>
                  </a:cubicBezTo>
                  <a:cubicBezTo>
                    <a:pt x="7132" y="28152"/>
                    <a:pt x="7212" y="28443"/>
                    <a:pt x="7106" y="28680"/>
                  </a:cubicBezTo>
                  <a:lnTo>
                    <a:pt x="7106" y="28654"/>
                  </a:lnTo>
                  <a:cubicBezTo>
                    <a:pt x="6974" y="28918"/>
                    <a:pt x="6736" y="29077"/>
                    <a:pt x="6446" y="29077"/>
                  </a:cubicBezTo>
                  <a:cubicBezTo>
                    <a:pt x="6129" y="29024"/>
                    <a:pt x="5785" y="28918"/>
                    <a:pt x="5495" y="28733"/>
                  </a:cubicBezTo>
                  <a:cubicBezTo>
                    <a:pt x="4781" y="28258"/>
                    <a:pt x="4068" y="27782"/>
                    <a:pt x="3355" y="27333"/>
                  </a:cubicBezTo>
                  <a:cubicBezTo>
                    <a:pt x="3276" y="27281"/>
                    <a:pt x="3197" y="27201"/>
                    <a:pt x="3117" y="27148"/>
                  </a:cubicBezTo>
                  <a:cubicBezTo>
                    <a:pt x="2985" y="26990"/>
                    <a:pt x="2853" y="26858"/>
                    <a:pt x="2932" y="26620"/>
                  </a:cubicBezTo>
                  <a:cubicBezTo>
                    <a:pt x="3005" y="26451"/>
                    <a:pt x="3188" y="26326"/>
                    <a:pt x="3380" y="26326"/>
                  </a:cubicBezTo>
                  <a:close/>
                  <a:moveTo>
                    <a:pt x="14906" y="30569"/>
                  </a:moveTo>
                  <a:cubicBezTo>
                    <a:pt x="15035" y="30569"/>
                    <a:pt x="15165" y="30573"/>
                    <a:pt x="15294" y="30582"/>
                  </a:cubicBezTo>
                  <a:cubicBezTo>
                    <a:pt x="15558" y="30582"/>
                    <a:pt x="15823" y="30635"/>
                    <a:pt x="16087" y="30741"/>
                  </a:cubicBezTo>
                  <a:cubicBezTo>
                    <a:pt x="16430" y="30846"/>
                    <a:pt x="16483" y="31322"/>
                    <a:pt x="16166" y="31507"/>
                  </a:cubicBezTo>
                  <a:cubicBezTo>
                    <a:pt x="16034" y="31612"/>
                    <a:pt x="15902" y="31692"/>
                    <a:pt x="15717" y="31718"/>
                  </a:cubicBezTo>
                  <a:lnTo>
                    <a:pt x="15743" y="31745"/>
                  </a:lnTo>
                  <a:cubicBezTo>
                    <a:pt x="15349" y="31832"/>
                    <a:pt x="14956" y="31883"/>
                    <a:pt x="14547" y="31883"/>
                  </a:cubicBezTo>
                  <a:cubicBezTo>
                    <a:pt x="14462" y="31883"/>
                    <a:pt x="14377" y="31881"/>
                    <a:pt x="14291" y="31877"/>
                  </a:cubicBezTo>
                  <a:cubicBezTo>
                    <a:pt x="14249" y="31880"/>
                    <a:pt x="14207" y="31881"/>
                    <a:pt x="14164" y="31881"/>
                  </a:cubicBezTo>
                  <a:cubicBezTo>
                    <a:pt x="13821" y="31881"/>
                    <a:pt x="13422" y="31797"/>
                    <a:pt x="13023" y="31797"/>
                  </a:cubicBezTo>
                  <a:cubicBezTo>
                    <a:pt x="12917" y="31797"/>
                    <a:pt x="12811" y="31771"/>
                    <a:pt x="12706" y="31718"/>
                  </a:cubicBezTo>
                  <a:cubicBezTo>
                    <a:pt x="12442" y="31639"/>
                    <a:pt x="12389" y="31269"/>
                    <a:pt x="12626" y="31111"/>
                  </a:cubicBezTo>
                  <a:cubicBezTo>
                    <a:pt x="12732" y="31005"/>
                    <a:pt x="12891" y="30899"/>
                    <a:pt x="13049" y="30873"/>
                  </a:cubicBezTo>
                  <a:cubicBezTo>
                    <a:pt x="13642" y="30675"/>
                    <a:pt x="14271" y="30569"/>
                    <a:pt x="14906" y="30569"/>
                  </a:cubicBezTo>
                  <a:close/>
                  <a:moveTo>
                    <a:pt x="14684" y="7614"/>
                  </a:moveTo>
                  <a:cubicBezTo>
                    <a:pt x="14709" y="7614"/>
                    <a:pt x="14736" y="7618"/>
                    <a:pt x="14766" y="7628"/>
                  </a:cubicBezTo>
                  <a:cubicBezTo>
                    <a:pt x="14977" y="7708"/>
                    <a:pt x="14872" y="7972"/>
                    <a:pt x="14845" y="8157"/>
                  </a:cubicBezTo>
                  <a:cubicBezTo>
                    <a:pt x="14740" y="8579"/>
                    <a:pt x="14634" y="9002"/>
                    <a:pt x="14528" y="9425"/>
                  </a:cubicBezTo>
                  <a:cubicBezTo>
                    <a:pt x="13868" y="12013"/>
                    <a:pt x="13023" y="14602"/>
                    <a:pt x="12547" y="17243"/>
                  </a:cubicBezTo>
                  <a:cubicBezTo>
                    <a:pt x="12230" y="18775"/>
                    <a:pt x="11913" y="20307"/>
                    <a:pt x="11570" y="21813"/>
                  </a:cubicBezTo>
                  <a:cubicBezTo>
                    <a:pt x="11332" y="23028"/>
                    <a:pt x="11174" y="24269"/>
                    <a:pt x="10962" y="25484"/>
                  </a:cubicBezTo>
                  <a:cubicBezTo>
                    <a:pt x="10830" y="26382"/>
                    <a:pt x="10725" y="27281"/>
                    <a:pt x="10593" y="28152"/>
                  </a:cubicBezTo>
                  <a:cubicBezTo>
                    <a:pt x="10487" y="29050"/>
                    <a:pt x="10381" y="29922"/>
                    <a:pt x="10223" y="30820"/>
                  </a:cubicBezTo>
                  <a:cubicBezTo>
                    <a:pt x="10011" y="32194"/>
                    <a:pt x="9747" y="33567"/>
                    <a:pt x="9615" y="34941"/>
                  </a:cubicBezTo>
                  <a:cubicBezTo>
                    <a:pt x="9589" y="35099"/>
                    <a:pt x="9562" y="35258"/>
                    <a:pt x="9510" y="35390"/>
                  </a:cubicBezTo>
                  <a:cubicBezTo>
                    <a:pt x="9452" y="35578"/>
                    <a:pt x="9282" y="35679"/>
                    <a:pt x="9110" y="35679"/>
                  </a:cubicBezTo>
                  <a:cubicBezTo>
                    <a:pt x="8969" y="35679"/>
                    <a:pt x="8827" y="35612"/>
                    <a:pt x="8744" y="35469"/>
                  </a:cubicBezTo>
                  <a:cubicBezTo>
                    <a:pt x="8638" y="35363"/>
                    <a:pt x="8585" y="35205"/>
                    <a:pt x="8559" y="35020"/>
                  </a:cubicBezTo>
                  <a:cubicBezTo>
                    <a:pt x="8506" y="34676"/>
                    <a:pt x="8479" y="34307"/>
                    <a:pt x="8453" y="33937"/>
                  </a:cubicBezTo>
                  <a:cubicBezTo>
                    <a:pt x="8532" y="33012"/>
                    <a:pt x="8585" y="32088"/>
                    <a:pt x="8664" y="31163"/>
                  </a:cubicBezTo>
                  <a:cubicBezTo>
                    <a:pt x="8691" y="30503"/>
                    <a:pt x="8770" y="29869"/>
                    <a:pt x="8849" y="29235"/>
                  </a:cubicBezTo>
                  <a:cubicBezTo>
                    <a:pt x="8955" y="28496"/>
                    <a:pt x="9061" y="27782"/>
                    <a:pt x="9193" y="27069"/>
                  </a:cubicBezTo>
                  <a:cubicBezTo>
                    <a:pt x="9378" y="25854"/>
                    <a:pt x="9562" y="24639"/>
                    <a:pt x="9774" y="23424"/>
                  </a:cubicBezTo>
                  <a:cubicBezTo>
                    <a:pt x="10091" y="21628"/>
                    <a:pt x="10593" y="19858"/>
                    <a:pt x="11042" y="18088"/>
                  </a:cubicBezTo>
                  <a:cubicBezTo>
                    <a:pt x="11385" y="16768"/>
                    <a:pt x="11649" y="15421"/>
                    <a:pt x="12072" y="14100"/>
                  </a:cubicBezTo>
                  <a:cubicBezTo>
                    <a:pt x="12547" y="12594"/>
                    <a:pt x="13155" y="11115"/>
                    <a:pt x="13683" y="9609"/>
                  </a:cubicBezTo>
                  <a:cubicBezTo>
                    <a:pt x="13868" y="9028"/>
                    <a:pt x="14079" y="8500"/>
                    <a:pt x="14370" y="7972"/>
                  </a:cubicBezTo>
                  <a:cubicBezTo>
                    <a:pt x="14439" y="7833"/>
                    <a:pt x="14508" y="7614"/>
                    <a:pt x="14684" y="7614"/>
                  </a:cubicBezTo>
                  <a:close/>
                  <a:moveTo>
                    <a:pt x="16295" y="1"/>
                  </a:moveTo>
                  <a:cubicBezTo>
                    <a:pt x="16248" y="1"/>
                    <a:pt x="16195" y="16"/>
                    <a:pt x="16140" y="47"/>
                  </a:cubicBezTo>
                  <a:cubicBezTo>
                    <a:pt x="15928" y="206"/>
                    <a:pt x="15717" y="364"/>
                    <a:pt x="15506" y="549"/>
                  </a:cubicBezTo>
                  <a:cubicBezTo>
                    <a:pt x="15136" y="893"/>
                    <a:pt x="14792" y="1263"/>
                    <a:pt x="14449" y="1632"/>
                  </a:cubicBezTo>
                  <a:cubicBezTo>
                    <a:pt x="12996" y="3164"/>
                    <a:pt x="11411" y="4538"/>
                    <a:pt x="9827" y="5938"/>
                  </a:cubicBezTo>
                  <a:cubicBezTo>
                    <a:pt x="8374" y="7179"/>
                    <a:pt x="7000" y="8500"/>
                    <a:pt x="5706" y="9900"/>
                  </a:cubicBezTo>
                  <a:cubicBezTo>
                    <a:pt x="3646" y="12277"/>
                    <a:pt x="2114" y="15104"/>
                    <a:pt x="1242" y="18141"/>
                  </a:cubicBezTo>
                  <a:cubicBezTo>
                    <a:pt x="344" y="21179"/>
                    <a:pt x="0" y="24349"/>
                    <a:pt x="212" y="27492"/>
                  </a:cubicBezTo>
                  <a:cubicBezTo>
                    <a:pt x="423" y="31190"/>
                    <a:pt x="1215" y="34729"/>
                    <a:pt x="2959" y="38031"/>
                  </a:cubicBezTo>
                  <a:cubicBezTo>
                    <a:pt x="3091" y="38295"/>
                    <a:pt x="3223" y="38533"/>
                    <a:pt x="3408" y="38744"/>
                  </a:cubicBezTo>
                  <a:lnTo>
                    <a:pt x="16932" y="38744"/>
                  </a:lnTo>
                  <a:cubicBezTo>
                    <a:pt x="18781" y="36314"/>
                    <a:pt x="20049" y="33488"/>
                    <a:pt x="20630" y="30503"/>
                  </a:cubicBezTo>
                  <a:cubicBezTo>
                    <a:pt x="20894" y="29024"/>
                    <a:pt x="21026" y="27518"/>
                    <a:pt x="21079" y="26013"/>
                  </a:cubicBezTo>
                  <a:cubicBezTo>
                    <a:pt x="21158" y="23715"/>
                    <a:pt x="21000" y="21390"/>
                    <a:pt x="20630" y="19119"/>
                  </a:cubicBezTo>
                  <a:cubicBezTo>
                    <a:pt x="20392" y="17534"/>
                    <a:pt x="20207" y="15949"/>
                    <a:pt x="19890" y="14390"/>
                  </a:cubicBezTo>
                  <a:cubicBezTo>
                    <a:pt x="19626" y="13043"/>
                    <a:pt x="19151" y="11749"/>
                    <a:pt x="18860" y="10402"/>
                  </a:cubicBezTo>
                  <a:cubicBezTo>
                    <a:pt x="18385" y="8368"/>
                    <a:pt x="17672" y="6387"/>
                    <a:pt x="17223" y="4353"/>
                  </a:cubicBezTo>
                  <a:cubicBezTo>
                    <a:pt x="16985" y="3296"/>
                    <a:pt x="16747" y="2213"/>
                    <a:pt x="16457" y="1157"/>
                  </a:cubicBezTo>
                  <a:cubicBezTo>
                    <a:pt x="16377" y="946"/>
                    <a:pt x="16377" y="681"/>
                    <a:pt x="16457" y="470"/>
                  </a:cubicBezTo>
                  <a:cubicBezTo>
                    <a:pt x="16483" y="391"/>
                    <a:pt x="16483" y="312"/>
                    <a:pt x="16483" y="232"/>
                  </a:cubicBezTo>
                  <a:cubicBezTo>
                    <a:pt x="16483" y="84"/>
                    <a:pt x="16405" y="1"/>
                    <a:pt x="16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2"/>
            <p:cNvSpPr/>
            <p:nvPr/>
          </p:nvSpPr>
          <p:spPr>
            <a:xfrm>
              <a:off x="5324200" y="2310000"/>
              <a:ext cx="163125" cy="701675"/>
            </a:xfrm>
            <a:custGeom>
              <a:avLst/>
              <a:gdLst/>
              <a:ahLst/>
              <a:cxnLst/>
              <a:rect l="l" t="t" r="r" b="b"/>
              <a:pathLst>
                <a:path w="6525" h="28067" extrusionOk="0">
                  <a:moveTo>
                    <a:pt x="6231" y="1"/>
                  </a:moveTo>
                  <a:cubicBezTo>
                    <a:pt x="6055" y="1"/>
                    <a:pt x="5986" y="220"/>
                    <a:pt x="5917" y="359"/>
                  </a:cubicBezTo>
                  <a:cubicBezTo>
                    <a:pt x="5626" y="887"/>
                    <a:pt x="5415" y="1415"/>
                    <a:pt x="5230" y="1996"/>
                  </a:cubicBezTo>
                  <a:cubicBezTo>
                    <a:pt x="4702" y="3502"/>
                    <a:pt x="4094" y="4981"/>
                    <a:pt x="3619" y="6487"/>
                  </a:cubicBezTo>
                  <a:cubicBezTo>
                    <a:pt x="3196" y="7808"/>
                    <a:pt x="2932" y="9155"/>
                    <a:pt x="2589" y="10475"/>
                  </a:cubicBezTo>
                  <a:cubicBezTo>
                    <a:pt x="2140" y="12245"/>
                    <a:pt x="1638" y="14015"/>
                    <a:pt x="1321" y="15811"/>
                  </a:cubicBezTo>
                  <a:cubicBezTo>
                    <a:pt x="1109" y="17026"/>
                    <a:pt x="925" y="18241"/>
                    <a:pt x="740" y="19456"/>
                  </a:cubicBezTo>
                  <a:cubicBezTo>
                    <a:pt x="608" y="20169"/>
                    <a:pt x="502" y="20883"/>
                    <a:pt x="396" y="21622"/>
                  </a:cubicBezTo>
                  <a:cubicBezTo>
                    <a:pt x="317" y="22256"/>
                    <a:pt x="238" y="22890"/>
                    <a:pt x="211" y="23550"/>
                  </a:cubicBezTo>
                  <a:cubicBezTo>
                    <a:pt x="132" y="24475"/>
                    <a:pt x="79" y="25426"/>
                    <a:pt x="0" y="26350"/>
                  </a:cubicBezTo>
                  <a:cubicBezTo>
                    <a:pt x="26" y="26694"/>
                    <a:pt x="53" y="27063"/>
                    <a:pt x="106" y="27407"/>
                  </a:cubicBezTo>
                  <a:cubicBezTo>
                    <a:pt x="132" y="27592"/>
                    <a:pt x="185" y="27750"/>
                    <a:pt x="291" y="27856"/>
                  </a:cubicBezTo>
                  <a:cubicBezTo>
                    <a:pt x="374" y="27999"/>
                    <a:pt x="516" y="28066"/>
                    <a:pt x="657" y="28066"/>
                  </a:cubicBezTo>
                  <a:cubicBezTo>
                    <a:pt x="829" y="28066"/>
                    <a:pt x="999" y="27965"/>
                    <a:pt x="1057" y="27777"/>
                  </a:cubicBezTo>
                  <a:cubicBezTo>
                    <a:pt x="1109" y="27645"/>
                    <a:pt x="1136" y="27486"/>
                    <a:pt x="1162" y="27328"/>
                  </a:cubicBezTo>
                  <a:cubicBezTo>
                    <a:pt x="1294" y="25954"/>
                    <a:pt x="1558" y="24581"/>
                    <a:pt x="1770" y="23207"/>
                  </a:cubicBezTo>
                  <a:cubicBezTo>
                    <a:pt x="1928" y="22309"/>
                    <a:pt x="2034" y="21437"/>
                    <a:pt x="2140" y="20539"/>
                  </a:cubicBezTo>
                  <a:cubicBezTo>
                    <a:pt x="2272" y="19668"/>
                    <a:pt x="2377" y="18769"/>
                    <a:pt x="2509" y="17871"/>
                  </a:cubicBezTo>
                  <a:cubicBezTo>
                    <a:pt x="2721" y="16656"/>
                    <a:pt x="2879" y="15415"/>
                    <a:pt x="3117" y="14200"/>
                  </a:cubicBezTo>
                  <a:cubicBezTo>
                    <a:pt x="3460" y="12694"/>
                    <a:pt x="3777" y="11162"/>
                    <a:pt x="4094" y="9630"/>
                  </a:cubicBezTo>
                  <a:cubicBezTo>
                    <a:pt x="4570" y="6989"/>
                    <a:pt x="5415" y="4400"/>
                    <a:pt x="6075" y="1812"/>
                  </a:cubicBezTo>
                  <a:cubicBezTo>
                    <a:pt x="6181" y="1389"/>
                    <a:pt x="6287" y="966"/>
                    <a:pt x="6392" y="544"/>
                  </a:cubicBezTo>
                  <a:cubicBezTo>
                    <a:pt x="6419" y="359"/>
                    <a:pt x="6524" y="95"/>
                    <a:pt x="6313" y="15"/>
                  </a:cubicBezTo>
                  <a:cubicBezTo>
                    <a:pt x="6283" y="5"/>
                    <a:pt x="6256" y="1"/>
                    <a:pt x="6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2"/>
            <p:cNvSpPr/>
            <p:nvPr/>
          </p:nvSpPr>
          <p:spPr>
            <a:xfrm>
              <a:off x="5199225" y="2619200"/>
              <a:ext cx="113100" cy="97325"/>
            </a:xfrm>
            <a:custGeom>
              <a:avLst/>
              <a:gdLst/>
              <a:ahLst/>
              <a:cxnLst/>
              <a:rect l="l" t="t" r="r" b="b"/>
              <a:pathLst>
                <a:path w="4524" h="3893" extrusionOk="0">
                  <a:moveTo>
                    <a:pt x="627" y="0"/>
                  </a:moveTo>
                  <a:cubicBezTo>
                    <a:pt x="253" y="0"/>
                    <a:pt x="0" y="431"/>
                    <a:pt x="244" y="749"/>
                  </a:cubicBezTo>
                  <a:cubicBezTo>
                    <a:pt x="429" y="987"/>
                    <a:pt x="614" y="1224"/>
                    <a:pt x="826" y="1462"/>
                  </a:cubicBezTo>
                  <a:cubicBezTo>
                    <a:pt x="1433" y="2069"/>
                    <a:pt x="2041" y="2703"/>
                    <a:pt x="2648" y="3311"/>
                  </a:cubicBezTo>
                  <a:cubicBezTo>
                    <a:pt x="2886" y="3549"/>
                    <a:pt x="3176" y="3734"/>
                    <a:pt x="3493" y="3813"/>
                  </a:cubicBezTo>
                  <a:lnTo>
                    <a:pt x="3678" y="3892"/>
                  </a:lnTo>
                  <a:cubicBezTo>
                    <a:pt x="4180" y="3813"/>
                    <a:pt x="4524" y="3522"/>
                    <a:pt x="4339" y="2941"/>
                  </a:cubicBezTo>
                  <a:cubicBezTo>
                    <a:pt x="4259" y="2783"/>
                    <a:pt x="4180" y="2651"/>
                    <a:pt x="4048" y="2545"/>
                  </a:cubicBezTo>
                  <a:cubicBezTo>
                    <a:pt x="3203" y="1673"/>
                    <a:pt x="2252" y="907"/>
                    <a:pt x="1248" y="221"/>
                  </a:cubicBezTo>
                  <a:cubicBezTo>
                    <a:pt x="1090" y="115"/>
                    <a:pt x="905" y="36"/>
                    <a:pt x="720" y="9"/>
                  </a:cubicBezTo>
                  <a:cubicBezTo>
                    <a:pt x="688" y="3"/>
                    <a:pt x="657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2"/>
            <p:cNvSpPr/>
            <p:nvPr/>
          </p:nvSpPr>
          <p:spPr>
            <a:xfrm>
              <a:off x="5472775" y="2633950"/>
              <a:ext cx="107000" cy="71500"/>
            </a:xfrm>
            <a:custGeom>
              <a:avLst/>
              <a:gdLst/>
              <a:ahLst/>
              <a:cxnLst/>
              <a:rect l="l" t="t" r="r" b="b"/>
              <a:pathLst>
                <a:path w="4280" h="2860" extrusionOk="0">
                  <a:moveTo>
                    <a:pt x="3546" y="1"/>
                  </a:moveTo>
                  <a:cubicBezTo>
                    <a:pt x="3483" y="1"/>
                    <a:pt x="3418" y="9"/>
                    <a:pt x="3355" y="27"/>
                  </a:cubicBezTo>
                  <a:cubicBezTo>
                    <a:pt x="2668" y="185"/>
                    <a:pt x="2008" y="449"/>
                    <a:pt x="1427" y="846"/>
                  </a:cubicBezTo>
                  <a:cubicBezTo>
                    <a:pt x="1004" y="1110"/>
                    <a:pt x="608" y="1427"/>
                    <a:pt x="264" y="1744"/>
                  </a:cubicBezTo>
                  <a:cubicBezTo>
                    <a:pt x="106" y="1902"/>
                    <a:pt x="0" y="2087"/>
                    <a:pt x="0" y="2298"/>
                  </a:cubicBezTo>
                  <a:cubicBezTo>
                    <a:pt x="0" y="2612"/>
                    <a:pt x="221" y="2860"/>
                    <a:pt x="521" y="2860"/>
                  </a:cubicBezTo>
                  <a:cubicBezTo>
                    <a:pt x="549" y="2860"/>
                    <a:pt x="578" y="2858"/>
                    <a:pt x="608" y="2853"/>
                  </a:cubicBezTo>
                  <a:cubicBezTo>
                    <a:pt x="766" y="2853"/>
                    <a:pt x="898" y="2800"/>
                    <a:pt x="1057" y="2747"/>
                  </a:cubicBezTo>
                  <a:cubicBezTo>
                    <a:pt x="1876" y="2483"/>
                    <a:pt x="2694" y="2087"/>
                    <a:pt x="3434" y="1612"/>
                  </a:cubicBezTo>
                  <a:cubicBezTo>
                    <a:pt x="3619" y="1453"/>
                    <a:pt x="3804" y="1268"/>
                    <a:pt x="3989" y="1083"/>
                  </a:cubicBezTo>
                  <a:cubicBezTo>
                    <a:pt x="4227" y="898"/>
                    <a:pt x="4279" y="555"/>
                    <a:pt x="4121" y="317"/>
                  </a:cubicBezTo>
                  <a:cubicBezTo>
                    <a:pt x="3997" y="111"/>
                    <a:pt x="3776" y="1"/>
                    <a:pt x="35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2"/>
            <p:cNvSpPr/>
            <p:nvPr/>
          </p:nvSpPr>
          <p:spPr>
            <a:xfrm>
              <a:off x="5184200" y="2777825"/>
              <a:ext cx="108975" cy="69450"/>
            </a:xfrm>
            <a:custGeom>
              <a:avLst/>
              <a:gdLst/>
              <a:ahLst/>
              <a:cxnLst/>
              <a:rect l="l" t="t" r="r" b="b"/>
              <a:pathLst>
                <a:path w="4359" h="2778" extrusionOk="0">
                  <a:moveTo>
                    <a:pt x="528" y="0"/>
                  </a:moveTo>
                  <a:cubicBezTo>
                    <a:pt x="339" y="0"/>
                    <a:pt x="178" y="125"/>
                    <a:pt x="106" y="294"/>
                  </a:cubicBezTo>
                  <a:cubicBezTo>
                    <a:pt x="0" y="532"/>
                    <a:pt x="132" y="664"/>
                    <a:pt x="264" y="822"/>
                  </a:cubicBezTo>
                  <a:cubicBezTo>
                    <a:pt x="344" y="875"/>
                    <a:pt x="423" y="955"/>
                    <a:pt x="528" y="1007"/>
                  </a:cubicBezTo>
                  <a:cubicBezTo>
                    <a:pt x="1242" y="1456"/>
                    <a:pt x="1955" y="1932"/>
                    <a:pt x="2668" y="2407"/>
                  </a:cubicBezTo>
                  <a:cubicBezTo>
                    <a:pt x="2959" y="2592"/>
                    <a:pt x="3276" y="2724"/>
                    <a:pt x="3619" y="2777"/>
                  </a:cubicBezTo>
                  <a:cubicBezTo>
                    <a:pt x="3883" y="2751"/>
                    <a:pt x="4121" y="2592"/>
                    <a:pt x="4253" y="2328"/>
                  </a:cubicBezTo>
                  <a:cubicBezTo>
                    <a:pt x="4359" y="2117"/>
                    <a:pt x="4306" y="1826"/>
                    <a:pt x="4094" y="1668"/>
                  </a:cubicBezTo>
                  <a:cubicBezTo>
                    <a:pt x="3566" y="1087"/>
                    <a:pt x="2906" y="638"/>
                    <a:pt x="2140" y="373"/>
                  </a:cubicBezTo>
                  <a:cubicBezTo>
                    <a:pt x="1744" y="241"/>
                    <a:pt x="1321" y="109"/>
                    <a:pt x="898" y="30"/>
                  </a:cubicBezTo>
                  <a:cubicBezTo>
                    <a:pt x="793" y="4"/>
                    <a:pt x="687" y="4"/>
                    <a:pt x="581" y="4"/>
                  </a:cubicBezTo>
                  <a:cubicBezTo>
                    <a:pt x="563" y="1"/>
                    <a:pt x="545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2"/>
            <p:cNvSpPr/>
            <p:nvPr/>
          </p:nvSpPr>
          <p:spPr>
            <a:xfrm>
              <a:off x="5476725" y="2519700"/>
              <a:ext cx="91825" cy="79500"/>
            </a:xfrm>
            <a:custGeom>
              <a:avLst/>
              <a:gdLst/>
              <a:ahLst/>
              <a:cxnLst/>
              <a:rect l="l" t="t" r="r" b="b"/>
              <a:pathLst>
                <a:path w="3673" h="3180" extrusionOk="0">
                  <a:moveTo>
                    <a:pt x="3144" y="1"/>
                  </a:moveTo>
                  <a:cubicBezTo>
                    <a:pt x="2933" y="27"/>
                    <a:pt x="2721" y="106"/>
                    <a:pt x="2536" y="212"/>
                  </a:cubicBezTo>
                  <a:cubicBezTo>
                    <a:pt x="1718" y="740"/>
                    <a:pt x="925" y="1269"/>
                    <a:pt x="318" y="2061"/>
                  </a:cubicBezTo>
                  <a:cubicBezTo>
                    <a:pt x="238" y="2167"/>
                    <a:pt x="186" y="2272"/>
                    <a:pt x="133" y="2378"/>
                  </a:cubicBezTo>
                  <a:cubicBezTo>
                    <a:pt x="1" y="2563"/>
                    <a:pt x="1" y="2827"/>
                    <a:pt x="159" y="2985"/>
                  </a:cubicBezTo>
                  <a:cubicBezTo>
                    <a:pt x="270" y="3115"/>
                    <a:pt x="433" y="3180"/>
                    <a:pt x="593" y="3180"/>
                  </a:cubicBezTo>
                  <a:cubicBezTo>
                    <a:pt x="662" y="3180"/>
                    <a:pt x="730" y="3168"/>
                    <a:pt x="793" y="3144"/>
                  </a:cubicBezTo>
                  <a:cubicBezTo>
                    <a:pt x="1269" y="2959"/>
                    <a:pt x="1718" y="2721"/>
                    <a:pt x="2114" y="2404"/>
                  </a:cubicBezTo>
                  <a:cubicBezTo>
                    <a:pt x="2563" y="2008"/>
                    <a:pt x="2986" y="1559"/>
                    <a:pt x="3355" y="1057"/>
                  </a:cubicBezTo>
                  <a:cubicBezTo>
                    <a:pt x="3461" y="925"/>
                    <a:pt x="3540" y="740"/>
                    <a:pt x="3593" y="582"/>
                  </a:cubicBezTo>
                  <a:cubicBezTo>
                    <a:pt x="3672" y="291"/>
                    <a:pt x="3461" y="1"/>
                    <a:pt x="3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2"/>
            <p:cNvSpPr/>
            <p:nvPr/>
          </p:nvSpPr>
          <p:spPr>
            <a:xfrm>
              <a:off x="5423250" y="2883875"/>
              <a:ext cx="102375" cy="33050"/>
            </a:xfrm>
            <a:custGeom>
              <a:avLst/>
              <a:gdLst/>
              <a:ahLst/>
              <a:cxnLst/>
              <a:rect l="l" t="t" r="r" b="b"/>
              <a:pathLst>
                <a:path w="4095" h="1322" extrusionOk="0">
                  <a:moveTo>
                    <a:pt x="2493" y="1"/>
                  </a:moveTo>
                  <a:cubicBezTo>
                    <a:pt x="1863" y="1"/>
                    <a:pt x="1249" y="107"/>
                    <a:pt x="634" y="305"/>
                  </a:cubicBezTo>
                  <a:cubicBezTo>
                    <a:pt x="476" y="358"/>
                    <a:pt x="344" y="437"/>
                    <a:pt x="211" y="543"/>
                  </a:cubicBezTo>
                  <a:cubicBezTo>
                    <a:pt x="0" y="727"/>
                    <a:pt x="53" y="1071"/>
                    <a:pt x="317" y="1150"/>
                  </a:cubicBezTo>
                  <a:cubicBezTo>
                    <a:pt x="396" y="1203"/>
                    <a:pt x="502" y="1229"/>
                    <a:pt x="608" y="1229"/>
                  </a:cubicBezTo>
                  <a:cubicBezTo>
                    <a:pt x="982" y="1229"/>
                    <a:pt x="1356" y="1321"/>
                    <a:pt x="1700" y="1321"/>
                  </a:cubicBezTo>
                  <a:cubicBezTo>
                    <a:pt x="1768" y="1321"/>
                    <a:pt x="1836" y="1317"/>
                    <a:pt x="1902" y="1309"/>
                  </a:cubicBezTo>
                  <a:cubicBezTo>
                    <a:pt x="1981" y="1313"/>
                    <a:pt x="2060" y="1315"/>
                    <a:pt x="2140" y="1315"/>
                  </a:cubicBezTo>
                  <a:cubicBezTo>
                    <a:pt x="2536" y="1315"/>
                    <a:pt x="2932" y="1260"/>
                    <a:pt x="3328" y="1150"/>
                  </a:cubicBezTo>
                  <a:cubicBezTo>
                    <a:pt x="3487" y="1124"/>
                    <a:pt x="3645" y="1071"/>
                    <a:pt x="3777" y="965"/>
                  </a:cubicBezTo>
                  <a:cubicBezTo>
                    <a:pt x="4094" y="754"/>
                    <a:pt x="4042" y="278"/>
                    <a:pt x="3672" y="173"/>
                  </a:cubicBezTo>
                  <a:cubicBezTo>
                    <a:pt x="3434" y="67"/>
                    <a:pt x="3143" y="14"/>
                    <a:pt x="2879" y="14"/>
                  </a:cubicBezTo>
                  <a:cubicBezTo>
                    <a:pt x="2750" y="5"/>
                    <a:pt x="2621" y="1"/>
                    <a:pt x="2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2"/>
            <p:cNvSpPr/>
            <p:nvPr/>
          </p:nvSpPr>
          <p:spPr>
            <a:xfrm>
              <a:off x="5272025" y="2492500"/>
              <a:ext cx="62100" cy="73450"/>
            </a:xfrm>
            <a:custGeom>
              <a:avLst/>
              <a:gdLst/>
              <a:ahLst/>
              <a:cxnLst/>
              <a:rect l="l" t="t" r="r" b="b"/>
              <a:pathLst>
                <a:path w="2484" h="2938" extrusionOk="0">
                  <a:moveTo>
                    <a:pt x="523" y="0"/>
                  </a:moveTo>
                  <a:cubicBezTo>
                    <a:pt x="399" y="0"/>
                    <a:pt x="275" y="48"/>
                    <a:pt x="185" y="138"/>
                  </a:cubicBezTo>
                  <a:cubicBezTo>
                    <a:pt x="27" y="296"/>
                    <a:pt x="0" y="587"/>
                    <a:pt x="159" y="772"/>
                  </a:cubicBezTo>
                  <a:cubicBezTo>
                    <a:pt x="529" y="1274"/>
                    <a:pt x="793" y="1855"/>
                    <a:pt x="1110" y="2383"/>
                  </a:cubicBezTo>
                  <a:cubicBezTo>
                    <a:pt x="1242" y="2700"/>
                    <a:pt x="1532" y="2911"/>
                    <a:pt x="1876" y="2938"/>
                  </a:cubicBezTo>
                  <a:cubicBezTo>
                    <a:pt x="2166" y="2938"/>
                    <a:pt x="2430" y="2700"/>
                    <a:pt x="2457" y="2409"/>
                  </a:cubicBezTo>
                  <a:cubicBezTo>
                    <a:pt x="2483" y="2145"/>
                    <a:pt x="2457" y="1881"/>
                    <a:pt x="2351" y="1643"/>
                  </a:cubicBezTo>
                  <a:cubicBezTo>
                    <a:pt x="2034" y="983"/>
                    <a:pt x="1479" y="428"/>
                    <a:pt x="793" y="85"/>
                  </a:cubicBezTo>
                  <a:cubicBezTo>
                    <a:pt x="713" y="28"/>
                    <a:pt x="618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42"/>
          <p:cNvSpPr/>
          <p:nvPr/>
        </p:nvSpPr>
        <p:spPr>
          <a:xfrm rot="-1413494" flipH="1">
            <a:off x="8550674" y="2428250"/>
            <a:ext cx="768214" cy="1238396"/>
          </a:xfrm>
          <a:custGeom>
            <a:avLst/>
            <a:gdLst/>
            <a:ahLst/>
            <a:cxnLst/>
            <a:rect l="l" t="t" r="r" b="b"/>
            <a:pathLst>
              <a:path w="21634" h="34875" extrusionOk="0">
                <a:moveTo>
                  <a:pt x="18140" y="547"/>
                </a:moveTo>
                <a:cubicBezTo>
                  <a:pt x="18165" y="547"/>
                  <a:pt x="18193" y="552"/>
                  <a:pt x="18226" y="563"/>
                </a:cubicBezTo>
                <a:cubicBezTo>
                  <a:pt x="18437" y="616"/>
                  <a:pt x="18437" y="854"/>
                  <a:pt x="18437" y="1038"/>
                </a:cubicBezTo>
                <a:cubicBezTo>
                  <a:pt x="18437" y="1303"/>
                  <a:pt x="18384" y="1540"/>
                  <a:pt x="18252" y="1778"/>
                </a:cubicBezTo>
                <a:cubicBezTo>
                  <a:pt x="17830" y="2518"/>
                  <a:pt x="17354" y="3204"/>
                  <a:pt x="16826" y="3865"/>
                </a:cubicBezTo>
                <a:cubicBezTo>
                  <a:pt x="16958" y="2967"/>
                  <a:pt x="17249" y="2095"/>
                  <a:pt x="17645" y="1250"/>
                </a:cubicBezTo>
                <a:cubicBezTo>
                  <a:pt x="17698" y="1118"/>
                  <a:pt x="17777" y="1012"/>
                  <a:pt x="17856" y="880"/>
                </a:cubicBezTo>
                <a:cubicBezTo>
                  <a:pt x="17947" y="743"/>
                  <a:pt x="17979" y="547"/>
                  <a:pt x="18140" y="547"/>
                </a:cubicBezTo>
                <a:close/>
                <a:moveTo>
                  <a:pt x="15981" y="563"/>
                </a:moveTo>
                <a:cubicBezTo>
                  <a:pt x="16060" y="801"/>
                  <a:pt x="16086" y="1065"/>
                  <a:pt x="16034" y="1303"/>
                </a:cubicBezTo>
                <a:cubicBezTo>
                  <a:pt x="15928" y="2253"/>
                  <a:pt x="15822" y="3204"/>
                  <a:pt x="15717" y="4155"/>
                </a:cubicBezTo>
                <a:cubicBezTo>
                  <a:pt x="15717" y="4525"/>
                  <a:pt x="15690" y="4895"/>
                  <a:pt x="15637" y="5238"/>
                </a:cubicBezTo>
                <a:lnTo>
                  <a:pt x="15611" y="5265"/>
                </a:lnTo>
                <a:cubicBezTo>
                  <a:pt x="14554" y="3944"/>
                  <a:pt x="14739" y="1223"/>
                  <a:pt x="15981" y="563"/>
                </a:cubicBezTo>
                <a:close/>
                <a:moveTo>
                  <a:pt x="20864" y="3068"/>
                </a:moveTo>
                <a:cubicBezTo>
                  <a:pt x="20968" y="3068"/>
                  <a:pt x="21026" y="3147"/>
                  <a:pt x="21026" y="3284"/>
                </a:cubicBezTo>
                <a:cubicBezTo>
                  <a:pt x="21052" y="3469"/>
                  <a:pt x="20999" y="3680"/>
                  <a:pt x="20894" y="3838"/>
                </a:cubicBezTo>
                <a:cubicBezTo>
                  <a:pt x="20471" y="4552"/>
                  <a:pt x="19916" y="5133"/>
                  <a:pt x="19230" y="5608"/>
                </a:cubicBezTo>
                <a:cubicBezTo>
                  <a:pt x="19045" y="5687"/>
                  <a:pt x="18860" y="5767"/>
                  <a:pt x="18675" y="5793"/>
                </a:cubicBezTo>
                <a:cubicBezTo>
                  <a:pt x="18226" y="5846"/>
                  <a:pt x="17777" y="5899"/>
                  <a:pt x="17301" y="5951"/>
                </a:cubicBezTo>
                <a:cubicBezTo>
                  <a:pt x="17328" y="5793"/>
                  <a:pt x="17433" y="5767"/>
                  <a:pt x="17513" y="5714"/>
                </a:cubicBezTo>
                <a:cubicBezTo>
                  <a:pt x="18490" y="5080"/>
                  <a:pt x="19388" y="4340"/>
                  <a:pt x="20207" y="3521"/>
                </a:cubicBezTo>
                <a:cubicBezTo>
                  <a:pt x="20339" y="3336"/>
                  <a:pt x="20524" y="3178"/>
                  <a:pt x="20735" y="3099"/>
                </a:cubicBezTo>
                <a:cubicBezTo>
                  <a:pt x="20784" y="3078"/>
                  <a:pt x="20826" y="3068"/>
                  <a:pt x="20864" y="3068"/>
                </a:cubicBezTo>
                <a:close/>
                <a:moveTo>
                  <a:pt x="11862" y="3942"/>
                </a:moveTo>
                <a:cubicBezTo>
                  <a:pt x="11963" y="3942"/>
                  <a:pt x="12078" y="4004"/>
                  <a:pt x="12203" y="4129"/>
                </a:cubicBezTo>
                <a:cubicBezTo>
                  <a:pt x="12415" y="4340"/>
                  <a:pt x="12547" y="4631"/>
                  <a:pt x="12600" y="4948"/>
                </a:cubicBezTo>
                <a:cubicBezTo>
                  <a:pt x="12652" y="5291"/>
                  <a:pt x="12705" y="5634"/>
                  <a:pt x="12732" y="5978"/>
                </a:cubicBezTo>
                <a:cubicBezTo>
                  <a:pt x="12758" y="6612"/>
                  <a:pt x="12969" y="7219"/>
                  <a:pt x="13286" y="7774"/>
                </a:cubicBezTo>
                <a:cubicBezTo>
                  <a:pt x="13313" y="7827"/>
                  <a:pt x="13339" y="7880"/>
                  <a:pt x="13339" y="7933"/>
                </a:cubicBezTo>
                <a:cubicBezTo>
                  <a:pt x="13022" y="7853"/>
                  <a:pt x="12732" y="7668"/>
                  <a:pt x="12494" y="7404"/>
                </a:cubicBezTo>
                <a:cubicBezTo>
                  <a:pt x="12045" y="6876"/>
                  <a:pt x="11702" y="6242"/>
                  <a:pt x="11517" y="5555"/>
                </a:cubicBezTo>
                <a:cubicBezTo>
                  <a:pt x="11385" y="5133"/>
                  <a:pt x="11411" y="4684"/>
                  <a:pt x="11543" y="4261"/>
                </a:cubicBezTo>
                <a:cubicBezTo>
                  <a:pt x="11618" y="4050"/>
                  <a:pt x="11728" y="3942"/>
                  <a:pt x="11862" y="3942"/>
                </a:cubicBezTo>
                <a:close/>
                <a:moveTo>
                  <a:pt x="19885" y="7801"/>
                </a:moveTo>
                <a:cubicBezTo>
                  <a:pt x="20076" y="7801"/>
                  <a:pt x="20171" y="7916"/>
                  <a:pt x="20233" y="8144"/>
                </a:cubicBezTo>
                <a:cubicBezTo>
                  <a:pt x="20339" y="8487"/>
                  <a:pt x="20260" y="8857"/>
                  <a:pt x="20048" y="9148"/>
                </a:cubicBezTo>
                <a:cubicBezTo>
                  <a:pt x="19481" y="9848"/>
                  <a:pt x="18668" y="10198"/>
                  <a:pt x="17856" y="10198"/>
                </a:cubicBezTo>
                <a:cubicBezTo>
                  <a:pt x="17044" y="10198"/>
                  <a:pt x="16232" y="9848"/>
                  <a:pt x="15664" y="9148"/>
                </a:cubicBezTo>
                <a:cubicBezTo>
                  <a:pt x="15611" y="9095"/>
                  <a:pt x="15584" y="9042"/>
                  <a:pt x="15611" y="8963"/>
                </a:cubicBezTo>
                <a:cubicBezTo>
                  <a:pt x="15954" y="8910"/>
                  <a:pt x="16271" y="8831"/>
                  <a:pt x="16641" y="8804"/>
                </a:cubicBezTo>
                <a:cubicBezTo>
                  <a:pt x="17407" y="8672"/>
                  <a:pt x="18173" y="8434"/>
                  <a:pt x="18886" y="8091"/>
                </a:cubicBezTo>
                <a:cubicBezTo>
                  <a:pt x="19150" y="7959"/>
                  <a:pt x="19415" y="7853"/>
                  <a:pt x="19705" y="7827"/>
                </a:cubicBezTo>
                <a:cubicBezTo>
                  <a:pt x="19773" y="7810"/>
                  <a:pt x="19832" y="7801"/>
                  <a:pt x="19885" y="7801"/>
                </a:cubicBezTo>
                <a:close/>
                <a:moveTo>
                  <a:pt x="9261" y="7778"/>
                </a:moveTo>
                <a:cubicBezTo>
                  <a:pt x="9345" y="7778"/>
                  <a:pt x="9432" y="7802"/>
                  <a:pt x="9509" y="7853"/>
                </a:cubicBezTo>
                <a:cubicBezTo>
                  <a:pt x="10011" y="8012"/>
                  <a:pt x="10407" y="8382"/>
                  <a:pt x="10592" y="8857"/>
                </a:cubicBezTo>
                <a:cubicBezTo>
                  <a:pt x="10777" y="9253"/>
                  <a:pt x="10909" y="9676"/>
                  <a:pt x="11015" y="10098"/>
                </a:cubicBezTo>
                <a:cubicBezTo>
                  <a:pt x="11226" y="10944"/>
                  <a:pt x="11411" y="11789"/>
                  <a:pt x="11992" y="12502"/>
                </a:cubicBezTo>
                <a:cubicBezTo>
                  <a:pt x="11332" y="12449"/>
                  <a:pt x="10724" y="12238"/>
                  <a:pt x="10143" y="11921"/>
                </a:cubicBezTo>
                <a:cubicBezTo>
                  <a:pt x="9588" y="11525"/>
                  <a:pt x="9087" y="11076"/>
                  <a:pt x="8611" y="10600"/>
                </a:cubicBezTo>
                <a:cubicBezTo>
                  <a:pt x="8373" y="10310"/>
                  <a:pt x="8241" y="9940"/>
                  <a:pt x="8294" y="9570"/>
                </a:cubicBezTo>
                <a:cubicBezTo>
                  <a:pt x="8321" y="9016"/>
                  <a:pt x="8505" y="8487"/>
                  <a:pt x="8849" y="8038"/>
                </a:cubicBezTo>
                <a:cubicBezTo>
                  <a:pt x="8920" y="7878"/>
                  <a:pt x="9087" y="7778"/>
                  <a:pt x="9261" y="7778"/>
                </a:cubicBezTo>
                <a:close/>
                <a:moveTo>
                  <a:pt x="17566" y="12317"/>
                </a:moveTo>
                <a:cubicBezTo>
                  <a:pt x="18094" y="12317"/>
                  <a:pt x="18596" y="12529"/>
                  <a:pt x="18965" y="12925"/>
                </a:cubicBezTo>
                <a:cubicBezTo>
                  <a:pt x="19256" y="13163"/>
                  <a:pt x="19230" y="13453"/>
                  <a:pt x="18913" y="13691"/>
                </a:cubicBezTo>
                <a:cubicBezTo>
                  <a:pt x="18229" y="14248"/>
                  <a:pt x="17400" y="14538"/>
                  <a:pt x="16542" y="14538"/>
                </a:cubicBezTo>
                <a:cubicBezTo>
                  <a:pt x="16505" y="14538"/>
                  <a:pt x="16467" y="14537"/>
                  <a:pt x="16430" y="14536"/>
                </a:cubicBezTo>
                <a:cubicBezTo>
                  <a:pt x="15611" y="14510"/>
                  <a:pt x="14818" y="14325"/>
                  <a:pt x="14052" y="13981"/>
                </a:cubicBezTo>
                <a:cubicBezTo>
                  <a:pt x="13788" y="13849"/>
                  <a:pt x="13551" y="13691"/>
                  <a:pt x="13366" y="13453"/>
                </a:cubicBezTo>
                <a:cubicBezTo>
                  <a:pt x="13841" y="13321"/>
                  <a:pt x="14290" y="13163"/>
                  <a:pt x="14739" y="12951"/>
                </a:cubicBezTo>
                <a:cubicBezTo>
                  <a:pt x="15637" y="12581"/>
                  <a:pt x="16588" y="12370"/>
                  <a:pt x="17566" y="12317"/>
                </a:cubicBezTo>
                <a:close/>
                <a:moveTo>
                  <a:pt x="6962" y="13536"/>
                </a:moveTo>
                <a:cubicBezTo>
                  <a:pt x="7110" y="13536"/>
                  <a:pt x="7260" y="13577"/>
                  <a:pt x="7396" y="13664"/>
                </a:cubicBezTo>
                <a:cubicBezTo>
                  <a:pt x="7898" y="13902"/>
                  <a:pt x="8373" y="14219"/>
                  <a:pt x="8822" y="14589"/>
                </a:cubicBezTo>
                <a:cubicBezTo>
                  <a:pt x="9536" y="15170"/>
                  <a:pt x="10196" y="15778"/>
                  <a:pt x="10883" y="16385"/>
                </a:cubicBezTo>
                <a:cubicBezTo>
                  <a:pt x="10302" y="16438"/>
                  <a:pt x="9747" y="16544"/>
                  <a:pt x="9166" y="16544"/>
                </a:cubicBezTo>
                <a:cubicBezTo>
                  <a:pt x="9073" y="16547"/>
                  <a:pt x="8980" y="16548"/>
                  <a:pt x="8887" y="16548"/>
                </a:cubicBezTo>
                <a:cubicBezTo>
                  <a:pt x="8214" y="16548"/>
                  <a:pt x="7544" y="16462"/>
                  <a:pt x="6894" y="16253"/>
                </a:cubicBezTo>
                <a:cubicBezTo>
                  <a:pt x="5706" y="15883"/>
                  <a:pt x="5547" y="14827"/>
                  <a:pt x="6287" y="13876"/>
                </a:cubicBezTo>
                <a:cubicBezTo>
                  <a:pt x="6454" y="13658"/>
                  <a:pt x="6706" y="13536"/>
                  <a:pt x="6962" y="13536"/>
                </a:cubicBezTo>
                <a:close/>
                <a:moveTo>
                  <a:pt x="16578" y="17083"/>
                </a:moveTo>
                <a:cubicBezTo>
                  <a:pt x="16851" y="17083"/>
                  <a:pt x="17110" y="17171"/>
                  <a:pt x="17301" y="17362"/>
                </a:cubicBezTo>
                <a:cubicBezTo>
                  <a:pt x="17698" y="17653"/>
                  <a:pt x="17645" y="18260"/>
                  <a:pt x="17222" y="18472"/>
                </a:cubicBezTo>
                <a:cubicBezTo>
                  <a:pt x="16674" y="18846"/>
                  <a:pt x="16031" y="19055"/>
                  <a:pt x="15383" y="19055"/>
                </a:cubicBezTo>
                <a:cubicBezTo>
                  <a:pt x="15344" y="19055"/>
                  <a:pt x="15306" y="19054"/>
                  <a:pt x="15267" y="19053"/>
                </a:cubicBezTo>
                <a:cubicBezTo>
                  <a:pt x="14317" y="19000"/>
                  <a:pt x="13418" y="18604"/>
                  <a:pt x="12732" y="17970"/>
                </a:cubicBezTo>
                <a:cubicBezTo>
                  <a:pt x="12652" y="17917"/>
                  <a:pt x="12600" y="17811"/>
                  <a:pt x="12573" y="17732"/>
                </a:cubicBezTo>
                <a:cubicBezTo>
                  <a:pt x="13049" y="17706"/>
                  <a:pt x="13524" y="17627"/>
                  <a:pt x="14000" y="17468"/>
                </a:cubicBezTo>
                <a:cubicBezTo>
                  <a:pt x="14766" y="17257"/>
                  <a:pt x="15558" y="17151"/>
                  <a:pt x="16377" y="17098"/>
                </a:cubicBezTo>
                <a:cubicBezTo>
                  <a:pt x="16444" y="17088"/>
                  <a:pt x="16512" y="17083"/>
                  <a:pt x="16578" y="17083"/>
                </a:cubicBezTo>
                <a:close/>
                <a:moveTo>
                  <a:pt x="4294" y="18242"/>
                </a:moveTo>
                <a:cubicBezTo>
                  <a:pt x="4761" y="18242"/>
                  <a:pt x="5211" y="18426"/>
                  <a:pt x="5547" y="18762"/>
                </a:cubicBezTo>
                <a:cubicBezTo>
                  <a:pt x="6075" y="19185"/>
                  <a:pt x="6524" y="19687"/>
                  <a:pt x="6921" y="20242"/>
                </a:cubicBezTo>
                <a:cubicBezTo>
                  <a:pt x="7264" y="20770"/>
                  <a:pt x="7766" y="21113"/>
                  <a:pt x="8215" y="21562"/>
                </a:cubicBezTo>
                <a:cubicBezTo>
                  <a:pt x="8098" y="21612"/>
                  <a:pt x="7959" y="21631"/>
                  <a:pt x="7826" y="21631"/>
                </a:cubicBezTo>
                <a:cubicBezTo>
                  <a:pt x="7750" y="21631"/>
                  <a:pt x="7675" y="21625"/>
                  <a:pt x="7607" y="21615"/>
                </a:cubicBezTo>
                <a:cubicBezTo>
                  <a:pt x="6419" y="21483"/>
                  <a:pt x="5283" y="21060"/>
                  <a:pt x="4332" y="20400"/>
                </a:cubicBezTo>
                <a:cubicBezTo>
                  <a:pt x="4041" y="20189"/>
                  <a:pt x="3777" y="19925"/>
                  <a:pt x="3566" y="19634"/>
                </a:cubicBezTo>
                <a:cubicBezTo>
                  <a:pt x="3434" y="19449"/>
                  <a:pt x="3355" y="19211"/>
                  <a:pt x="3355" y="18974"/>
                </a:cubicBezTo>
                <a:cubicBezTo>
                  <a:pt x="3328" y="18604"/>
                  <a:pt x="3645" y="18260"/>
                  <a:pt x="4041" y="18260"/>
                </a:cubicBezTo>
                <a:cubicBezTo>
                  <a:pt x="4126" y="18248"/>
                  <a:pt x="4210" y="18242"/>
                  <a:pt x="4294" y="18242"/>
                </a:cubicBezTo>
                <a:close/>
                <a:moveTo>
                  <a:pt x="14821" y="21729"/>
                </a:moveTo>
                <a:cubicBezTo>
                  <a:pt x="14961" y="21729"/>
                  <a:pt x="15101" y="21735"/>
                  <a:pt x="15241" y="21747"/>
                </a:cubicBezTo>
                <a:cubicBezTo>
                  <a:pt x="15849" y="21826"/>
                  <a:pt x="16403" y="22091"/>
                  <a:pt x="16800" y="22540"/>
                </a:cubicBezTo>
                <a:cubicBezTo>
                  <a:pt x="16932" y="22645"/>
                  <a:pt x="16958" y="22804"/>
                  <a:pt x="16879" y="22936"/>
                </a:cubicBezTo>
                <a:cubicBezTo>
                  <a:pt x="16800" y="23068"/>
                  <a:pt x="16694" y="23200"/>
                  <a:pt x="16535" y="23253"/>
                </a:cubicBezTo>
                <a:cubicBezTo>
                  <a:pt x="15796" y="23675"/>
                  <a:pt x="15003" y="23992"/>
                  <a:pt x="14158" y="24204"/>
                </a:cubicBezTo>
                <a:cubicBezTo>
                  <a:pt x="14034" y="24224"/>
                  <a:pt x="13908" y="24234"/>
                  <a:pt x="13782" y="24234"/>
                </a:cubicBezTo>
                <a:cubicBezTo>
                  <a:pt x="13426" y="24234"/>
                  <a:pt x="13070" y="24155"/>
                  <a:pt x="12758" y="24019"/>
                </a:cubicBezTo>
                <a:cubicBezTo>
                  <a:pt x="11913" y="23649"/>
                  <a:pt x="11279" y="23041"/>
                  <a:pt x="10566" y="22513"/>
                </a:cubicBezTo>
                <a:lnTo>
                  <a:pt x="10566" y="22513"/>
                </a:lnTo>
                <a:lnTo>
                  <a:pt x="11253" y="22592"/>
                </a:lnTo>
                <a:cubicBezTo>
                  <a:pt x="11297" y="22595"/>
                  <a:pt x="11342" y="22596"/>
                  <a:pt x="11387" y="22596"/>
                </a:cubicBezTo>
                <a:cubicBezTo>
                  <a:pt x="11791" y="22596"/>
                  <a:pt x="12190" y="22489"/>
                  <a:pt x="12547" y="22275"/>
                </a:cubicBezTo>
                <a:cubicBezTo>
                  <a:pt x="13242" y="21917"/>
                  <a:pt x="14032" y="21729"/>
                  <a:pt x="14821" y="21729"/>
                </a:cubicBezTo>
                <a:close/>
                <a:moveTo>
                  <a:pt x="1784" y="24938"/>
                </a:moveTo>
                <a:cubicBezTo>
                  <a:pt x="2039" y="24938"/>
                  <a:pt x="2296" y="24985"/>
                  <a:pt x="2536" y="25075"/>
                </a:cubicBezTo>
                <a:cubicBezTo>
                  <a:pt x="3038" y="25234"/>
                  <a:pt x="3513" y="25498"/>
                  <a:pt x="3936" y="25815"/>
                </a:cubicBezTo>
                <a:cubicBezTo>
                  <a:pt x="4517" y="26290"/>
                  <a:pt x="5283" y="26449"/>
                  <a:pt x="5943" y="26713"/>
                </a:cubicBezTo>
                <a:cubicBezTo>
                  <a:pt x="6155" y="26792"/>
                  <a:pt x="6339" y="26845"/>
                  <a:pt x="6577" y="26924"/>
                </a:cubicBezTo>
                <a:lnTo>
                  <a:pt x="6577" y="26951"/>
                </a:lnTo>
                <a:cubicBezTo>
                  <a:pt x="6498" y="27056"/>
                  <a:pt x="6392" y="27109"/>
                  <a:pt x="6260" y="27136"/>
                </a:cubicBezTo>
                <a:cubicBezTo>
                  <a:pt x="5527" y="27402"/>
                  <a:pt x="4752" y="27532"/>
                  <a:pt x="3975" y="27532"/>
                </a:cubicBezTo>
                <a:cubicBezTo>
                  <a:pt x="3520" y="27532"/>
                  <a:pt x="3064" y="27488"/>
                  <a:pt x="2615" y="27400"/>
                </a:cubicBezTo>
                <a:cubicBezTo>
                  <a:pt x="2113" y="27294"/>
                  <a:pt x="1664" y="27056"/>
                  <a:pt x="1294" y="26739"/>
                </a:cubicBezTo>
                <a:cubicBezTo>
                  <a:pt x="925" y="26422"/>
                  <a:pt x="740" y="25973"/>
                  <a:pt x="792" y="25524"/>
                </a:cubicBezTo>
                <a:cubicBezTo>
                  <a:pt x="766" y="25260"/>
                  <a:pt x="951" y="25049"/>
                  <a:pt x="1215" y="25023"/>
                </a:cubicBezTo>
                <a:cubicBezTo>
                  <a:pt x="1398" y="24965"/>
                  <a:pt x="1590" y="24938"/>
                  <a:pt x="1784" y="24938"/>
                </a:cubicBezTo>
                <a:close/>
                <a:moveTo>
                  <a:pt x="8981" y="27796"/>
                </a:moveTo>
                <a:cubicBezTo>
                  <a:pt x="10460" y="28113"/>
                  <a:pt x="11886" y="28166"/>
                  <a:pt x="13286" y="28377"/>
                </a:cubicBezTo>
                <a:cubicBezTo>
                  <a:pt x="13709" y="28430"/>
                  <a:pt x="14105" y="28536"/>
                  <a:pt x="14501" y="28747"/>
                </a:cubicBezTo>
                <a:cubicBezTo>
                  <a:pt x="14871" y="28958"/>
                  <a:pt x="14924" y="29143"/>
                  <a:pt x="14713" y="29539"/>
                </a:cubicBezTo>
                <a:cubicBezTo>
                  <a:pt x="14634" y="29698"/>
                  <a:pt x="14501" y="29856"/>
                  <a:pt x="14343" y="29962"/>
                </a:cubicBezTo>
                <a:cubicBezTo>
                  <a:pt x="13890" y="30275"/>
                  <a:pt x="13346" y="30439"/>
                  <a:pt x="12801" y="30439"/>
                </a:cubicBezTo>
                <a:cubicBezTo>
                  <a:pt x="12519" y="30439"/>
                  <a:pt x="12236" y="30395"/>
                  <a:pt x="11966" y="30305"/>
                </a:cubicBezTo>
                <a:cubicBezTo>
                  <a:pt x="10645" y="29883"/>
                  <a:pt x="9720" y="29011"/>
                  <a:pt x="8981" y="27796"/>
                </a:cubicBezTo>
                <a:close/>
                <a:moveTo>
                  <a:pt x="18177" y="1"/>
                </a:moveTo>
                <a:cubicBezTo>
                  <a:pt x="17864" y="1"/>
                  <a:pt x="17654" y="218"/>
                  <a:pt x="17486" y="457"/>
                </a:cubicBezTo>
                <a:cubicBezTo>
                  <a:pt x="17433" y="537"/>
                  <a:pt x="17381" y="589"/>
                  <a:pt x="17354" y="669"/>
                </a:cubicBezTo>
                <a:cubicBezTo>
                  <a:pt x="17011" y="1223"/>
                  <a:pt x="16720" y="1831"/>
                  <a:pt x="16535" y="2465"/>
                </a:cubicBezTo>
                <a:cubicBezTo>
                  <a:pt x="16509" y="2676"/>
                  <a:pt x="16430" y="2887"/>
                  <a:pt x="16324" y="3072"/>
                </a:cubicBezTo>
                <a:cubicBezTo>
                  <a:pt x="16403" y="2280"/>
                  <a:pt x="16430" y="1487"/>
                  <a:pt x="16377" y="695"/>
                </a:cubicBezTo>
                <a:cubicBezTo>
                  <a:pt x="16310" y="376"/>
                  <a:pt x="16147" y="207"/>
                  <a:pt x="15935" y="207"/>
                </a:cubicBezTo>
                <a:cubicBezTo>
                  <a:pt x="15814" y="207"/>
                  <a:pt x="15676" y="262"/>
                  <a:pt x="15532" y="378"/>
                </a:cubicBezTo>
                <a:cubicBezTo>
                  <a:pt x="15294" y="563"/>
                  <a:pt x="15109" y="774"/>
                  <a:pt x="14977" y="1038"/>
                </a:cubicBezTo>
                <a:cubicBezTo>
                  <a:pt x="14211" y="2306"/>
                  <a:pt x="14132" y="3865"/>
                  <a:pt x="14792" y="5212"/>
                </a:cubicBezTo>
                <a:cubicBezTo>
                  <a:pt x="14951" y="5555"/>
                  <a:pt x="15135" y="5872"/>
                  <a:pt x="15320" y="6189"/>
                </a:cubicBezTo>
                <a:cubicBezTo>
                  <a:pt x="15426" y="6348"/>
                  <a:pt x="15452" y="6533"/>
                  <a:pt x="15373" y="6691"/>
                </a:cubicBezTo>
                <a:cubicBezTo>
                  <a:pt x="15188" y="7061"/>
                  <a:pt x="15030" y="7457"/>
                  <a:pt x="14845" y="7827"/>
                </a:cubicBezTo>
                <a:cubicBezTo>
                  <a:pt x="14771" y="7988"/>
                  <a:pt x="14731" y="8060"/>
                  <a:pt x="14663" y="8060"/>
                </a:cubicBezTo>
                <a:cubicBezTo>
                  <a:pt x="14610" y="8060"/>
                  <a:pt x="14539" y="8015"/>
                  <a:pt x="14422" y="7933"/>
                </a:cubicBezTo>
                <a:cubicBezTo>
                  <a:pt x="13868" y="7483"/>
                  <a:pt x="13498" y="6823"/>
                  <a:pt x="13418" y="6110"/>
                </a:cubicBezTo>
                <a:cubicBezTo>
                  <a:pt x="13339" y="5687"/>
                  <a:pt x="13260" y="5265"/>
                  <a:pt x="13181" y="4842"/>
                </a:cubicBezTo>
                <a:cubicBezTo>
                  <a:pt x="13075" y="4367"/>
                  <a:pt x="12837" y="3970"/>
                  <a:pt x="12494" y="3653"/>
                </a:cubicBezTo>
                <a:cubicBezTo>
                  <a:pt x="12324" y="3484"/>
                  <a:pt x="12105" y="3405"/>
                  <a:pt x="11889" y="3405"/>
                </a:cubicBezTo>
                <a:cubicBezTo>
                  <a:pt x="11533" y="3405"/>
                  <a:pt x="11183" y="3619"/>
                  <a:pt x="11068" y="3997"/>
                </a:cubicBezTo>
                <a:cubicBezTo>
                  <a:pt x="10962" y="4287"/>
                  <a:pt x="10883" y="4578"/>
                  <a:pt x="10883" y="4895"/>
                </a:cubicBezTo>
                <a:cubicBezTo>
                  <a:pt x="10803" y="5634"/>
                  <a:pt x="11120" y="6268"/>
                  <a:pt x="11437" y="6902"/>
                </a:cubicBezTo>
                <a:cubicBezTo>
                  <a:pt x="11913" y="7933"/>
                  <a:pt x="12864" y="8646"/>
                  <a:pt x="13973" y="8831"/>
                </a:cubicBezTo>
                <a:cubicBezTo>
                  <a:pt x="14343" y="8936"/>
                  <a:pt x="14343" y="8936"/>
                  <a:pt x="14185" y="9253"/>
                </a:cubicBezTo>
                <a:cubicBezTo>
                  <a:pt x="13762" y="10178"/>
                  <a:pt x="13339" y="11076"/>
                  <a:pt x="12917" y="11974"/>
                </a:cubicBezTo>
                <a:cubicBezTo>
                  <a:pt x="12890" y="12080"/>
                  <a:pt x="12864" y="12185"/>
                  <a:pt x="12679" y="12212"/>
                </a:cubicBezTo>
                <a:cubicBezTo>
                  <a:pt x="12283" y="11815"/>
                  <a:pt x="11992" y="11287"/>
                  <a:pt x="11860" y="10732"/>
                </a:cubicBezTo>
                <a:cubicBezTo>
                  <a:pt x="11675" y="10046"/>
                  <a:pt x="11464" y="9385"/>
                  <a:pt x="11200" y="8699"/>
                </a:cubicBezTo>
                <a:cubicBezTo>
                  <a:pt x="10936" y="8038"/>
                  <a:pt x="10381" y="7536"/>
                  <a:pt x="9720" y="7272"/>
                </a:cubicBezTo>
                <a:cubicBezTo>
                  <a:pt x="9577" y="7205"/>
                  <a:pt x="9425" y="7172"/>
                  <a:pt x="9276" y="7172"/>
                </a:cubicBezTo>
                <a:cubicBezTo>
                  <a:pt x="8958" y="7172"/>
                  <a:pt x="8650" y="7320"/>
                  <a:pt x="8453" y="7589"/>
                </a:cubicBezTo>
                <a:cubicBezTo>
                  <a:pt x="7924" y="8170"/>
                  <a:pt x="7660" y="8936"/>
                  <a:pt x="7660" y="9729"/>
                </a:cubicBezTo>
                <a:cubicBezTo>
                  <a:pt x="7634" y="10204"/>
                  <a:pt x="7819" y="10680"/>
                  <a:pt x="8136" y="11049"/>
                </a:cubicBezTo>
                <a:cubicBezTo>
                  <a:pt x="9219" y="12264"/>
                  <a:pt x="10487" y="13163"/>
                  <a:pt x="12177" y="13242"/>
                </a:cubicBezTo>
                <a:cubicBezTo>
                  <a:pt x="12201" y="13238"/>
                  <a:pt x="12222" y="13237"/>
                  <a:pt x="12238" y="13237"/>
                </a:cubicBezTo>
                <a:cubicBezTo>
                  <a:pt x="12348" y="13237"/>
                  <a:pt x="12302" y="13308"/>
                  <a:pt x="12256" y="13400"/>
                </a:cubicBezTo>
                <a:cubicBezTo>
                  <a:pt x="11913" y="14246"/>
                  <a:pt x="11569" y="15064"/>
                  <a:pt x="11173" y="15936"/>
                </a:cubicBezTo>
                <a:cubicBezTo>
                  <a:pt x="10645" y="15408"/>
                  <a:pt x="10117" y="14906"/>
                  <a:pt x="9536" y="14457"/>
                </a:cubicBezTo>
                <a:cubicBezTo>
                  <a:pt x="8954" y="13876"/>
                  <a:pt x="8268" y="13427"/>
                  <a:pt x="7528" y="13057"/>
                </a:cubicBezTo>
                <a:cubicBezTo>
                  <a:pt x="7344" y="12989"/>
                  <a:pt x="7154" y="12956"/>
                  <a:pt x="6968" y="12956"/>
                </a:cubicBezTo>
                <a:cubicBezTo>
                  <a:pt x="6432" y="12956"/>
                  <a:pt x="5920" y="13227"/>
                  <a:pt x="5626" y="13717"/>
                </a:cubicBezTo>
                <a:cubicBezTo>
                  <a:pt x="5468" y="13955"/>
                  <a:pt x="5362" y="14219"/>
                  <a:pt x="5283" y="14510"/>
                </a:cubicBezTo>
                <a:cubicBezTo>
                  <a:pt x="5019" y="15408"/>
                  <a:pt x="5441" y="16385"/>
                  <a:pt x="6313" y="16755"/>
                </a:cubicBezTo>
                <a:cubicBezTo>
                  <a:pt x="6472" y="16834"/>
                  <a:pt x="6656" y="16887"/>
                  <a:pt x="6815" y="16940"/>
                </a:cubicBezTo>
                <a:cubicBezTo>
                  <a:pt x="7469" y="17118"/>
                  <a:pt x="8152" y="17207"/>
                  <a:pt x="8832" y="17207"/>
                </a:cubicBezTo>
                <a:cubicBezTo>
                  <a:pt x="9058" y="17207"/>
                  <a:pt x="9285" y="17197"/>
                  <a:pt x="9509" y="17177"/>
                </a:cubicBezTo>
                <a:cubicBezTo>
                  <a:pt x="9773" y="17125"/>
                  <a:pt x="10037" y="17098"/>
                  <a:pt x="10328" y="17098"/>
                </a:cubicBezTo>
                <a:cubicBezTo>
                  <a:pt x="10373" y="17094"/>
                  <a:pt x="10413" y="17092"/>
                  <a:pt x="10447" y="17092"/>
                </a:cubicBezTo>
                <a:cubicBezTo>
                  <a:pt x="10650" y="17092"/>
                  <a:pt x="10660" y="17170"/>
                  <a:pt x="10592" y="17442"/>
                </a:cubicBezTo>
                <a:cubicBezTo>
                  <a:pt x="10566" y="17521"/>
                  <a:pt x="10539" y="17574"/>
                  <a:pt x="10539" y="17627"/>
                </a:cubicBezTo>
                <a:cubicBezTo>
                  <a:pt x="10143" y="18710"/>
                  <a:pt x="9747" y="19766"/>
                  <a:pt x="9377" y="20823"/>
                </a:cubicBezTo>
                <a:cubicBezTo>
                  <a:pt x="9300" y="21054"/>
                  <a:pt x="9250" y="21159"/>
                  <a:pt x="9153" y="21159"/>
                </a:cubicBezTo>
                <a:cubicBezTo>
                  <a:pt x="9084" y="21159"/>
                  <a:pt x="8991" y="21106"/>
                  <a:pt x="8849" y="21008"/>
                </a:cubicBezTo>
                <a:cubicBezTo>
                  <a:pt x="8347" y="20691"/>
                  <a:pt x="7924" y="20294"/>
                  <a:pt x="7581" y="19845"/>
                </a:cubicBezTo>
                <a:cubicBezTo>
                  <a:pt x="7132" y="19291"/>
                  <a:pt x="6630" y="18789"/>
                  <a:pt x="6102" y="18340"/>
                </a:cubicBezTo>
                <a:cubicBezTo>
                  <a:pt x="5594" y="17901"/>
                  <a:pt x="4945" y="17664"/>
                  <a:pt x="4279" y="17664"/>
                </a:cubicBezTo>
                <a:cubicBezTo>
                  <a:pt x="4182" y="17664"/>
                  <a:pt x="4085" y="17669"/>
                  <a:pt x="3989" y="17679"/>
                </a:cubicBezTo>
                <a:cubicBezTo>
                  <a:pt x="3381" y="17706"/>
                  <a:pt x="2879" y="18128"/>
                  <a:pt x="2747" y="18710"/>
                </a:cubicBezTo>
                <a:cubicBezTo>
                  <a:pt x="2615" y="19185"/>
                  <a:pt x="2694" y="19687"/>
                  <a:pt x="2985" y="20109"/>
                </a:cubicBezTo>
                <a:cubicBezTo>
                  <a:pt x="3302" y="20585"/>
                  <a:pt x="3698" y="20981"/>
                  <a:pt x="4173" y="21272"/>
                </a:cubicBezTo>
                <a:cubicBezTo>
                  <a:pt x="4992" y="21826"/>
                  <a:pt x="5943" y="22170"/>
                  <a:pt x="6921" y="22275"/>
                </a:cubicBezTo>
                <a:cubicBezTo>
                  <a:pt x="7090" y="22309"/>
                  <a:pt x="7261" y="22326"/>
                  <a:pt x="7431" y="22326"/>
                </a:cubicBezTo>
                <a:cubicBezTo>
                  <a:pt x="7925" y="22326"/>
                  <a:pt x="8410" y="22187"/>
                  <a:pt x="8822" y="21932"/>
                </a:cubicBezTo>
                <a:cubicBezTo>
                  <a:pt x="8849" y="21932"/>
                  <a:pt x="8875" y="21958"/>
                  <a:pt x="8928" y="21958"/>
                </a:cubicBezTo>
                <a:cubicBezTo>
                  <a:pt x="8928" y="22011"/>
                  <a:pt x="8928" y="22064"/>
                  <a:pt x="8928" y="22117"/>
                </a:cubicBezTo>
                <a:cubicBezTo>
                  <a:pt x="8532" y="23358"/>
                  <a:pt x="8188" y="24600"/>
                  <a:pt x="7845" y="25868"/>
                </a:cubicBezTo>
                <a:cubicBezTo>
                  <a:pt x="7819" y="26079"/>
                  <a:pt x="7660" y="26211"/>
                  <a:pt x="7449" y="26211"/>
                </a:cubicBezTo>
                <a:cubicBezTo>
                  <a:pt x="7394" y="26215"/>
                  <a:pt x="7339" y="26217"/>
                  <a:pt x="7285" y="26217"/>
                </a:cubicBezTo>
                <a:cubicBezTo>
                  <a:pt x="6560" y="26217"/>
                  <a:pt x="5920" y="25904"/>
                  <a:pt x="5256" y="25683"/>
                </a:cubicBezTo>
                <a:cubicBezTo>
                  <a:pt x="4913" y="25604"/>
                  <a:pt x="4623" y="25445"/>
                  <a:pt x="4332" y="25260"/>
                </a:cubicBezTo>
                <a:cubicBezTo>
                  <a:pt x="3804" y="24890"/>
                  <a:pt x="3223" y="24600"/>
                  <a:pt x="2589" y="24415"/>
                </a:cubicBezTo>
                <a:cubicBezTo>
                  <a:pt x="2313" y="24342"/>
                  <a:pt x="2029" y="24302"/>
                  <a:pt x="1746" y="24302"/>
                </a:cubicBezTo>
                <a:cubicBezTo>
                  <a:pt x="1514" y="24302"/>
                  <a:pt x="1283" y="24329"/>
                  <a:pt x="1057" y="24389"/>
                </a:cubicBezTo>
                <a:cubicBezTo>
                  <a:pt x="581" y="24468"/>
                  <a:pt x="211" y="24838"/>
                  <a:pt x="159" y="25339"/>
                </a:cubicBezTo>
                <a:cubicBezTo>
                  <a:pt x="0" y="25973"/>
                  <a:pt x="185" y="26660"/>
                  <a:pt x="634" y="27136"/>
                </a:cubicBezTo>
                <a:cubicBezTo>
                  <a:pt x="1083" y="27638"/>
                  <a:pt x="1664" y="27981"/>
                  <a:pt x="2324" y="28113"/>
                </a:cubicBezTo>
                <a:cubicBezTo>
                  <a:pt x="2873" y="28218"/>
                  <a:pt x="3416" y="28276"/>
                  <a:pt x="3951" y="28276"/>
                </a:cubicBezTo>
                <a:cubicBezTo>
                  <a:pt x="5168" y="28276"/>
                  <a:pt x="6340" y="27975"/>
                  <a:pt x="7422" y="27241"/>
                </a:cubicBezTo>
                <a:cubicBezTo>
                  <a:pt x="7436" y="27228"/>
                  <a:pt x="7449" y="27221"/>
                  <a:pt x="7465" y="27221"/>
                </a:cubicBezTo>
                <a:cubicBezTo>
                  <a:pt x="7482" y="27221"/>
                  <a:pt x="7502" y="27228"/>
                  <a:pt x="7528" y="27241"/>
                </a:cubicBezTo>
                <a:cubicBezTo>
                  <a:pt x="7581" y="27400"/>
                  <a:pt x="7502" y="27532"/>
                  <a:pt x="7475" y="27690"/>
                </a:cubicBezTo>
                <a:cubicBezTo>
                  <a:pt x="7211" y="29037"/>
                  <a:pt x="6947" y="30385"/>
                  <a:pt x="6683" y="31732"/>
                </a:cubicBezTo>
                <a:cubicBezTo>
                  <a:pt x="6524" y="32656"/>
                  <a:pt x="6366" y="33607"/>
                  <a:pt x="6207" y="34558"/>
                </a:cubicBezTo>
                <a:cubicBezTo>
                  <a:pt x="6577" y="34717"/>
                  <a:pt x="6973" y="34822"/>
                  <a:pt x="7396" y="34875"/>
                </a:cubicBezTo>
                <a:cubicBezTo>
                  <a:pt x="7687" y="32656"/>
                  <a:pt x="8030" y="30464"/>
                  <a:pt x="8479" y="28219"/>
                </a:cubicBezTo>
                <a:cubicBezTo>
                  <a:pt x="8611" y="28324"/>
                  <a:pt x="8743" y="28456"/>
                  <a:pt x="8822" y="28641"/>
                </a:cubicBezTo>
                <a:cubicBezTo>
                  <a:pt x="9509" y="29698"/>
                  <a:pt x="10513" y="30464"/>
                  <a:pt x="11728" y="30860"/>
                </a:cubicBezTo>
                <a:cubicBezTo>
                  <a:pt x="12090" y="30996"/>
                  <a:pt x="12472" y="31064"/>
                  <a:pt x="12856" y="31064"/>
                </a:cubicBezTo>
                <a:cubicBezTo>
                  <a:pt x="13369" y="31064"/>
                  <a:pt x="13886" y="30943"/>
                  <a:pt x="14369" y="30702"/>
                </a:cubicBezTo>
                <a:cubicBezTo>
                  <a:pt x="14792" y="30517"/>
                  <a:pt x="15135" y="30173"/>
                  <a:pt x="15347" y="29724"/>
                </a:cubicBezTo>
                <a:cubicBezTo>
                  <a:pt x="15664" y="29196"/>
                  <a:pt x="15452" y="28509"/>
                  <a:pt x="14898" y="28245"/>
                </a:cubicBezTo>
                <a:cubicBezTo>
                  <a:pt x="14422" y="28007"/>
                  <a:pt x="13894" y="27849"/>
                  <a:pt x="13366" y="27770"/>
                </a:cubicBezTo>
                <a:cubicBezTo>
                  <a:pt x="12494" y="27638"/>
                  <a:pt x="11622" y="27479"/>
                  <a:pt x="10724" y="27347"/>
                </a:cubicBezTo>
                <a:cubicBezTo>
                  <a:pt x="10170" y="27268"/>
                  <a:pt x="9641" y="27136"/>
                  <a:pt x="9087" y="27004"/>
                </a:cubicBezTo>
                <a:cubicBezTo>
                  <a:pt x="8717" y="26924"/>
                  <a:pt x="8717" y="26898"/>
                  <a:pt x="8796" y="26555"/>
                </a:cubicBezTo>
                <a:cubicBezTo>
                  <a:pt x="9007" y="25419"/>
                  <a:pt x="9271" y="24309"/>
                  <a:pt x="9588" y="23200"/>
                </a:cubicBezTo>
                <a:cubicBezTo>
                  <a:pt x="9615" y="23068"/>
                  <a:pt x="9641" y="22936"/>
                  <a:pt x="9747" y="22857"/>
                </a:cubicBezTo>
                <a:lnTo>
                  <a:pt x="9800" y="22857"/>
                </a:lnTo>
                <a:lnTo>
                  <a:pt x="10117" y="23094"/>
                </a:lnTo>
                <a:cubicBezTo>
                  <a:pt x="10936" y="23702"/>
                  <a:pt x="11728" y="24389"/>
                  <a:pt x="12705" y="24758"/>
                </a:cubicBezTo>
                <a:cubicBezTo>
                  <a:pt x="13040" y="24884"/>
                  <a:pt x="13391" y="24960"/>
                  <a:pt x="13745" y="24960"/>
                </a:cubicBezTo>
                <a:cubicBezTo>
                  <a:pt x="13839" y="24960"/>
                  <a:pt x="13932" y="24954"/>
                  <a:pt x="14026" y="24943"/>
                </a:cubicBezTo>
                <a:cubicBezTo>
                  <a:pt x="15135" y="24811"/>
                  <a:pt x="16086" y="24283"/>
                  <a:pt x="17011" y="23728"/>
                </a:cubicBezTo>
                <a:cubicBezTo>
                  <a:pt x="17301" y="23517"/>
                  <a:pt x="17486" y="23174"/>
                  <a:pt x="17513" y="22830"/>
                </a:cubicBezTo>
                <a:cubicBezTo>
                  <a:pt x="17566" y="22619"/>
                  <a:pt x="17513" y="22434"/>
                  <a:pt x="17381" y="22275"/>
                </a:cubicBezTo>
                <a:cubicBezTo>
                  <a:pt x="16879" y="21800"/>
                  <a:pt x="16430" y="21325"/>
                  <a:pt x="15717" y="21140"/>
                </a:cubicBezTo>
                <a:cubicBezTo>
                  <a:pt x="15310" y="21033"/>
                  <a:pt x="14892" y="20980"/>
                  <a:pt x="14475" y="20980"/>
                </a:cubicBezTo>
                <a:cubicBezTo>
                  <a:pt x="13753" y="20980"/>
                  <a:pt x="13031" y="21139"/>
                  <a:pt x="12362" y="21457"/>
                </a:cubicBezTo>
                <a:cubicBezTo>
                  <a:pt x="12008" y="21610"/>
                  <a:pt x="11627" y="21693"/>
                  <a:pt x="11246" y="21693"/>
                </a:cubicBezTo>
                <a:cubicBezTo>
                  <a:pt x="10972" y="21693"/>
                  <a:pt x="10698" y="21650"/>
                  <a:pt x="10434" y="21562"/>
                </a:cubicBezTo>
                <a:cubicBezTo>
                  <a:pt x="10117" y="21457"/>
                  <a:pt x="10090" y="21457"/>
                  <a:pt x="10196" y="21140"/>
                </a:cubicBezTo>
                <a:cubicBezTo>
                  <a:pt x="10566" y="20083"/>
                  <a:pt x="10909" y="19053"/>
                  <a:pt x="11253" y="17996"/>
                </a:cubicBezTo>
                <a:cubicBezTo>
                  <a:pt x="11279" y="17944"/>
                  <a:pt x="11305" y="17891"/>
                  <a:pt x="11332" y="17838"/>
                </a:cubicBezTo>
                <a:cubicBezTo>
                  <a:pt x="11361" y="17751"/>
                  <a:pt x="11406" y="17711"/>
                  <a:pt x="11458" y="17711"/>
                </a:cubicBezTo>
                <a:cubicBezTo>
                  <a:pt x="11501" y="17711"/>
                  <a:pt x="11548" y="17738"/>
                  <a:pt x="11596" y="17785"/>
                </a:cubicBezTo>
                <a:cubicBezTo>
                  <a:pt x="11675" y="17891"/>
                  <a:pt x="11781" y="17996"/>
                  <a:pt x="11860" y="18128"/>
                </a:cubicBezTo>
                <a:cubicBezTo>
                  <a:pt x="12256" y="18604"/>
                  <a:pt x="12758" y="19026"/>
                  <a:pt x="13313" y="19317"/>
                </a:cubicBezTo>
                <a:cubicBezTo>
                  <a:pt x="13929" y="19662"/>
                  <a:pt x="14615" y="19835"/>
                  <a:pt x="15299" y="19835"/>
                </a:cubicBezTo>
                <a:cubicBezTo>
                  <a:pt x="16082" y="19835"/>
                  <a:pt x="16863" y="19609"/>
                  <a:pt x="17539" y="19159"/>
                </a:cubicBezTo>
                <a:cubicBezTo>
                  <a:pt x="18490" y="18551"/>
                  <a:pt x="18516" y="17389"/>
                  <a:pt x="17618" y="16728"/>
                </a:cubicBezTo>
                <a:cubicBezTo>
                  <a:pt x="17321" y="16516"/>
                  <a:pt x="16954" y="16389"/>
                  <a:pt x="16588" y="16389"/>
                </a:cubicBezTo>
                <a:cubicBezTo>
                  <a:pt x="16500" y="16389"/>
                  <a:pt x="16411" y="16396"/>
                  <a:pt x="16324" y="16411"/>
                </a:cubicBezTo>
                <a:cubicBezTo>
                  <a:pt x="15452" y="16438"/>
                  <a:pt x="14581" y="16544"/>
                  <a:pt x="13735" y="16755"/>
                </a:cubicBezTo>
                <a:cubicBezTo>
                  <a:pt x="13317" y="16865"/>
                  <a:pt x="12899" y="16920"/>
                  <a:pt x="12465" y="16920"/>
                </a:cubicBezTo>
                <a:cubicBezTo>
                  <a:pt x="12379" y="16920"/>
                  <a:pt x="12291" y="16918"/>
                  <a:pt x="12203" y="16913"/>
                </a:cubicBezTo>
                <a:cubicBezTo>
                  <a:pt x="11754" y="16887"/>
                  <a:pt x="11702" y="16834"/>
                  <a:pt x="11860" y="16385"/>
                </a:cubicBezTo>
                <a:cubicBezTo>
                  <a:pt x="12151" y="15593"/>
                  <a:pt x="12468" y="14827"/>
                  <a:pt x="12758" y="14034"/>
                </a:cubicBezTo>
                <a:cubicBezTo>
                  <a:pt x="12785" y="13955"/>
                  <a:pt x="12864" y="13876"/>
                  <a:pt x="12943" y="13849"/>
                </a:cubicBezTo>
                <a:cubicBezTo>
                  <a:pt x="13313" y="14246"/>
                  <a:pt x="13762" y="14536"/>
                  <a:pt x="14290" y="14695"/>
                </a:cubicBezTo>
                <a:cubicBezTo>
                  <a:pt x="14845" y="14879"/>
                  <a:pt x="15400" y="14985"/>
                  <a:pt x="15981" y="15064"/>
                </a:cubicBezTo>
                <a:cubicBezTo>
                  <a:pt x="16178" y="15091"/>
                  <a:pt x="16376" y="15104"/>
                  <a:pt x="16572" y="15104"/>
                </a:cubicBezTo>
                <a:cubicBezTo>
                  <a:pt x="17531" y="15104"/>
                  <a:pt x="18462" y="14789"/>
                  <a:pt x="19230" y="14219"/>
                </a:cubicBezTo>
                <a:cubicBezTo>
                  <a:pt x="19996" y="13691"/>
                  <a:pt x="19969" y="12846"/>
                  <a:pt x="19230" y="12291"/>
                </a:cubicBezTo>
                <a:cubicBezTo>
                  <a:pt x="18751" y="11881"/>
                  <a:pt x="18135" y="11667"/>
                  <a:pt x="17517" y="11667"/>
                </a:cubicBezTo>
                <a:cubicBezTo>
                  <a:pt x="17418" y="11667"/>
                  <a:pt x="17320" y="11672"/>
                  <a:pt x="17222" y="11683"/>
                </a:cubicBezTo>
                <a:cubicBezTo>
                  <a:pt x="16139" y="11763"/>
                  <a:pt x="15083" y="12027"/>
                  <a:pt x="14079" y="12476"/>
                </a:cubicBezTo>
                <a:cubicBezTo>
                  <a:pt x="13868" y="12581"/>
                  <a:pt x="13630" y="12661"/>
                  <a:pt x="13366" y="12687"/>
                </a:cubicBezTo>
                <a:cubicBezTo>
                  <a:pt x="13366" y="12529"/>
                  <a:pt x="13392" y="12397"/>
                  <a:pt x="13471" y="12291"/>
                </a:cubicBezTo>
                <a:cubicBezTo>
                  <a:pt x="13868" y="11314"/>
                  <a:pt x="14264" y="10363"/>
                  <a:pt x="14686" y="9412"/>
                </a:cubicBezTo>
                <a:cubicBezTo>
                  <a:pt x="14755" y="9246"/>
                  <a:pt x="14796" y="9167"/>
                  <a:pt x="14852" y="9167"/>
                </a:cubicBezTo>
                <a:cubicBezTo>
                  <a:pt x="14904" y="9167"/>
                  <a:pt x="14969" y="9233"/>
                  <a:pt x="15083" y="9359"/>
                </a:cubicBezTo>
                <a:cubicBezTo>
                  <a:pt x="15109" y="9412"/>
                  <a:pt x="15135" y="9438"/>
                  <a:pt x="15162" y="9465"/>
                </a:cubicBezTo>
                <a:cubicBezTo>
                  <a:pt x="15664" y="10125"/>
                  <a:pt x="16403" y="10548"/>
                  <a:pt x="17196" y="10680"/>
                </a:cubicBezTo>
                <a:cubicBezTo>
                  <a:pt x="17406" y="10719"/>
                  <a:pt x="17617" y="10738"/>
                  <a:pt x="17826" y="10738"/>
                </a:cubicBezTo>
                <a:cubicBezTo>
                  <a:pt x="18749" y="10738"/>
                  <a:pt x="19640" y="10365"/>
                  <a:pt x="20286" y="9676"/>
                </a:cubicBezTo>
                <a:cubicBezTo>
                  <a:pt x="20682" y="9332"/>
                  <a:pt x="20894" y="8804"/>
                  <a:pt x="20841" y="8302"/>
                </a:cubicBezTo>
                <a:cubicBezTo>
                  <a:pt x="20841" y="7566"/>
                  <a:pt x="20414" y="7151"/>
                  <a:pt x="19753" y="7151"/>
                </a:cubicBezTo>
                <a:cubicBezTo>
                  <a:pt x="19678" y="7151"/>
                  <a:pt x="19600" y="7156"/>
                  <a:pt x="19520" y="7167"/>
                </a:cubicBezTo>
                <a:cubicBezTo>
                  <a:pt x="19177" y="7219"/>
                  <a:pt x="18860" y="7325"/>
                  <a:pt x="18543" y="7483"/>
                </a:cubicBezTo>
                <a:cubicBezTo>
                  <a:pt x="17645" y="7800"/>
                  <a:pt x="16720" y="8038"/>
                  <a:pt x="15769" y="8170"/>
                </a:cubicBezTo>
                <a:cubicBezTo>
                  <a:pt x="15690" y="8197"/>
                  <a:pt x="15598" y="8210"/>
                  <a:pt x="15505" y="8210"/>
                </a:cubicBezTo>
                <a:cubicBezTo>
                  <a:pt x="15413" y="8210"/>
                  <a:pt x="15320" y="8197"/>
                  <a:pt x="15241" y="8170"/>
                </a:cubicBezTo>
                <a:lnTo>
                  <a:pt x="15664" y="6850"/>
                </a:lnTo>
                <a:cubicBezTo>
                  <a:pt x="15690" y="6744"/>
                  <a:pt x="15796" y="6744"/>
                  <a:pt x="15901" y="6744"/>
                </a:cubicBezTo>
                <a:cubicBezTo>
                  <a:pt x="16350" y="6744"/>
                  <a:pt x="16826" y="6717"/>
                  <a:pt x="17275" y="6665"/>
                </a:cubicBezTo>
                <a:cubicBezTo>
                  <a:pt x="17750" y="6638"/>
                  <a:pt x="18199" y="6612"/>
                  <a:pt x="18649" y="6533"/>
                </a:cubicBezTo>
                <a:cubicBezTo>
                  <a:pt x="19098" y="6453"/>
                  <a:pt x="19520" y="6268"/>
                  <a:pt x="19864" y="5978"/>
                </a:cubicBezTo>
                <a:cubicBezTo>
                  <a:pt x="20365" y="5529"/>
                  <a:pt x="20814" y="5053"/>
                  <a:pt x="21184" y="4499"/>
                </a:cubicBezTo>
                <a:cubicBezTo>
                  <a:pt x="21369" y="4208"/>
                  <a:pt x="21501" y="3891"/>
                  <a:pt x="21554" y="3548"/>
                </a:cubicBezTo>
                <a:cubicBezTo>
                  <a:pt x="21633" y="3231"/>
                  <a:pt x="21528" y="2887"/>
                  <a:pt x="21264" y="2676"/>
                </a:cubicBezTo>
                <a:cubicBezTo>
                  <a:pt x="21133" y="2593"/>
                  <a:pt x="20991" y="2552"/>
                  <a:pt x="20851" y="2552"/>
                </a:cubicBezTo>
                <a:cubicBezTo>
                  <a:pt x="20680" y="2552"/>
                  <a:pt x="20511" y="2613"/>
                  <a:pt x="20365" y="2729"/>
                </a:cubicBezTo>
                <a:cubicBezTo>
                  <a:pt x="20022" y="2940"/>
                  <a:pt x="19732" y="3204"/>
                  <a:pt x="19467" y="3495"/>
                </a:cubicBezTo>
                <a:cubicBezTo>
                  <a:pt x="18701" y="4287"/>
                  <a:pt x="17724" y="4816"/>
                  <a:pt x="16826" y="5450"/>
                </a:cubicBezTo>
                <a:cubicBezTo>
                  <a:pt x="16789" y="5486"/>
                  <a:pt x="16765" y="5536"/>
                  <a:pt x="16709" y="5536"/>
                </a:cubicBezTo>
                <a:cubicBezTo>
                  <a:pt x="16685" y="5536"/>
                  <a:pt x="16655" y="5526"/>
                  <a:pt x="16615" y="5502"/>
                </a:cubicBezTo>
                <a:cubicBezTo>
                  <a:pt x="16483" y="5423"/>
                  <a:pt x="16562" y="5318"/>
                  <a:pt x="16615" y="5238"/>
                </a:cubicBezTo>
                <a:cubicBezTo>
                  <a:pt x="16852" y="4921"/>
                  <a:pt x="17116" y="4604"/>
                  <a:pt x="17354" y="4287"/>
                </a:cubicBezTo>
                <a:cubicBezTo>
                  <a:pt x="17909" y="3627"/>
                  <a:pt x="18384" y="2914"/>
                  <a:pt x="18754" y="2148"/>
                </a:cubicBezTo>
                <a:cubicBezTo>
                  <a:pt x="18965" y="1725"/>
                  <a:pt x="19045" y="1250"/>
                  <a:pt x="18939" y="774"/>
                </a:cubicBezTo>
                <a:cubicBezTo>
                  <a:pt x="18886" y="404"/>
                  <a:pt x="18649" y="114"/>
                  <a:pt x="18279" y="8"/>
                </a:cubicBezTo>
                <a:cubicBezTo>
                  <a:pt x="18244" y="3"/>
                  <a:pt x="18210" y="1"/>
                  <a:pt x="181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3">
  <p:cSld name="One-column text 3"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115"/>
          <p:cNvSpPr txBox="1">
            <a:spLocks noGrp="1"/>
          </p:cNvSpPr>
          <p:nvPr>
            <p:ph type="title"/>
          </p:nvPr>
        </p:nvSpPr>
        <p:spPr>
          <a:xfrm>
            <a:off x="673175" y="1312500"/>
            <a:ext cx="31482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2" name="Google Shape;1162;p115"/>
          <p:cNvSpPr txBox="1">
            <a:spLocks noGrp="1"/>
          </p:cNvSpPr>
          <p:nvPr>
            <p:ph type="subTitle" idx="1"/>
          </p:nvPr>
        </p:nvSpPr>
        <p:spPr>
          <a:xfrm>
            <a:off x="743300" y="2779375"/>
            <a:ext cx="30783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163" name="Google Shape;1163;p115"/>
          <p:cNvGrpSpPr/>
          <p:nvPr/>
        </p:nvGrpSpPr>
        <p:grpSpPr>
          <a:xfrm>
            <a:off x="7886131" y="3146184"/>
            <a:ext cx="1310970" cy="2282039"/>
            <a:chOff x="7886131" y="3146184"/>
            <a:chExt cx="1310970" cy="2282039"/>
          </a:xfrm>
        </p:grpSpPr>
        <p:sp>
          <p:nvSpPr>
            <p:cNvPr id="1164" name="Google Shape;1164;p115"/>
            <p:cNvSpPr/>
            <p:nvPr/>
          </p:nvSpPr>
          <p:spPr>
            <a:xfrm>
              <a:off x="7886131" y="3146184"/>
              <a:ext cx="1310970" cy="2282039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65" name="Google Shape;1165;p115"/>
            <p:cNvGrpSpPr/>
            <p:nvPr/>
          </p:nvGrpSpPr>
          <p:grpSpPr>
            <a:xfrm rot="10800000">
              <a:off x="7983094" y="3536172"/>
              <a:ext cx="1069475" cy="820034"/>
              <a:chOff x="3531325" y="2569250"/>
              <a:chExt cx="630475" cy="483425"/>
            </a:xfrm>
          </p:grpSpPr>
          <p:sp>
            <p:nvSpPr>
              <p:cNvPr id="1166" name="Google Shape;1166;p115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115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115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115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115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115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115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115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115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115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76" name="Google Shape;1176;p115"/>
          <p:cNvGrpSpPr/>
          <p:nvPr/>
        </p:nvGrpSpPr>
        <p:grpSpPr>
          <a:xfrm flipH="1">
            <a:off x="396525" y="-128935"/>
            <a:ext cx="1062540" cy="814764"/>
            <a:chOff x="3531325" y="2569250"/>
            <a:chExt cx="630475" cy="483425"/>
          </a:xfrm>
        </p:grpSpPr>
        <p:sp>
          <p:nvSpPr>
            <p:cNvPr id="1177" name="Google Shape;1177;p115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15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15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15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15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15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15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15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15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15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116"/>
          <p:cNvSpPr/>
          <p:nvPr/>
        </p:nvSpPr>
        <p:spPr>
          <a:xfrm>
            <a:off x="5419402" y="-2"/>
            <a:ext cx="3582709" cy="380302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9" name="Google Shape;1189;p116"/>
          <p:cNvGrpSpPr/>
          <p:nvPr/>
        </p:nvGrpSpPr>
        <p:grpSpPr>
          <a:xfrm>
            <a:off x="403523" y="248352"/>
            <a:ext cx="1218582" cy="934461"/>
            <a:chOff x="3531325" y="2569250"/>
            <a:chExt cx="630475" cy="483425"/>
          </a:xfrm>
        </p:grpSpPr>
        <p:sp>
          <p:nvSpPr>
            <p:cNvPr id="1190" name="Google Shape;1190;p116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16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16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16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16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16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16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16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16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16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0" name="Google Shape;1200;p116"/>
          <p:cNvSpPr txBox="1">
            <a:spLocks noGrp="1"/>
          </p:cNvSpPr>
          <p:nvPr>
            <p:ph type="title"/>
          </p:nvPr>
        </p:nvSpPr>
        <p:spPr>
          <a:xfrm>
            <a:off x="3093017" y="2150850"/>
            <a:ext cx="4787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01" name="Google Shape;1201;p116"/>
          <p:cNvSpPr txBox="1">
            <a:spLocks noGrp="1"/>
          </p:cNvSpPr>
          <p:nvPr>
            <p:ph type="subTitle" idx="1"/>
          </p:nvPr>
        </p:nvSpPr>
        <p:spPr>
          <a:xfrm>
            <a:off x="3093017" y="2790951"/>
            <a:ext cx="47877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02" name="Google Shape;1202;p116"/>
          <p:cNvSpPr txBox="1">
            <a:spLocks noGrp="1"/>
          </p:cNvSpPr>
          <p:nvPr>
            <p:ph type="title" idx="2"/>
          </p:nvPr>
        </p:nvSpPr>
        <p:spPr>
          <a:xfrm>
            <a:off x="1305628" y="2173025"/>
            <a:ext cx="18015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17"/>
          <p:cNvSpPr/>
          <p:nvPr/>
        </p:nvSpPr>
        <p:spPr>
          <a:xfrm>
            <a:off x="0" y="0"/>
            <a:ext cx="3529063" cy="2568269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5" name="Google Shape;1205;p117"/>
          <p:cNvGrpSpPr/>
          <p:nvPr/>
        </p:nvGrpSpPr>
        <p:grpSpPr>
          <a:xfrm>
            <a:off x="4986458" y="4180085"/>
            <a:ext cx="1011093" cy="775317"/>
            <a:chOff x="3531325" y="2569250"/>
            <a:chExt cx="630475" cy="483425"/>
          </a:xfrm>
        </p:grpSpPr>
        <p:sp>
          <p:nvSpPr>
            <p:cNvPr id="1206" name="Google Shape;1206;p117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17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17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17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17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17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17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17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17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17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6" name="Google Shape;1216;p117"/>
          <p:cNvSpPr txBox="1">
            <a:spLocks noGrp="1"/>
          </p:cNvSpPr>
          <p:nvPr>
            <p:ph type="title"/>
          </p:nvPr>
        </p:nvSpPr>
        <p:spPr>
          <a:xfrm>
            <a:off x="1208261" y="2150850"/>
            <a:ext cx="4874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17" name="Google Shape;1217;p117"/>
          <p:cNvSpPr txBox="1">
            <a:spLocks noGrp="1"/>
          </p:cNvSpPr>
          <p:nvPr>
            <p:ph type="subTitle" idx="1"/>
          </p:nvPr>
        </p:nvSpPr>
        <p:spPr>
          <a:xfrm>
            <a:off x="1208250" y="2796597"/>
            <a:ext cx="48747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18" name="Google Shape;1218;p117"/>
          <p:cNvSpPr txBox="1">
            <a:spLocks noGrp="1"/>
          </p:cNvSpPr>
          <p:nvPr>
            <p:ph type="title" idx="2"/>
          </p:nvPr>
        </p:nvSpPr>
        <p:spPr>
          <a:xfrm>
            <a:off x="6052507" y="2176275"/>
            <a:ext cx="18000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0" name="Google Shape;1220;p118"/>
          <p:cNvGrpSpPr/>
          <p:nvPr/>
        </p:nvGrpSpPr>
        <p:grpSpPr>
          <a:xfrm flipH="1">
            <a:off x="6977099" y="-390728"/>
            <a:ext cx="2166899" cy="3619215"/>
            <a:chOff x="-14945" y="-633872"/>
            <a:chExt cx="1867855" cy="3119744"/>
          </a:xfrm>
        </p:grpSpPr>
        <p:sp>
          <p:nvSpPr>
            <p:cNvPr id="1221" name="Google Shape;1221;p118"/>
            <p:cNvSpPr/>
            <p:nvPr/>
          </p:nvSpPr>
          <p:spPr>
            <a:xfrm rot="10800000">
              <a:off x="-14945" y="-633872"/>
              <a:ext cx="1792210" cy="3119744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22" name="Google Shape;1222;p118"/>
            <p:cNvGrpSpPr/>
            <p:nvPr/>
          </p:nvGrpSpPr>
          <p:grpSpPr>
            <a:xfrm>
              <a:off x="390902" y="623280"/>
              <a:ext cx="1462008" cy="1121014"/>
              <a:chOff x="3531325" y="2569250"/>
              <a:chExt cx="630475" cy="483425"/>
            </a:xfrm>
          </p:grpSpPr>
          <p:sp>
            <p:nvSpPr>
              <p:cNvPr id="1223" name="Google Shape;1223;p118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118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118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118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118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118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118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118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118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118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33" name="Google Shape;1233;p118"/>
          <p:cNvGrpSpPr/>
          <p:nvPr/>
        </p:nvGrpSpPr>
        <p:grpSpPr>
          <a:xfrm>
            <a:off x="474933" y="539510"/>
            <a:ext cx="1011093" cy="775317"/>
            <a:chOff x="3531325" y="2569250"/>
            <a:chExt cx="630475" cy="483425"/>
          </a:xfrm>
        </p:grpSpPr>
        <p:sp>
          <p:nvSpPr>
            <p:cNvPr id="1234" name="Google Shape;1234;p118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18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18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18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18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18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18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18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18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18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4" name="Google Shape;1244;p118"/>
          <p:cNvSpPr txBox="1">
            <a:spLocks noGrp="1"/>
          </p:cNvSpPr>
          <p:nvPr>
            <p:ph type="title"/>
          </p:nvPr>
        </p:nvSpPr>
        <p:spPr>
          <a:xfrm>
            <a:off x="1192450" y="1472106"/>
            <a:ext cx="6759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5" name="Google Shape;1245;p118"/>
          <p:cNvSpPr txBox="1">
            <a:spLocks noGrp="1"/>
          </p:cNvSpPr>
          <p:nvPr>
            <p:ph type="subTitle" idx="1"/>
          </p:nvPr>
        </p:nvSpPr>
        <p:spPr>
          <a:xfrm>
            <a:off x="1192500" y="2110797"/>
            <a:ext cx="67590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46" name="Google Shape;1246;p118"/>
          <p:cNvSpPr txBox="1">
            <a:spLocks noGrp="1"/>
          </p:cNvSpPr>
          <p:nvPr>
            <p:ph type="title" idx="2"/>
          </p:nvPr>
        </p:nvSpPr>
        <p:spPr>
          <a:xfrm>
            <a:off x="3316075" y="2702278"/>
            <a:ext cx="25119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119"/>
          <p:cNvSpPr txBox="1">
            <a:spLocks noGrp="1"/>
          </p:cNvSpPr>
          <p:nvPr>
            <p:ph type="title"/>
          </p:nvPr>
        </p:nvSpPr>
        <p:spPr>
          <a:xfrm>
            <a:off x="1577650" y="2884800"/>
            <a:ext cx="496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9" name="Google Shape;1249;p119"/>
          <p:cNvSpPr txBox="1">
            <a:spLocks noGrp="1"/>
          </p:cNvSpPr>
          <p:nvPr>
            <p:ph type="subTitle" idx="1"/>
          </p:nvPr>
        </p:nvSpPr>
        <p:spPr>
          <a:xfrm>
            <a:off x="1577650" y="1686000"/>
            <a:ext cx="49671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50" name="Google Shape;1250;p119"/>
          <p:cNvSpPr/>
          <p:nvPr/>
        </p:nvSpPr>
        <p:spPr>
          <a:xfrm rot="-5400000">
            <a:off x="7339714" y="-941840"/>
            <a:ext cx="1222350" cy="2812280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1" name="Google Shape;1251;p119"/>
          <p:cNvGrpSpPr/>
          <p:nvPr/>
        </p:nvGrpSpPr>
        <p:grpSpPr>
          <a:xfrm flipH="1">
            <a:off x="270035" y="3747508"/>
            <a:ext cx="1092172" cy="837437"/>
            <a:chOff x="3531325" y="2569250"/>
            <a:chExt cx="630475" cy="483425"/>
          </a:xfrm>
        </p:grpSpPr>
        <p:sp>
          <p:nvSpPr>
            <p:cNvPr id="1252" name="Google Shape;1252;p119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19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19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19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19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19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19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19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19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19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2" name="Google Shape;1262;p119"/>
          <p:cNvGrpSpPr/>
          <p:nvPr/>
        </p:nvGrpSpPr>
        <p:grpSpPr>
          <a:xfrm rot="5400000" flipH="1">
            <a:off x="7116193" y="-265818"/>
            <a:ext cx="1036942" cy="792140"/>
            <a:chOff x="3531325" y="2569250"/>
            <a:chExt cx="630475" cy="483425"/>
          </a:xfrm>
        </p:grpSpPr>
        <p:sp>
          <p:nvSpPr>
            <p:cNvPr id="1263" name="Google Shape;1263;p119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19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19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19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19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19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19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19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19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19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20"/>
          <p:cNvSpPr txBox="1">
            <a:spLocks noGrp="1"/>
          </p:cNvSpPr>
          <p:nvPr>
            <p:ph type="title"/>
          </p:nvPr>
        </p:nvSpPr>
        <p:spPr>
          <a:xfrm>
            <a:off x="2116675" y="638475"/>
            <a:ext cx="49107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75" name="Google Shape;1275;p120"/>
          <p:cNvSpPr txBox="1">
            <a:spLocks noGrp="1"/>
          </p:cNvSpPr>
          <p:nvPr>
            <p:ph type="subTitle" idx="1"/>
          </p:nvPr>
        </p:nvSpPr>
        <p:spPr>
          <a:xfrm>
            <a:off x="2116675" y="1178275"/>
            <a:ext cx="49107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76" name="Google Shape;1276;p120"/>
          <p:cNvSpPr txBox="1">
            <a:spLocks noGrp="1"/>
          </p:cNvSpPr>
          <p:nvPr>
            <p:ph type="title" idx="2"/>
          </p:nvPr>
        </p:nvSpPr>
        <p:spPr>
          <a:xfrm>
            <a:off x="2116675" y="2018853"/>
            <a:ext cx="49107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77" name="Google Shape;1277;p120"/>
          <p:cNvSpPr txBox="1">
            <a:spLocks noGrp="1"/>
          </p:cNvSpPr>
          <p:nvPr>
            <p:ph type="subTitle" idx="3"/>
          </p:nvPr>
        </p:nvSpPr>
        <p:spPr>
          <a:xfrm>
            <a:off x="2116675" y="2558724"/>
            <a:ext cx="49107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78" name="Google Shape;1278;p120"/>
          <p:cNvSpPr txBox="1">
            <a:spLocks noGrp="1"/>
          </p:cNvSpPr>
          <p:nvPr>
            <p:ph type="title" idx="4"/>
          </p:nvPr>
        </p:nvSpPr>
        <p:spPr>
          <a:xfrm>
            <a:off x="2116675" y="3399231"/>
            <a:ext cx="49107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79" name="Google Shape;1279;p120"/>
          <p:cNvSpPr txBox="1">
            <a:spLocks noGrp="1"/>
          </p:cNvSpPr>
          <p:nvPr>
            <p:ph type="subTitle" idx="5"/>
          </p:nvPr>
        </p:nvSpPr>
        <p:spPr>
          <a:xfrm>
            <a:off x="2116675" y="3939100"/>
            <a:ext cx="49107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280" name="Google Shape;1280;p120"/>
          <p:cNvGrpSpPr/>
          <p:nvPr/>
        </p:nvGrpSpPr>
        <p:grpSpPr>
          <a:xfrm flipH="1">
            <a:off x="-78400" y="-148531"/>
            <a:ext cx="3416119" cy="2105261"/>
            <a:chOff x="6018456" y="-130407"/>
            <a:chExt cx="3119744" cy="1922613"/>
          </a:xfrm>
        </p:grpSpPr>
        <p:sp>
          <p:nvSpPr>
            <p:cNvPr id="1281" name="Google Shape;1281;p120"/>
            <p:cNvSpPr/>
            <p:nvPr/>
          </p:nvSpPr>
          <p:spPr>
            <a:xfrm rot="-5400000">
              <a:off x="6682223" y="-663771"/>
              <a:ext cx="1792210" cy="3119744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2" name="Google Shape;1282;p120"/>
            <p:cNvGrpSpPr/>
            <p:nvPr/>
          </p:nvGrpSpPr>
          <p:grpSpPr>
            <a:xfrm rot="5400000">
              <a:off x="6307311" y="40090"/>
              <a:ext cx="1462008" cy="1121014"/>
              <a:chOff x="3531325" y="2569250"/>
              <a:chExt cx="630475" cy="483425"/>
            </a:xfrm>
          </p:grpSpPr>
          <p:sp>
            <p:nvSpPr>
              <p:cNvPr id="1283" name="Google Shape;1283;p120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20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120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120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20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120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120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20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120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120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93" name="Google Shape;1293;p120"/>
          <p:cNvSpPr/>
          <p:nvPr/>
        </p:nvSpPr>
        <p:spPr>
          <a:xfrm rot="5400000" flipH="1">
            <a:off x="6226134" y="1514832"/>
            <a:ext cx="2825089" cy="2998846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121"/>
          <p:cNvSpPr/>
          <p:nvPr/>
        </p:nvSpPr>
        <p:spPr>
          <a:xfrm rot="10800000" flipH="1">
            <a:off x="8163850" y="-457226"/>
            <a:ext cx="1437361" cy="2502051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6" name="Google Shape;1296;p121"/>
          <p:cNvGrpSpPr/>
          <p:nvPr/>
        </p:nvGrpSpPr>
        <p:grpSpPr>
          <a:xfrm>
            <a:off x="8587729" y="657519"/>
            <a:ext cx="766468" cy="587748"/>
            <a:chOff x="3531325" y="2569250"/>
            <a:chExt cx="630475" cy="483425"/>
          </a:xfrm>
        </p:grpSpPr>
        <p:sp>
          <p:nvSpPr>
            <p:cNvPr id="1297" name="Google Shape;1297;p121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21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21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21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21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21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21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21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21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21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7" name="Google Shape;1307;p1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8" name="Google Shape;1308;p121"/>
          <p:cNvSpPr/>
          <p:nvPr/>
        </p:nvSpPr>
        <p:spPr>
          <a:xfrm rot="10800000" flipH="1">
            <a:off x="0" y="4260831"/>
            <a:ext cx="1213083" cy="882670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121"/>
          <p:cNvSpPr/>
          <p:nvPr/>
        </p:nvSpPr>
        <p:spPr>
          <a:xfrm rot="1297074">
            <a:off x="-218798" y="3439563"/>
            <a:ext cx="768228" cy="1238420"/>
          </a:xfrm>
          <a:custGeom>
            <a:avLst/>
            <a:gdLst/>
            <a:ahLst/>
            <a:cxnLst/>
            <a:rect l="l" t="t" r="r" b="b"/>
            <a:pathLst>
              <a:path w="21634" h="34875" extrusionOk="0">
                <a:moveTo>
                  <a:pt x="18140" y="547"/>
                </a:moveTo>
                <a:cubicBezTo>
                  <a:pt x="18165" y="547"/>
                  <a:pt x="18193" y="552"/>
                  <a:pt x="18226" y="563"/>
                </a:cubicBezTo>
                <a:cubicBezTo>
                  <a:pt x="18437" y="616"/>
                  <a:pt x="18437" y="854"/>
                  <a:pt x="18437" y="1038"/>
                </a:cubicBezTo>
                <a:cubicBezTo>
                  <a:pt x="18437" y="1303"/>
                  <a:pt x="18384" y="1540"/>
                  <a:pt x="18252" y="1778"/>
                </a:cubicBezTo>
                <a:cubicBezTo>
                  <a:pt x="17830" y="2518"/>
                  <a:pt x="17354" y="3204"/>
                  <a:pt x="16826" y="3865"/>
                </a:cubicBezTo>
                <a:cubicBezTo>
                  <a:pt x="16958" y="2967"/>
                  <a:pt x="17249" y="2095"/>
                  <a:pt x="17645" y="1250"/>
                </a:cubicBezTo>
                <a:cubicBezTo>
                  <a:pt x="17698" y="1118"/>
                  <a:pt x="17777" y="1012"/>
                  <a:pt x="17856" y="880"/>
                </a:cubicBezTo>
                <a:cubicBezTo>
                  <a:pt x="17947" y="743"/>
                  <a:pt x="17979" y="547"/>
                  <a:pt x="18140" y="547"/>
                </a:cubicBezTo>
                <a:close/>
                <a:moveTo>
                  <a:pt x="15981" y="563"/>
                </a:moveTo>
                <a:cubicBezTo>
                  <a:pt x="16060" y="801"/>
                  <a:pt x="16086" y="1065"/>
                  <a:pt x="16034" y="1303"/>
                </a:cubicBezTo>
                <a:cubicBezTo>
                  <a:pt x="15928" y="2253"/>
                  <a:pt x="15822" y="3204"/>
                  <a:pt x="15717" y="4155"/>
                </a:cubicBezTo>
                <a:cubicBezTo>
                  <a:pt x="15717" y="4525"/>
                  <a:pt x="15690" y="4895"/>
                  <a:pt x="15637" y="5238"/>
                </a:cubicBezTo>
                <a:lnTo>
                  <a:pt x="15611" y="5265"/>
                </a:lnTo>
                <a:cubicBezTo>
                  <a:pt x="14554" y="3944"/>
                  <a:pt x="14739" y="1223"/>
                  <a:pt x="15981" y="563"/>
                </a:cubicBezTo>
                <a:close/>
                <a:moveTo>
                  <a:pt x="20864" y="3068"/>
                </a:moveTo>
                <a:cubicBezTo>
                  <a:pt x="20968" y="3068"/>
                  <a:pt x="21026" y="3147"/>
                  <a:pt x="21026" y="3284"/>
                </a:cubicBezTo>
                <a:cubicBezTo>
                  <a:pt x="21052" y="3469"/>
                  <a:pt x="20999" y="3680"/>
                  <a:pt x="20894" y="3838"/>
                </a:cubicBezTo>
                <a:cubicBezTo>
                  <a:pt x="20471" y="4552"/>
                  <a:pt x="19916" y="5133"/>
                  <a:pt x="19230" y="5608"/>
                </a:cubicBezTo>
                <a:cubicBezTo>
                  <a:pt x="19045" y="5687"/>
                  <a:pt x="18860" y="5767"/>
                  <a:pt x="18675" y="5793"/>
                </a:cubicBezTo>
                <a:cubicBezTo>
                  <a:pt x="18226" y="5846"/>
                  <a:pt x="17777" y="5899"/>
                  <a:pt x="17301" y="5951"/>
                </a:cubicBezTo>
                <a:cubicBezTo>
                  <a:pt x="17328" y="5793"/>
                  <a:pt x="17433" y="5767"/>
                  <a:pt x="17513" y="5714"/>
                </a:cubicBezTo>
                <a:cubicBezTo>
                  <a:pt x="18490" y="5080"/>
                  <a:pt x="19388" y="4340"/>
                  <a:pt x="20207" y="3521"/>
                </a:cubicBezTo>
                <a:cubicBezTo>
                  <a:pt x="20339" y="3336"/>
                  <a:pt x="20524" y="3178"/>
                  <a:pt x="20735" y="3099"/>
                </a:cubicBezTo>
                <a:cubicBezTo>
                  <a:pt x="20784" y="3078"/>
                  <a:pt x="20826" y="3068"/>
                  <a:pt x="20864" y="3068"/>
                </a:cubicBezTo>
                <a:close/>
                <a:moveTo>
                  <a:pt x="11862" y="3942"/>
                </a:moveTo>
                <a:cubicBezTo>
                  <a:pt x="11963" y="3942"/>
                  <a:pt x="12078" y="4004"/>
                  <a:pt x="12203" y="4129"/>
                </a:cubicBezTo>
                <a:cubicBezTo>
                  <a:pt x="12415" y="4340"/>
                  <a:pt x="12547" y="4631"/>
                  <a:pt x="12600" y="4948"/>
                </a:cubicBezTo>
                <a:cubicBezTo>
                  <a:pt x="12652" y="5291"/>
                  <a:pt x="12705" y="5634"/>
                  <a:pt x="12732" y="5978"/>
                </a:cubicBezTo>
                <a:cubicBezTo>
                  <a:pt x="12758" y="6612"/>
                  <a:pt x="12969" y="7219"/>
                  <a:pt x="13286" y="7774"/>
                </a:cubicBezTo>
                <a:cubicBezTo>
                  <a:pt x="13313" y="7827"/>
                  <a:pt x="13339" y="7880"/>
                  <a:pt x="13339" y="7933"/>
                </a:cubicBezTo>
                <a:cubicBezTo>
                  <a:pt x="13022" y="7853"/>
                  <a:pt x="12732" y="7668"/>
                  <a:pt x="12494" y="7404"/>
                </a:cubicBezTo>
                <a:cubicBezTo>
                  <a:pt x="12045" y="6876"/>
                  <a:pt x="11702" y="6242"/>
                  <a:pt x="11517" y="5555"/>
                </a:cubicBezTo>
                <a:cubicBezTo>
                  <a:pt x="11385" y="5133"/>
                  <a:pt x="11411" y="4684"/>
                  <a:pt x="11543" y="4261"/>
                </a:cubicBezTo>
                <a:cubicBezTo>
                  <a:pt x="11618" y="4050"/>
                  <a:pt x="11728" y="3942"/>
                  <a:pt x="11862" y="3942"/>
                </a:cubicBezTo>
                <a:close/>
                <a:moveTo>
                  <a:pt x="19885" y="7801"/>
                </a:moveTo>
                <a:cubicBezTo>
                  <a:pt x="20076" y="7801"/>
                  <a:pt x="20171" y="7916"/>
                  <a:pt x="20233" y="8144"/>
                </a:cubicBezTo>
                <a:cubicBezTo>
                  <a:pt x="20339" y="8487"/>
                  <a:pt x="20260" y="8857"/>
                  <a:pt x="20048" y="9148"/>
                </a:cubicBezTo>
                <a:cubicBezTo>
                  <a:pt x="19481" y="9848"/>
                  <a:pt x="18668" y="10198"/>
                  <a:pt x="17856" y="10198"/>
                </a:cubicBezTo>
                <a:cubicBezTo>
                  <a:pt x="17044" y="10198"/>
                  <a:pt x="16232" y="9848"/>
                  <a:pt x="15664" y="9148"/>
                </a:cubicBezTo>
                <a:cubicBezTo>
                  <a:pt x="15611" y="9095"/>
                  <a:pt x="15584" y="9042"/>
                  <a:pt x="15611" y="8963"/>
                </a:cubicBezTo>
                <a:cubicBezTo>
                  <a:pt x="15954" y="8910"/>
                  <a:pt x="16271" y="8831"/>
                  <a:pt x="16641" y="8804"/>
                </a:cubicBezTo>
                <a:cubicBezTo>
                  <a:pt x="17407" y="8672"/>
                  <a:pt x="18173" y="8434"/>
                  <a:pt x="18886" y="8091"/>
                </a:cubicBezTo>
                <a:cubicBezTo>
                  <a:pt x="19150" y="7959"/>
                  <a:pt x="19415" y="7853"/>
                  <a:pt x="19705" y="7827"/>
                </a:cubicBezTo>
                <a:cubicBezTo>
                  <a:pt x="19773" y="7810"/>
                  <a:pt x="19832" y="7801"/>
                  <a:pt x="19885" y="7801"/>
                </a:cubicBezTo>
                <a:close/>
                <a:moveTo>
                  <a:pt x="9261" y="7778"/>
                </a:moveTo>
                <a:cubicBezTo>
                  <a:pt x="9345" y="7778"/>
                  <a:pt x="9432" y="7802"/>
                  <a:pt x="9509" y="7853"/>
                </a:cubicBezTo>
                <a:cubicBezTo>
                  <a:pt x="10011" y="8012"/>
                  <a:pt x="10407" y="8382"/>
                  <a:pt x="10592" y="8857"/>
                </a:cubicBezTo>
                <a:cubicBezTo>
                  <a:pt x="10777" y="9253"/>
                  <a:pt x="10909" y="9676"/>
                  <a:pt x="11015" y="10098"/>
                </a:cubicBezTo>
                <a:cubicBezTo>
                  <a:pt x="11226" y="10944"/>
                  <a:pt x="11411" y="11789"/>
                  <a:pt x="11992" y="12502"/>
                </a:cubicBezTo>
                <a:cubicBezTo>
                  <a:pt x="11332" y="12449"/>
                  <a:pt x="10724" y="12238"/>
                  <a:pt x="10143" y="11921"/>
                </a:cubicBezTo>
                <a:cubicBezTo>
                  <a:pt x="9588" y="11525"/>
                  <a:pt x="9087" y="11076"/>
                  <a:pt x="8611" y="10600"/>
                </a:cubicBezTo>
                <a:cubicBezTo>
                  <a:pt x="8373" y="10310"/>
                  <a:pt x="8241" y="9940"/>
                  <a:pt x="8294" y="9570"/>
                </a:cubicBezTo>
                <a:cubicBezTo>
                  <a:pt x="8321" y="9016"/>
                  <a:pt x="8505" y="8487"/>
                  <a:pt x="8849" y="8038"/>
                </a:cubicBezTo>
                <a:cubicBezTo>
                  <a:pt x="8920" y="7878"/>
                  <a:pt x="9087" y="7778"/>
                  <a:pt x="9261" y="7778"/>
                </a:cubicBezTo>
                <a:close/>
                <a:moveTo>
                  <a:pt x="17566" y="12317"/>
                </a:moveTo>
                <a:cubicBezTo>
                  <a:pt x="18094" y="12317"/>
                  <a:pt x="18596" y="12529"/>
                  <a:pt x="18965" y="12925"/>
                </a:cubicBezTo>
                <a:cubicBezTo>
                  <a:pt x="19256" y="13163"/>
                  <a:pt x="19230" y="13453"/>
                  <a:pt x="18913" y="13691"/>
                </a:cubicBezTo>
                <a:cubicBezTo>
                  <a:pt x="18229" y="14248"/>
                  <a:pt x="17400" y="14538"/>
                  <a:pt x="16542" y="14538"/>
                </a:cubicBezTo>
                <a:cubicBezTo>
                  <a:pt x="16505" y="14538"/>
                  <a:pt x="16467" y="14537"/>
                  <a:pt x="16430" y="14536"/>
                </a:cubicBezTo>
                <a:cubicBezTo>
                  <a:pt x="15611" y="14510"/>
                  <a:pt x="14818" y="14325"/>
                  <a:pt x="14052" y="13981"/>
                </a:cubicBezTo>
                <a:cubicBezTo>
                  <a:pt x="13788" y="13849"/>
                  <a:pt x="13551" y="13691"/>
                  <a:pt x="13366" y="13453"/>
                </a:cubicBezTo>
                <a:cubicBezTo>
                  <a:pt x="13841" y="13321"/>
                  <a:pt x="14290" y="13163"/>
                  <a:pt x="14739" y="12951"/>
                </a:cubicBezTo>
                <a:cubicBezTo>
                  <a:pt x="15637" y="12581"/>
                  <a:pt x="16588" y="12370"/>
                  <a:pt x="17566" y="12317"/>
                </a:cubicBezTo>
                <a:close/>
                <a:moveTo>
                  <a:pt x="6962" y="13536"/>
                </a:moveTo>
                <a:cubicBezTo>
                  <a:pt x="7110" y="13536"/>
                  <a:pt x="7260" y="13577"/>
                  <a:pt x="7396" y="13664"/>
                </a:cubicBezTo>
                <a:cubicBezTo>
                  <a:pt x="7898" y="13902"/>
                  <a:pt x="8373" y="14219"/>
                  <a:pt x="8822" y="14589"/>
                </a:cubicBezTo>
                <a:cubicBezTo>
                  <a:pt x="9536" y="15170"/>
                  <a:pt x="10196" y="15778"/>
                  <a:pt x="10883" y="16385"/>
                </a:cubicBezTo>
                <a:cubicBezTo>
                  <a:pt x="10302" y="16438"/>
                  <a:pt x="9747" y="16544"/>
                  <a:pt x="9166" y="16544"/>
                </a:cubicBezTo>
                <a:cubicBezTo>
                  <a:pt x="9073" y="16547"/>
                  <a:pt x="8980" y="16548"/>
                  <a:pt x="8887" y="16548"/>
                </a:cubicBezTo>
                <a:cubicBezTo>
                  <a:pt x="8214" y="16548"/>
                  <a:pt x="7544" y="16462"/>
                  <a:pt x="6894" y="16253"/>
                </a:cubicBezTo>
                <a:cubicBezTo>
                  <a:pt x="5706" y="15883"/>
                  <a:pt x="5547" y="14827"/>
                  <a:pt x="6287" y="13876"/>
                </a:cubicBezTo>
                <a:cubicBezTo>
                  <a:pt x="6454" y="13658"/>
                  <a:pt x="6706" y="13536"/>
                  <a:pt x="6962" y="13536"/>
                </a:cubicBezTo>
                <a:close/>
                <a:moveTo>
                  <a:pt x="16578" y="17083"/>
                </a:moveTo>
                <a:cubicBezTo>
                  <a:pt x="16851" y="17083"/>
                  <a:pt x="17110" y="17171"/>
                  <a:pt x="17301" y="17362"/>
                </a:cubicBezTo>
                <a:cubicBezTo>
                  <a:pt x="17698" y="17653"/>
                  <a:pt x="17645" y="18260"/>
                  <a:pt x="17222" y="18472"/>
                </a:cubicBezTo>
                <a:cubicBezTo>
                  <a:pt x="16674" y="18846"/>
                  <a:pt x="16031" y="19055"/>
                  <a:pt x="15383" y="19055"/>
                </a:cubicBezTo>
                <a:cubicBezTo>
                  <a:pt x="15344" y="19055"/>
                  <a:pt x="15306" y="19054"/>
                  <a:pt x="15267" y="19053"/>
                </a:cubicBezTo>
                <a:cubicBezTo>
                  <a:pt x="14317" y="19000"/>
                  <a:pt x="13418" y="18604"/>
                  <a:pt x="12732" y="17970"/>
                </a:cubicBezTo>
                <a:cubicBezTo>
                  <a:pt x="12652" y="17917"/>
                  <a:pt x="12600" y="17811"/>
                  <a:pt x="12573" y="17732"/>
                </a:cubicBezTo>
                <a:cubicBezTo>
                  <a:pt x="13049" y="17706"/>
                  <a:pt x="13524" y="17627"/>
                  <a:pt x="14000" y="17468"/>
                </a:cubicBezTo>
                <a:cubicBezTo>
                  <a:pt x="14766" y="17257"/>
                  <a:pt x="15558" y="17151"/>
                  <a:pt x="16377" y="17098"/>
                </a:cubicBezTo>
                <a:cubicBezTo>
                  <a:pt x="16444" y="17088"/>
                  <a:pt x="16512" y="17083"/>
                  <a:pt x="16578" y="17083"/>
                </a:cubicBezTo>
                <a:close/>
                <a:moveTo>
                  <a:pt x="4294" y="18242"/>
                </a:moveTo>
                <a:cubicBezTo>
                  <a:pt x="4761" y="18242"/>
                  <a:pt x="5211" y="18426"/>
                  <a:pt x="5547" y="18762"/>
                </a:cubicBezTo>
                <a:cubicBezTo>
                  <a:pt x="6075" y="19185"/>
                  <a:pt x="6524" y="19687"/>
                  <a:pt x="6921" y="20242"/>
                </a:cubicBezTo>
                <a:cubicBezTo>
                  <a:pt x="7264" y="20770"/>
                  <a:pt x="7766" y="21113"/>
                  <a:pt x="8215" y="21562"/>
                </a:cubicBezTo>
                <a:cubicBezTo>
                  <a:pt x="8098" y="21612"/>
                  <a:pt x="7959" y="21631"/>
                  <a:pt x="7826" y="21631"/>
                </a:cubicBezTo>
                <a:cubicBezTo>
                  <a:pt x="7750" y="21631"/>
                  <a:pt x="7675" y="21625"/>
                  <a:pt x="7607" y="21615"/>
                </a:cubicBezTo>
                <a:cubicBezTo>
                  <a:pt x="6419" y="21483"/>
                  <a:pt x="5283" y="21060"/>
                  <a:pt x="4332" y="20400"/>
                </a:cubicBezTo>
                <a:cubicBezTo>
                  <a:pt x="4041" y="20189"/>
                  <a:pt x="3777" y="19925"/>
                  <a:pt x="3566" y="19634"/>
                </a:cubicBezTo>
                <a:cubicBezTo>
                  <a:pt x="3434" y="19449"/>
                  <a:pt x="3355" y="19211"/>
                  <a:pt x="3355" y="18974"/>
                </a:cubicBezTo>
                <a:cubicBezTo>
                  <a:pt x="3328" y="18604"/>
                  <a:pt x="3645" y="18260"/>
                  <a:pt x="4041" y="18260"/>
                </a:cubicBezTo>
                <a:cubicBezTo>
                  <a:pt x="4126" y="18248"/>
                  <a:pt x="4210" y="18242"/>
                  <a:pt x="4294" y="18242"/>
                </a:cubicBezTo>
                <a:close/>
                <a:moveTo>
                  <a:pt x="14821" y="21729"/>
                </a:moveTo>
                <a:cubicBezTo>
                  <a:pt x="14961" y="21729"/>
                  <a:pt x="15101" y="21735"/>
                  <a:pt x="15241" y="21747"/>
                </a:cubicBezTo>
                <a:cubicBezTo>
                  <a:pt x="15849" y="21826"/>
                  <a:pt x="16403" y="22091"/>
                  <a:pt x="16800" y="22540"/>
                </a:cubicBezTo>
                <a:cubicBezTo>
                  <a:pt x="16932" y="22645"/>
                  <a:pt x="16958" y="22804"/>
                  <a:pt x="16879" y="22936"/>
                </a:cubicBezTo>
                <a:cubicBezTo>
                  <a:pt x="16800" y="23068"/>
                  <a:pt x="16694" y="23200"/>
                  <a:pt x="16535" y="23253"/>
                </a:cubicBezTo>
                <a:cubicBezTo>
                  <a:pt x="15796" y="23675"/>
                  <a:pt x="15003" y="23992"/>
                  <a:pt x="14158" y="24204"/>
                </a:cubicBezTo>
                <a:cubicBezTo>
                  <a:pt x="14034" y="24224"/>
                  <a:pt x="13908" y="24234"/>
                  <a:pt x="13782" y="24234"/>
                </a:cubicBezTo>
                <a:cubicBezTo>
                  <a:pt x="13426" y="24234"/>
                  <a:pt x="13070" y="24155"/>
                  <a:pt x="12758" y="24019"/>
                </a:cubicBezTo>
                <a:cubicBezTo>
                  <a:pt x="11913" y="23649"/>
                  <a:pt x="11279" y="23041"/>
                  <a:pt x="10566" y="22513"/>
                </a:cubicBezTo>
                <a:lnTo>
                  <a:pt x="10566" y="22513"/>
                </a:lnTo>
                <a:lnTo>
                  <a:pt x="11253" y="22592"/>
                </a:lnTo>
                <a:cubicBezTo>
                  <a:pt x="11297" y="22595"/>
                  <a:pt x="11342" y="22596"/>
                  <a:pt x="11387" y="22596"/>
                </a:cubicBezTo>
                <a:cubicBezTo>
                  <a:pt x="11791" y="22596"/>
                  <a:pt x="12190" y="22489"/>
                  <a:pt x="12547" y="22275"/>
                </a:cubicBezTo>
                <a:cubicBezTo>
                  <a:pt x="13242" y="21917"/>
                  <a:pt x="14032" y="21729"/>
                  <a:pt x="14821" y="21729"/>
                </a:cubicBezTo>
                <a:close/>
                <a:moveTo>
                  <a:pt x="1784" y="24938"/>
                </a:moveTo>
                <a:cubicBezTo>
                  <a:pt x="2039" y="24938"/>
                  <a:pt x="2296" y="24985"/>
                  <a:pt x="2536" y="25075"/>
                </a:cubicBezTo>
                <a:cubicBezTo>
                  <a:pt x="3038" y="25234"/>
                  <a:pt x="3513" y="25498"/>
                  <a:pt x="3936" y="25815"/>
                </a:cubicBezTo>
                <a:cubicBezTo>
                  <a:pt x="4517" y="26290"/>
                  <a:pt x="5283" y="26449"/>
                  <a:pt x="5943" y="26713"/>
                </a:cubicBezTo>
                <a:cubicBezTo>
                  <a:pt x="6155" y="26792"/>
                  <a:pt x="6339" y="26845"/>
                  <a:pt x="6577" y="26924"/>
                </a:cubicBezTo>
                <a:lnTo>
                  <a:pt x="6577" y="26951"/>
                </a:lnTo>
                <a:cubicBezTo>
                  <a:pt x="6498" y="27056"/>
                  <a:pt x="6392" y="27109"/>
                  <a:pt x="6260" y="27136"/>
                </a:cubicBezTo>
                <a:cubicBezTo>
                  <a:pt x="5527" y="27402"/>
                  <a:pt x="4752" y="27532"/>
                  <a:pt x="3975" y="27532"/>
                </a:cubicBezTo>
                <a:cubicBezTo>
                  <a:pt x="3520" y="27532"/>
                  <a:pt x="3064" y="27488"/>
                  <a:pt x="2615" y="27400"/>
                </a:cubicBezTo>
                <a:cubicBezTo>
                  <a:pt x="2113" y="27294"/>
                  <a:pt x="1664" y="27056"/>
                  <a:pt x="1294" y="26739"/>
                </a:cubicBezTo>
                <a:cubicBezTo>
                  <a:pt x="925" y="26422"/>
                  <a:pt x="740" y="25973"/>
                  <a:pt x="792" y="25524"/>
                </a:cubicBezTo>
                <a:cubicBezTo>
                  <a:pt x="766" y="25260"/>
                  <a:pt x="951" y="25049"/>
                  <a:pt x="1215" y="25023"/>
                </a:cubicBezTo>
                <a:cubicBezTo>
                  <a:pt x="1398" y="24965"/>
                  <a:pt x="1590" y="24938"/>
                  <a:pt x="1784" y="24938"/>
                </a:cubicBezTo>
                <a:close/>
                <a:moveTo>
                  <a:pt x="8981" y="27796"/>
                </a:moveTo>
                <a:cubicBezTo>
                  <a:pt x="10460" y="28113"/>
                  <a:pt x="11886" y="28166"/>
                  <a:pt x="13286" y="28377"/>
                </a:cubicBezTo>
                <a:cubicBezTo>
                  <a:pt x="13709" y="28430"/>
                  <a:pt x="14105" y="28536"/>
                  <a:pt x="14501" y="28747"/>
                </a:cubicBezTo>
                <a:cubicBezTo>
                  <a:pt x="14871" y="28958"/>
                  <a:pt x="14924" y="29143"/>
                  <a:pt x="14713" y="29539"/>
                </a:cubicBezTo>
                <a:cubicBezTo>
                  <a:pt x="14634" y="29698"/>
                  <a:pt x="14501" y="29856"/>
                  <a:pt x="14343" y="29962"/>
                </a:cubicBezTo>
                <a:cubicBezTo>
                  <a:pt x="13890" y="30275"/>
                  <a:pt x="13346" y="30439"/>
                  <a:pt x="12801" y="30439"/>
                </a:cubicBezTo>
                <a:cubicBezTo>
                  <a:pt x="12519" y="30439"/>
                  <a:pt x="12236" y="30395"/>
                  <a:pt x="11966" y="30305"/>
                </a:cubicBezTo>
                <a:cubicBezTo>
                  <a:pt x="10645" y="29883"/>
                  <a:pt x="9720" y="29011"/>
                  <a:pt x="8981" y="27796"/>
                </a:cubicBezTo>
                <a:close/>
                <a:moveTo>
                  <a:pt x="18177" y="1"/>
                </a:moveTo>
                <a:cubicBezTo>
                  <a:pt x="17864" y="1"/>
                  <a:pt x="17654" y="218"/>
                  <a:pt x="17486" y="457"/>
                </a:cubicBezTo>
                <a:cubicBezTo>
                  <a:pt x="17433" y="537"/>
                  <a:pt x="17381" y="589"/>
                  <a:pt x="17354" y="669"/>
                </a:cubicBezTo>
                <a:cubicBezTo>
                  <a:pt x="17011" y="1223"/>
                  <a:pt x="16720" y="1831"/>
                  <a:pt x="16535" y="2465"/>
                </a:cubicBezTo>
                <a:cubicBezTo>
                  <a:pt x="16509" y="2676"/>
                  <a:pt x="16430" y="2887"/>
                  <a:pt x="16324" y="3072"/>
                </a:cubicBezTo>
                <a:cubicBezTo>
                  <a:pt x="16403" y="2280"/>
                  <a:pt x="16430" y="1487"/>
                  <a:pt x="16377" y="695"/>
                </a:cubicBezTo>
                <a:cubicBezTo>
                  <a:pt x="16310" y="376"/>
                  <a:pt x="16147" y="207"/>
                  <a:pt x="15935" y="207"/>
                </a:cubicBezTo>
                <a:cubicBezTo>
                  <a:pt x="15814" y="207"/>
                  <a:pt x="15676" y="262"/>
                  <a:pt x="15532" y="378"/>
                </a:cubicBezTo>
                <a:cubicBezTo>
                  <a:pt x="15294" y="563"/>
                  <a:pt x="15109" y="774"/>
                  <a:pt x="14977" y="1038"/>
                </a:cubicBezTo>
                <a:cubicBezTo>
                  <a:pt x="14211" y="2306"/>
                  <a:pt x="14132" y="3865"/>
                  <a:pt x="14792" y="5212"/>
                </a:cubicBezTo>
                <a:cubicBezTo>
                  <a:pt x="14951" y="5555"/>
                  <a:pt x="15135" y="5872"/>
                  <a:pt x="15320" y="6189"/>
                </a:cubicBezTo>
                <a:cubicBezTo>
                  <a:pt x="15426" y="6348"/>
                  <a:pt x="15452" y="6533"/>
                  <a:pt x="15373" y="6691"/>
                </a:cubicBezTo>
                <a:cubicBezTo>
                  <a:pt x="15188" y="7061"/>
                  <a:pt x="15030" y="7457"/>
                  <a:pt x="14845" y="7827"/>
                </a:cubicBezTo>
                <a:cubicBezTo>
                  <a:pt x="14771" y="7988"/>
                  <a:pt x="14731" y="8060"/>
                  <a:pt x="14663" y="8060"/>
                </a:cubicBezTo>
                <a:cubicBezTo>
                  <a:pt x="14610" y="8060"/>
                  <a:pt x="14539" y="8015"/>
                  <a:pt x="14422" y="7933"/>
                </a:cubicBezTo>
                <a:cubicBezTo>
                  <a:pt x="13868" y="7483"/>
                  <a:pt x="13498" y="6823"/>
                  <a:pt x="13418" y="6110"/>
                </a:cubicBezTo>
                <a:cubicBezTo>
                  <a:pt x="13339" y="5687"/>
                  <a:pt x="13260" y="5265"/>
                  <a:pt x="13181" y="4842"/>
                </a:cubicBezTo>
                <a:cubicBezTo>
                  <a:pt x="13075" y="4367"/>
                  <a:pt x="12837" y="3970"/>
                  <a:pt x="12494" y="3653"/>
                </a:cubicBezTo>
                <a:cubicBezTo>
                  <a:pt x="12324" y="3484"/>
                  <a:pt x="12105" y="3405"/>
                  <a:pt x="11889" y="3405"/>
                </a:cubicBezTo>
                <a:cubicBezTo>
                  <a:pt x="11533" y="3405"/>
                  <a:pt x="11183" y="3619"/>
                  <a:pt x="11068" y="3997"/>
                </a:cubicBezTo>
                <a:cubicBezTo>
                  <a:pt x="10962" y="4287"/>
                  <a:pt x="10883" y="4578"/>
                  <a:pt x="10883" y="4895"/>
                </a:cubicBezTo>
                <a:cubicBezTo>
                  <a:pt x="10803" y="5634"/>
                  <a:pt x="11120" y="6268"/>
                  <a:pt x="11437" y="6902"/>
                </a:cubicBezTo>
                <a:cubicBezTo>
                  <a:pt x="11913" y="7933"/>
                  <a:pt x="12864" y="8646"/>
                  <a:pt x="13973" y="8831"/>
                </a:cubicBezTo>
                <a:cubicBezTo>
                  <a:pt x="14343" y="8936"/>
                  <a:pt x="14343" y="8936"/>
                  <a:pt x="14185" y="9253"/>
                </a:cubicBezTo>
                <a:cubicBezTo>
                  <a:pt x="13762" y="10178"/>
                  <a:pt x="13339" y="11076"/>
                  <a:pt x="12917" y="11974"/>
                </a:cubicBezTo>
                <a:cubicBezTo>
                  <a:pt x="12890" y="12080"/>
                  <a:pt x="12864" y="12185"/>
                  <a:pt x="12679" y="12212"/>
                </a:cubicBezTo>
                <a:cubicBezTo>
                  <a:pt x="12283" y="11815"/>
                  <a:pt x="11992" y="11287"/>
                  <a:pt x="11860" y="10732"/>
                </a:cubicBezTo>
                <a:cubicBezTo>
                  <a:pt x="11675" y="10046"/>
                  <a:pt x="11464" y="9385"/>
                  <a:pt x="11200" y="8699"/>
                </a:cubicBezTo>
                <a:cubicBezTo>
                  <a:pt x="10936" y="8038"/>
                  <a:pt x="10381" y="7536"/>
                  <a:pt x="9720" y="7272"/>
                </a:cubicBezTo>
                <a:cubicBezTo>
                  <a:pt x="9577" y="7205"/>
                  <a:pt x="9425" y="7172"/>
                  <a:pt x="9276" y="7172"/>
                </a:cubicBezTo>
                <a:cubicBezTo>
                  <a:pt x="8958" y="7172"/>
                  <a:pt x="8650" y="7320"/>
                  <a:pt x="8453" y="7589"/>
                </a:cubicBezTo>
                <a:cubicBezTo>
                  <a:pt x="7924" y="8170"/>
                  <a:pt x="7660" y="8936"/>
                  <a:pt x="7660" y="9729"/>
                </a:cubicBezTo>
                <a:cubicBezTo>
                  <a:pt x="7634" y="10204"/>
                  <a:pt x="7819" y="10680"/>
                  <a:pt x="8136" y="11049"/>
                </a:cubicBezTo>
                <a:cubicBezTo>
                  <a:pt x="9219" y="12264"/>
                  <a:pt x="10487" y="13163"/>
                  <a:pt x="12177" y="13242"/>
                </a:cubicBezTo>
                <a:cubicBezTo>
                  <a:pt x="12201" y="13238"/>
                  <a:pt x="12222" y="13237"/>
                  <a:pt x="12238" y="13237"/>
                </a:cubicBezTo>
                <a:cubicBezTo>
                  <a:pt x="12348" y="13237"/>
                  <a:pt x="12302" y="13308"/>
                  <a:pt x="12256" y="13400"/>
                </a:cubicBezTo>
                <a:cubicBezTo>
                  <a:pt x="11913" y="14246"/>
                  <a:pt x="11569" y="15064"/>
                  <a:pt x="11173" y="15936"/>
                </a:cubicBezTo>
                <a:cubicBezTo>
                  <a:pt x="10645" y="15408"/>
                  <a:pt x="10117" y="14906"/>
                  <a:pt x="9536" y="14457"/>
                </a:cubicBezTo>
                <a:cubicBezTo>
                  <a:pt x="8954" y="13876"/>
                  <a:pt x="8268" y="13427"/>
                  <a:pt x="7528" y="13057"/>
                </a:cubicBezTo>
                <a:cubicBezTo>
                  <a:pt x="7344" y="12989"/>
                  <a:pt x="7154" y="12956"/>
                  <a:pt x="6968" y="12956"/>
                </a:cubicBezTo>
                <a:cubicBezTo>
                  <a:pt x="6432" y="12956"/>
                  <a:pt x="5920" y="13227"/>
                  <a:pt x="5626" y="13717"/>
                </a:cubicBezTo>
                <a:cubicBezTo>
                  <a:pt x="5468" y="13955"/>
                  <a:pt x="5362" y="14219"/>
                  <a:pt x="5283" y="14510"/>
                </a:cubicBezTo>
                <a:cubicBezTo>
                  <a:pt x="5019" y="15408"/>
                  <a:pt x="5441" y="16385"/>
                  <a:pt x="6313" y="16755"/>
                </a:cubicBezTo>
                <a:cubicBezTo>
                  <a:pt x="6472" y="16834"/>
                  <a:pt x="6656" y="16887"/>
                  <a:pt x="6815" y="16940"/>
                </a:cubicBezTo>
                <a:cubicBezTo>
                  <a:pt x="7469" y="17118"/>
                  <a:pt x="8152" y="17207"/>
                  <a:pt x="8832" y="17207"/>
                </a:cubicBezTo>
                <a:cubicBezTo>
                  <a:pt x="9058" y="17207"/>
                  <a:pt x="9285" y="17197"/>
                  <a:pt x="9509" y="17177"/>
                </a:cubicBezTo>
                <a:cubicBezTo>
                  <a:pt x="9773" y="17125"/>
                  <a:pt x="10037" y="17098"/>
                  <a:pt x="10328" y="17098"/>
                </a:cubicBezTo>
                <a:cubicBezTo>
                  <a:pt x="10373" y="17094"/>
                  <a:pt x="10413" y="17092"/>
                  <a:pt x="10447" y="17092"/>
                </a:cubicBezTo>
                <a:cubicBezTo>
                  <a:pt x="10650" y="17092"/>
                  <a:pt x="10660" y="17170"/>
                  <a:pt x="10592" y="17442"/>
                </a:cubicBezTo>
                <a:cubicBezTo>
                  <a:pt x="10566" y="17521"/>
                  <a:pt x="10539" y="17574"/>
                  <a:pt x="10539" y="17627"/>
                </a:cubicBezTo>
                <a:cubicBezTo>
                  <a:pt x="10143" y="18710"/>
                  <a:pt x="9747" y="19766"/>
                  <a:pt x="9377" y="20823"/>
                </a:cubicBezTo>
                <a:cubicBezTo>
                  <a:pt x="9300" y="21054"/>
                  <a:pt x="9250" y="21159"/>
                  <a:pt x="9153" y="21159"/>
                </a:cubicBezTo>
                <a:cubicBezTo>
                  <a:pt x="9084" y="21159"/>
                  <a:pt x="8991" y="21106"/>
                  <a:pt x="8849" y="21008"/>
                </a:cubicBezTo>
                <a:cubicBezTo>
                  <a:pt x="8347" y="20691"/>
                  <a:pt x="7924" y="20294"/>
                  <a:pt x="7581" y="19845"/>
                </a:cubicBezTo>
                <a:cubicBezTo>
                  <a:pt x="7132" y="19291"/>
                  <a:pt x="6630" y="18789"/>
                  <a:pt x="6102" y="18340"/>
                </a:cubicBezTo>
                <a:cubicBezTo>
                  <a:pt x="5594" y="17901"/>
                  <a:pt x="4945" y="17664"/>
                  <a:pt x="4279" y="17664"/>
                </a:cubicBezTo>
                <a:cubicBezTo>
                  <a:pt x="4182" y="17664"/>
                  <a:pt x="4085" y="17669"/>
                  <a:pt x="3989" y="17679"/>
                </a:cubicBezTo>
                <a:cubicBezTo>
                  <a:pt x="3381" y="17706"/>
                  <a:pt x="2879" y="18128"/>
                  <a:pt x="2747" y="18710"/>
                </a:cubicBezTo>
                <a:cubicBezTo>
                  <a:pt x="2615" y="19185"/>
                  <a:pt x="2694" y="19687"/>
                  <a:pt x="2985" y="20109"/>
                </a:cubicBezTo>
                <a:cubicBezTo>
                  <a:pt x="3302" y="20585"/>
                  <a:pt x="3698" y="20981"/>
                  <a:pt x="4173" y="21272"/>
                </a:cubicBezTo>
                <a:cubicBezTo>
                  <a:pt x="4992" y="21826"/>
                  <a:pt x="5943" y="22170"/>
                  <a:pt x="6921" y="22275"/>
                </a:cubicBezTo>
                <a:cubicBezTo>
                  <a:pt x="7090" y="22309"/>
                  <a:pt x="7261" y="22326"/>
                  <a:pt x="7431" y="22326"/>
                </a:cubicBezTo>
                <a:cubicBezTo>
                  <a:pt x="7925" y="22326"/>
                  <a:pt x="8410" y="22187"/>
                  <a:pt x="8822" y="21932"/>
                </a:cubicBezTo>
                <a:cubicBezTo>
                  <a:pt x="8849" y="21932"/>
                  <a:pt x="8875" y="21958"/>
                  <a:pt x="8928" y="21958"/>
                </a:cubicBezTo>
                <a:cubicBezTo>
                  <a:pt x="8928" y="22011"/>
                  <a:pt x="8928" y="22064"/>
                  <a:pt x="8928" y="22117"/>
                </a:cubicBezTo>
                <a:cubicBezTo>
                  <a:pt x="8532" y="23358"/>
                  <a:pt x="8188" y="24600"/>
                  <a:pt x="7845" y="25868"/>
                </a:cubicBezTo>
                <a:cubicBezTo>
                  <a:pt x="7819" y="26079"/>
                  <a:pt x="7660" y="26211"/>
                  <a:pt x="7449" y="26211"/>
                </a:cubicBezTo>
                <a:cubicBezTo>
                  <a:pt x="7394" y="26215"/>
                  <a:pt x="7339" y="26217"/>
                  <a:pt x="7285" y="26217"/>
                </a:cubicBezTo>
                <a:cubicBezTo>
                  <a:pt x="6560" y="26217"/>
                  <a:pt x="5920" y="25904"/>
                  <a:pt x="5256" y="25683"/>
                </a:cubicBezTo>
                <a:cubicBezTo>
                  <a:pt x="4913" y="25604"/>
                  <a:pt x="4623" y="25445"/>
                  <a:pt x="4332" y="25260"/>
                </a:cubicBezTo>
                <a:cubicBezTo>
                  <a:pt x="3804" y="24890"/>
                  <a:pt x="3223" y="24600"/>
                  <a:pt x="2589" y="24415"/>
                </a:cubicBezTo>
                <a:cubicBezTo>
                  <a:pt x="2313" y="24342"/>
                  <a:pt x="2029" y="24302"/>
                  <a:pt x="1746" y="24302"/>
                </a:cubicBezTo>
                <a:cubicBezTo>
                  <a:pt x="1514" y="24302"/>
                  <a:pt x="1283" y="24329"/>
                  <a:pt x="1057" y="24389"/>
                </a:cubicBezTo>
                <a:cubicBezTo>
                  <a:pt x="581" y="24468"/>
                  <a:pt x="211" y="24838"/>
                  <a:pt x="159" y="25339"/>
                </a:cubicBezTo>
                <a:cubicBezTo>
                  <a:pt x="0" y="25973"/>
                  <a:pt x="185" y="26660"/>
                  <a:pt x="634" y="27136"/>
                </a:cubicBezTo>
                <a:cubicBezTo>
                  <a:pt x="1083" y="27638"/>
                  <a:pt x="1664" y="27981"/>
                  <a:pt x="2324" y="28113"/>
                </a:cubicBezTo>
                <a:cubicBezTo>
                  <a:pt x="2873" y="28218"/>
                  <a:pt x="3416" y="28276"/>
                  <a:pt x="3951" y="28276"/>
                </a:cubicBezTo>
                <a:cubicBezTo>
                  <a:pt x="5168" y="28276"/>
                  <a:pt x="6340" y="27975"/>
                  <a:pt x="7422" y="27241"/>
                </a:cubicBezTo>
                <a:cubicBezTo>
                  <a:pt x="7436" y="27228"/>
                  <a:pt x="7449" y="27221"/>
                  <a:pt x="7465" y="27221"/>
                </a:cubicBezTo>
                <a:cubicBezTo>
                  <a:pt x="7482" y="27221"/>
                  <a:pt x="7502" y="27228"/>
                  <a:pt x="7528" y="27241"/>
                </a:cubicBezTo>
                <a:cubicBezTo>
                  <a:pt x="7581" y="27400"/>
                  <a:pt x="7502" y="27532"/>
                  <a:pt x="7475" y="27690"/>
                </a:cubicBezTo>
                <a:cubicBezTo>
                  <a:pt x="7211" y="29037"/>
                  <a:pt x="6947" y="30385"/>
                  <a:pt x="6683" y="31732"/>
                </a:cubicBezTo>
                <a:cubicBezTo>
                  <a:pt x="6524" y="32656"/>
                  <a:pt x="6366" y="33607"/>
                  <a:pt x="6207" y="34558"/>
                </a:cubicBezTo>
                <a:cubicBezTo>
                  <a:pt x="6577" y="34717"/>
                  <a:pt x="6973" y="34822"/>
                  <a:pt x="7396" y="34875"/>
                </a:cubicBezTo>
                <a:cubicBezTo>
                  <a:pt x="7687" y="32656"/>
                  <a:pt x="8030" y="30464"/>
                  <a:pt x="8479" y="28219"/>
                </a:cubicBezTo>
                <a:cubicBezTo>
                  <a:pt x="8611" y="28324"/>
                  <a:pt x="8743" y="28456"/>
                  <a:pt x="8822" y="28641"/>
                </a:cubicBezTo>
                <a:cubicBezTo>
                  <a:pt x="9509" y="29698"/>
                  <a:pt x="10513" y="30464"/>
                  <a:pt x="11728" y="30860"/>
                </a:cubicBezTo>
                <a:cubicBezTo>
                  <a:pt x="12090" y="30996"/>
                  <a:pt x="12472" y="31064"/>
                  <a:pt x="12856" y="31064"/>
                </a:cubicBezTo>
                <a:cubicBezTo>
                  <a:pt x="13369" y="31064"/>
                  <a:pt x="13886" y="30943"/>
                  <a:pt x="14369" y="30702"/>
                </a:cubicBezTo>
                <a:cubicBezTo>
                  <a:pt x="14792" y="30517"/>
                  <a:pt x="15135" y="30173"/>
                  <a:pt x="15347" y="29724"/>
                </a:cubicBezTo>
                <a:cubicBezTo>
                  <a:pt x="15664" y="29196"/>
                  <a:pt x="15452" y="28509"/>
                  <a:pt x="14898" y="28245"/>
                </a:cubicBezTo>
                <a:cubicBezTo>
                  <a:pt x="14422" y="28007"/>
                  <a:pt x="13894" y="27849"/>
                  <a:pt x="13366" y="27770"/>
                </a:cubicBezTo>
                <a:cubicBezTo>
                  <a:pt x="12494" y="27638"/>
                  <a:pt x="11622" y="27479"/>
                  <a:pt x="10724" y="27347"/>
                </a:cubicBezTo>
                <a:cubicBezTo>
                  <a:pt x="10170" y="27268"/>
                  <a:pt x="9641" y="27136"/>
                  <a:pt x="9087" y="27004"/>
                </a:cubicBezTo>
                <a:cubicBezTo>
                  <a:pt x="8717" y="26924"/>
                  <a:pt x="8717" y="26898"/>
                  <a:pt x="8796" y="26555"/>
                </a:cubicBezTo>
                <a:cubicBezTo>
                  <a:pt x="9007" y="25419"/>
                  <a:pt x="9271" y="24309"/>
                  <a:pt x="9588" y="23200"/>
                </a:cubicBezTo>
                <a:cubicBezTo>
                  <a:pt x="9615" y="23068"/>
                  <a:pt x="9641" y="22936"/>
                  <a:pt x="9747" y="22857"/>
                </a:cubicBezTo>
                <a:lnTo>
                  <a:pt x="9800" y="22857"/>
                </a:lnTo>
                <a:lnTo>
                  <a:pt x="10117" y="23094"/>
                </a:lnTo>
                <a:cubicBezTo>
                  <a:pt x="10936" y="23702"/>
                  <a:pt x="11728" y="24389"/>
                  <a:pt x="12705" y="24758"/>
                </a:cubicBezTo>
                <a:cubicBezTo>
                  <a:pt x="13040" y="24884"/>
                  <a:pt x="13391" y="24960"/>
                  <a:pt x="13745" y="24960"/>
                </a:cubicBezTo>
                <a:cubicBezTo>
                  <a:pt x="13839" y="24960"/>
                  <a:pt x="13932" y="24954"/>
                  <a:pt x="14026" y="24943"/>
                </a:cubicBezTo>
                <a:cubicBezTo>
                  <a:pt x="15135" y="24811"/>
                  <a:pt x="16086" y="24283"/>
                  <a:pt x="17011" y="23728"/>
                </a:cubicBezTo>
                <a:cubicBezTo>
                  <a:pt x="17301" y="23517"/>
                  <a:pt x="17486" y="23174"/>
                  <a:pt x="17513" y="22830"/>
                </a:cubicBezTo>
                <a:cubicBezTo>
                  <a:pt x="17566" y="22619"/>
                  <a:pt x="17513" y="22434"/>
                  <a:pt x="17381" y="22275"/>
                </a:cubicBezTo>
                <a:cubicBezTo>
                  <a:pt x="16879" y="21800"/>
                  <a:pt x="16430" y="21325"/>
                  <a:pt x="15717" y="21140"/>
                </a:cubicBezTo>
                <a:cubicBezTo>
                  <a:pt x="15310" y="21033"/>
                  <a:pt x="14892" y="20980"/>
                  <a:pt x="14475" y="20980"/>
                </a:cubicBezTo>
                <a:cubicBezTo>
                  <a:pt x="13753" y="20980"/>
                  <a:pt x="13031" y="21139"/>
                  <a:pt x="12362" y="21457"/>
                </a:cubicBezTo>
                <a:cubicBezTo>
                  <a:pt x="12008" y="21610"/>
                  <a:pt x="11627" y="21693"/>
                  <a:pt x="11246" y="21693"/>
                </a:cubicBezTo>
                <a:cubicBezTo>
                  <a:pt x="10972" y="21693"/>
                  <a:pt x="10698" y="21650"/>
                  <a:pt x="10434" y="21562"/>
                </a:cubicBezTo>
                <a:cubicBezTo>
                  <a:pt x="10117" y="21457"/>
                  <a:pt x="10090" y="21457"/>
                  <a:pt x="10196" y="21140"/>
                </a:cubicBezTo>
                <a:cubicBezTo>
                  <a:pt x="10566" y="20083"/>
                  <a:pt x="10909" y="19053"/>
                  <a:pt x="11253" y="17996"/>
                </a:cubicBezTo>
                <a:cubicBezTo>
                  <a:pt x="11279" y="17944"/>
                  <a:pt x="11305" y="17891"/>
                  <a:pt x="11332" y="17838"/>
                </a:cubicBezTo>
                <a:cubicBezTo>
                  <a:pt x="11361" y="17751"/>
                  <a:pt x="11406" y="17711"/>
                  <a:pt x="11458" y="17711"/>
                </a:cubicBezTo>
                <a:cubicBezTo>
                  <a:pt x="11501" y="17711"/>
                  <a:pt x="11548" y="17738"/>
                  <a:pt x="11596" y="17785"/>
                </a:cubicBezTo>
                <a:cubicBezTo>
                  <a:pt x="11675" y="17891"/>
                  <a:pt x="11781" y="17996"/>
                  <a:pt x="11860" y="18128"/>
                </a:cubicBezTo>
                <a:cubicBezTo>
                  <a:pt x="12256" y="18604"/>
                  <a:pt x="12758" y="19026"/>
                  <a:pt x="13313" y="19317"/>
                </a:cubicBezTo>
                <a:cubicBezTo>
                  <a:pt x="13929" y="19662"/>
                  <a:pt x="14615" y="19835"/>
                  <a:pt x="15299" y="19835"/>
                </a:cubicBezTo>
                <a:cubicBezTo>
                  <a:pt x="16082" y="19835"/>
                  <a:pt x="16863" y="19609"/>
                  <a:pt x="17539" y="19159"/>
                </a:cubicBezTo>
                <a:cubicBezTo>
                  <a:pt x="18490" y="18551"/>
                  <a:pt x="18516" y="17389"/>
                  <a:pt x="17618" y="16728"/>
                </a:cubicBezTo>
                <a:cubicBezTo>
                  <a:pt x="17321" y="16516"/>
                  <a:pt x="16954" y="16389"/>
                  <a:pt x="16588" y="16389"/>
                </a:cubicBezTo>
                <a:cubicBezTo>
                  <a:pt x="16500" y="16389"/>
                  <a:pt x="16411" y="16396"/>
                  <a:pt x="16324" y="16411"/>
                </a:cubicBezTo>
                <a:cubicBezTo>
                  <a:pt x="15452" y="16438"/>
                  <a:pt x="14581" y="16544"/>
                  <a:pt x="13735" y="16755"/>
                </a:cubicBezTo>
                <a:cubicBezTo>
                  <a:pt x="13317" y="16865"/>
                  <a:pt x="12899" y="16920"/>
                  <a:pt x="12465" y="16920"/>
                </a:cubicBezTo>
                <a:cubicBezTo>
                  <a:pt x="12379" y="16920"/>
                  <a:pt x="12291" y="16918"/>
                  <a:pt x="12203" y="16913"/>
                </a:cubicBezTo>
                <a:cubicBezTo>
                  <a:pt x="11754" y="16887"/>
                  <a:pt x="11702" y="16834"/>
                  <a:pt x="11860" y="16385"/>
                </a:cubicBezTo>
                <a:cubicBezTo>
                  <a:pt x="12151" y="15593"/>
                  <a:pt x="12468" y="14827"/>
                  <a:pt x="12758" y="14034"/>
                </a:cubicBezTo>
                <a:cubicBezTo>
                  <a:pt x="12785" y="13955"/>
                  <a:pt x="12864" y="13876"/>
                  <a:pt x="12943" y="13849"/>
                </a:cubicBezTo>
                <a:cubicBezTo>
                  <a:pt x="13313" y="14246"/>
                  <a:pt x="13762" y="14536"/>
                  <a:pt x="14290" y="14695"/>
                </a:cubicBezTo>
                <a:cubicBezTo>
                  <a:pt x="14845" y="14879"/>
                  <a:pt x="15400" y="14985"/>
                  <a:pt x="15981" y="15064"/>
                </a:cubicBezTo>
                <a:cubicBezTo>
                  <a:pt x="16178" y="15091"/>
                  <a:pt x="16376" y="15104"/>
                  <a:pt x="16572" y="15104"/>
                </a:cubicBezTo>
                <a:cubicBezTo>
                  <a:pt x="17531" y="15104"/>
                  <a:pt x="18462" y="14789"/>
                  <a:pt x="19230" y="14219"/>
                </a:cubicBezTo>
                <a:cubicBezTo>
                  <a:pt x="19996" y="13691"/>
                  <a:pt x="19969" y="12846"/>
                  <a:pt x="19230" y="12291"/>
                </a:cubicBezTo>
                <a:cubicBezTo>
                  <a:pt x="18751" y="11881"/>
                  <a:pt x="18135" y="11667"/>
                  <a:pt x="17517" y="11667"/>
                </a:cubicBezTo>
                <a:cubicBezTo>
                  <a:pt x="17418" y="11667"/>
                  <a:pt x="17320" y="11672"/>
                  <a:pt x="17222" y="11683"/>
                </a:cubicBezTo>
                <a:cubicBezTo>
                  <a:pt x="16139" y="11763"/>
                  <a:pt x="15083" y="12027"/>
                  <a:pt x="14079" y="12476"/>
                </a:cubicBezTo>
                <a:cubicBezTo>
                  <a:pt x="13868" y="12581"/>
                  <a:pt x="13630" y="12661"/>
                  <a:pt x="13366" y="12687"/>
                </a:cubicBezTo>
                <a:cubicBezTo>
                  <a:pt x="13366" y="12529"/>
                  <a:pt x="13392" y="12397"/>
                  <a:pt x="13471" y="12291"/>
                </a:cubicBezTo>
                <a:cubicBezTo>
                  <a:pt x="13868" y="11314"/>
                  <a:pt x="14264" y="10363"/>
                  <a:pt x="14686" y="9412"/>
                </a:cubicBezTo>
                <a:cubicBezTo>
                  <a:pt x="14755" y="9246"/>
                  <a:pt x="14796" y="9167"/>
                  <a:pt x="14852" y="9167"/>
                </a:cubicBezTo>
                <a:cubicBezTo>
                  <a:pt x="14904" y="9167"/>
                  <a:pt x="14969" y="9233"/>
                  <a:pt x="15083" y="9359"/>
                </a:cubicBezTo>
                <a:cubicBezTo>
                  <a:pt x="15109" y="9412"/>
                  <a:pt x="15135" y="9438"/>
                  <a:pt x="15162" y="9465"/>
                </a:cubicBezTo>
                <a:cubicBezTo>
                  <a:pt x="15664" y="10125"/>
                  <a:pt x="16403" y="10548"/>
                  <a:pt x="17196" y="10680"/>
                </a:cubicBezTo>
                <a:cubicBezTo>
                  <a:pt x="17406" y="10719"/>
                  <a:pt x="17617" y="10738"/>
                  <a:pt x="17826" y="10738"/>
                </a:cubicBezTo>
                <a:cubicBezTo>
                  <a:pt x="18749" y="10738"/>
                  <a:pt x="19640" y="10365"/>
                  <a:pt x="20286" y="9676"/>
                </a:cubicBezTo>
                <a:cubicBezTo>
                  <a:pt x="20682" y="9332"/>
                  <a:pt x="20894" y="8804"/>
                  <a:pt x="20841" y="8302"/>
                </a:cubicBezTo>
                <a:cubicBezTo>
                  <a:pt x="20841" y="7566"/>
                  <a:pt x="20414" y="7151"/>
                  <a:pt x="19753" y="7151"/>
                </a:cubicBezTo>
                <a:cubicBezTo>
                  <a:pt x="19678" y="7151"/>
                  <a:pt x="19600" y="7156"/>
                  <a:pt x="19520" y="7167"/>
                </a:cubicBezTo>
                <a:cubicBezTo>
                  <a:pt x="19177" y="7219"/>
                  <a:pt x="18860" y="7325"/>
                  <a:pt x="18543" y="7483"/>
                </a:cubicBezTo>
                <a:cubicBezTo>
                  <a:pt x="17645" y="7800"/>
                  <a:pt x="16720" y="8038"/>
                  <a:pt x="15769" y="8170"/>
                </a:cubicBezTo>
                <a:cubicBezTo>
                  <a:pt x="15690" y="8197"/>
                  <a:pt x="15598" y="8210"/>
                  <a:pt x="15505" y="8210"/>
                </a:cubicBezTo>
                <a:cubicBezTo>
                  <a:pt x="15413" y="8210"/>
                  <a:pt x="15320" y="8197"/>
                  <a:pt x="15241" y="8170"/>
                </a:cubicBezTo>
                <a:lnTo>
                  <a:pt x="15664" y="6850"/>
                </a:lnTo>
                <a:cubicBezTo>
                  <a:pt x="15690" y="6744"/>
                  <a:pt x="15796" y="6744"/>
                  <a:pt x="15901" y="6744"/>
                </a:cubicBezTo>
                <a:cubicBezTo>
                  <a:pt x="16350" y="6744"/>
                  <a:pt x="16826" y="6717"/>
                  <a:pt x="17275" y="6665"/>
                </a:cubicBezTo>
                <a:cubicBezTo>
                  <a:pt x="17750" y="6638"/>
                  <a:pt x="18199" y="6612"/>
                  <a:pt x="18649" y="6533"/>
                </a:cubicBezTo>
                <a:cubicBezTo>
                  <a:pt x="19098" y="6453"/>
                  <a:pt x="19520" y="6268"/>
                  <a:pt x="19864" y="5978"/>
                </a:cubicBezTo>
                <a:cubicBezTo>
                  <a:pt x="20365" y="5529"/>
                  <a:pt x="20814" y="5053"/>
                  <a:pt x="21184" y="4499"/>
                </a:cubicBezTo>
                <a:cubicBezTo>
                  <a:pt x="21369" y="4208"/>
                  <a:pt x="21501" y="3891"/>
                  <a:pt x="21554" y="3548"/>
                </a:cubicBezTo>
                <a:cubicBezTo>
                  <a:pt x="21633" y="3231"/>
                  <a:pt x="21528" y="2887"/>
                  <a:pt x="21264" y="2676"/>
                </a:cubicBezTo>
                <a:cubicBezTo>
                  <a:pt x="21133" y="2593"/>
                  <a:pt x="20991" y="2552"/>
                  <a:pt x="20851" y="2552"/>
                </a:cubicBezTo>
                <a:cubicBezTo>
                  <a:pt x="20680" y="2552"/>
                  <a:pt x="20511" y="2613"/>
                  <a:pt x="20365" y="2729"/>
                </a:cubicBezTo>
                <a:cubicBezTo>
                  <a:pt x="20022" y="2940"/>
                  <a:pt x="19732" y="3204"/>
                  <a:pt x="19467" y="3495"/>
                </a:cubicBezTo>
                <a:cubicBezTo>
                  <a:pt x="18701" y="4287"/>
                  <a:pt x="17724" y="4816"/>
                  <a:pt x="16826" y="5450"/>
                </a:cubicBezTo>
                <a:cubicBezTo>
                  <a:pt x="16789" y="5486"/>
                  <a:pt x="16765" y="5536"/>
                  <a:pt x="16709" y="5536"/>
                </a:cubicBezTo>
                <a:cubicBezTo>
                  <a:pt x="16685" y="5536"/>
                  <a:pt x="16655" y="5526"/>
                  <a:pt x="16615" y="5502"/>
                </a:cubicBezTo>
                <a:cubicBezTo>
                  <a:pt x="16483" y="5423"/>
                  <a:pt x="16562" y="5318"/>
                  <a:pt x="16615" y="5238"/>
                </a:cubicBezTo>
                <a:cubicBezTo>
                  <a:pt x="16852" y="4921"/>
                  <a:pt x="17116" y="4604"/>
                  <a:pt x="17354" y="4287"/>
                </a:cubicBezTo>
                <a:cubicBezTo>
                  <a:pt x="17909" y="3627"/>
                  <a:pt x="18384" y="2914"/>
                  <a:pt x="18754" y="2148"/>
                </a:cubicBezTo>
                <a:cubicBezTo>
                  <a:pt x="18965" y="1725"/>
                  <a:pt x="19045" y="1250"/>
                  <a:pt x="18939" y="774"/>
                </a:cubicBezTo>
                <a:cubicBezTo>
                  <a:pt x="18886" y="404"/>
                  <a:pt x="18649" y="114"/>
                  <a:pt x="18279" y="8"/>
                </a:cubicBezTo>
                <a:cubicBezTo>
                  <a:pt x="18244" y="3"/>
                  <a:pt x="18210" y="1"/>
                  <a:pt x="181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1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12" name="Google Shape;1312;p122"/>
          <p:cNvGrpSpPr/>
          <p:nvPr/>
        </p:nvGrpSpPr>
        <p:grpSpPr>
          <a:xfrm flipH="1">
            <a:off x="7701972" y="4116358"/>
            <a:ext cx="1092172" cy="837437"/>
            <a:chOff x="3531325" y="2569250"/>
            <a:chExt cx="630475" cy="483425"/>
          </a:xfrm>
        </p:grpSpPr>
        <p:sp>
          <p:nvSpPr>
            <p:cNvPr id="1313" name="Google Shape;1313;p122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22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22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22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22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22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22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22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22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22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1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7" name="Google Shape;1327;p124"/>
          <p:cNvSpPr/>
          <p:nvPr/>
        </p:nvSpPr>
        <p:spPr>
          <a:xfrm flipH="1">
            <a:off x="0" y="3330350"/>
            <a:ext cx="1222350" cy="2127775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8" name="Google Shape;1328;p124"/>
          <p:cNvGrpSpPr/>
          <p:nvPr/>
        </p:nvGrpSpPr>
        <p:grpSpPr>
          <a:xfrm rot="10800000" flipH="1">
            <a:off x="65091" y="3624408"/>
            <a:ext cx="1092172" cy="837437"/>
            <a:chOff x="3531325" y="2569250"/>
            <a:chExt cx="630475" cy="483425"/>
          </a:xfrm>
        </p:grpSpPr>
        <p:sp>
          <p:nvSpPr>
            <p:cNvPr id="1329" name="Google Shape;1329;p124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24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24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24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24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24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24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24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24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24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3"/>
          <p:cNvSpPr txBox="1">
            <a:spLocks noGrp="1"/>
          </p:cNvSpPr>
          <p:nvPr>
            <p:ph type="title"/>
          </p:nvPr>
        </p:nvSpPr>
        <p:spPr>
          <a:xfrm>
            <a:off x="1749750" y="1799125"/>
            <a:ext cx="5644500" cy="1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8" name="Google Shape;178;p43"/>
          <p:cNvSpPr txBox="1">
            <a:spLocks noGrp="1"/>
          </p:cNvSpPr>
          <p:nvPr>
            <p:ph type="body" idx="1"/>
          </p:nvPr>
        </p:nvSpPr>
        <p:spPr>
          <a:xfrm>
            <a:off x="1749750" y="2806475"/>
            <a:ext cx="56445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79" name="Google Shape;179;p43"/>
          <p:cNvGrpSpPr/>
          <p:nvPr/>
        </p:nvGrpSpPr>
        <p:grpSpPr>
          <a:xfrm flipH="1">
            <a:off x="7338560" y="338658"/>
            <a:ext cx="1092172" cy="837437"/>
            <a:chOff x="3531325" y="2569250"/>
            <a:chExt cx="630475" cy="483425"/>
          </a:xfrm>
        </p:grpSpPr>
        <p:sp>
          <p:nvSpPr>
            <p:cNvPr id="180" name="Google Shape;180;p43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3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3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3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3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3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3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3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3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3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125"/>
          <p:cNvSpPr/>
          <p:nvPr/>
        </p:nvSpPr>
        <p:spPr>
          <a:xfrm>
            <a:off x="7047074" y="0"/>
            <a:ext cx="2245134" cy="2383101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1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">
  <p:cSld name="Title and small text"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1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4" name="Google Shape;1344;p126"/>
          <p:cNvSpPr txBox="1">
            <a:spLocks noGrp="1"/>
          </p:cNvSpPr>
          <p:nvPr>
            <p:ph type="subTitle" idx="1"/>
          </p:nvPr>
        </p:nvSpPr>
        <p:spPr>
          <a:xfrm>
            <a:off x="6778925" y="2074550"/>
            <a:ext cx="16518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345" name="Google Shape;1345;p126"/>
          <p:cNvGrpSpPr/>
          <p:nvPr/>
        </p:nvGrpSpPr>
        <p:grpSpPr>
          <a:xfrm>
            <a:off x="-1" y="-3"/>
            <a:ext cx="2166899" cy="3619215"/>
            <a:chOff x="-14945" y="-633872"/>
            <a:chExt cx="1867855" cy="3119744"/>
          </a:xfrm>
        </p:grpSpPr>
        <p:sp>
          <p:nvSpPr>
            <p:cNvPr id="1346" name="Google Shape;1346;p126"/>
            <p:cNvSpPr/>
            <p:nvPr/>
          </p:nvSpPr>
          <p:spPr>
            <a:xfrm rot="10800000">
              <a:off x="-14945" y="-633872"/>
              <a:ext cx="1792210" cy="3119744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7" name="Google Shape;1347;p126"/>
            <p:cNvGrpSpPr/>
            <p:nvPr/>
          </p:nvGrpSpPr>
          <p:grpSpPr>
            <a:xfrm>
              <a:off x="390902" y="623280"/>
              <a:ext cx="1462008" cy="1121014"/>
              <a:chOff x="3531325" y="2569250"/>
              <a:chExt cx="630475" cy="483425"/>
            </a:xfrm>
          </p:grpSpPr>
          <p:sp>
            <p:nvSpPr>
              <p:cNvPr id="1348" name="Google Shape;1348;p126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126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126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126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126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126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126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126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126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126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58" name="Google Shape;1358;p126"/>
          <p:cNvGrpSpPr/>
          <p:nvPr/>
        </p:nvGrpSpPr>
        <p:grpSpPr>
          <a:xfrm flipH="1">
            <a:off x="7240303" y="4144309"/>
            <a:ext cx="1190471" cy="642088"/>
            <a:chOff x="409850" y="2349325"/>
            <a:chExt cx="1092175" cy="768875"/>
          </a:xfrm>
        </p:grpSpPr>
        <p:sp>
          <p:nvSpPr>
            <p:cNvPr id="1359" name="Google Shape;1359;p126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26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26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26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26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26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26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26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26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26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 2">
  <p:cSld name="Title and small text 2"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1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1" name="Google Shape;1371;p127"/>
          <p:cNvSpPr txBox="1">
            <a:spLocks noGrp="1"/>
          </p:cNvSpPr>
          <p:nvPr>
            <p:ph type="subTitle" idx="1"/>
          </p:nvPr>
        </p:nvSpPr>
        <p:spPr>
          <a:xfrm>
            <a:off x="5569653" y="2164388"/>
            <a:ext cx="1929300" cy="12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72" name="Google Shape;1372;p127"/>
          <p:cNvSpPr/>
          <p:nvPr/>
        </p:nvSpPr>
        <p:spPr>
          <a:xfrm rot="-5400000">
            <a:off x="35404" y="1516049"/>
            <a:ext cx="2419121" cy="2567780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 3">
  <p:cSld name="Title and small text 3"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1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5" name="Google Shape;1375;p128"/>
          <p:cNvSpPr txBox="1">
            <a:spLocks noGrp="1"/>
          </p:cNvSpPr>
          <p:nvPr>
            <p:ph type="subTitle" idx="1"/>
          </p:nvPr>
        </p:nvSpPr>
        <p:spPr>
          <a:xfrm>
            <a:off x="1466156" y="2318900"/>
            <a:ext cx="1926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76" name="Google Shape;1376;p128"/>
          <p:cNvSpPr/>
          <p:nvPr/>
        </p:nvSpPr>
        <p:spPr>
          <a:xfrm rot="10800000">
            <a:off x="6555425" y="3259663"/>
            <a:ext cx="2588569" cy="1883826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7" name="Google Shape;1377;p128"/>
          <p:cNvGrpSpPr/>
          <p:nvPr/>
        </p:nvGrpSpPr>
        <p:grpSpPr>
          <a:xfrm flipH="1">
            <a:off x="459903" y="3961859"/>
            <a:ext cx="1190471" cy="642088"/>
            <a:chOff x="409850" y="2349325"/>
            <a:chExt cx="1092175" cy="768875"/>
          </a:xfrm>
        </p:grpSpPr>
        <p:sp>
          <p:nvSpPr>
            <p:cNvPr id="1378" name="Google Shape;1378;p128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28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28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28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28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28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28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28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28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28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0" name="Google Shape;1390;p130"/>
          <p:cNvGrpSpPr/>
          <p:nvPr/>
        </p:nvGrpSpPr>
        <p:grpSpPr>
          <a:xfrm rot="-5400000">
            <a:off x="8125849" y="-207382"/>
            <a:ext cx="748870" cy="1371282"/>
            <a:chOff x="5112875" y="2119675"/>
            <a:chExt cx="528975" cy="968625"/>
          </a:xfrm>
        </p:grpSpPr>
        <p:sp>
          <p:nvSpPr>
            <p:cNvPr id="1391" name="Google Shape;1391;p130"/>
            <p:cNvSpPr/>
            <p:nvPr/>
          </p:nvSpPr>
          <p:spPr>
            <a:xfrm>
              <a:off x="5112875" y="2119675"/>
              <a:ext cx="528975" cy="968625"/>
            </a:xfrm>
            <a:custGeom>
              <a:avLst/>
              <a:gdLst/>
              <a:ahLst/>
              <a:cxnLst/>
              <a:rect l="l" t="t" r="r" b="b"/>
              <a:pathLst>
                <a:path w="21159" h="38745" extrusionOk="0">
                  <a:moveTo>
                    <a:pt x="6850" y="14905"/>
                  </a:moveTo>
                  <a:cubicBezTo>
                    <a:pt x="6954" y="14905"/>
                    <a:pt x="7062" y="14937"/>
                    <a:pt x="7159" y="14998"/>
                  </a:cubicBezTo>
                  <a:cubicBezTo>
                    <a:pt x="7819" y="15315"/>
                    <a:pt x="8374" y="15870"/>
                    <a:pt x="8691" y="16556"/>
                  </a:cubicBezTo>
                  <a:cubicBezTo>
                    <a:pt x="8796" y="16794"/>
                    <a:pt x="8823" y="17058"/>
                    <a:pt x="8796" y="17296"/>
                  </a:cubicBezTo>
                  <a:lnTo>
                    <a:pt x="8823" y="17322"/>
                  </a:lnTo>
                  <a:cubicBezTo>
                    <a:pt x="8798" y="17598"/>
                    <a:pt x="8559" y="17826"/>
                    <a:pt x="8263" y="17826"/>
                  </a:cubicBezTo>
                  <a:cubicBezTo>
                    <a:pt x="8248" y="17826"/>
                    <a:pt x="8231" y="17826"/>
                    <a:pt x="8215" y="17824"/>
                  </a:cubicBezTo>
                  <a:cubicBezTo>
                    <a:pt x="7898" y="17798"/>
                    <a:pt x="7581" y="17613"/>
                    <a:pt x="7449" y="17296"/>
                  </a:cubicBezTo>
                  <a:cubicBezTo>
                    <a:pt x="7132" y="16741"/>
                    <a:pt x="6868" y="16187"/>
                    <a:pt x="6498" y="15658"/>
                  </a:cubicBezTo>
                  <a:cubicBezTo>
                    <a:pt x="6340" y="15473"/>
                    <a:pt x="6366" y="15209"/>
                    <a:pt x="6525" y="15051"/>
                  </a:cubicBezTo>
                  <a:cubicBezTo>
                    <a:pt x="6611" y="14951"/>
                    <a:pt x="6728" y="14905"/>
                    <a:pt x="6850" y="14905"/>
                  </a:cubicBezTo>
                  <a:close/>
                  <a:moveTo>
                    <a:pt x="17735" y="16000"/>
                  </a:moveTo>
                  <a:cubicBezTo>
                    <a:pt x="18033" y="16000"/>
                    <a:pt x="18249" y="16304"/>
                    <a:pt x="18147" y="16583"/>
                  </a:cubicBezTo>
                  <a:cubicBezTo>
                    <a:pt x="18094" y="16741"/>
                    <a:pt x="18015" y="16926"/>
                    <a:pt x="17909" y="17058"/>
                  </a:cubicBezTo>
                  <a:cubicBezTo>
                    <a:pt x="17540" y="17560"/>
                    <a:pt x="17117" y="18009"/>
                    <a:pt x="16668" y="18405"/>
                  </a:cubicBezTo>
                  <a:cubicBezTo>
                    <a:pt x="16272" y="18722"/>
                    <a:pt x="15823" y="18960"/>
                    <a:pt x="15347" y="19145"/>
                  </a:cubicBezTo>
                  <a:cubicBezTo>
                    <a:pt x="15276" y="19169"/>
                    <a:pt x="15205" y="19181"/>
                    <a:pt x="15135" y="19181"/>
                  </a:cubicBezTo>
                  <a:cubicBezTo>
                    <a:pt x="14974" y="19181"/>
                    <a:pt x="14824" y="19116"/>
                    <a:pt x="14713" y="18986"/>
                  </a:cubicBezTo>
                  <a:cubicBezTo>
                    <a:pt x="14555" y="18828"/>
                    <a:pt x="14528" y="18564"/>
                    <a:pt x="14660" y="18379"/>
                  </a:cubicBezTo>
                  <a:cubicBezTo>
                    <a:pt x="14740" y="18273"/>
                    <a:pt x="14792" y="18168"/>
                    <a:pt x="14872" y="18062"/>
                  </a:cubicBezTo>
                  <a:cubicBezTo>
                    <a:pt x="15453" y="17270"/>
                    <a:pt x="16272" y="16741"/>
                    <a:pt x="17090" y="16213"/>
                  </a:cubicBezTo>
                  <a:cubicBezTo>
                    <a:pt x="17275" y="16081"/>
                    <a:pt x="17487" y="16028"/>
                    <a:pt x="17698" y="16002"/>
                  </a:cubicBezTo>
                  <a:cubicBezTo>
                    <a:pt x="17710" y="16001"/>
                    <a:pt x="17723" y="16000"/>
                    <a:pt x="17735" y="16000"/>
                  </a:cubicBezTo>
                  <a:close/>
                  <a:moveTo>
                    <a:pt x="17942" y="20572"/>
                  </a:moveTo>
                  <a:cubicBezTo>
                    <a:pt x="18172" y="20572"/>
                    <a:pt x="18393" y="20682"/>
                    <a:pt x="18517" y="20888"/>
                  </a:cubicBezTo>
                  <a:cubicBezTo>
                    <a:pt x="18675" y="21126"/>
                    <a:pt x="18623" y="21469"/>
                    <a:pt x="18385" y="21654"/>
                  </a:cubicBezTo>
                  <a:cubicBezTo>
                    <a:pt x="18200" y="21839"/>
                    <a:pt x="18015" y="22024"/>
                    <a:pt x="17830" y="22183"/>
                  </a:cubicBezTo>
                  <a:cubicBezTo>
                    <a:pt x="17090" y="22658"/>
                    <a:pt x="16272" y="23054"/>
                    <a:pt x="15453" y="23318"/>
                  </a:cubicBezTo>
                  <a:cubicBezTo>
                    <a:pt x="15294" y="23371"/>
                    <a:pt x="15162" y="23424"/>
                    <a:pt x="15004" y="23424"/>
                  </a:cubicBezTo>
                  <a:cubicBezTo>
                    <a:pt x="14974" y="23429"/>
                    <a:pt x="14945" y="23431"/>
                    <a:pt x="14916" y="23431"/>
                  </a:cubicBezTo>
                  <a:cubicBezTo>
                    <a:pt x="14613" y="23431"/>
                    <a:pt x="14372" y="23183"/>
                    <a:pt x="14396" y="22869"/>
                  </a:cubicBezTo>
                  <a:cubicBezTo>
                    <a:pt x="14396" y="22658"/>
                    <a:pt x="14502" y="22473"/>
                    <a:pt x="14660" y="22315"/>
                  </a:cubicBezTo>
                  <a:cubicBezTo>
                    <a:pt x="15004" y="21998"/>
                    <a:pt x="15400" y="21681"/>
                    <a:pt x="15823" y="21417"/>
                  </a:cubicBezTo>
                  <a:cubicBezTo>
                    <a:pt x="16404" y="21020"/>
                    <a:pt x="17064" y="20756"/>
                    <a:pt x="17751" y="20598"/>
                  </a:cubicBezTo>
                  <a:cubicBezTo>
                    <a:pt x="17814" y="20580"/>
                    <a:pt x="17879" y="20572"/>
                    <a:pt x="17942" y="20572"/>
                  </a:cubicBezTo>
                  <a:close/>
                  <a:moveTo>
                    <a:pt x="4060" y="19981"/>
                  </a:moveTo>
                  <a:cubicBezTo>
                    <a:pt x="4089" y="19981"/>
                    <a:pt x="4118" y="19984"/>
                    <a:pt x="4147" y="19990"/>
                  </a:cubicBezTo>
                  <a:cubicBezTo>
                    <a:pt x="4359" y="20017"/>
                    <a:pt x="4544" y="20096"/>
                    <a:pt x="4702" y="20202"/>
                  </a:cubicBezTo>
                  <a:cubicBezTo>
                    <a:pt x="5706" y="20888"/>
                    <a:pt x="6657" y="21654"/>
                    <a:pt x="7502" y="22526"/>
                  </a:cubicBezTo>
                  <a:cubicBezTo>
                    <a:pt x="7608" y="22632"/>
                    <a:pt x="7713" y="22764"/>
                    <a:pt x="7793" y="22922"/>
                  </a:cubicBezTo>
                  <a:cubicBezTo>
                    <a:pt x="7978" y="23503"/>
                    <a:pt x="7634" y="23820"/>
                    <a:pt x="7132" y="23873"/>
                  </a:cubicBezTo>
                  <a:lnTo>
                    <a:pt x="6921" y="23794"/>
                  </a:lnTo>
                  <a:cubicBezTo>
                    <a:pt x="6604" y="23715"/>
                    <a:pt x="6340" y="23530"/>
                    <a:pt x="6102" y="23292"/>
                  </a:cubicBezTo>
                  <a:cubicBezTo>
                    <a:pt x="5495" y="22684"/>
                    <a:pt x="4887" y="22050"/>
                    <a:pt x="4280" y="21443"/>
                  </a:cubicBezTo>
                  <a:cubicBezTo>
                    <a:pt x="4068" y="21205"/>
                    <a:pt x="3883" y="20968"/>
                    <a:pt x="3698" y="20730"/>
                  </a:cubicBezTo>
                  <a:cubicBezTo>
                    <a:pt x="3454" y="20412"/>
                    <a:pt x="3707" y="19981"/>
                    <a:pt x="4060" y="19981"/>
                  </a:cubicBezTo>
                  <a:close/>
                  <a:moveTo>
                    <a:pt x="3380" y="26326"/>
                  </a:moveTo>
                  <a:cubicBezTo>
                    <a:pt x="3398" y="26326"/>
                    <a:pt x="3416" y="26327"/>
                    <a:pt x="3434" y="26330"/>
                  </a:cubicBezTo>
                  <a:cubicBezTo>
                    <a:pt x="3540" y="26330"/>
                    <a:pt x="3646" y="26330"/>
                    <a:pt x="3751" y="26356"/>
                  </a:cubicBezTo>
                  <a:cubicBezTo>
                    <a:pt x="4174" y="26435"/>
                    <a:pt x="4597" y="26567"/>
                    <a:pt x="4993" y="26699"/>
                  </a:cubicBezTo>
                  <a:cubicBezTo>
                    <a:pt x="5759" y="26964"/>
                    <a:pt x="6419" y="27413"/>
                    <a:pt x="6947" y="28020"/>
                  </a:cubicBezTo>
                  <a:cubicBezTo>
                    <a:pt x="7132" y="28152"/>
                    <a:pt x="7212" y="28443"/>
                    <a:pt x="7106" y="28680"/>
                  </a:cubicBezTo>
                  <a:lnTo>
                    <a:pt x="7106" y="28654"/>
                  </a:lnTo>
                  <a:cubicBezTo>
                    <a:pt x="6974" y="28918"/>
                    <a:pt x="6736" y="29077"/>
                    <a:pt x="6446" y="29077"/>
                  </a:cubicBezTo>
                  <a:cubicBezTo>
                    <a:pt x="6129" y="29024"/>
                    <a:pt x="5785" y="28918"/>
                    <a:pt x="5495" y="28733"/>
                  </a:cubicBezTo>
                  <a:cubicBezTo>
                    <a:pt x="4781" y="28258"/>
                    <a:pt x="4068" y="27782"/>
                    <a:pt x="3355" y="27333"/>
                  </a:cubicBezTo>
                  <a:cubicBezTo>
                    <a:pt x="3276" y="27281"/>
                    <a:pt x="3197" y="27201"/>
                    <a:pt x="3117" y="27148"/>
                  </a:cubicBezTo>
                  <a:cubicBezTo>
                    <a:pt x="2985" y="26990"/>
                    <a:pt x="2853" y="26858"/>
                    <a:pt x="2932" y="26620"/>
                  </a:cubicBezTo>
                  <a:cubicBezTo>
                    <a:pt x="3005" y="26451"/>
                    <a:pt x="3188" y="26326"/>
                    <a:pt x="3380" y="26326"/>
                  </a:cubicBezTo>
                  <a:close/>
                  <a:moveTo>
                    <a:pt x="14906" y="30569"/>
                  </a:moveTo>
                  <a:cubicBezTo>
                    <a:pt x="15035" y="30569"/>
                    <a:pt x="15165" y="30573"/>
                    <a:pt x="15294" y="30582"/>
                  </a:cubicBezTo>
                  <a:cubicBezTo>
                    <a:pt x="15558" y="30582"/>
                    <a:pt x="15823" y="30635"/>
                    <a:pt x="16087" y="30741"/>
                  </a:cubicBezTo>
                  <a:cubicBezTo>
                    <a:pt x="16430" y="30846"/>
                    <a:pt x="16483" y="31322"/>
                    <a:pt x="16166" y="31507"/>
                  </a:cubicBezTo>
                  <a:cubicBezTo>
                    <a:pt x="16034" y="31612"/>
                    <a:pt x="15902" y="31692"/>
                    <a:pt x="15717" y="31718"/>
                  </a:cubicBezTo>
                  <a:lnTo>
                    <a:pt x="15743" y="31745"/>
                  </a:lnTo>
                  <a:cubicBezTo>
                    <a:pt x="15349" y="31832"/>
                    <a:pt x="14956" y="31883"/>
                    <a:pt x="14547" y="31883"/>
                  </a:cubicBezTo>
                  <a:cubicBezTo>
                    <a:pt x="14462" y="31883"/>
                    <a:pt x="14377" y="31881"/>
                    <a:pt x="14291" y="31877"/>
                  </a:cubicBezTo>
                  <a:cubicBezTo>
                    <a:pt x="14249" y="31880"/>
                    <a:pt x="14207" y="31881"/>
                    <a:pt x="14164" y="31881"/>
                  </a:cubicBezTo>
                  <a:cubicBezTo>
                    <a:pt x="13821" y="31881"/>
                    <a:pt x="13422" y="31797"/>
                    <a:pt x="13023" y="31797"/>
                  </a:cubicBezTo>
                  <a:cubicBezTo>
                    <a:pt x="12917" y="31797"/>
                    <a:pt x="12811" y="31771"/>
                    <a:pt x="12706" y="31718"/>
                  </a:cubicBezTo>
                  <a:cubicBezTo>
                    <a:pt x="12442" y="31639"/>
                    <a:pt x="12389" y="31269"/>
                    <a:pt x="12626" y="31111"/>
                  </a:cubicBezTo>
                  <a:cubicBezTo>
                    <a:pt x="12732" y="31005"/>
                    <a:pt x="12891" y="30899"/>
                    <a:pt x="13049" y="30873"/>
                  </a:cubicBezTo>
                  <a:cubicBezTo>
                    <a:pt x="13642" y="30675"/>
                    <a:pt x="14271" y="30569"/>
                    <a:pt x="14906" y="30569"/>
                  </a:cubicBezTo>
                  <a:close/>
                  <a:moveTo>
                    <a:pt x="14684" y="7614"/>
                  </a:moveTo>
                  <a:cubicBezTo>
                    <a:pt x="14709" y="7614"/>
                    <a:pt x="14736" y="7618"/>
                    <a:pt x="14766" y="7628"/>
                  </a:cubicBezTo>
                  <a:cubicBezTo>
                    <a:pt x="14977" y="7708"/>
                    <a:pt x="14872" y="7972"/>
                    <a:pt x="14845" y="8157"/>
                  </a:cubicBezTo>
                  <a:cubicBezTo>
                    <a:pt x="14740" y="8579"/>
                    <a:pt x="14634" y="9002"/>
                    <a:pt x="14528" y="9425"/>
                  </a:cubicBezTo>
                  <a:cubicBezTo>
                    <a:pt x="13868" y="12013"/>
                    <a:pt x="13023" y="14602"/>
                    <a:pt x="12547" y="17243"/>
                  </a:cubicBezTo>
                  <a:cubicBezTo>
                    <a:pt x="12230" y="18775"/>
                    <a:pt x="11913" y="20307"/>
                    <a:pt x="11570" y="21813"/>
                  </a:cubicBezTo>
                  <a:cubicBezTo>
                    <a:pt x="11332" y="23028"/>
                    <a:pt x="11174" y="24269"/>
                    <a:pt x="10962" y="25484"/>
                  </a:cubicBezTo>
                  <a:cubicBezTo>
                    <a:pt x="10830" y="26382"/>
                    <a:pt x="10725" y="27281"/>
                    <a:pt x="10593" y="28152"/>
                  </a:cubicBezTo>
                  <a:cubicBezTo>
                    <a:pt x="10487" y="29050"/>
                    <a:pt x="10381" y="29922"/>
                    <a:pt x="10223" y="30820"/>
                  </a:cubicBezTo>
                  <a:cubicBezTo>
                    <a:pt x="10011" y="32194"/>
                    <a:pt x="9747" y="33567"/>
                    <a:pt x="9615" y="34941"/>
                  </a:cubicBezTo>
                  <a:cubicBezTo>
                    <a:pt x="9589" y="35099"/>
                    <a:pt x="9562" y="35258"/>
                    <a:pt x="9510" y="35390"/>
                  </a:cubicBezTo>
                  <a:cubicBezTo>
                    <a:pt x="9452" y="35578"/>
                    <a:pt x="9282" y="35679"/>
                    <a:pt x="9110" y="35679"/>
                  </a:cubicBezTo>
                  <a:cubicBezTo>
                    <a:pt x="8969" y="35679"/>
                    <a:pt x="8827" y="35612"/>
                    <a:pt x="8744" y="35469"/>
                  </a:cubicBezTo>
                  <a:cubicBezTo>
                    <a:pt x="8638" y="35363"/>
                    <a:pt x="8585" y="35205"/>
                    <a:pt x="8559" y="35020"/>
                  </a:cubicBezTo>
                  <a:cubicBezTo>
                    <a:pt x="8506" y="34676"/>
                    <a:pt x="8479" y="34307"/>
                    <a:pt x="8453" y="33937"/>
                  </a:cubicBezTo>
                  <a:cubicBezTo>
                    <a:pt x="8532" y="33012"/>
                    <a:pt x="8585" y="32088"/>
                    <a:pt x="8664" y="31163"/>
                  </a:cubicBezTo>
                  <a:cubicBezTo>
                    <a:pt x="8691" y="30503"/>
                    <a:pt x="8770" y="29869"/>
                    <a:pt x="8849" y="29235"/>
                  </a:cubicBezTo>
                  <a:cubicBezTo>
                    <a:pt x="8955" y="28496"/>
                    <a:pt x="9061" y="27782"/>
                    <a:pt x="9193" y="27069"/>
                  </a:cubicBezTo>
                  <a:cubicBezTo>
                    <a:pt x="9378" y="25854"/>
                    <a:pt x="9562" y="24639"/>
                    <a:pt x="9774" y="23424"/>
                  </a:cubicBezTo>
                  <a:cubicBezTo>
                    <a:pt x="10091" y="21628"/>
                    <a:pt x="10593" y="19858"/>
                    <a:pt x="11042" y="18088"/>
                  </a:cubicBezTo>
                  <a:cubicBezTo>
                    <a:pt x="11385" y="16768"/>
                    <a:pt x="11649" y="15421"/>
                    <a:pt x="12072" y="14100"/>
                  </a:cubicBezTo>
                  <a:cubicBezTo>
                    <a:pt x="12547" y="12594"/>
                    <a:pt x="13155" y="11115"/>
                    <a:pt x="13683" y="9609"/>
                  </a:cubicBezTo>
                  <a:cubicBezTo>
                    <a:pt x="13868" y="9028"/>
                    <a:pt x="14079" y="8500"/>
                    <a:pt x="14370" y="7972"/>
                  </a:cubicBezTo>
                  <a:cubicBezTo>
                    <a:pt x="14439" y="7833"/>
                    <a:pt x="14508" y="7614"/>
                    <a:pt x="14684" y="7614"/>
                  </a:cubicBezTo>
                  <a:close/>
                  <a:moveTo>
                    <a:pt x="16295" y="1"/>
                  </a:moveTo>
                  <a:cubicBezTo>
                    <a:pt x="16248" y="1"/>
                    <a:pt x="16195" y="16"/>
                    <a:pt x="16140" y="47"/>
                  </a:cubicBezTo>
                  <a:cubicBezTo>
                    <a:pt x="15928" y="206"/>
                    <a:pt x="15717" y="364"/>
                    <a:pt x="15506" y="549"/>
                  </a:cubicBezTo>
                  <a:cubicBezTo>
                    <a:pt x="15136" y="893"/>
                    <a:pt x="14792" y="1263"/>
                    <a:pt x="14449" y="1632"/>
                  </a:cubicBezTo>
                  <a:cubicBezTo>
                    <a:pt x="12996" y="3164"/>
                    <a:pt x="11411" y="4538"/>
                    <a:pt x="9827" y="5938"/>
                  </a:cubicBezTo>
                  <a:cubicBezTo>
                    <a:pt x="8374" y="7179"/>
                    <a:pt x="7000" y="8500"/>
                    <a:pt x="5706" y="9900"/>
                  </a:cubicBezTo>
                  <a:cubicBezTo>
                    <a:pt x="3646" y="12277"/>
                    <a:pt x="2114" y="15104"/>
                    <a:pt x="1242" y="18141"/>
                  </a:cubicBezTo>
                  <a:cubicBezTo>
                    <a:pt x="344" y="21179"/>
                    <a:pt x="0" y="24349"/>
                    <a:pt x="212" y="27492"/>
                  </a:cubicBezTo>
                  <a:cubicBezTo>
                    <a:pt x="423" y="31190"/>
                    <a:pt x="1215" y="34729"/>
                    <a:pt x="2959" y="38031"/>
                  </a:cubicBezTo>
                  <a:cubicBezTo>
                    <a:pt x="3091" y="38295"/>
                    <a:pt x="3223" y="38533"/>
                    <a:pt x="3408" y="38744"/>
                  </a:cubicBezTo>
                  <a:lnTo>
                    <a:pt x="16932" y="38744"/>
                  </a:lnTo>
                  <a:cubicBezTo>
                    <a:pt x="18781" y="36314"/>
                    <a:pt x="20049" y="33488"/>
                    <a:pt x="20630" y="30503"/>
                  </a:cubicBezTo>
                  <a:cubicBezTo>
                    <a:pt x="20894" y="29024"/>
                    <a:pt x="21026" y="27518"/>
                    <a:pt x="21079" y="26013"/>
                  </a:cubicBezTo>
                  <a:cubicBezTo>
                    <a:pt x="21158" y="23715"/>
                    <a:pt x="21000" y="21390"/>
                    <a:pt x="20630" y="19119"/>
                  </a:cubicBezTo>
                  <a:cubicBezTo>
                    <a:pt x="20392" y="17534"/>
                    <a:pt x="20207" y="15949"/>
                    <a:pt x="19890" y="14390"/>
                  </a:cubicBezTo>
                  <a:cubicBezTo>
                    <a:pt x="19626" y="13043"/>
                    <a:pt x="19151" y="11749"/>
                    <a:pt x="18860" y="10402"/>
                  </a:cubicBezTo>
                  <a:cubicBezTo>
                    <a:pt x="18385" y="8368"/>
                    <a:pt x="17672" y="6387"/>
                    <a:pt x="17223" y="4353"/>
                  </a:cubicBezTo>
                  <a:cubicBezTo>
                    <a:pt x="16985" y="3296"/>
                    <a:pt x="16747" y="2213"/>
                    <a:pt x="16457" y="1157"/>
                  </a:cubicBezTo>
                  <a:cubicBezTo>
                    <a:pt x="16377" y="946"/>
                    <a:pt x="16377" y="681"/>
                    <a:pt x="16457" y="470"/>
                  </a:cubicBezTo>
                  <a:cubicBezTo>
                    <a:pt x="16483" y="391"/>
                    <a:pt x="16483" y="312"/>
                    <a:pt x="16483" y="232"/>
                  </a:cubicBezTo>
                  <a:cubicBezTo>
                    <a:pt x="16483" y="84"/>
                    <a:pt x="16405" y="1"/>
                    <a:pt x="16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30"/>
            <p:cNvSpPr/>
            <p:nvPr/>
          </p:nvSpPr>
          <p:spPr>
            <a:xfrm>
              <a:off x="5324200" y="2310000"/>
              <a:ext cx="163125" cy="701675"/>
            </a:xfrm>
            <a:custGeom>
              <a:avLst/>
              <a:gdLst/>
              <a:ahLst/>
              <a:cxnLst/>
              <a:rect l="l" t="t" r="r" b="b"/>
              <a:pathLst>
                <a:path w="6525" h="28067" extrusionOk="0">
                  <a:moveTo>
                    <a:pt x="6231" y="1"/>
                  </a:moveTo>
                  <a:cubicBezTo>
                    <a:pt x="6055" y="1"/>
                    <a:pt x="5986" y="220"/>
                    <a:pt x="5917" y="359"/>
                  </a:cubicBezTo>
                  <a:cubicBezTo>
                    <a:pt x="5626" y="887"/>
                    <a:pt x="5415" y="1415"/>
                    <a:pt x="5230" y="1996"/>
                  </a:cubicBezTo>
                  <a:cubicBezTo>
                    <a:pt x="4702" y="3502"/>
                    <a:pt x="4094" y="4981"/>
                    <a:pt x="3619" y="6487"/>
                  </a:cubicBezTo>
                  <a:cubicBezTo>
                    <a:pt x="3196" y="7808"/>
                    <a:pt x="2932" y="9155"/>
                    <a:pt x="2589" y="10475"/>
                  </a:cubicBezTo>
                  <a:cubicBezTo>
                    <a:pt x="2140" y="12245"/>
                    <a:pt x="1638" y="14015"/>
                    <a:pt x="1321" y="15811"/>
                  </a:cubicBezTo>
                  <a:cubicBezTo>
                    <a:pt x="1109" y="17026"/>
                    <a:pt x="925" y="18241"/>
                    <a:pt x="740" y="19456"/>
                  </a:cubicBezTo>
                  <a:cubicBezTo>
                    <a:pt x="608" y="20169"/>
                    <a:pt x="502" y="20883"/>
                    <a:pt x="396" y="21622"/>
                  </a:cubicBezTo>
                  <a:cubicBezTo>
                    <a:pt x="317" y="22256"/>
                    <a:pt x="238" y="22890"/>
                    <a:pt x="211" y="23550"/>
                  </a:cubicBezTo>
                  <a:cubicBezTo>
                    <a:pt x="132" y="24475"/>
                    <a:pt x="79" y="25426"/>
                    <a:pt x="0" y="26350"/>
                  </a:cubicBezTo>
                  <a:cubicBezTo>
                    <a:pt x="26" y="26694"/>
                    <a:pt x="53" y="27063"/>
                    <a:pt x="106" y="27407"/>
                  </a:cubicBezTo>
                  <a:cubicBezTo>
                    <a:pt x="132" y="27592"/>
                    <a:pt x="185" y="27750"/>
                    <a:pt x="291" y="27856"/>
                  </a:cubicBezTo>
                  <a:cubicBezTo>
                    <a:pt x="374" y="27999"/>
                    <a:pt x="516" y="28066"/>
                    <a:pt x="657" y="28066"/>
                  </a:cubicBezTo>
                  <a:cubicBezTo>
                    <a:pt x="829" y="28066"/>
                    <a:pt x="999" y="27965"/>
                    <a:pt x="1057" y="27777"/>
                  </a:cubicBezTo>
                  <a:cubicBezTo>
                    <a:pt x="1109" y="27645"/>
                    <a:pt x="1136" y="27486"/>
                    <a:pt x="1162" y="27328"/>
                  </a:cubicBezTo>
                  <a:cubicBezTo>
                    <a:pt x="1294" y="25954"/>
                    <a:pt x="1558" y="24581"/>
                    <a:pt x="1770" y="23207"/>
                  </a:cubicBezTo>
                  <a:cubicBezTo>
                    <a:pt x="1928" y="22309"/>
                    <a:pt x="2034" y="21437"/>
                    <a:pt x="2140" y="20539"/>
                  </a:cubicBezTo>
                  <a:cubicBezTo>
                    <a:pt x="2272" y="19668"/>
                    <a:pt x="2377" y="18769"/>
                    <a:pt x="2509" y="17871"/>
                  </a:cubicBezTo>
                  <a:cubicBezTo>
                    <a:pt x="2721" y="16656"/>
                    <a:pt x="2879" y="15415"/>
                    <a:pt x="3117" y="14200"/>
                  </a:cubicBezTo>
                  <a:cubicBezTo>
                    <a:pt x="3460" y="12694"/>
                    <a:pt x="3777" y="11162"/>
                    <a:pt x="4094" y="9630"/>
                  </a:cubicBezTo>
                  <a:cubicBezTo>
                    <a:pt x="4570" y="6989"/>
                    <a:pt x="5415" y="4400"/>
                    <a:pt x="6075" y="1812"/>
                  </a:cubicBezTo>
                  <a:cubicBezTo>
                    <a:pt x="6181" y="1389"/>
                    <a:pt x="6287" y="966"/>
                    <a:pt x="6392" y="544"/>
                  </a:cubicBezTo>
                  <a:cubicBezTo>
                    <a:pt x="6419" y="359"/>
                    <a:pt x="6524" y="95"/>
                    <a:pt x="6313" y="15"/>
                  </a:cubicBezTo>
                  <a:cubicBezTo>
                    <a:pt x="6283" y="5"/>
                    <a:pt x="6256" y="1"/>
                    <a:pt x="6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30"/>
            <p:cNvSpPr/>
            <p:nvPr/>
          </p:nvSpPr>
          <p:spPr>
            <a:xfrm>
              <a:off x="5199225" y="2619200"/>
              <a:ext cx="113100" cy="97325"/>
            </a:xfrm>
            <a:custGeom>
              <a:avLst/>
              <a:gdLst/>
              <a:ahLst/>
              <a:cxnLst/>
              <a:rect l="l" t="t" r="r" b="b"/>
              <a:pathLst>
                <a:path w="4524" h="3893" extrusionOk="0">
                  <a:moveTo>
                    <a:pt x="627" y="0"/>
                  </a:moveTo>
                  <a:cubicBezTo>
                    <a:pt x="253" y="0"/>
                    <a:pt x="0" y="431"/>
                    <a:pt x="244" y="749"/>
                  </a:cubicBezTo>
                  <a:cubicBezTo>
                    <a:pt x="429" y="987"/>
                    <a:pt x="614" y="1224"/>
                    <a:pt x="826" y="1462"/>
                  </a:cubicBezTo>
                  <a:cubicBezTo>
                    <a:pt x="1433" y="2069"/>
                    <a:pt x="2041" y="2703"/>
                    <a:pt x="2648" y="3311"/>
                  </a:cubicBezTo>
                  <a:cubicBezTo>
                    <a:pt x="2886" y="3549"/>
                    <a:pt x="3176" y="3734"/>
                    <a:pt x="3493" y="3813"/>
                  </a:cubicBezTo>
                  <a:lnTo>
                    <a:pt x="3678" y="3892"/>
                  </a:lnTo>
                  <a:cubicBezTo>
                    <a:pt x="4180" y="3813"/>
                    <a:pt x="4524" y="3522"/>
                    <a:pt x="4339" y="2941"/>
                  </a:cubicBezTo>
                  <a:cubicBezTo>
                    <a:pt x="4259" y="2783"/>
                    <a:pt x="4180" y="2651"/>
                    <a:pt x="4048" y="2545"/>
                  </a:cubicBezTo>
                  <a:cubicBezTo>
                    <a:pt x="3203" y="1673"/>
                    <a:pt x="2252" y="907"/>
                    <a:pt x="1248" y="221"/>
                  </a:cubicBezTo>
                  <a:cubicBezTo>
                    <a:pt x="1090" y="115"/>
                    <a:pt x="905" y="36"/>
                    <a:pt x="720" y="9"/>
                  </a:cubicBezTo>
                  <a:cubicBezTo>
                    <a:pt x="688" y="3"/>
                    <a:pt x="657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30"/>
            <p:cNvSpPr/>
            <p:nvPr/>
          </p:nvSpPr>
          <p:spPr>
            <a:xfrm>
              <a:off x="5472775" y="2633950"/>
              <a:ext cx="107000" cy="71500"/>
            </a:xfrm>
            <a:custGeom>
              <a:avLst/>
              <a:gdLst/>
              <a:ahLst/>
              <a:cxnLst/>
              <a:rect l="l" t="t" r="r" b="b"/>
              <a:pathLst>
                <a:path w="4280" h="2860" extrusionOk="0">
                  <a:moveTo>
                    <a:pt x="3546" y="1"/>
                  </a:moveTo>
                  <a:cubicBezTo>
                    <a:pt x="3483" y="1"/>
                    <a:pt x="3418" y="9"/>
                    <a:pt x="3355" y="27"/>
                  </a:cubicBezTo>
                  <a:cubicBezTo>
                    <a:pt x="2668" y="185"/>
                    <a:pt x="2008" y="449"/>
                    <a:pt x="1427" y="846"/>
                  </a:cubicBezTo>
                  <a:cubicBezTo>
                    <a:pt x="1004" y="1110"/>
                    <a:pt x="608" y="1427"/>
                    <a:pt x="264" y="1744"/>
                  </a:cubicBezTo>
                  <a:cubicBezTo>
                    <a:pt x="106" y="1902"/>
                    <a:pt x="0" y="2087"/>
                    <a:pt x="0" y="2298"/>
                  </a:cubicBezTo>
                  <a:cubicBezTo>
                    <a:pt x="0" y="2612"/>
                    <a:pt x="221" y="2860"/>
                    <a:pt x="521" y="2860"/>
                  </a:cubicBezTo>
                  <a:cubicBezTo>
                    <a:pt x="549" y="2860"/>
                    <a:pt x="578" y="2858"/>
                    <a:pt x="608" y="2853"/>
                  </a:cubicBezTo>
                  <a:cubicBezTo>
                    <a:pt x="766" y="2853"/>
                    <a:pt x="898" y="2800"/>
                    <a:pt x="1057" y="2747"/>
                  </a:cubicBezTo>
                  <a:cubicBezTo>
                    <a:pt x="1876" y="2483"/>
                    <a:pt x="2694" y="2087"/>
                    <a:pt x="3434" y="1612"/>
                  </a:cubicBezTo>
                  <a:cubicBezTo>
                    <a:pt x="3619" y="1453"/>
                    <a:pt x="3804" y="1268"/>
                    <a:pt x="3989" y="1083"/>
                  </a:cubicBezTo>
                  <a:cubicBezTo>
                    <a:pt x="4227" y="898"/>
                    <a:pt x="4279" y="555"/>
                    <a:pt x="4121" y="317"/>
                  </a:cubicBezTo>
                  <a:cubicBezTo>
                    <a:pt x="3997" y="111"/>
                    <a:pt x="3776" y="1"/>
                    <a:pt x="35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30"/>
            <p:cNvSpPr/>
            <p:nvPr/>
          </p:nvSpPr>
          <p:spPr>
            <a:xfrm>
              <a:off x="5184200" y="2777825"/>
              <a:ext cx="108975" cy="69450"/>
            </a:xfrm>
            <a:custGeom>
              <a:avLst/>
              <a:gdLst/>
              <a:ahLst/>
              <a:cxnLst/>
              <a:rect l="l" t="t" r="r" b="b"/>
              <a:pathLst>
                <a:path w="4359" h="2778" extrusionOk="0">
                  <a:moveTo>
                    <a:pt x="528" y="0"/>
                  </a:moveTo>
                  <a:cubicBezTo>
                    <a:pt x="339" y="0"/>
                    <a:pt x="178" y="125"/>
                    <a:pt x="106" y="294"/>
                  </a:cubicBezTo>
                  <a:cubicBezTo>
                    <a:pt x="0" y="532"/>
                    <a:pt x="132" y="664"/>
                    <a:pt x="264" y="822"/>
                  </a:cubicBezTo>
                  <a:cubicBezTo>
                    <a:pt x="344" y="875"/>
                    <a:pt x="423" y="955"/>
                    <a:pt x="528" y="1007"/>
                  </a:cubicBezTo>
                  <a:cubicBezTo>
                    <a:pt x="1242" y="1456"/>
                    <a:pt x="1955" y="1932"/>
                    <a:pt x="2668" y="2407"/>
                  </a:cubicBezTo>
                  <a:cubicBezTo>
                    <a:pt x="2959" y="2592"/>
                    <a:pt x="3276" y="2724"/>
                    <a:pt x="3619" y="2777"/>
                  </a:cubicBezTo>
                  <a:cubicBezTo>
                    <a:pt x="3883" y="2751"/>
                    <a:pt x="4121" y="2592"/>
                    <a:pt x="4253" y="2328"/>
                  </a:cubicBezTo>
                  <a:cubicBezTo>
                    <a:pt x="4359" y="2117"/>
                    <a:pt x="4306" y="1826"/>
                    <a:pt x="4094" y="1668"/>
                  </a:cubicBezTo>
                  <a:cubicBezTo>
                    <a:pt x="3566" y="1087"/>
                    <a:pt x="2906" y="638"/>
                    <a:pt x="2140" y="373"/>
                  </a:cubicBezTo>
                  <a:cubicBezTo>
                    <a:pt x="1744" y="241"/>
                    <a:pt x="1321" y="109"/>
                    <a:pt x="898" y="30"/>
                  </a:cubicBezTo>
                  <a:cubicBezTo>
                    <a:pt x="793" y="4"/>
                    <a:pt x="687" y="4"/>
                    <a:pt x="581" y="4"/>
                  </a:cubicBezTo>
                  <a:cubicBezTo>
                    <a:pt x="563" y="1"/>
                    <a:pt x="545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30"/>
            <p:cNvSpPr/>
            <p:nvPr/>
          </p:nvSpPr>
          <p:spPr>
            <a:xfrm>
              <a:off x="5476725" y="2519700"/>
              <a:ext cx="91825" cy="79500"/>
            </a:xfrm>
            <a:custGeom>
              <a:avLst/>
              <a:gdLst/>
              <a:ahLst/>
              <a:cxnLst/>
              <a:rect l="l" t="t" r="r" b="b"/>
              <a:pathLst>
                <a:path w="3673" h="3180" extrusionOk="0">
                  <a:moveTo>
                    <a:pt x="3144" y="1"/>
                  </a:moveTo>
                  <a:cubicBezTo>
                    <a:pt x="2933" y="27"/>
                    <a:pt x="2721" y="106"/>
                    <a:pt x="2536" y="212"/>
                  </a:cubicBezTo>
                  <a:cubicBezTo>
                    <a:pt x="1718" y="740"/>
                    <a:pt x="925" y="1269"/>
                    <a:pt x="318" y="2061"/>
                  </a:cubicBezTo>
                  <a:cubicBezTo>
                    <a:pt x="238" y="2167"/>
                    <a:pt x="186" y="2272"/>
                    <a:pt x="133" y="2378"/>
                  </a:cubicBezTo>
                  <a:cubicBezTo>
                    <a:pt x="1" y="2563"/>
                    <a:pt x="1" y="2827"/>
                    <a:pt x="159" y="2985"/>
                  </a:cubicBezTo>
                  <a:cubicBezTo>
                    <a:pt x="270" y="3115"/>
                    <a:pt x="433" y="3180"/>
                    <a:pt x="593" y="3180"/>
                  </a:cubicBezTo>
                  <a:cubicBezTo>
                    <a:pt x="662" y="3180"/>
                    <a:pt x="730" y="3168"/>
                    <a:pt x="793" y="3144"/>
                  </a:cubicBezTo>
                  <a:cubicBezTo>
                    <a:pt x="1269" y="2959"/>
                    <a:pt x="1718" y="2721"/>
                    <a:pt x="2114" y="2404"/>
                  </a:cubicBezTo>
                  <a:cubicBezTo>
                    <a:pt x="2563" y="2008"/>
                    <a:pt x="2986" y="1559"/>
                    <a:pt x="3355" y="1057"/>
                  </a:cubicBezTo>
                  <a:cubicBezTo>
                    <a:pt x="3461" y="925"/>
                    <a:pt x="3540" y="740"/>
                    <a:pt x="3593" y="582"/>
                  </a:cubicBezTo>
                  <a:cubicBezTo>
                    <a:pt x="3672" y="291"/>
                    <a:pt x="3461" y="1"/>
                    <a:pt x="3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30"/>
            <p:cNvSpPr/>
            <p:nvPr/>
          </p:nvSpPr>
          <p:spPr>
            <a:xfrm>
              <a:off x="5423250" y="2883875"/>
              <a:ext cx="102375" cy="33050"/>
            </a:xfrm>
            <a:custGeom>
              <a:avLst/>
              <a:gdLst/>
              <a:ahLst/>
              <a:cxnLst/>
              <a:rect l="l" t="t" r="r" b="b"/>
              <a:pathLst>
                <a:path w="4095" h="1322" extrusionOk="0">
                  <a:moveTo>
                    <a:pt x="2493" y="1"/>
                  </a:moveTo>
                  <a:cubicBezTo>
                    <a:pt x="1863" y="1"/>
                    <a:pt x="1249" y="107"/>
                    <a:pt x="634" y="305"/>
                  </a:cubicBezTo>
                  <a:cubicBezTo>
                    <a:pt x="476" y="358"/>
                    <a:pt x="344" y="437"/>
                    <a:pt x="211" y="543"/>
                  </a:cubicBezTo>
                  <a:cubicBezTo>
                    <a:pt x="0" y="727"/>
                    <a:pt x="53" y="1071"/>
                    <a:pt x="317" y="1150"/>
                  </a:cubicBezTo>
                  <a:cubicBezTo>
                    <a:pt x="396" y="1203"/>
                    <a:pt x="502" y="1229"/>
                    <a:pt x="608" y="1229"/>
                  </a:cubicBezTo>
                  <a:cubicBezTo>
                    <a:pt x="982" y="1229"/>
                    <a:pt x="1356" y="1321"/>
                    <a:pt x="1700" y="1321"/>
                  </a:cubicBezTo>
                  <a:cubicBezTo>
                    <a:pt x="1768" y="1321"/>
                    <a:pt x="1836" y="1317"/>
                    <a:pt x="1902" y="1309"/>
                  </a:cubicBezTo>
                  <a:cubicBezTo>
                    <a:pt x="1981" y="1313"/>
                    <a:pt x="2060" y="1315"/>
                    <a:pt x="2140" y="1315"/>
                  </a:cubicBezTo>
                  <a:cubicBezTo>
                    <a:pt x="2536" y="1315"/>
                    <a:pt x="2932" y="1260"/>
                    <a:pt x="3328" y="1150"/>
                  </a:cubicBezTo>
                  <a:cubicBezTo>
                    <a:pt x="3487" y="1124"/>
                    <a:pt x="3645" y="1071"/>
                    <a:pt x="3777" y="965"/>
                  </a:cubicBezTo>
                  <a:cubicBezTo>
                    <a:pt x="4094" y="754"/>
                    <a:pt x="4042" y="278"/>
                    <a:pt x="3672" y="173"/>
                  </a:cubicBezTo>
                  <a:cubicBezTo>
                    <a:pt x="3434" y="67"/>
                    <a:pt x="3143" y="14"/>
                    <a:pt x="2879" y="14"/>
                  </a:cubicBezTo>
                  <a:cubicBezTo>
                    <a:pt x="2750" y="5"/>
                    <a:pt x="2621" y="1"/>
                    <a:pt x="2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30"/>
            <p:cNvSpPr/>
            <p:nvPr/>
          </p:nvSpPr>
          <p:spPr>
            <a:xfrm>
              <a:off x="5272025" y="2492500"/>
              <a:ext cx="62100" cy="73450"/>
            </a:xfrm>
            <a:custGeom>
              <a:avLst/>
              <a:gdLst/>
              <a:ahLst/>
              <a:cxnLst/>
              <a:rect l="l" t="t" r="r" b="b"/>
              <a:pathLst>
                <a:path w="2484" h="2938" extrusionOk="0">
                  <a:moveTo>
                    <a:pt x="523" y="0"/>
                  </a:moveTo>
                  <a:cubicBezTo>
                    <a:pt x="399" y="0"/>
                    <a:pt x="275" y="48"/>
                    <a:pt x="185" y="138"/>
                  </a:cubicBezTo>
                  <a:cubicBezTo>
                    <a:pt x="27" y="296"/>
                    <a:pt x="0" y="587"/>
                    <a:pt x="159" y="772"/>
                  </a:cubicBezTo>
                  <a:cubicBezTo>
                    <a:pt x="529" y="1274"/>
                    <a:pt x="793" y="1855"/>
                    <a:pt x="1110" y="2383"/>
                  </a:cubicBezTo>
                  <a:cubicBezTo>
                    <a:pt x="1242" y="2700"/>
                    <a:pt x="1532" y="2911"/>
                    <a:pt x="1876" y="2938"/>
                  </a:cubicBezTo>
                  <a:cubicBezTo>
                    <a:pt x="2166" y="2938"/>
                    <a:pt x="2430" y="2700"/>
                    <a:pt x="2457" y="2409"/>
                  </a:cubicBezTo>
                  <a:cubicBezTo>
                    <a:pt x="2483" y="2145"/>
                    <a:pt x="2457" y="1881"/>
                    <a:pt x="2351" y="1643"/>
                  </a:cubicBezTo>
                  <a:cubicBezTo>
                    <a:pt x="2034" y="983"/>
                    <a:pt x="1479" y="428"/>
                    <a:pt x="793" y="85"/>
                  </a:cubicBezTo>
                  <a:cubicBezTo>
                    <a:pt x="713" y="28"/>
                    <a:pt x="618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130"/>
          <p:cNvGrpSpPr/>
          <p:nvPr/>
        </p:nvGrpSpPr>
        <p:grpSpPr>
          <a:xfrm rot="-9737723">
            <a:off x="8450904" y="186514"/>
            <a:ext cx="973676" cy="1593173"/>
            <a:chOff x="4476300" y="1312400"/>
            <a:chExt cx="747550" cy="1223175"/>
          </a:xfrm>
        </p:grpSpPr>
        <p:sp>
          <p:nvSpPr>
            <p:cNvPr id="1400" name="Google Shape;1400;p130"/>
            <p:cNvSpPr/>
            <p:nvPr/>
          </p:nvSpPr>
          <p:spPr>
            <a:xfrm>
              <a:off x="4643350" y="1535750"/>
              <a:ext cx="362575" cy="999825"/>
            </a:xfrm>
            <a:custGeom>
              <a:avLst/>
              <a:gdLst/>
              <a:ahLst/>
              <a:cxnLst/>
              <a:rect l="l" t="t" r="r" b="b"/>
              <a:pathLst>
                <a:path w="14503" h="39993" extrusionOk="0">
                  <a:moveTo>
                    <a:pt x="14271" y="0"/>
                  </a:moveTo>
                  <a:cubicBezTo>
                    <a:pt x="14204" y="0"/>
                    <a:pt x="14131" y="30"/>
                    <a:pt x="14080" y="81"/>
                  </a:cubicBezTo>
                  <a:cubicBezTo>
                    <a:pt x="14053" y="107"/>
                    <a:pt x="14027" y="134"/>
                    <a:pt x="14000" y="134"/>
                  </a:cubicBezTo>
                  <a:cubicBezTo>
                    <a:pt x="13446" y="873"/>
                    <a:pt x="12733" y="1454"/>
                    <a:pt x="12204" y="2194"/>
                  </a:cubicBezTo>
                  <a:cubicBezTo>
                    <a:pt x="11570" y="3066"/>
                    <a:pt x="10884" y="3911"/>
                    <a:pt x="10223" y="4782"/>
                  </a:cubicBezTo>
                  <a:cubicBezTo>
                    <a:pt x="9404" y="5865"/>
                    <a:pt x="8744" y="7054"/>
                    <a:pt x="7952" y="8190"/>
                  </a:cubicBezTo>
                  <a:cubicBezTo>
                    <a:pt x="7344" y="9062"/>
                    <a:pt x="6789" y="10012"/>
                    <a:pt x="6314" y="10990"/>
                  </a:cubicBezTo>
                  <a:cubicBezTo>
                    <a:pt x="5891" y="11835"/>
                    <a:pt x="5442" y="12707"/>
                    <a:pt x="4993" y="13552"/>
                  </a:cubicBezTo>
                  <a:cubicBezTo>
                    <a:pt x="4412" y="14635"/>
                    <a:pt x="3884" y="15771"/>
                    <a:pt x="3461" y="16933"/>
                  </a:cubicBezTo>
                  <a:cubicBezTo>
                    <a:pt x="3065" y="18042"/>
                    <a:pt x="2695" y="19178"/>
                    <a:pt x="2272" y="20314"/>
                  </a:cubicBezTo>
                  <a:cubicBezTo>
                    <a:pt x="1031" y="23563"/>
                    <a:pt x="318" y="26970"/>
                    <a:pt x="133" y="30431"/>
                  </a:cubicBezTo>
                  <a:cubicBezTo>
                    <a:pt x="1" y="32887"/>
                    <a:pt x="1" y="35344"/>
                    <a:pt x="80" y="37774"/>
                  </a:cubicBezTo>
                  <a:cubicBezTo>
                    <a:pt x="80" y="38513"/>
                    <a:pt x="133" y="39253"/>
                    <a:pt x="212" y="39993"/>
                  </a:cubicBezTo>
                  <a:lnTo>
                    <a:pt x="1506" y="39993"/>
                  </a:lnTo>
                  <a:cubicBezTo>
                    <a:pt x="1559" y="39834"/>
                    <a:pt x="1586" y="39676"/>
                    <a:pt x="1559" y="39491"/>
                  </a:cubicBezTo>
                  <a:cubicBezTo>
                    <a:pt x="1559" y="39015"/>
                    <a:pt x="1506" y="38540"/>
                    <a:pt x="1506" y="38064"/>
                  </a:cubicBezTo>
                  <a:cubicBezTo>
                    <a:pt x="1427" y="34763"/>
                    <a:pt x="1559" y="31434"/>
                    <a:pt x="1876" y="28133"/>
                  </a:cubicBezTo>
                  <a:cubicBezTo>
                    <a:pt x="2008" y="26653"/>
                    <a:pt x="2272" y="25201"/>
                    <a:pt x="2642" y="23748"/>
                  </a:cubicBezTo>
                  <a:cubicBezTo>
                    <a:pt x="3091" y="22031"/>
                    <a:pt x="3646" y="20340"/>
                    <a:pt x="4201" y="18650"/>
                  </a:cubicBezTo>
                  <a:cubicBezTo>
                    <a:pt x="4254" y="18333"/>
                    <a:pt x="4386" y="18042"/>
                    <a:pt x="4544" y="17752"/>
                  </a:cubicBezTo>
                  <a:cubicBezTo>
                    <a:pt x="4755" y="16933"/>
                    <a:pt x="5020" y="16114"/>
                    <a:pt x="5363" y="15348"/>
                  </a:cubicBezTo>
                  <a:cubicBezTo>
                    <a:pt x="5706" y="14476"/>
                    <a:pt x="6182" y="13684"/>
                    <a:pt x="6552" y="12865"/>
                  </a:cubicBezTo>
                  <a:cubicBezTo>
                    <a:pt x="7397" y="11095"/>
                    <a:pt x="8348" y="9405"/>
                    <a:pt x="9404" y="7741"/>
                  </a:cubicBezTo>
                  <a:cubicBezTo>
                    <a:pt x="10408" y="6077"/>
                    <a:pt x="11597" y="4518"/>
                    <a:pt x="12627" y="2881"/>
                  </a:cubicBezTo>
                  <a:cubicBezTo>
                    <a:pt x="12997" y="2300"/>
                    <a:pt x="13419" y="1718"/>
                    <a:pt x="13842" y="1190"/>
                  </a:cubicBezTo>
                  <a:cubicBezTo>
                    <a:pt x="14080" y="926"/>
                    <a:pt x="14238" y="635"/>
                    <a:pt x="14370" y="318"/>
                  </a:cubicBezTo>
                  <a:cubicBezTo>
                    <a:pt x="14423" y="213"/>
                    <a:pt x="14502" y="107"/>
                    <a:pt x="14370" y="28"/>
                  </a:cubicBezTo>
                  <a:cubicBezTo>
                    <a:pt x="14342" y="9"/>
                    <a:pt x="14307" y="0"/>
                    <a:pt x="142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30"/>
            <p:cNvSpPr/>
            <p:nvPr/>
          </p:nvSpPr>
          <p:spPr>
            <a:xfrm>
              <a:off x="4476300" y="1312400"/>
              <a:ext cx="747550" cy="835100"/>
            </a:xfrm>
            <a:custGeom>
              <a:avLst/>
              <a:gdLst/>
              <a:ahLst/>
              <a:cxnLst/>
              <a:rect l="l" t="t" r="r" b="b"/>
              <a:pathLst>
                <a:path w="29902" h="33404" extrusionOk="0">
                  <a:moveTo>
                    <a:pt x="22677" y="1"/>
                  </a:moveTo>
                  <a:cubicBezTo>
                    <a:pt x="22480" y="1"/>
                    <a:pt x="22289" y="56"/>
                    <a:pt x="22135" y="166"/>
                  </a:cubicBezTo>
                  <a:cubicBezTo>
                    <a:pt x="22796" y="906"/>
                    <a:pt x="23218" y="1830"/>
                    <a:pt x="23350" y="2807"/>
                  </a:cubicBezTo>
                  <a:cubicBezTo>
                    <a:pt x="23377" y="3072"/>
                    <a:pt x="23377" y="3336"/>
                    <a:pt x="23430" y="3600"/>
                  </a:cubicBezTo>
                  <a:cubicBezTo>
                    <a:pt x="23509" y="4366"/>
                    <a:pt x="23350" y="5158"/>
                    <a:pt x="22980" y="5819"/>
                  </a:cubicBezTo>
                  <a:cubicBezTo>
                    <a:pt x="22875" y="6030"/>
                    <a:pt x="22716" y="6215"/>
                    <a:pt x="22479" y="6268"/>
                  </a:cubicBezTo>
                  <a:cubicBezTo>
                    <a:pt x="22366" y="6296"/>
                    <a:pt x="22251" y="6310"/>
                    <a:pt x="22138" y="6310"/>
                  </a:cubicBezTo>
                  <a:cubicBezTo>
                    <a:pt x="21724" y="6310"/>
                    <a:pt x="21328" y="6124"/>
                    <a:pt x="21079" y="5792"/>
                  </a:cubicBezTo>
                  <a:cubicBezTo>
                    <a:pt x="20894" y="5554"/>
                    <a:pt x="20762" y="5290"/>
                    <a:pt x="20656" y="5026"/>
                  </a:cubicBezTo>
                  <a:cubicBezTo>
                    <a:pt x="20286" y="4022"/>
                    <a:pt x="20365" y="2992"/>
                    <a:pt x="20445" y="1989"/>
                  </a:cubicBezTo>
                  <a:cubicBezTo>
                    <a:pt x="20498" y="1513"/>
                    <a:pt x="20498" y="1038"/>
                    <a:pt x="20471" y="562"/>
                  </a:cubicBezTo>
                  <a:lnTo>
                    <a:pt x="20471" y="562"/>
                  </a:lnTo>
                  <a:cubicBezTo>
                    <a:pt x="19758" y="589"/>
                    <a:pt x="17196" y="1143"/>
                    <a:pt x="16747" y="1381"/>
                  </a:cubicBezTo>
                  <a:cubicBezTo>
                    <a:pt x="17143" y="1751"/>
                    <a:pt x="17513" y="2094"/>
                    <a:pt x="17856" y="2438"/>
                  </a:cubicBezTo>
                  <a:cubicBezTo>
                    <a:pt x="18358" y="2913"/>
                    <a:pt x="18701" y="3547"/>
                    <a:pt x="18860" y="4207"/>
                  </a:cubicBezTo>
                  <a:cubicBezTo>
                    <a:pt x="19071" y="5105"/>
                    <a:pt x="19177" y="6004"/>
                    <a:pt x="19124" y="6928"/>
                  </a:cubicBezTo>
                  <a:cubicBezTo>
                    <a:pt x="19071" y="7483"/>
                    <a:pt x="18886" y="8011"/>
                    <a:pt x="18569" y="8486"/>
                  </a:cubicBezTo>
                  <a:cubicBezTo>
                    <a:pt x="18422" y="8731"/>
                    <a:pt x="18139" y="8886"/>
                    <a:pt x="17846" y="8886"/>
                  </a:cubicBezTo>
                  <a:cubicBezTo>
                    <a:pt x="17823" y="8886"/>
                    <a:pt x="17800" y="8885"/>
                    <a:pt x="17777" y="8883"/>
                  </a:cubicBezTo>
                  <a:cubicBezTo>
                    <a:pt x="17486" y="8856"/>
                    <a:pt x="17196" y="8724"/>
                    <a:pt x="16984" y="8539"/>
                  </a:cubicBezTo>
                  <a:cubicBezTo>
                    <a:pt x="16403" y="8090"/>
                    <a:pt x="15981" y="7456"/>
                    <a:pt x="15769" y="6770"/>
                  </a:cubicBezTo>
                  <a:cubicBezTo>
                    <a:pt x="15452" y="5687"/>
                    <a:pt x="15373" y="4524"/>
                    <a:pt x="15532" y="3415"/>
                  </a:cubicBezTo>
                  <a:cubicBezTo>
                    <a:pt x="15584" y="2966"/>
                    <a:pt x="15584" y="2543"/>
                    <a:pt x="15558" y="2121"/>
                  </a:cubicBezTo>
                  <a:cubicBezTo>
                    <a:pt x="15538" y="1857"/>
                    <a:pt x="15440" y="1749"/>
                    <a:pt x="15276" y="1749"/>
                  </a:cubicBezTo>
                  <a:cubicBezTo>
                    <a:pt x="15226" y="1749"/>
                    <a:pt x="15170" y="1759"/>
                    <a:pt x="15109" y="1777"/>
                  </a:cubicBezTo>
                  <a:cubicBezTo>
                    <a:pt x="13630" y="2253"/>
                    <a:pt x="12230" y="2834"/>
                    <a:pt x="10830" y="3494"/>
                  </a:cubicBezTo>
                  <a:cubicBezTo>
                    <a:pt x="10196" y="3758"/>
                    <a:pt x="9773" y="4366"/>
                    <a:pt x="9747" y="5053"/>
                  </a:cubicBezTo>
                  <a:cubicBezTo>
                    <a:pt x="9694" y="5739"/>
                    <a:pt x="9905" y="6453"/>
                    <a:pt x="10328" y="6981"/>
                  </a:cubicBezTo>
                  <a:cubicBezTo>
                    <a:pt x="10460" y="7113"/>
                    <a:pt x="10592" y="7219"/>
                    <a:pt x="10777" y="7271"/>
                  </a:cubicBezTo>
                  <a:cubicBezTo>
                    <a:pt x="11200" y="7430"/>
                    <a:pt x="11622" y="7536"/>
                    <a:pt x="12098" y="7641"/>
                  </a:cubicBezTo>
                  <a:cubicBezTo>
                    <a:pt x="13022" y="7826"/>
                    <a:pt x="13920" y="8275"/>
                    <a:pt x="14634" y="8909"/>
                  </a:cubicBezTo>
                  <a:cubicBezTo>
                    <a:pt x="15135" y="9252"/>
                    <a:pt x="15479" y="9781"/>
                    <a:pt x="15637" y="10388"/>
                  </a:cubicBezTo>
                  <a:cubicBezTo>
                    <a:pt x="15690" y="10943"/>
                    <a:pt x="15584" y="11498"/>
                    <a:pt x="15294" y="11973"/>
                  </a:cubicBezTo>
                  <a:cubicBezTo>
                    <a:pt x="14880" y="12698"/>
                    <a:pt x="14108" y="13131"/>
                    <a:pt x="13310" y="13131"/>
                  </a:cubicBezTo>
                  <a:cubicBezTo>
                    <a:pt x="13090" y="13131"/>
                    <a:pt x="12869" y="13098"/>
                    <a:pt x="12653" y="13030"/>
                  </a:cubicBezTo>
                  <a:cubicBezTo>
                    <a:pt x="12177" y="12818"/>
                    <a:pt x="11728" y="12528"/>
                    <a:pt x="11332" y="12184"/>
                  </a:cubicBezTo>
                  <a:cubicBezTo>
                    <a:pt x="10354" y="11392"/>
                    <a:pt x="9641" y="10335"/>
                    <a:pt x="9324" y="9120"/>
                  </a:cubicBezTo>
                  <a:cubicBezTo>
                    <a:pt x="9166" y="8460"/>
                    <a:pt x="9087" y="7773"/>
                    <a:pt x="9060" y="7113"/>
                  </a:cubicBezTo>
                  <a:cubicBezTo>
                    <a:pt x="8954" y="6426"/>
                    <a:pt x="8928" y="5739"/>
                    <a:pt x="9034" y="5079"/>
                  </a:cubicBezTo>
                  <a:cubicBezTo>
                    <a:pt x="9087" y="4894"/>
                    <a:pt x="9192" y="4736"/>
                    <a:pt x="9113" y="4551"/>
                  </a:cubicBezTo>
                  <a:cubicBezTo>
                    <a:pt x="8954" y="4551"/>
                    <a:pt x="8849" y="4656"/>
                    <a:pt x="8743" y="4736"/>
                  </a:cubicBezTo>
                  <a:cubicBezTo>
                    <a:pt x="7766" y="5317"/>
                    <a:pt x="6815" y="6004"/>
                    <a:pt x="5943" y="6743"/>
                  </a:cubicBezTo>
                  <a:cubicBezTo>
                    <a:pt x="4755" y="7668"/>
                    <a:pt x="3698" y="8751"/>
                    <a:pt x="2800" y="9939"/>
                  </a:cubicBezTo>
                  <a:cubicBezTo>
                    <a:pt x="2668" y="10071"/>
                    <a:pt x="2641" y="10256"/>
                    <a:pt x="2721" y="10388"/>
                  </a:cubicBezTo>
                  <a:cubicBezTo>
                    <a:pt x="3117" y="11418"/>
                    <a:pt x="3989" y="12211"/>
                    <a:pt x="5072" y="12475"/>
                  </a:cubicBezTo>
                  <a:cubicBezTo>
                    <a:pt x="5353" y="12545"/>
                    <a:pt x="5647" y="12581"/>
                    <a:pt x="5944" y="12581"/>
                  </a:cubicBezTo>
                  <a:cubicBezTo>
                    <a:pt x="6093" y="12581"/>
                    <a:pt x="6243" y="12572"/>
                    <a:pt x="6392" y="12554"/>
                  </a:cubicBezTo>
                  <a:cubicBezTo>
                    <a:pt x="6452" y="12553"/>
                    <a:pt x="6511" y="12552"/>
                    <a:pt x="6570" y="12552"/>
                  </a:cubicBezTo>
                  <a:cubicBezTo>
                    <a:pt x="7458" y="12552"/>
                    <a:pt x="8320" y="12739"/>
                    <a:pt x="9113" y="13135"/>
                  </a:cubicBezTo>
                  <a:cubicBezTo>
                    <a:pt x="9826" y="13426"/>
                    <a:pt x="10434" y="13954"/>
                    <a:pt x="10803" y="14641"/>
                  </a:cubicBezTo>
                  <a:cubicBezTo>
                    <a:pt x="11041" y="15116"/>
                    <a:pt x="11147" y="15618"/>
                    <a:pt x="11173" y="16147"/>
                  </a:cubicBezTo>
                  <a:cubicBezTo>
                    <a:pt x="11199" y="16528"/>
                    <a:pt x="10905" y="16861"/>
                    <a:pt x="10529" y="16861"/>
                  </a:cubicBezTo>
                  <a:cubicBezTo>
                    <a:pt x="10515" y="16861"/>
                    <a:pt x="10501" y="16861"/>
                    <a:pt x="10487" y="16860"/>
                  </a:cubicBezTo>
                  <a:cubicBezTo>
                    <a:pt x="10395" y="16867"/>
                    <a:pt x="10303" y="16870"/>
                    <a:pt x="10210" y="16870"/>
                  </a:cubicBezTo>
                  <a:cubicBezTo>
                    <a:pt x="9959" y="16870"/>
                    <a:pt x="9708" y="16846"/>
                    <a:pt x="9456" y="16807"/>
                  </a:cubicBezTo>
                  <a:cubicBezTo>
                    <a:pt x="8638" y="16622"/>
                    <a:pt x="7845" y="16252"/>
                    <a:pt x="7158" y="15750"/>
                  </a:cubicBezTo>
                  <a:cubicBezTo>
                    <a:pt x="6366" y="15222"/>
                    <a:pt x="5679" y="14562"/>
                    <a:pt x="4940" y="13981"/>
                  </a:cubicBezTo>
                  <a:cubicBezTo>
                    <a:pt x="4332" y="13558"/>
                    <a:pt x="3830" y="13030"/>
                    <a:pt x="3381" y="12449"/>
                  </a:cubicBezTo>
                  <a:cubicBezTo>
                    <a:pt x="2958" y="11920"/>
                    <a:pt x="2589" y="11313"/>
                    <a:pt x="2298" y="10705"/>
                  </a:cubicBezTo>
                  <a:cubicBezTo>
                    <a:pt x="2166" y="10890"/>
                    <a:pt x="2087" y="11049"/>
                    <a:pt x="2008" y="11181"/>
                  </a:cubicBezTo>
                  <a:cubicBezTo>
                    <a:pt x="1558" y="12052"/>
                    <a:pt x="1215" y="12950"/>
                    <a:pt x="977" y="13875"/>
                  </a:cubicBezTo>
                  <a:cubicBezTo>
                    <a:pt x="634" y="15143"/>
                    <a:pt x="396" y="16437"/>
                    <a:pt x="211" y="17731"/>
                  </a:cubicBezTo>
                  <a:cubicBezTo>
                    <a:pt x="185" y="17916"/>
                    <a:pt x="264" y="18101"/>
                    <a:pt x="423" y="18233"/>
                  </a:cubicBezTo>
                  <a:cubicBezTo>
                    <a:pt x="1268" y="19052"/>
                    <a:pt x="2404" y="19528"/>
                    <a:pt x="3592" y="19554"/>
                  </a:cubicBezTo>
                  <a:cubicBezTo>
                    <a:pt x="3684" y="19556"/>
                    <a:pt x="3776" y="19557"/>
                    <a:pt x="3868" y="19557"/>
                  </a:cubicBezTo>
                  <a:cubicBezTo>
                    <a:pt x="4873" y="19557"/>
                    <a:pt x="5879" y="19445"/>
                    <a:pt x="6903" y="19445"/>
                  </a:cubicBezTo>
                  <a:cubicBezTo>
                    <a:pt x="6997" y="19445"/>
                    <a:pt x="7091" y="19446"/>
                    <a:pt x="7185" y="19448"/>
                  </a:cubicBezTo>
                  <a:cubicBezTo>
                    <a:pt x="7220" y="19447"/>
                    <a:pt x="7255" y="19447"/>
                    <a:pt x="7290" y="19447"/>
                  </a:cubicBezTo>
                  <a:cubicBezTo>
                    <a:pt x="8230" y="19447"/>
                    <a:pt x="9140" y="19787"/>
                    <a:pt x="9879" y="20373"/>
                  </a:cubicBezTo>
                  <a:cubicBezTo>
                    <a:pt x="10513" y="20848"/>
                    <a:pt x="10671" y="21561"/>
                    <a:pt x="10011" y="22195"/>
                  </a:cubicBezTo>
                  <a:cubicBezTo>
                    <a:pt x="9497" y="22668"/>
                    <a:pt x="8823" y="22917"/>
                    <a:pt x="8139" y="22917"/>
                  </a:cubicBezTo>
                  <a:cubicBezTo>
                    <a:pt x="7944" y="22917"/>
                    <a:pt x="7748" y="22897"/>
                    <a:pt x="7555" y="22856"/>
                  </a:cubicBezTo>
                  <a:cubicBezTo>
                    <a:pt x="6419" y="22618"/>
                    <a:pt x="5309" y="22248"/>
                    <a:pt x="4253" y="21746"/>
                  </a:cubicBezTo>
                  <a:cubicBezTo>
                    <a:pt x="3038" y="21218"/>
                    <a:pt x="1902" y="20558"/>
                    <a:pt x="819" y="19792"/>
                  </a:cubicBezTo>
                  <a:cubicBezTo>
                    <a:pt x="608" y="19580"/>
                    <a:pt x="370" y="19396"/>
                    <a:pt x="106" y="19237"/>
                  </a:cubicBezTo>
                  <a:cubicBezTo>
                    <a:pt x="106" y="19554"/>
                    <a:pt x="79" y="19871"/>
                    <a:pt x="53" y="20188"/>
                  </a:cubicBezTo>
                  <a:cubicBezTo>
                    <a:pt x="0" y="20426"/>
                    <a:pt x="26" y="20663"/>
                    <a:pt x="106" y="20875"/>
                  </a:cubicBezTo>
                  <a:cubicBezTo>
                    <a:pt x="343" y="21561"/>
                    <a:pt x="634" y="22195"/>
                    <a:pt x="1004" y="22803"/>
                  </a:cubicBezTo>
                  <a:cubicBezTo>
                    <a:pt x="1849" y="24203"/>
                    <a:pt x="3038" y="25365"/>
                    <a:pt x="4438" y="26210"/>
                  </a:cubicBezTo>
                  <a:cubicBezTo>
                    <a:pt x="4590" y="26312"/>
                    <a:pt x="4764" y="26359"/>
                    <a:pt x="4939" y="26359"/>
                  </a:cubicBezTo>
                  <a:cubicBezTo>
                    <a:pt x="5037" y="26359"/>
                    <a:pt x="5135" y="26344"/>
                    <a:pt x="5230" y="26316"/>
                  </a:cubicBezTo>
                  <a:cubicBezTo>
                    <a:pt x="6181" y="26025"/>
                    <a:pt x="7185" y="25814"/>
                    <a:pt x="8188" y="25709"/>
                  </a:cubicBezTo>
                  <a:cubicBezTo>
                    <a:pt x="8476" y="25661"/>
                    <a:pt x="8775" y="25618"/>
                    <a:pt x="9075" y="25618"/>
                  </a:cubicBezTo>
                  <a:cubicBezTo>
                    <a:pt x="9435" y="25618"/>
                    <a:pt x="9797" y="25680"/>
                    <a:pt x="10143" y="25867"/>
                  </a:cubicBezTo>
                  <a:cubicBezTo>
                    <a:pt x="10566" y="24705"/>
                    <a:pt x="11094" y="23569"/>
                    <a:pt x="11675" y="22486"/>
                  </a:cubicBezTo>
                  <a:cubicBezTo>
                    <a:pt x="12151" y="21641"/>
                    <a:pt x="12573" y="20795"/>
                    <a:pt x="12996" y="19924"/>
                  </a:cubicBezTo>
                  <a:cubicBezTo>
                    <a:pt x="13471" y="18946"/>
                    <a:pt x="14026" y="17996"/>
                    <a:pt x="14634" y="17124"/>
                  </a:cubicBezTo>
                  <a:cubicBezTo>
                    <a:pt x="15426" y="15988"/>
                    <a:pt x="16086" y="14799"/>
                    <a:pt x="16905" y="13716"/>
                  </a:cubicBezTo>
                  <a:cubicBezTo>
                    <a:pt x="17566" y="12845"/>
                    <a:pt x="18252" y="12000"/>
                    <a:pt x="18886" y="11128"/>
                  </a:cubicBezTo>
                  <a:cubicBezTo>
                    <a:pt x="19415" y="10415"/>
                    <a:pt x="20128" y="9807"/>
                    <a:pt x="20709" y="9094"/>
                  </a:cubicBezTo>
                  <a:cubicBezTo>
                    <a:pt x="20709" y="9068"/>
                    <a:pt x="20735" y="9041"/>
                    <a:pt x="20762" y="9015"/>
                  </a:cubicBezTo>
                  <a:cubicBezTo>
                    <a:pt x="20813" y="8964"/>
                    <a:pt x="20886" y="8934"/>
                    <a:pt x="20953" y="8934"/>
                  </a:cubicBezTo>
                  <a:cubicBezTo>
                    <a:pt x="20989" y="8934"/>
                    <a:pt x="21024" y="8943"/>
                    <a:pt x="21052" y="8962"/>
                  </a:cubicBezTo>
                  <a:cubicBezTo>
                    <a:pt x="21184" y="9041"/>
                    <a:pt x="21105" y="9147"/>
                    <a:pt x="21052" y="9252"/>
                  </a:cubicBezTo>
                  <a:cubicBezTo>
                    <a:pt x="20920" y="9569"/>
                    <a:pt x="20762" y="9860"/>
                    <a:pt x="20524" y="10124"/>
                  </a:cubicBezTo>
                  <a:cubicBezTo>
                    <a:pt x="20101" y="10652"/>
                    <a:pt x="19679" y="11234"/>
                    <a:pt x="19309" y="11815"/>
                  </a:cubicBezTo>
                  <a:cubicBezTo>
                    <a:pt x="18279" y="13452"/>
                    <a:pt x="17117" y="15037"/>
                    <a:pt x="16086" y="16675"/>
                  </a:cubicBezTo>
                  <a:cubicBezTo>
                    <a:pt x="15030" y="18339"/>
                    <a:pt x="14079" y="20029"/>
                    <a:pt x="13234" y="21799"/>
                  </a:cubicBezTo>
                  <a:cubicBezTo>
                    <a:pt x="12864" y="22618"/>
                    <a:pt x="12388" y="23437"/>
                    <a:pt x="12045" y="24282"/>
                  </a:cubicBezTo>
                  <a:cubicBezTo>
                    <a:pt x="11702" y="25048"/>
                    <a:pt x="11437" y="25867"/>
                    <a:pt x="11226" y="26686"/>
                  </a:cubicBezTo>
                  <a:cubicBezTo>
                    <a:pt x="11358" y="26871"/>
                    <a:pt x="11490" y="27082"/>
                    <a:pt x="11570" y="27293"/>
                  </a:cubicBezTo>
                  <a:cubicBezTo>
                    <a:pt x="11834" y="27795"/>
                    <a:pt x="12124" y="28271"/>
                    <a:pt x="12071" y="28852"/>
                  </a:cubicBezTo>
                  <a:cubicBezTo>
                    <a:pt x="12045" y="29090"/>
                    <a:pt x="12019" y="29327"/>
                    <a:pt x="11966" y="29539"/>
                  </a:cubicBezTo>
                  <a:cubicBezTo>
                    <a:pt x="11834" y="30199"/>
                    <a:pt x="11886" y="30806"/>
                    <a:pt x="12494" y="31229"/>
                  </a:cubicBezTo>
                  <a:cubicBezTo>
                    <a:pt x="12864" y="31467"/>
                    <a:pt x="13154" y="31784"/>
                    <a:pt x="13498" y="32022"/>
                  </a:cubicBezTo>
                  <a:cubicBezTo>
                    <a:pt x="13920" y="32391"/>
                    <a:pt x="14422" y="32682"/>
                    <a:pt x="14951" y="32946"/>
                  </a:cubicBezTo>
                  <a:cubicBezTo>
                    <a:pt x="15816" y="33255"/>
                    <a:pt x="16747" y="33404"/>
                    <a:pt x="17678" y="33404"/>
                  </a:cubicBezTo>
                  <a:cubicBezTo>
                    <a:pt x="17940" y="33404"/>
                    <a:pt x="18203" y="33392"/>
                    <a:pt x="18464" y="33369"/>
                  </a:cubicBezTo>
                  <a:cubicBezTo>
                    <a:pt x="18649" y="33342"/>
                    <a:pt x="18833" y="33289"/>
                    <a:pt x="19018" y="33263"/>
                  </a:cubicBezTo>
                  <a:cubicBezTo>
                    <a:pt x="18992" y="33157"/>
                    <a:pt x="18939" y="33078"/>
                    <a:pt x="18860" y="33052"/>
                  </a:cubicBezTo>
                  <a:cubicBezTo>
                    <a:pt x="17592" y="32074"/>
                    <a:pt x="16456" y="30939"/>
                    <a:pt x="15452" y="29697"/>
                  </a:cubicBezTo>
                  <a:cubicBezTo>
                    <a:pt x="14818" y="28984"/>
                    <a:pt x="14317" y="28139"/>
                    <a:pt x="13973" y="27241"/>
                  </a:cubicBezTo>
                  <a:cubicBezTo>
                    <a:pt x="13841" y="26844"/>
                    <a:pt x="13841" y="26395"/>
                    <a:pt x="13973" y="25973"/>
                  </a:cubicBezTo>
                  <a:cubicBezTo>
                    <a:pt x="14122" y="25564"/>
                    <a:pt x="14362" y="25365"/>
                    <a:pt x="14684" y="25365"/>
                  </a:cubicBezTo>
                  <a:cubicBezTo>
                    <a:pt x="14820" y="25365"/>
                    <a:pt x="14971" y="25400"/>
                    <a:pt x="15135" y="25471"/>
                  </a:cubicBezTo>
                  <a:cubicBezTo>
                    <a:pt x="15928" y="25867"/>
                    <a:pt x="16562" y="26501"/>
                    <a:pt x="16958" y="27293"/>
                  </a:cubicBezTo>
                  <a:cubicBezTo>
                    <a:pt x="17249" y="27848"/>
                    <a:pt x="17486" y="28403"/>
                    <a:pt x="17724" y="28984"/>
                  </a:cubicBezTo>
                  <a:cubicBezTo>
                    <a:pt x="18226" y="30305"/>
                    <a:pt x="19098" y="31493"/>
                    <a:pt x="20233" y="32365"/>
                  </a:cubicBezTo>
                  <a:cubicBezTo>
                    <a:pt x="20538" y="32602"/>
                    <a:pt x="20832" y="32741"/>
                    <a:pt x="21150" y="32741"/>
                  </a:cubicBezTo>
                  <a:cubicBezTo>
                    <a:pt x="21328" y="32741"/>
                    <a:pt x="21513" y="32697"/>
                    <a:pt x="21713" y="32603"/>
                  </a:cubicBezTo>
                  <a:cubicBezTo>
                    <a:pt x="22188" y="32391"/>
                    <a:pt x="22716" y="32338"/>
                    <a:pt x="23086" y="31969"/>
                  </a:cubicBezTo>
                  <a:cubicBezTo>
                    <a:pt x="23667" y="31440"/>
                    <a:pt x="24248" y="30912"/>
                    <a:pt x="24750" y="30331"/>
                  </a:cubicBezTo>
                  <a:cubicBezTo>
                    <a:pt x="25516" y="29380"/>
                    <a:pt x="26229" y="28376"/>
                    <a:pt x="26863" y="27320"/>
                  </a:cubicBezTo>
                  <a:cubicBezTo>
                    <a:pt x="27207" y="26818"/>
                    <a:pt x="27524" y="26290"/>
                    <a:pt x="27761" y="25709"/>
                  </a:cubicBezTo>
                  <a:cubicBezTo>
                    <a:pt x="27788" y="25629"/>
                    <a:pt x="27920" y="25550"/>
                    <a:pt x="27788" y="25418"/>
                  </a:cubicBezTo>
                  <a:lnTo>
                    <a:pt x="27788" y="25418"/>
                  </a:lnTo>
                  <a:lnTo>
                    <a:pt x="27418" y="25682"/>
                  </a:lnTo>
                  <a:cubicBezTo>
                    <a:pt x="26599" y="26316"/>
                    <a:pt x="25596" y="26712"/>
                    <a:pt x="24565" y="26791"/>
                  </a:cubicBezTo>
                  <a:cubicBezTo>
                    <a:pt x="23984" y="26844"/>
                    <a:pt x="23430" y="26924"/>
                    <a:pt x="22875" y="27029"/>
                  </a:cubicBezTo>
                  <a:cubicBezTo>
                    <a:pt x="22657" y="27089"/>
                    <a:pt x="22439" y="27118"/>
                    <a:pt x="22210" y="27118"/>
                  </a:cubicBezTo>
                  <a:cubicBezTo>
                    <a:pt x="22134" y="27118"/>
                    <a:pt x="22056" y="27115"/>
                    <a:pt x="21977" y="27108"/>
                  </a:cubicBezTo>
                  <a:cubicBezTo>
                    <a:pt x="19996" y="26897"/>
                    <a:pt x="18147" y="25946"/>
                    <a:pt x="16800" y="24467"/>
                  </a:cubicBezTo>
                  <a:cubicBezTo>
                    <a:pt x="16192" y="23860"/>
                    <a:pt x="15954" y="22988"/>
                    <a:pt x="16218" y="22143"/>
                  </a:cubicBezTo>
                  <a:cubicBezTo>
                    <a:pt x="16271" y="21799"/>
                    <a:pt x="16588" y="21561"/>
                    <a:pt x="16932" y="21561"/>
                  </a:cubicBezTo>
                  <a:cubicBezTo>
                    <a:pt x="16988" y="21558"/>
                    <a:pt x="17043" y="21557"/>
                    <a:pt x="17099" y="21557"/>
                  </a:cubicBezTo>
                  <a:cubicBezTo>
                    <a:pt x="17486" y="21557"/>
                    <a:pt x="17853" y="21637"/>
                    <a:pt x="18200" y="21799"/>
                  </a:cubicBezTo>
                  <a:cubicBezTo>
                    <a:pt x="19177" y="22248"/>
                    <a:pt x="19864" y="23041"/>
                    <a:pt x="20524" y="23833"/>
                  </a:cubicBezTo>
                  <a:cubicBezTo>
                    <a:pt x="21105" y="24626"/>
                    <a:pt x="21898" y="25233"/>
                    <a:pt x="22822" y="25603"/>
                  </a:cubicBezTo>
                  <a:cubicBezTo>
                    <a:pt x="22941" y="25662"/>
                    <a:pt x="23089" y="25692"/>
                    <a:pt x="23245" y="25692"/>
                  </a:cubicBezTo>
                  <a:cubicBezTo>
                    <a:pt x="23297" y="25692"/>
                    <a:pt x="23350" y="25689"/>
                    <a:pt x="23403" y="25682"/>
                  </a:cubicBezTo>
                  <a:cubicBezTo>
                    <a:pt x="23931" y="25603"/>
                    <a:pt x="24486" y="25550"/>
                    <a:pt x="25041" y="25471"/>
                  </a:cubicBezTo>
                  <a:cubicBezTo>
                    <a:pt x="25648" y="25392"/>
                    <a:pt x="26256" y="25180"/>
                    <a:pt x="26784" y="24863"/>
                  </a:cubicBezTo>
                  <a:cubicBezTo>
                    <a:pt x="27233" y="24546"/>
                    <a:pt x="27682" y="24229"/>
                    <a:pt x="28158" y="23886"/>
                  </a:cubicBezTo>
                  <a:cubicBezTo>
                    <a:pt x="28422" y="23727"/>
                    <a:pt x="28607" y="23463"/>
                    <a:pt x="28686" y="23146"/>
                  </a:cubicBezTo>
                  <a:cubicBezTo>
                    <a:pt x="28897" y="22407"/>
                    <a:pt x="29082" y="21667"/>
                    <a:pt x="29214" y="20901"/>
                  </a:cubicBezTo>
                  <a:cubicBezTo>
                    <a:pt x="29346" y="20505"/>
                    <a:pt x="29399" y="20082"/>
                    <a:pt x="29399" y="19660"/>
                  </a:cubicBezTo>
                  <a:cubicBezTo>
                    <a:pt x="29241" y="19660"/>
                    <a:pt x="29135" y="19765"/>
                    <a:pt x="29003" y="19818"/>
                  </a:cubicBezTo>
                  <a:cubicBezTo>
                    <a:pt x="28607" y="20029"/>
                    <a:pt x="28184" y="20188"/>
                    <a:pt x="27761" y="20294"/>
                  </a:cubicBezTo>
                  <a:cubicBezTo>
                    <a:pt x="26577" y="20511"/>
                    <a:pt x="25392" y="20640"/>
                    <a:pt x="24207" y="20640"/>
                  </a:cubicBezTo>
                  <a:cubicBezTo>
                    <a:pt x="24097" y="20640"/>
                    <a:pt x="23988" y="20639"/>
                    <a:pt x="23879" y="20637"/>
                  </a:cubicBezTo>
                  <a:cubicBezTo>
                    <a:pt x="22796" y="20637"/>
                    <a:pt x="21713" y="20452"/>
                    <a:pt x="20709" y="20082"/>
                  </a:cubicBezTo>
                  <a:cubicBezTo>
                    <a:pt x="19256" y="19580"/>
                    <a:pt x="18411" y="18550"/>
                    <a:pt x="18015" y="17097"/>
                  </a:cubicBezTo>
                  <a:cubicBezTo>
                    <a:pt x="17803" y="16437"/>
                    <a:pt x="18120" y="15724"/>
                    <a:pt x="18754" y="15433"/>
                  </a:cubicBezTo>
                  <a:cubicBezTo>
                    <a:pt x="19411" y="15157"/>
                    <a:pt x="20062" y="15011"/>
                    <a:pt x="20700" y="15011"/>
                  </a:cubicBezTo>
                  <a:cubicBezTo>
                    <a:pt x="21524" y="15011"/>
                    <a:pt x="22326" y="15255"/>
                    <a:pt x="23086" y="15777"/>
                  </a:cubicBezTo>
                  <a:cubicBezTo>
                    <a:pt x="23667" y="16199"/>
                    <a:pt x="24275" y="16569"/>
                    <a:pt x="24935" y="16860"/>
                  </a:cubicBezTo>
                  <a:cubicBezTo>
                    <a:pt x="25648" y="17203"/>
                    <a:pt x="26414" y="17467"/>
                    <a:pt x="27207" y="17626"/>
                  </a:cubicBezTo>
                  <a:cubicBezTo>
                    <a:pt x="27358" y="17656"/>
                    <a:pt x="27509" y="17671"/>
                    <a:pt x="27660" y="17671"/>
                  </a:cubicBezTo>
                  <a:cubicBezTo>
                    <a:pt x="28431" y="17671"/>
                    <a:pt x="29173" y="17285"/>
                    <a:pt x="29637" y="16622"/>
                  </a:cubicBezTo>
                  <a:cubicBezTo>
                    <a:pt x="29743" y="16516"/>
                    <a:pt x="29795" y="16358"/>
                    <a:pt x="29795" y="16199"/>
                  </a:cubicBezTo>
                  <a:cubicBezTo>
                    <a:pt x="29901" y="14958"/>
                    <a:pt x="29875" y="13716"/>
                    <a:pt x="29875" y="12475"/>
                  </a:cubicBezTo>
                  <a:cubicBezTo>
                    <a:pt x="29875" y="12158"/>
                    <a:pt x="29795" y="12079"/>
                    <a:pt x="29452" y="12026"/>
                  </a:cubicBezTo>
                  <a:cubicBezTo>
                    <a:pt x="29331" y="12006"/>
                    <a:pt x="29206" y="11997"/>
                    <a:pt x="29080" y="11997"/>
                  </a:cubicBezTo>
                  <a:cubicBezTo>
                    <a:pt x="28877" y="11997"/>
                    <a:pt x="28671" y="12020"/>
                    <a:pt x="28475" y="12052"/>
                  </a:cubicBezTo>
                  <a:cubicBezTo>
                    <a:pt x="27656" y="12184"/>
                    <a:pt x="26837" y="12422"/>
                    <a:pt x="26071" y="12766"/>
                  </a:cubicBezTo>
                  <a:cubicBezTo>
                    <a:pt x="25477" y="13032"/>
                    <a:pt x="24836" y="13171"/>
                    <a:pt x="24196" y="13171"/>
                  </a:cubicBezTo>
                  <a:cubicBezTo>
                    <a:pt x="24011" y="13171"/>
                    <a:pt x="23825" y="13159"/>
                    <a:pt x="23641" y="13135"/>
                  </a:cubicBezTo>
                  <a:cubicBezTo>
                    <a:pt x="23218" y="13109"/>
                    <a:pt x="22796" y="12950"/>
                    <a:pt x="22479" y="12713"/>
                  </a:cubicBezTo>
                  <a:cubicBezTo>
                    <a:pt x="21607" y="11973"/>
                    <a:pt x="21396" y="10784"/>
                    <a:pt x="22505" y="9992"/>
                  </a:cubicBezTo>
                  <a:cubicBezTo>
                    <a:pt x="22716" y="9860"/>
                    <a:pt x="22954" y="9754"/>
                    <a:pt x="23218" y="9675"/>
                  </a:cubicBezTo>
                  <a:cubicBezTo>
                    <a:pt x="23905" y="9490"/>
                    <a:pt x="24618" y="9358"/>
                    <a:pt x="25331" y="9332"/>
                  </a:cubicBezTo>
                  <a:cubicBezTo>
                    <a:pt x="25648" y="9288"/>
                    <a:pt x="25966" y="9267"/>
                    <a:pt x="26284" y="9267"/>
                  </a:cubicBezTo>
                  <a:cubicBezTo>
                    <a:pt x="27319" y="9267"/>
                    <a:pt x="28350" y="9495"/>
                    <a:pt x="29320" y="9939"/>
                  </a:cubicBezTo>
                  <a:cubicBezTo>
                    <a:pt x="29356" y="9957"/>
                    <a:pt x="29404" y="10012"/>
                    <a:pt x="29464" y="10012"/>
                  </a:cubicBezTo>
                  <a:cubicBezTo>
                    <a:pt x="29493" y="10012"/>
                    <a:pt x="29524" y="10000"/>
                    <a:pt x="29558" y="9966"/>
                  </a:cubicBezTo>
                  <a:cubicBezTo>
                    <a:pt x="29426" y="8988"/>
                    <a:pt x="29214" y="8037"/>
                    <a:pt x="29109" y="7060"/>
                  </a:cubicBezTo>
                  <a:cubicBezTo>
                    <a:pt x="29067" y="6768"/>
                    <a:pt x="29042" y="6707"/>
                    <a:pt x="28864" y="6707"/>
                  </a:cubicBezTo>
                  <a:cubicBezTo>
                    <a:pt x="28817" y="6707"/>
                    <a:pt x="28758" y="6711"/>
                    <a:pt x="28686" y="6717"/>
                  </a:cubicBezTo>
                  <a:cubicBezTo>
                    <a:pt x="28131" y="6770"/>
                    <a:pt x="27603" y="6849"/>
                    <a:pt x="26995" y="6954"/>
                  </a:cubicBezTo>
                  <a:cubicBezTo>
                    <a:pt x="26362" y="7034"/>
                    <a:pt x="25780" y="7245"/>
                    <a:pt x="25199" y="7377"/>
                  </a:cubicBezTo>
                  <a:cubicBezTo>
                    <a:pt x="25000" y="7427"/>
                    <a:pt x="24794" y="7453"/>
                    <a:pt x="24589" y="7453"/>
                  </a:cubicBezTo>
                  <a:cubicBezTo>
                    <a:pt x="24359" y="7453"/>
                    <a:pt x="24128" y="7420"/>
                    <a:pt x="23905" y="7351"/>
                  </a:cubicBezTo>
                  <a:cubicBezTo>
                    <a:pt x="23377" y="7219"/>
                    <a:pt x="23165" y="6611"/>
                    <a:pt x="23482" y="6162"/>
                  </a:cubicBezTo>
                  <a:cubicBezTo>
                    <a:pt x="23694" y="5819"/>
                    <a:pt x="24037" y="5528"/>
                    <a:pt x="24407" y="5343"/>
                  </a:cubicBezTo>
                  <a:cubicBezTo>
                    <a:pt x="25296" y="4933"/>
                    <a:pt x="26263" y="4719"/>
                    <a:pt x="27241" y="4719"/>
                  </a:cubicBezTo>
                  <a:cubicBezTo>
                    <a:pt x="27397" y="4719"/>
                    <a:pt x="27553" y="4725"/>
                    <a:pt x="27709" y="4736"/>
                  </a:cubicBezTo>
                  <a:cubicBezTo>
                    <a:pt x="27999" y="4762"/>
                    <a:pt x="28263" y="4841"/>
                    <a:pt x="28554" y="4894"/>
                  </a:cubicBezTo>
                  <a:cubicBezTo>
                    <a:pt x="28607" y="4762"/>
                    <a:pt x="28607" y="4604"/>
                    <a:pt x="28528" y="4471"/>
                  </a:cubicBezTo>
                  <a:cubicBezTo>
                    <a:pt x="28422" y="4075"/>
                    <a:pt x="28343" y="3679"/>
                    <a:pt x="28211" y="3309"/>
                  </a:cubicBezTo>
                  <a:cubicBezTo>
                    <a:pt x="27973" y="2543"/>
                    <a:pt x="27629" y="1804"/>
                    <a:pt x="27180" y="1117"/>
                  </a:cubicBezTo>
                  <a:cubicBezTo>
                    <a:pt x="26858" y="645"/>
                    <a:pt x="26465" y="267"/>
                    <a:pt x="25871" y="267"/>
                  </a:cubicBezTo>
                  <a:cubicBezTo>
                    <a:pt x="25833" y="267"/>
                    <a:pt x="25794" y="268"/>
                    <a:pt x="25754" y="272"/>
                  </a:cubicBezTo>
                  <a:cubicBezTo>
                    <a:pt x="25675" y="272"/>
                    <a:pt x="25596" y="245"/>
                    <a:pt x="25516" y="245"/>
                  </a:cubicBezTo>
                  <a:cubicBezTo>
                    <a:pt x="24618" y="87"/>
                    <a:pt x="23694" y="7"/>
                    <a:pt x="22796" y="7"/>
                  </a:cubicBezTo>
                  <a:cubicBezTo>
                    <a:pt x="22756" y="3"/>
                    <a:pt x="22716" y="1"/>
                    <a:pt x="2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2" name="Google Shape;1402;p130"/>
          <p:cNvGrpSpPr/>
          <p:nvPr/>
        </p:nvGrpSpPr>
        <p:grpSpPr>
          <a:xfrm flipH="1">
            <a:off x="316497" y="4127808"/>
            <a:ext cx="1092172" cy="837437"/>
            <a:chOff x="3531325" y="2569250"/>
            <a:chExt cx="630475" cy="483425"/>
          </a:xfrm>
        </p:grpSpPr>
        <p:sp>
          <p:nvSpPr>
            <p:cNvPr id="1403" name="Google Shape;1403;p130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30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30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30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30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30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30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30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30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30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4" name="Google Shape;1414;p131"/>
          <p:cNvGrpSpPr/>
          <p:nvPr/>
        </p:nvGrpSpPr>
        <p:grpSpPr>
          <a:xfrm rot="-5400000" flipH="1">
            <a:off x="7884635" y="3975408"/>
            <a:ext cx="1092172" cy="837437"/>
            <a:chOff x="3531325" y="2569250"/>
            <a:chExt cx="630475" cy="483425"/>
          </a:xfrm>
        </p:grpSpPr>
        <p:sp>
          <p:nvSpPr>
            <p:cNvPr id="1415" name="Google Shape;1415;p131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31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31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31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31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131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131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31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31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31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5" name="Google Shape;1425;p131"/>
          <p:cNvSpPr/>
          <p:nvPr/>
        </p:nvSpPr>
        <p:spPr>
          <a:xfrm rot="5400000">
            <a:off x="433663" y="102750"/>
            <a:ext cx="636185" cy="709736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32"/>
          <p:cNvSpPr/>
          <p:nvPr/>
        </p:nvSpPr>
        <p:spPr>
          <a:xfrm flipH="1">
            <a:off x="6858825" y="0"/>
            <a:ext cx="2588569" cy="1883826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132"/>
          <p:cNvSpPr/>
          <p:nvPr/>
        </p:nvSpPr>
        <p:spPr>
          <a:xfrm rot="-5400000">
            <a:off x="76200" y="2598650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9" name="Google Shape;1429;p132"/>
          <p:cNvGrpSpPr/>
          <p:nvPr/>
        </p:nvGrpSpPr>
        <p:grpSpPr>
          <a:xfrm rot="-2700000" flipH="1">
            <a:off x="8422820" y="3053160"/>
            <a:ext cx="885684" cy="837456"/>
            <a:chOff x="3925359" y="4050084"/>
            <a:chExt cx="1225343" cy="1158620"/>
          </a:xfrm>
        </p:grpSpPr>
        <p:sp>
          <p:nvSpPr>
            <p:cNvPr id="1430" name="Google Shape;1430;p132"/>
            <p:cNvSpPr/>
            <p:nvPr/>
          </p:nvSpPr>
          <p:spPr>
            <a:xfrm>
              <a:off x="4454316" y="4340282"/>
              <a:ext cx="55071" cy="116123"/>
            </a:xfrm>
            <a:custGeom>
              <a:avLst/>
              <a:gdLst/>
              <a:ahLst/>
              <a:cxnLst/>
              <a:rect l="l" t="t" r="r" b="b"/>
              <a:pathLst>
                <a:path w="1243" h="2621" extrusionOk="0">
                  <a:moveTo>
                    <a:pt x="687" y="1"/>
                  </a:moveTo>
                  <a:cubicBezTo>
                    <a:pt x="502" y="1"/>
                    <a:pt x="344" y="80"/>
                    <a:pt x="238" y="238"/>
                  </a:cubicBezTo>
                  <a:cubicBezTo>
                    <a:pt x="185" y="318"/>
                    <a:pt x="159" y="423"/>
                    <a:pt x="133" y="529"/>
                  </a:cubicBezTo>
                  <a:cubicBezTo>
                    <a:pt x="1" y="1031"/>
                    <a:pt x="27" y="1559"/>
                    <a:pt x="159" y="2061"/>
                  </a:cubicBezTo>
                  <a:cubicBezTo>
                    <a:pt x="212" y="2272"/>
                    <a:pt x="318" y="2457"/>
                    <a:pt x="502" y="2563"/>
                  </a:cubicBezTo>
                  <a:cubicBezTo>
                    <a:pt x="565" y="2602"/>
                    <a:pt x="635" y="2620"/>
                    <a:pt x="704" y="2620"/>
                  </a:cubicBezTo>
                  <a:cubicBezTo>
                    <a:pt x="866" y="2620"/>
                    <a:pt x="1020" y="2519"/>
                    <a:pt x="1057" y="2352"/>
                  </a:cubicBezTo>
                  <a:cubicBezTo>
                    <a:pt x="1084" y="2299"/>
                    <a:pt x="1084" y="2220"/>
                    <a:pt x="1084" y="2167"/>
                  </a:cubicBezTo>
                  <a:cubicBezTo>
                    <a:pt x="1110" y="1823"/>
                    <a:pt x="1163" y="1480"/>
                    <a:pt x="1216" y="1137"/>
                  </a:cubicBezTo>
                  <a:cubicBezTo>
                    <a:pt x="1242" y="846"/>
                    <a:pt x="1189" y="582"/>
                    <a:pt x="1084" y="318"/>
                  </a:cubicBezTo>
                  <a:cubicBezTo>
                    <a:pt x="1031" y="159"/>
                    <a:pt x="872" y="27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32"/>
            <p:cNvSpPr/>
            <p:nvPr/>
          </p:nvSpPr>
          <p:spPr>
            <a:xfrm>
              <a:off x="4817130" y="4376568"/>
              <a:ext cx="138099" cy="41026"/>
            </a:xfrm>
            <a:custGeom>
              <a:avLst/>
              <a:gdLst/>
              <a:ahLst/>
              <a:cxnLst/>
              <a:rect l="l" t="t" r="r" b="b"/>
              <a:pathLst>
                <a:path w="3117" h="926" extrusionOk="0">
                  <a:moveTo>
                    <a:pt x="977" y="1"/>
                  </a:moveTo>
                  <a:cubicBezTo>
                    <a:pt x="740" y="1"/>
                    <a:pt x="502" y="27"/>
                    <a:pt x="291" y="133"/>
                  </a:cubicBezTo>
                  <a:cubicBezTo>
                    <a:pt x="132" y="159"/>
                    <a:pt x="26" y="291"/>
                    <a:pt x="0" y="450"/>
                  </a:cubicBezTo>
                  <a:cubicBezTo>
                    <a:pt x="26" y="608"/>
                    <a:pt x="158" y="740"/>
                    <a:pt x="317" y="740"/>
                  </a:cubicBezTo>
                  <a:cubicBezTo>
                    <a:pt x="475" y="793"/>
                    <a:pt x="660" y="819"/>
                    <a:pt x="792" y="846"/>
                  </a:cubicBezTo>
                  <a:cubicBezTo>
                    <a:pt x="1096" y="899"/>
                    <a:pt x="1407" y="925"/>
                    <a:pt x="1720" y="925"/>
                  </a:cubicBezTo>
                  <a:cubicBezTo>
                    <a:pt x="2034" y="925"/>
                    <a:pt x="2351" y="899"/>
                    <a:pt x="2668" y="846"/>
                  </a:cubicBezTo>
                  <a:cubicBezTo>
                    <a:pt x="2747" y="846"/>
                    <a:pt x="2826" y="819"/>
                    <a:pt x="2906" y="793"/>
                  </a:cubicBezTo>
                  <a:cubicBezTo>
                    <a:pt x="3011" y="767"/>
                    <a:pt x="3090" y="661"/>
                    <a:pt x="3117" y="555"/>
                  </a:cubicBezTo>
                  <a:cubicBezTo>
                    <a:pt x="3117" y="423"/>
                    <a:pt x="3064" y="318"/>
                    <a:pt x="2958" y="238"/>
                  </a:cubicBezTo>
                  <a:cubicBezTo>
                    <a:pt x="2853" y="185"/>
                    <a:pt x="2774" y="159"/>
                    <a:pt x="2668" y="159"/>
                  </a:cubicBezTo>
                  <a:cubicBezTo>
                    <a:pt x="2113" y="53"/>
                    <a:pt x="1532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32"/>
            <p:cNvSpPr/>
            <p:nvPr/>
          </p:nvSpPr>
          <p:spPr>
            <a:xfrm>
              <a:off x="4938836" y="4236254"/>
              <a:ext cx="121750" cy="46077"/>
            </a:xfrm>
            <a:custGeom>
              <a:avLst/>
              <a:gdLst/>
              <a:ahLst/>
              <a:cxnLst/>
              <a:rect l="l" t="t" r="r" b="b"/>
              <a:pathLst>
                <a:path w="2748" h="1040" extrusionOk="0">
                  <a:moveTo>
                    <a:pt x="1517" y="1"/>
                  </a:moveTo>
                  <a:cubicBezTo>
                    <a:pt x="1280" y="1"/>
                    <a:pt x="1043" y="27"/>
                    <a:pt x="819" y="77"/>
                  </a:cubicBezTo>
                  <a:cubicBezTo>
                    <a:pt x="581" y="130"/>
                    <a:pt x="396" y="236"/>
                    <a:pt x="211" y="368"/>
                  </a:cubicBezTo>
                  <a:cubicBezTo>
                    <a:pt x="0" y="526"/>
                    <a:pt x="27" y="817"/>
                    <a:pt x="238" y="949"/>
                  </a:cubicBezTo>
                  <a:cubicBezTo>
                    <a:pt x="317" y="975"/>
                    <a:pt x="396" y="1028"/>
                    <a:pt x="476" y="1028"/>
                  </a:cubicBezTo>
                  <a:cubicBezTo>
                    <a:pt x="528" y="1028"/>
                    <a:pt x="581" y="1040"/>
                    <a:pt x="634" y="1040"/>
                  </a:cubicBezTo>
                  <a:cubicBezTo>
                    <a:pt x="660" y="1040"/>
                    <a:pt x="687" y="1037"/>
                    <a:pt x="713" y="1028"/>
                  </a:cubicBezTo>
                  <a:cubicBezTo>
                    <a:pt x="1083" y="975"/>
                    <a:pt x="1453" y="922"/>
                    <a:pt x="1849" y="870"/>
                  </a:cubicBezTo>
                  <a:cubicBezTo>
                    <a:pt x="2060" y="843"/>
                    <a:pt x="2272" y="790"/>
                    <a:pt x="2509" y="737"/>
                  </a:cubicBezTo>
                  <a:cubicBezTo>
                    <a:pt x="2615" y="737"/>
                    <a:pt x="2694" y="658"/>
                    <a:pt x="2721" y="526"/>
                  </a:cubicBezTo>
                  <a:cubicBezTo>
                    <a:pt x="2747" y="420"/>
                    <a:pt x="2694" y="288"/>
                    <a:pt x="2589" y="209"/>
                  </a:cubicBezTo>
                  <a:cubicBezTo>
                    <a:pt x="2483" y="156"/>
                    <a:pt x="2404" y="130"/>
                    <a:pt x="2298" y="104"/>
                  </a:cubicBezTo>
                  <a:cubicBezTo>
                    <a:pt x="2047" y="34"/>
                    <a:pt x="1781" y="1"/>
                    <a:pt x="1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32"/>
            <p:cNvSpPr/>
            <p:nvPr/>
          </p:nvSpPr>
          <p:spPr>
            <a:xfrm>
              <a:off x="4132485" y="4674829"/>
              <a:ext cx="71420" cy="100882"/>
            </a:xfrm>
            <a:custGeom>
              <a:avLst/>
              <a:gdLst/>
              <a:ahLst/>
              <a:cxnLst/>
              <a:rect l="l" t="t" r="r" b="b"/>
              <a:pathLst>
                <a:path w="1612" h="2277" extrusionOk="0">
                  <a:moveTo>
                    <a:pt x="330" y="1"/>
                  </a:moveTo>
                  <a:cubicBezTo>
                    <a:pt x="190" y="1"/>
                    <a:pt x="75" y="126"/>
                    <a:pt x="27" y="295"/>
                  </a:cubicBezTo>
                  <a:cubicBezTo>
                    <a:pt x="1" y="585"/>
                    <a:pt x="53" y="849"/>
                    <a:pt x="212" y="1087"/>
                  </a:cubicBezTo>
                  <a:cubicBezTo>
                    <a:pt x="476" y="1483"/>
                    <a:pt x="846" y="1774"/>
                    <a:pt x="1136" y="2170"/>
                  </a:cubicBezTo>
                  <a:cubicBezTo>
                    <a:pt x="1185" y="2243"/>
                    <a:pt x="1244" y="2277"/>
                    <a:pt x="1308" y="2277"/>
                  </a:cubicBezTo>
                  <a:cubicBezTo>
                    <a:pt x="1382" y="2277"/>
                    <a:pt x="1461" y="2230"/>
                    <a:pt x="1533" y="2144"/>
                  </a:cubicBezTo>
                  <a:cubicBezTo>
                    <a:pt x="1586" y="2064"/>
                    <a:pt x="1612" y="1959"/>
                    <a:pt x="1586" y="1880"/>
                  </a:cubicBezTo>
                  <a:cubicBezTo>
                    <a:pt x="1559" y="1589"/>
                    <a:pt x="1453" y="1325"/>
                    <a:pt x="1295" y="1114"/>
                  </a:cubicBezTo>
                  <a:cubicBezTo>
                    <a:pt x="1084" y="770"/>
                    <a:pt x="740" y="480"/>
                    <a:pt x="529" y="110"/>
                  </a:cubicBezTo>
                  <a:cubicBezTo>
                    <a:pt x="503" y="57"/>
                    <a:pt x="423" y="4"/>
                    <a:pt x="370" y="4"/>
                  </a:cubicBezTo>
                  <a:cubicBezTo>
                    <a:pt x="357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32"/>
            <p:cNvSpPr/>
            <p:nvPr/>
          </p:nvSpPr>
          <p:spPr>
            <a:xfrm>
              <a:off x="3925359" y="4050084"/>
              <a:ext cx="1225343" cy="1158620"/>
            </a:xfrm>
            <a:custGeom>
              <a:avLst/>
              <a:gdLst/>
              <a:ahLst/>
              <a:cxnLst/>
              <a:rect l="l" t="t" r="r" b="b"/>
              <a:pathLst>
                <a:path w="27657" h="26151" extrusionOk="0">
                  <a:moveTo>
                    <a:pt x="20498" y="1769"/>
                  </a:moveTo>
                  <a:cubicBezTo>
                    <a:pt x="20620" y="1769"/>
                    <a:pt x="20743" y="1845"/>
                    <a:pt x="20788" y="1981"/>
                  </a:cubicBezTo>
                  <a:cubicBezTo>
                    <a:pt x="20841" y="2113"/>
                    <a:pt x="20841" y="2272"/>
                    <a:pt x="20841" y="2430"/>
                  </a:cubicBezTo>
                  <a:cubicBezTo>
                    <a:pt x="20841" y="2509"/>
                    <a:pt x="20788" y="2615"/>
                    <a:pt x="20788" y="2694"/>
                  </a:cubicBezTo>
                  <a:cubicBezTo>
                    <a:pt x="20762" y="2958"/>
                    <a:pt x="20683" y="3223"/>
                    <a:pt x="20551" y="3460"/>
                  </a:cubicBezTo>
                  <a:cubicBezTo>
                    <a:pt x="20488" y="3607"/>
                    <a:pt x="20374" y="3688"/>
                    <a:pt x="20264" y="3688"/>
                  </a:cubicBezTo>
                  <a:cubicBezTo>
                    <a:pt x="20236" y="3688"/>
                    <a:pt x="20208" y="3682"/>
                    <a:pt x="20181" y="3672"/>
                  </a:cubicBezTo>
                  <a:cubicBezTo>
                    <a:pt x="20049" y="3645"/>
                    <a:pt x="19943" y="3487"/>
                    <a:pt x="19970" y="3355"/>
                  </a:cubicBezTo>
                  <a:cubicBezTo>
                    <a:pt x="19917" y="2906"/>
                    <a:pt x="19996" y="2483"/>
                    <a:pt x="20154" y="2087"/>
                  </a:cubicBezTo>
                  <a:cubicBezTo>
                    <a:pt x="20181" y="2007"/>
                    <a:pt x="20234" y="1955"/>
                    <a:pt x="20260" y="1902"/>
                  </a:cubicBezTo>
                  <a:cubicBezTo>
                    <a:pt x="20317" y="1812"/>
                    <a:pt x="20407" y="1769"/>
                    <a:pt x="20498" y="1769"/>
                  </a:cubicBezTo>
                  <a:close/>
                  <a:moveTo>
                    <a:pt x="24359" y="4192"/>
                  </a:moveTo>
                  <a:cubicBezTo>
                    <a:pt x="24635" y="4192"/>
                    <a:pt x="24912" y="4233"/>
                    <a:pt x="25173" y="4306"/>
                  </a:cubicBezTo>
                  <a:cubicBezTo>
                    <a:pt x="25279" y="4332"/>
                    <a:pt x="25358" y="4358"/>
                    <a:pt x="25464" y="4411"/>
                  </a:cubicBezTo>
                  <a:cubicBezTo>
                    <a:pt x="25569" y="4464"/>
                    <a:pt x="25622" y="4596"/>
                    <a:pt x="25596" y="4728"/>
                  </a:cubicBezTo>
                  <a:cubicBezTo>
                    <a:pt x="25569" y="4834"/>
                    <a:pt x="25490" y="4939"/>
                    <a:pt x="25358" y="4939"/>
                  </a:cubicBezTo>
                  <a:cubicBezTo>
                    <a:pt x="25147" y="4992"/>
                    <a:pt x="24935" y="5045"/>
                    <a:pt x="24698" y="5072"/>
                  </a:cubicBezTo>
                  <a:cubicBezTo>
                    <a:pt x="24328" y="5124"/>
                    <a:pt x="23958" y="5177"/>
                    <a:pt x="23588" y="5230"/>
                  </a:cubicBezTo>
                  <a:lnTo>
                    <a:pt x="23351" y="5230"/>
                  </a:lnTo>
                  <a:cubicBezTo>
                    <a:pt x="23245" y="5204"/>
                    <a:pt x="23166" y="5177"/>
                    <a:pt x="23113" y="5124"/>
                  </a:cubicBezTo>
                  <a:cubicBezTo>
                    <a:pt x="22902" y="5019"/>
                    <a:pt x="22875" y="4702"/>
                    <a:pt x="23086" y="4570"/>
                  </a:cubicBezTo>
                  <a:cubicBezTo>
                    <a:pt x="23245" y="4438"/>
                    <a:pt x="23456" y="4332"/>
                    <a:pt x="23694" y="4279"/>
                  </a:cubicBezTo>
                  <a:cubicBezTo>
                    <a:pt x="23908" y="4220"/>
                    <a:pt x="24133" y="4192"/>
                    <a:pt x="24359" y="4192"/>
                  </a:cubicBezTo>
                  <a:close/>
                  <a:moveTo>
                    <a:pt x="17026" y="3301"/>
                  </a:moveTo>
                  <a:cubicBezTo>
                    <a:pt x="17120" y="3301"/>
                    <a:pt x="17213" y="3361"/>
                    <a:pt x="17275" y="3487"/>
                  </a:cubicBezTo>
                  <a:cubicBezTo>
                    <a:pt x="17407" y="3777"/>
                    <a:pt x="17460" y="4068"/>
                    <a:pt x="17460" y="4358"/>
                  </a:cubicBezTo>
                  <a:cubicBezTo>
                    <a:pt x="17460" y="4675"/>
                    <a:pt x="17407" y="4966"/>
                    <a:pt x="17407" y="5309"/>
                  </a:cubicBezTo>
                  <a:cubicBezTo>
                    <a:pt x="17407" y="5464"/>
                    <a:pt x="17294" y="5562"/>
                    <a:pt x="17161" y="5562"/>
                  </a:cubicBezTo>
                  <a:cubicBezTo>
                    <a:pt x="17112" y="5562"/>
                    <a:pt x="17061" y="5549"/>
                    <a:pt x="17011" y="5521"/>
                  </a:cubicBezTo>
                  <a:cubicBezTo>
                    <a:pt x="16905" y="5441"/>
                    <a:pt x="16853" y="5362"/>
                    <a:pt x="16826" y="5230"/>
                  </a:cubicBezTo>
                  <a:cubicBezTo>
                    <a:pt x="16668" y="4781"/>
                    <a:pt x="16615" y="4306"/>
                    <a:pt x="16668" y="3830"/>
                  </a:cubicBezTo>
                  <a:lnTo>
                    <a:pt x="16668" y="3830"/>
                  </a:lnTo>
                  <a:lnTo>
                    <a:pt x="16668" y="3856"/>
                  </a:lnTo>
                  <a:cubicBezTo>
                    <a:pt x="16668" y="3724"/>
                    <a:pt x="16694" y="3619"/>
                    <a:pt x="16747" y="3513"/>
                  </a:cubicBezTo>
                  <a:cubicBezTo>
                    <a:pt x="16816" y="3374"/>
                    <a:pt x="16922" y="3301"/>
                    <a:pt x="17026" y="3301"/>
                  </a:cubicBezTo>
                  <a:close/>
                  <a:moveTo>
                    <a:pt x="21105" y="7370"/>
                  </a:moveTo>
                  <a:cubicBezTo>
                    <a:pt x="21660" y="7370"/>
                    <a:pt x="22241" y="7422"/>
                    <a:pt x="22796" y="7502"/>
                  </a:cubicBezTo>
                  <a:cubicBezTo>
                    <a:pt x="22902" y="7528"/>
                    <a:pt x="22981" y="7554"/>
                    <a:pt x="23086" y="7607"/>
                  </a:cubicBezTo>
                  <a:cubicBezTo>
                    <a:pt x="23192" y="7660"/>
                    <a:pt x="23245" y="7792"/>
                    <a:pt x="23245" y="7924"/>
                  </a:cubicBezTo>
                  <a:cubicBezTo>
                    <a:pt x="23218" y="8030"/>
                    <a:pt x="23139" y="8136"/>
                    <a:pt x="23034" y="8162"/>
                  </a:cubicBezTo>
                  <a:cubicBezTo>
                    <a:pt x="22954" y="8188"/>
                    <a:pt x="22875" y="8188"/>
                    <a:pt x="22796" y="8215"/>
                  </a:cubicBezTo>
                  <a:cubicBezTo>
                    <a:pt x="22518" y="8261"/>
                    <a:pt x="22240" y="8282"/>
                    <a:pt x="21964" y="8282"/>
                  </a:cubicBezTo>
                  <a:cubicBezTo>
                    <a:pt x="21611" y="8282"/>
                    <a:pt x="21262" y="8248"/>
                    <a:pt x="20920" y="8188"/>
                  </a:cubicBezTo>
                  <a:lnTo>
                    <a:pt x="20920" y="8215"/>
                  </a:lnTo>
                  <a:cubicBezTo>
                    <a:pt x="20788" y="8188"/>
                    <a:pt x="20603" y="8162"/>
                    <a:pt x="20445" y="8109"/>
                  </a:cubicBezTo>
                  <a:cubicBezTo>
                    <a:pt x="20286" y="8083"/>
                    <a:pt x="20154" y="7977"/>
                    <a:pt x="20128" y="7819"/>
                  </a:cubicBezTo>
                  <a:cubicBezTo>
                    <a:pt x="20154" y="7660"/>
                    <a:pt x="20260" y="7528"/>
                    <a:pt x="20419" y="7475"/>
                  </a:cubicBezTo>
                  <a:cubicBezTo>
                    <a:pt x="20630" y="7396"/>
                    <a:pt x="20868" y="7370"/>
                    <a:pt x="21105" y="7370"/>
                  </a:cubicBezTo>
                  <a:close/>
                  <a:moveTo>
                    <a:pt x="12569" y="6547"/>
                  </a:moveTo>
                  <a:cubicBezTo>
                    <a:pt x="12588" y="6547"/>
                    <a:pt x="12607" y="6548"/>
                    <a:pt x="12626" y="6551"/>
                  </a:cubicBezTo>
                  <a:cubicBezTo>
                    <a:pt x="12811" y="6577"/>
                    <a:pt x="12943" y="6683"/>
                    <a:pt x="13023" y="6868"/>
                  </a:cubicBezTo>
                  <a:cubicBezTo>
                    <a:pt x="13128" y="7105"/>
                    <a:pt x="13155" y="7396"/>
                    <a:pt x="13128" y="7660"/>
                  </a:cubicBezTo>
                  <a:cubicBezTo>
                    <a:pt x="13102" y="8030"/>
                    <a:pt x="13023" y="8373"/>
                    <a:pt x="13023" y="8717"/>
                  </a:cubicBezTo>
                  <a:cubicBezTo>
                    <a:pt x="13023" y="8770"/>
                    <a:pt x="12996" y="8822"/>
                    <a:pt x="12996" y="8902"/>
                  </a:cubicBezTo>
                  <a:cubicBezTo>
                    <a:pt x="12940" y="9069"/>
                    <a:pt x="12794" y="9170"/>
                    <a:pt x="12638" y="9170"/>
                  </a:cubicBezTo>
                  <a:cubicBezTo>
                    <a:pt x="12572" y="9170"/>
                    <a:pt x="12504" y="9152"/>
                    <a:pt x="12441" y="9113"/>
                  </a:cubicBezTo>
                  <a:cubicBezTo>
                    <a:pt x="12257" y="9007"/>
                    <a:pt x="12124" y="8822"/>
                    <a:pt x="12098" y="8611"/>
                  </a:cubicBezTo>
                  <a:cubicBezTo>
                    <a:pt x="11966" y="8109"/>
                    <a:pt x="11940" y="7581"/>
                    <a:pt x="12072" y="7053"/>
                  </a:cubicBezTo>
                  <a:cubicBezTo>
                    <a:pt x="12072" y="6947"/>
                    <a:pt x="12124" y="6868"/>
                    <a:pt x="12177" y="6788"/>
                  </a:cubicBezTo>
                  <a:cubicBezTo>
                    <a:pt x="12248" y="6646"/>
                    <a:pt x="12404" y="6547"/>
                    <a:pt x="12569" y="6547"/>
                  </a:cubicBezTo>
                  <a:close/>
                  <a:moveTo>
                    <a:pt x="17662" y="9921"/>
                  </a:moveTo>
                  <a:cubicBezTo>
                    <a:pt x="17700" y="9921"/>
                    <a:pt x="17738" y="9924"/>
                    <a:pt x="17777" y="9932"/>
                  </a:cubicBezTo>
                  <a:lnTo>
                    <a:pt x="18173" y="10011"/>
                  </a:lnTo>
                  <a:cubicBezTo>
                    <a:pt x="18622" y="10064"/>
                    <a:pt x="19071" y="10275"/>
                    <a:pt x="19468" y="10566"/>
                  </a:cubicBezTo>
                  <a:cubicBezTo>
                    <a:pt x="19600" y="10645"/>
                    <a:pt x="19705" y="10777"/>
                    <a:pt x="19758" y="10935"/>
                  </a:cubicBezTo>
                  <a:cubicBezTo>
                    <a:pt x="19837" y="11068"/>
                    <a:pt x="19811" y="11226"/>
                    <a:pt x="19705" y="11305"/>
                  </a:cubicBezTo>
                  <a:cubicBezTo>
                    <a:pt x="19653" y="11345"/>
                    <a:pt x="19593" y="11365"/>
                    <a:pt x="19537" y="11365"/>
                  </a:cubicBezTo>
                  <a:cubicBezTo>
                    <a:pt x="19481" y="11365"/>
                    <a:pt x="19428" y="11345"/>
                    <a:pt x="19388" y="11305"/>
                  </a:cubicBezTo>
                  <a:cubicBezTo>
                    <a:pt x="18966" y="11094"/>
                    <a:pt x="18517" y="10962"/>
                    <a:pt x="18068" y="10856"/>
                  </a:cubicBezTo>
                  <a:cubicBezTo>
                    <a:pt x="17856" y="10803"/>
                    <a:pt x="17645" y="10724"/>
                    <a:pt x="17460" y="10619"/>
                  </a:cubicBezTo>
                  <a:cubicBezTo>
                    <a:pt x="17381" y="10566"/>
                    <a:pt x="17328" y="10539"/>
                    <a:pt x="17275" y="10460"/>
                  </a:cubicBezTo>
                  <a:cubicBezTo>
                    <a:pt x="17090" y="10302"/>
                    <a:pt x="17170" y="10011"/>
                    <a:pt x="17407" y="9958"/>
                  </a:cubicBezTo>
                  <a:cubicBezTo>
                    <a:pt x="17482" y="9939"/>
                    <a:pt x="17570" y="9921"/>
                    <a:pt x="17662" y="9921"/>
                  </a:cubicBezTo>
                  <a:close/>
                  <a:moveTo>
                    <a:pt x="8863" y="9413"/>
                  </a:moveTo>
                  <a:cubicBezTo>
                    <a:pt x="8936" y="9413"/>
                    <a:pt x="9010" y="9446"/>
                    <a:pt x="9060" y="9509"/>
                  </a:cubicBezTo>
                  <a:cubicBezTo>
                    <a:pt x="9087" y="9562"/>
                    <a:pt x="9140" y="9615"/>
                    <a:pt x="9166" y="9694"/>
                  </a:cubicBezTo>
                  <a:cubicBezTo>
                    <a:pt x="9536" y="10434"/>
                    <a:pt x="9668" y="11279"/>
                    <a:pt x="9589" y="12098"/>
                  </a:cubicBezTo>
                  <a:lnTo>
                    <a:pt x="9589" y="12362"/>
                  </a:lnTo>
                  <a:cubicBezTo>
                    <a:pt x="9589" y="12520"/>
                    <a:pt x="9483" y="12679"/>
                    <a:pt x="9298" y="12732"/>
                  </a:cubicBezTo>
                  <a:cubicBezTo>
                    <a:pt x="9265" y="12743"/>
                    <a:pt x="9231" y="12748"/>
                    <a:pt x="9197" y="12748"/>
                  </a:cubicBezTo>
                  <a:cubicBezTo>
                    <a:pt x="9067" y="12748"/>
                    <a:pt x="8938" y="12672"/>
                    <a:pt x="8876" y="12547"/>
                  </a:cubicBezTo>
                  <a:cubicBezTo>
                    <a:pt x="8796" y="12441"/>
                    <a:pt x="8770" y="12362"/>
                    <a:pt x="8743" y="12256"/>
                  </a:cubicBezTo>
                  <a:cubicBezTo>
                    <a:pt x="8611" y="11490"/>
                    <a:pt x="8532" y="10724"/>
                    <a:pt x="8532" y="9932"/>
                  </a:cubicBezTo>
                  <a:cubicBezTo>
                    <a:pt x="8532" y="9932"/>
                    <a:pt x="8532" y="9905"/>
                    <a:pt x="8532" y="9905"/>
                  </a:cubicBezTo>
                  <a:cubicBezTo>
                    <a:pt x="8559" y="9773"/>
                    <a:pt x="8585" y="9641"/>
                    <a:pt x="8664" y="9536"/>
                  </a:cubicBezTo>
                  <a:cubicBezTo>
                    <a:pt x="8706" y="9453"/>
                    <a:pt x="8783" y="9413"/>
                    <a:pt x="8863" y="9413"/>
                  </a:cubicBezTo>
                  <a:close/>
                  <a:moveTo>
                    <a:pt x="13785" y="13506"/>
                  </a:moveTo>
                  <a:cubicBezTo>
                    <a:pt x="13858" y="13506"/>
                    <a:pt x="13931" y="13521"/>
                    <a:pt x="14000" y="13550"/>
                  </a:cubicBezTo>
                  <a:cubicBezTo>
                    <a:pt x="14396" y="13656"/>
                    <a:pt x="14739" y="13841"/>
                    <a:pt x="15083" y="14079"/>
                  </a:cubicBezTo>
                  <a:cubicBezTo>
                    <a:pt x="15347" y="14264"/>
                    <a:pt x="15611" y="14449"/>
                    <a:pt x="15849" y="14660"/>
                  </a:cubicBezTo>
                  <a:cubicBezTo>
                    <a:pt x="15928" y="14739"/>
                    <a:pt x="16007" y="14818"/>
                    <a:pt x="16060" y="14924"/>
                  </a:cubicBezTo>
                  <a:cubicBezTo>
                    <a:pt x="16132" y="15115"/>
                    <a:pt x="15988" y="15328"/>
                    <a:pt x="15784" y="15328"/>
                  </a:cubicBezTo>
                  <a:cubicBezTo>
                    <a:pt x="15762" y="15328"/>
                    <a:pt x="15740" y="15325"/>
                    <a:pt x="15717" y="15320"/>
                  </a:cubicBezTo>
                  <a:lnTo>
                    <a:pt x="15638" y="15294"/>
                  </a:lnTo>
                  <a:cubicBezTo>
                    <a:pt x="15162" y="15135"/>
                    <a:pt x="14687" y="14950"/>
                    <a:pt x="14211" y="14792"/>
                  </a:cubicBezTo>
                  <a:cubicBezTo>
                    <a:pt x="13921" y="14686"/>
                    <a:pt x="13683" y="14528"/>
                    <a:pt x="13498" y="14316"/>
                  </a:cubicBezTo>
                  <a:cubicBezTo>
                    <a:pt x="13313" y="14105"/>
                    <a:pt x="13207" y="13841"/>
                    <a:pt x="13445" y="13630"/>
                  </a:cubicBezTo>
                  <a:cubicBezTo>
                    <a:pt x="13544" y="13547"/>
                    <a:pt x="13664" y="13506"/>
                    <a:pt x="13785" y="13506"/>
                  </a:cubicBezTo>
                  <a:close/>
                  <a:moveTo>
                    <a:pt x="4998" y="14101"/>
                  </a:moveTo>
                  <a:cubicBezTo>
                    <a:pt x="5014" y="14101"/>
                    <a:pt x="5029" y="14103"/>
                    <a:pt x="5045" y="14105"/>
                  </a:cubicBezTo>
                  <a:cubicBezTo>
                    <a:pt x="5098" y="14105"/>
                    <a:pt x="5178" y="14158"/>
                    <a:pt x="5204" y="14211"/>
                  </a:cubicBezTo>
                  <a:cubicBezTo>
                    <a:pt x="5415" y="14581"/>
                    <a:pt x="5759" y="14845"/>
                    <a:pt x="5970" y="15215"/>
                  </a:cubicBezTo>
                  <a:cubicBezTo>
                    <a:pt x="6128" y="15426"/>
                    <a:pt x="6234" y="15690"/>
                    <a:pt x="6261" y="15981"/>
                  </a:cubicBezTo>
                  <a:cubicBezTo>
                    <a:pt x="6287" y="16060"/>
                    <a:pt x="6261" y="16165"/>
                    <a:pt x="6208" y="16245"/>
                  </a:cubicBezTo>
                  <a:cubicBezTo>
                    <a:pt x="6136" y="16331"/>
                    <a:pt x="6057" y="16378"/>
                    <a:pt x="5983" y="16378"/>
                  </a:cubicBezTo>
                  <a:cubicBezTo>
                    <a:pt x="5919" y="16378"/>
                    <a:pt x="5860" y="16344"/>
                    <a:pt x="5811" y="16271"/>
                  </a:cubicBezTo>
                  <a:cubicBezTo>
                    <a:pt x="5521" y="15875"/>
                    <a:pt x="5151" y="15584"/>
                    <a:pt x="4887" y="15188"/>
                  </a:cubicBezTo>
                  <a:cubicBezTo>
                    <a:pt x="4728" y="14950"/>
                    <a:pt x="4676" y="14686"/>
                    <a:pt x="4702" y="14396"/>
                  </a:cubicBezTo>
                  <a:cubicBezTo>
                    <a:pt x="4750" y="14206"/>
                    <a:pt x="4861" y="14101"/>
                    <a:pt x="4998" y="14101"/>
                  </a:cubicBezTo>
                  <a:close/>
                  <a:moveTo>
                    <a:pt x="23988" y="2937"/>
                  </a:moveTo>
                  <a:cubicBezTo>
                    <a:pt x="24074" y="2937"/>
                    <a:pt x="24149" y="2959"/>
                    <a:pt x="24196" y="3038"/>
                  </a:cubicBezTo>
                  <a:cubicBezTo>
                    <a:pt x="24249" y="3196"/>
                    <a:pt x="24222" y="3355"/>
                    <a:pt x="24090" y="3460"/>
                  </a:cubicBezTo>
                  <a:cubicBezTo>
                    <a:pt x="23958" y="3619"/>
                    <a:pt x="23773" y="3751"/>
                    <a:pt x="23588" y="3856"/>
                  </a:cubicBezTo>
                  <a:cubicBezTo>
                    <a:pt x="22981" y="4173"/>
                    <a:pt x="22373" y="4517"/>
                    <a:pt x="21819" y="4913"/>
                  </a:cubicBezTo>
                  <a:cubicBezTo>
                    <a:pt x="21449" y="5151"/>
                    <a:pt x="21105" y="5415"/>
                    <a:pt x="20736" y="5653"/>
                  </a:cubicBezTo>
                  <a:cubicBezTo>
                    <a:pt x="20471" y="5811"/>
                    <a:pt x="20234" y="6022"/>
                    <a:pt x="19970" y="6234"/>
                  </a:cubicBezTo>
                  <a:cubicBezTo>
                    <a:pt x="19468" y="6604"/>
                    <a:pt x="18992" y="6947"/>
                    <a:pt x="18490" y="7290"/>
                  </a:cubicBezTo>
                  <a:cubicBezTo>
                    <a:pt x="16958" y="8320"/>
                    <a:pt x="15558" y="9483"/>
                    <a:pt x="14264" y="10803"/>
                  </a:cubicBezTo>
                  <a:cubicBezTo>
                    <a:pt x="13392" y="11675"/>
                    <a:pt x="12521" y="12547"/>
                    <a:pt x="11675" y="13471"/>
                  </a:cubicBezTo>
                  <a:cubicBezTo>
                    <a:pt x="11015" y="14237"/>
                    <a:pt x="10381" y="15030"/>
                    <a:pt x="9694" y="15796"/>
                  </a:cubicBezTo>
                  <a:cubicBezTo>
                    <a:pt x="9140" y="16403"/>
                    <a:pt x="8532" y="17037"/>
                    <a:pt x="7898" y="17592"/>
                  </a:cubicBezTo>
                  <a:cubicBezTo>
                    <a:pt x="7766" y="17724"/>
                    <a:pt x="7634" y="17830"/>
                    <a:pt x="7502" y="17935"/>
                  </a:cubicBezTo>
                  <a:cubicBezTo>
                    <a:pt x="7396" y="17988"/>
                    <a:pt x="7291" y="18041"/>
                    <a:pt x="7185" y="18041"/>
                  </a:cubicBezTo>
                  <a:cubicBezTo>
                    <a:pt x="6947" y="18014"/>
                    <a:pt x="6789" y="17803"/>
                    <a:pt x="6842" y="17592"/>
                  </a:cubicBezTo>
                  <a:cubicBezTo>
                    <a:pt x="6894" y="17407"/>
                    <a:pt x="6974" y="17275"/>
                    <a:pt x="7079" y="17143"/>
                  </a:cubicBezTo>
                  <a:cubicBezTo>
                    <a:pt x="7476" y="16641"/>
                    <a:pt x="7845" y="16139"/>
                    <a:pt x="8242" y="15637"/>
                  </a:cubicBezTo>
                  <a:cubicBezTo>
                    <a:pt x="9008" y="14686"/>
                    <a:pt x="9774" y="13762"/>
                    <a:pt x="10540" y="12864"/>
                  </a:cubicBezTo>
                  <a:cubicBezTo>
                    <a:pt x="11015" y="12283"/>
                    <a:pt x="11543" y="11781"/>
                    <a:pt x="12072" y="11252"/>
                  </a:cubicBezTo>
                  <a:cubicBezTo>
                    <a:pt x="12706" y="10645"/>
                    <a:pt x="13313" y="10011"/>
                    <a:pt x="13973" y="9403"/>
                  </a:cubicBezTo>
                  <a:cubicBezTo>
                    <a:pt x="14581" y="8875"/>
                    <a:pt x="15215" y="8347"/>
                    <a:pt x="15849" y="7819"/>
                  </a:cubicBezTo>
                  <a:cubicBezTo>
                    <a:pt x="16192" y="7554"/>
                    <a:pt x="16536" y="7290"/>
                    <a:pt x="16879" y="7053"/>
                  </a:cubicBezTo>
                  <a:cubicBezTo>
                    <a:pt x="18041" y="6260"/>
                    <a:pt x="19204" y="5468"/>
                    <a:pt x="20392" y="4675"/>
                  </a:cubicBezTo>
                  <a:cubicBezTo>
                    <a:pt x="21185" y="4121"/>
                    <a:pt x="22056" y="3645"/>
                    <a:pt x="22954" y="3249"/>
                  </a:cubicBezTo>
                  <a:cubicBezTo>
                    <a:pt x="23245" y="3117"/>
                    <a:pt x="23509" y="3038"/>
                    <a:pt x="23800" y="2958"/>
                  </a:cubicBezTo>
                  <a:cubicBezTo>
                    <a:pt x="23864" y="2948"/>
                    <a:pt x="23929" y="2937"/>
                    <a:pt x="23988" y="2937"/>
                  </a:cubicBezTo>
                  <a:close/>
                  <a:moveTo>
                    <a:pt x="10576" y="16608"/>
                  </a:moveTo>
                  <a:cubicBezTo>
                    <a:pt x="10600" y="16608"/>
                    <a:pt x="10623" y="16610"/>
                    <a:pt x="10645" y="16615"/>
                  </a:cubicBezTo>
                  <a:cubicBezTo>
                    <a:pt x="10909" y="16641"/>
                    <a:pt x="11147" y="16720"/>
                    <a:pt x="11332" y="16879"/>
                  </a:cubicBezTo>
                  <a:cubicBezTo>
                    <a:pt x="11675" y="17116"/>
                    <a:pt x="11966" y="17354"/>
                    <a:pt x="12283" y="17592"/>
                  </a:cubicBezTo>
                  <a:cubicBezTo>
                    <a:pt x="12336" y="17618"/>
                    <a:pt x="12389" y="17671"/>
                    <a:pt x="12415" y="17724"/>
                  </a:cubicBezTo>
                  <a:cubicBezTo>
                    <a:pt x="12494" y="17882"/>
                    <a:pt x="12389" y="18067"/>
                    <a:pt x="12230" y="18067"/>
                  </a:cubicBezTo>
                  <a:cubicBezTo>
                    <a:pt x="12151" y="18067"/>
                    <a:pt x="12098" y="18067"/>
                    <a:pt x="12045" y="18041"/>
                  </a:cubicBezTo>
                  <a:cubicBezTo>
                    <a:pt x="11808" y="18014"/>
                    <a:pt x="11570" y="17935"/>
                    <a:pt x="11385" y="17830"/>
                  </a:cubicBezTo>
                  <a:cubicBezTo>
                    <a:pt x="11015" y="17645"/>
                    <a:pt x="10698" y="17433"/>
                    <a:pt x="10381" y="17196"/>
                  </a:cubicBezTo>
                  <a:cubicBezTo>
                    <a:pt x="10223" y="17037"/>
                    <a:pt x="10170" y="16931"/>
                    <a:pt x="10249" y="16773"/>
                  </a:cubicBezTo>
                  <a:cubicBezTo>
                    <a:pt x="10315" y="16663"/>
                    <a:pt x="10455" y="16608"/>
                    <a:pt x="10576" y="16608"/>
                  </a:cubicBezTo>
                  <a:close/>
                  <a:moveTo>
                    <a:pt x="24951" y="1"/>
                  </a:moveTo>
                  <a:cubicBezTo>
                    <a:pt x="24374" y="1"/>
                    <a:pt x="23796" y="42"/>
                    <a:pt x="23218" y="132"/>
                  </a:cubicBezTo>
                  <a:cubicBezTo>
                    <a:pt x="21581" y="370"/>
                    <a:pt x="19943" y="819"/>
                    <a:pt x="18385" y="1453"/>
                  </a:cubicBezTo>
                  <a:cubicBezTo>
                    <a:pt x="16192" y="2272"/>
                    <a:pt x="14132" y="3381"/>
                    <a:pt x="12230" y="4755"/>
                  </a:cubicBezTo>
                  <a:cubicBezTo>
                    <a:pt x="11015" y="5653"/>
                    <a:pt x="9853" y="6630"/>
                    <a:pt x="8770" y="7687"/>
                  </a:cubicBezTo>
                  <a:cubicBezTo>
                    <a:pt x="7634" y="8717"/>
                    <a:pt x="6604" y="9879"/>
                    <a:pt x="5574" y="11015"/>
                  </a:cubicBezTo>
                  <a:cubicBezTo>
                    <a:pt x="4332" y="12441"/>
                    <a:pt x="3196" y="13947"/>
                    <a:pt x="2166" y="15532"/>
                  </a:cubicBezTo>
                  <a:cubicBezTo>
                    <a:pt x="1506" y="16588"/>
                    <a:pt x="925" y="17671"/>
                    <a:pt x="397" y="18780"/>
                  </a:cubicBezTo>
                  <a:cubicBezTo>
                    <a:pt x="238" y="19071"/>
                    <a:pt x="106" y="19362"/>
                    <a:pt x="0" y="19652"/>
                  </a:cubicBezTo>
                  <a:cubicBezTo>
                    <a:pt x="2113" y="19996"/>
                    <a:pt x="1480" y="25622"/>
                    <a:pt x="3593" y="25965"/>
                  </a:cubicBezTo>
                  <a:lnTo>
                    <a:pt x="4596" y="26150"/>
                  </a:lnTo>
                  <a:cubicBezTo>
                    <a:pt x="5415" y="25569"/>
                    <a:pt x="13789" y="20550"/>
                    <a:pt x="14581" y="19890"/>
                  </a:cubicBezTo>
                  <a:cubicBezTo>
                    <a:pt x="15690" y="19018"/>
                    <a:pt x="16721" y="18067"/>
                    <a:pt x="17698" y="17037"/>
                  </a:cubicBezTo>
                  <a:cubicBezTo>
                    <a:pt x="19045" y="15611"/>
                    <a:pt x="20313" y="14105"/>
                    <a:pt x="21449" y="12520"/>
                  </a:cubicBezTo>
                  <a:cubicBezTo>
                    <a:pt x="21871" y="11886"/>
                    <a:pt x="22347" y="11279"/>
                    <a:pt x="22796" y="10671"/>
                  </a:cubicBezTo>
                  <a:cubicBezTo>
                    <a:pt x="23377" y="9879"/>
                    <a:pt x="23958" y="9086"/>
                    <a:pt x="24460" y="8241"/>
                  </a:cubicBezTo>
                  <a:cubicBezTo>
                    <a:pt x="25067" y="7237"/>
                    <a:pt x="25649" y="6207"/>
                    <a:pt x="26256" y="5204"/>
                  </a:cubicBezTo>
                  <a:cubicBezTo>
                    <a:pt x="26705" y="4490"/>
                    <a:pt x="27075" y="3724"/>
                    <a:pt x="27392" y="2958"/>
                  </a:cubicBezTo>
                  <a:cubicBezTo>
                    <a:pt x="27550" y="2589"/>
                    <a:pt x="27630" y="2192"/>
                    <a:pt x="27630" y="1823"/>
                  </a:cubicBezTo>
                  <a:cubicBezTo>
                    <a:pt x="27656" y="1189"/>
                    <a:pt x="27286" y="581"/>
                    <a:pt x="26732" y="317"/>
                  </a:cubicBezTo>
                  <a:cubicBezTo>
                    <a:pt x="26441" y="132"/>
                    <a:pt x="26098" y="53"/>
                    <a:pt x="25754" y="26"/>
                  </a:cubicBezTo>
                  <a:cubicBezTo>
                    <a:pt x="25487" y="10"/>
                    <a:pt x="25219" y="1"/>
                    <a:pt x="24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32"/>
            <p:cNvSpPr/>
            <p:nvPr/>
          </p:nvSpPr>
          <p:spPr>
            <a:xfrm>
              <a:off x="4226101" y="4180961"/>
              <a:ext cx="774806" cy="668430"/>
            </a:xfrm>
            <a:custGeom>
              <a:avLst/>
              <a:gdLst/>
              <a:ahLst/>
              <a:cxnLst/>
              <a:rect l="l" t="t" r="r" b="b"/>
              <a:pathLst>
                <a:path w="17488" h="15087" extrusionOk="0">
                  <a:moveTo>
                    <a:pt x="17237" y="1"/>
                  </a:moveTo>
                  <a:cubicBezTo>
                    <a:pt x="17171" y="1"/>
                    <a:pt x="17099" y="19"/>
                    <a:pt x="17038" y="31"/>
                  </a:cubicBezTo>
                  <a:cubicBezTo>
                    <a:pt x="16721" y="84"/>
                    <a:pt x="16457" y="189"/>
                    <a:pt x="16166" y="295"/>
                  </a:cubicBezTo>
                  <a:cubicBezTo>
                    <a:pt x="15268" y="691"/>
                    <a:pt x="14397" y="1167"/>
                    <a:pt x="13604" y="1748"/>
                  </a:cubicBezTo>
                  <a:cubicBezTo>
                    <a:pt x="12416" y="2514"/>
                    <a:pt x="11253" y="3306"/>
                    <a:pt x="10091" y="4099"/>
                  </a:cubicBezTo>
                  <a:cubicBezTo>
                    <a:pt x="9721" y="4336"/>
                    <a:pt x="9404" y="4627"/>
                    <a:pt x="9061" y="4891"/>
                  </a:cubicBezTo>
                  <a:cubicBezTo>
                    <a:pt x="8427" y="5393"/>
                    <a:pt x="7793" y="5921"/>
                    <a:pt x="7185" y="6476"/>
                  </a:cubicBezTo>
                  <a:cubicBezTo>
                    <a:pt x="6525" y="7057"/>
                    <a:pt x="5918" y="7691"/>
                    <a:pt x="5284" y="8325"/>
                  </a:cubicBezTo>
                  <a:cubicBezTo>
                    <a:pt x="4755" y="8827"/>
                    <a:pt x="4227" y="9355"/>
                    <a:pt x="3752" y="9910"/>
                  </a:cubicBezTo>
                  <a:cubicBezTo>
                    <a:pt x="2986" y="10834"/>
                    <a:pt x="2193" y="11759"/>
                    <a:pt x="1454" y="12710"/>
                  </a:cubicBezTo>
                  <a:cubicBezTo>
                    <a:pt x="1057" y="13211"/>
                    <a:pt x="688" y="13713"/>
                    <a:pt x="291" y="14215"/>
                  </a:cubicBezTo>
                  <a:cubicBezTo>
                    <a:pt x="186" y="14321"/>
                    <a:pt x="106" y="14479"/>
                    <a:pt x="54" y="14638"/>
                  </a:cubicBezTo>
                  <a:cubicBezTo>
                    <a:pt x="1" y="14849"/>
                    <a:pt x="159" y="15060"/>
                    <a:pt x="397" y="15087"/>
                  </a:cubicBezTo>
                  <a:cubicBezTo>
                    <a:pt x="503" y="15087"/>
                    <a:pt x="608" y="15060"/>
                    <a:pt x="714" y="14981"/>
                  </a:cubicBezTo>
                  <a:cubicBezTo>
                    <a:pt x="846" y="14902"/>
                    <a:pt x="1005" y="14770"/>
                    <a:pt x="1137" y="14664"/>
                  </a:cubicBezTo>
                  <a:cubicBezTo>
                    <a:pt x="1744" y="14083"/>
                    <a:pt x="2352" y="13476"/>
                    <a:pt x="2933" y="12842"/>
                  </a:cubicBezTo>
                  <a:cubicBezTo>
                    <a:pt x="3620" y="12102"/>
                    <a:pt x="4253" y="11283"/>
                    <a:pt x="4914" y="10544"/>
                  </a:cubicBezTo>
                  <a:cubicBezTo>
                    <a:pt x="5733" y="9619"/>
                    <a:pt x="6631" y="8721"/>
                    <a:pt x="7502" y="7849"/>
                  </a:cubicBezTo>
                  <a:cubicBezTo>
                    <a:pt x="8770" y="6555"/>
                    <a:pt x="10197" y="5366"/>
                    <a:pt x="11702" y="4336"/>
                  </a:cubicBezTo>
                  <a:cubicBezTo>
                    <a:pt x="12178" y="4019"/>
                    <a:pt x="12680" y="3650"/>
                    <a:pt x="13182" y="3280"/>
                  </a:cubicBezTo>
                  <a:cubicBezTo>
                    <a:pt x="13446" y="3095"/>
                    <a:pt x="13683" y="2857"/>
                    <a:pt x="13974" y="2699"/>
                  </a:cubicBezTo>
                  <a:cubicBezTo>
                    <a:pt x="14344" y="2461"/>
                    <a:pt x="14687" y="2197"/>
                    <a:pt x="15057" y="1985"/>
                  </a:cubicBezTo>
                  <a:cubicBezTo>
                    <a:pt x="15612" y="1589"/>
                    <a:pt x="16193" y="1219"/>
                    <a:pt x="16800" y="902"/>
                  </a:cubicBezTo>
                  <a:cubicBezTo>
                    <a:pt x="17012" y="823"/>
                    <a:pt x="17170" y="691"/>
                    <a:pt x="17329" y="533"/>
                  </a:cubicBezTo>
                  <a:cubicBezTo>
                    <a:pt x="17434" y="427"/>
                    <a:pt x="17487" y="242"/>
                    <a:pt x="17408" y="110"/>
                  </a:cubicBezTo>
                  <a:cubicBezTo>
                    <a:pt x="17379" y="25"/>
                    <a:pt x="17313" y="1"/>
                    <a:pt x="17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32"/>
            <p:cNvSpPr/>
            <p:nvPr/>
          </p:nvSpPr>
          <p:spPr>
            <a:xfrm>
              <a:off x="4303369" y="4467127"/>
              <a:ext cx="50330" cy="148466"/>
            </a:xfrm>
            <a:custGeom>
              <a:avLst/>
              <a:gdLst/>
              <a:ahLst/>
              <a:cxnLst/>
              <a:rect l="l" t="t" r="r" b="b"/>
              <a:pathLst>
                <a:path w="1136" h="3351" extrusionOk="0">
                  <a:moveTo>
                    <a:pt x="327" y="0"/>
                  </a:moveTo>
                  <a:cubicBezTo>
                    <a:pt x="251" y="0"/>
                    <a:pt x="174" y="40"/>
                    <a:pt x="132" y="123"/>
                  </a:cubicBezTo>
                  <a:cubicBezTo>
                    <a:pt x="53" y="228"/>
                    <a:pt x="0" y="360"/>
                    <a:pt x="0" y="492"/>
                  </a:cubicBezTo>
                  <a:cubicBezTo>
                    <a:pt x="0" y="492"/>
                    <a:pt x="0" y="519"/>
                    <a:pt x="0" y="545"/>
                  </a:cubicBezTo>
                  <a:cubicBezTo>
                    <a:pt x="0" y="1311"/>
                    <a:pt x="53" y="2077"/>
                    <a:pt x="211" y="2843"/>
                  </a:cubicBezTo>
                  <a:cubicBezTo>
                    <a:pt x="238" y="2949"/>
                    <a:pt x="264" y="3054"/>
                    <a:pt x="317" y="3134"/>
                  </a:cubicBezTo>
                  <a:cubicBezTo>
                    <a:pt x="409" y="3272"/>
                    <a:pt x="542" y="3350"/>
                    <a:pt x="697" y="3350"/>
                  </a:cubicBezTo>
                  <a:cubicBezTo>
                    <a:pt x="720" y="3350"/>
                    <a:pt x="743" y="3348"/>
                    <a:pt x="766" y="3345"/>
                  </a:cubicBezTo>
                  <a:cubicBezTo>
                    <a:pt x="925" y="3266"/>
                    <a:pt x="1057" y="3107"/>
                    <a:pt x="1057" y="2949"/>
                  </a:cubicBezTo>
                  <a:lnTo>
                    <a:pt x="1057" y="2685"/>
                  </a:lnTo>
                  <a:cubicBezTo>
                    <a:pt x="1136" y="1866"/>
                    <a:pt x="1004" y="1021"/>
                    <a:pt x="634" y="281"/>
                  </a:cubicBezTo>
                  <a:cubicBezTo>
                    <a:pt x="608" y="228"/>
                    <a:pt x="555" y="149"/>
                    <a:pt x="502" y="96"/>
                  </a:cubicBezTo>
                  <a:cubicBezTo>
                    <a:pt x="464" y="33"/>
                    <a:pt x="39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32"/>
            <p:cNvSpPr/>
            <p:nvPr/>
          </p:nvSpPr>
          <p:spPr>
            <a:xfrm>
              <a:off x="4510495" y="4647581"/>
              <a:ext cx="129504" cy="81610"/>
            </a:xfrm>
            <a:custGeom>
              <a:avLst/>
              <a:gdLst/>
              <a:ahLst/>
              <a:cxnLst/>
              <a:rect l="l" t="t" r="r" b="b"/>
              <a:pathLst>
                <a:path w="2923" h="1842" extrusionOk="0">
                  <a:moveTo>
                    <a:pt x="610" y="1"/>
                  </a:moveTo>
                  <a:cubicBezTo>
                    <a:pt x="478" y="1"/>
                    <a:pt x="346" y="54"/>
                    <a:pt x="238" y="144"/>
                  </a:cubicBezTo>
                  <a:cubicBezTo>
                    <a:pt x="0" y="355"/>
                    <a:pt x="106" y="619"/>
                    <a:pt x="291" y="804"/>
                  </a:cubicBezTo>
                  <a:cubicBezTo>
                    <a:pt x="476" y="1015"/>
                    <a:pt x="714" y="1200"/>
                    <a:pt x="1004" y="1280"/>
                  </a:cubicBezTo>
                  <a:cubicBezTo>
                    <a:pt x="1480" y="1464"/>
                    <a:pt x="1955" y="1623"/>
                    <a:pt x="2431" y="1808"/>
                  </a:cubicBezTo>
                  <a:lnTo>
                    <a:pt x="2510" y="1834"/>
                  </a:lnTo>
                  <a:cubicBezTo>
                    <a:pt x="2533" y="1839"/>
                    <a:pt x="2555" y="1842"/>
                    <a:pt x="2577" y="1842"/>
                  </a:cubicBezTo>
                  <a:cubicBezTo>
                    <a:pt x="2780" y="1842"/>
                    <a:pt x="2922" y="1629"/>
                    <a:pt x="2827" y="1438"/>
                  </a:cubicBezTo>
                  <a:cubicBezTo>
                    <a:pt x="2774" y="1332"/>
                    <a:pt x="2721" y="1253"/>
                    <a:pt x="2615" y="1174"/>
                  </a:cubicBezTo>
                  <a:cubicBezTo>
                    <a:pt x="2378" y="963"/>
                    <a:pt x="2140" y="778"/>
                    <a:pt x="1876" y="593"/>
                  </a:cubicBezTo>
                  <a:cubicBezTo>
                    <a:pt x="1532" y="355"/>
                    <a:pt x="1163" y="170"/>
                    <a:pt x="793" y="38"/>
                  </a:cubicBezTo>
                  <a:cubicBezTo>
                    <a:pt x="734" y="13"/>
                    <a:pt x="672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32"/>
            <p:cNvSpPr/>
            <p:nvPr/>
          </p:nvSpPr>
          <p:spPr>
            <a:xfrm>
              <a:off x="4682531" y="4489590"/>
              <a:ext cx="122902" cy="63135"/>
            </a:xfrm>
            <a:custGeom>
              <a:avLst/>
              <a:gdLst/>
              <a:ahLst/>
              <a:cxnLst/>
              <a:rect l="l" t="t" r="r" b="b"/>
              <a:pathLst>
                <a:path w="2774" h="1425" extrusionOk="0">
                  <a:moveTo>
                    <a:pt x="589" y="1"/>
                  </a:moveTo>
                  <a:cubicBezTo>
                    <a:pt x="506" y="1"/>
                    <a:pt x="418" y="19"/>
                    <a:pt x="344" y="38"/>
                  </a:cubicBezTo>
                  <a:cubicBezTo>
                    <a:pt x="106" y="65"/>
                    <a:pt x="0" y="382"/>
                    <a:pt x="212" y="540"/>
                  </a:cubicBezTo>
                  <a:cubicBezTo>
                    <a:pt x="265" y="593"/>
                    <a:pt x="317" y="646"/>
                    <a:pt x="397" y="699"/>
                  </a:cubicBezTo>
                  <a:cubicBezTo>
                    <a:pt x="581" y="778"/>
                    <a:pt x="793" y="857"/>
                    <a:pt x="1004" y="936"/>
                  </a:cubicBezTo>
                  <a:cubicBezTo>
                    <a:pt x="1453" y="1042"/>
                    <a:pt x="1902" y="1174"/>
                    <a:pt x="2325" y="1385"/>
                  </a:cubicBezTo>
                  <a:cubicBezTo>
                    <a:pt x="2364" y="1412"/>
                    <a:pt x="2417" y="1425"/>
                    <a:pt x="2470" y="1425"/>
                  </a:cubicBezTo>
                  <a:cubicBezTo>
                    <a:pt x="2523" y="1425"/>
                    <a:pt x="2576" y="1412"/>
                    <a:pt x="2615" y="1385"/>
                  </a:cubicBezTo>
                  <a:cubicBezTo>
                    <a:pt x="2721" y="1280"/>
                    <a:pt x="2774" y="1148"/>
                    <a:pt x="2695" y="1015"/>
                  </a:cubicBezTo>
                  <a:cubicBezTo>
                    <a:pt x="2642" y="857"/>
                    <a:pt x="2536" y="725"/>
                    <a:pt x="2404" y="646"/>
                  </a:cubicBezTo>
                  <a:cubicBezTo>
                    <a:pt x="2008" y="329"/>
                    <a:pt x="1559" y="144"/>
                    <a:pt x="1083" y="91"/>
                  </a:cubicBezTo>
                  <a:lnTo>
                    <a:pt x="687" y="12"/>
                  </a:lnTo>
                  <a:cubicBezTo>
                    <a:pt x="656" y="4"/>
                    <a:pt x="623" y="1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32"/>
            <p:cNvSpPr/>
            <p:nvPr/>
          </p:nvSpPr>
          <p:spPr>
            <a:xfrm>
              <a:off x="4375896" y="4785414"/>
              <a:ext cx="102832" cy="64508"/>
            </a:xfrm>
            <a:custGeom>
              <a:avLst/>
              <a:gdLst/>
              <a:ahLst/>
              <a:cxnLst/>
              <a:rect l="l" t="t" r="r" b="b"/>
              <a:pathLst>
                <a:path w="2321" h="1456" extrusionOk="0">
                  <a:moveTo>
                    <a:pt x="402" y="1"/>
                  </a:moveTo>
                  <a:cubicBezTo>
                    <a:pt x="279" y="1"/>
                    <a:pt x="163" y="72"/>
                    <a:pt x="80" y="176"/>
                  </a:cubicBezTo>
                  <a:cubicBezTo>
                    <a:pt x="1" y="308"/>
                    <a:pt x="54" y="440"/>
                    <a:pt x="212" y="599"/>
                  </a:cubicBezTo>
                  <a:cubicBezTo>
                    <a:pt x="529" y="836"/>
                    <a:pt x="872" y="1048"/>
                    <a:pt x="1216" y="1206"/>
                  </a:cubicBezTo>
                  <a:cubicBezTo>
                    <a:pt x="1401" y="1338"/>
                    <a:pt x="1639" y="1417"/>
                    <a:pt x="1876" y="1444"/>
                  </a:cubicBezTo>
                  <a:cubicBezTo>
                    <a:pt x="1911" y="1444"/>
                    <a:pt x="1947" y="1456"/>
                    <a:pt x="1990" y="1456"/>
                  </a:cubicBezTo>
                  <a:cubicBezTo>
                    <a:pt x="2011" y="1456"/>
                    <a:pt x="2035" y="1453"/>
                    <a:pt x="2061" y="1444"/>
                  </a:cubicBezTo>
                  <a:cubicBezTo>
                    <a:pt x="2071" y="1446"/>
                    <a:pt x="2081" y="1446"/>
                    <a:pt x="2091" y="1446"/>
                  </a:cubicBezTo>
                  <a:cubicBezTo>
                    <a:pt x="2233" y="1446"/>
                    <a:pt x="2320" y="1275"/>
                    <a:pt x="2246" y="1127"/>
                  </a:cubicBezTo>
                  <a:cubicBezTo>
                    <a:pt x="2220" y="1074"/>
                    <a:pt x="2167" y="1021"/>
                    <a:pt x="2140" y="995"/>
                  </a:cubicBezTo>
                  <a:cubicBezTo>
                    <a:pt x="1823" y="757"/>
                    <a:pt x="1506" y="493"/>
                    <a:pt x="1189" y="255"/>
                  </a:cubicBezTo>
                  <a:cubicBezTo>
                    <a:pt x="978" y="123"/>
                    <a:pt x="740" y="44"/>
                    <a:pt x="503" y="18"/>
                  </a:cubicBezTo>
                  <a:cubicBezTo>
                    <a:pt x="469" y="6"/>
                    <a:pt x="435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32"/>
            <p:cNvSpPr/>
            <p:nvPr/>
          </p:nvSpPr>
          <p:spPr>
            <a:xfrm>
              <a:off x="4661442" y="4196335"/>
              <a:ext cx="38678" cy="99775"/>
            </a:xfrm>
            <a:custGeom>
              <a:avLst/>
              <a:gdLst/>
              <a:ahLst/>
              <a:cxnLst/>
              <a:rect l="l" t="t" r="r" b="b"/>
              <a:pathLst>
                <a:path w="873" h="2252" extrusionOk="0">
                  <a:moveTo>
                    <a:pt x="416" y="0"/>
                  </a:moveTo>
                  <a:cubicBezTo>
                    <a:pt x="308" y="0"/>
                    <a:pt x="202" y="73"/>
                    <a:pt x="133" y="212"/>
                  </a:cubicBezTo>
                  <a:cubicBezTo>
                    <a:pt x="80" y="318"/>
                    <a:pt x="54" y="423"/>
                    <a:pt x="54" y="555"/>
                  </a:cubicBezTo>
                  <a:cubicBezTo>
                    <a:pt x="1" y="1005"/>
                    <a:pt x="54" y="1480"/>
                    <a:pt x="212" y="1929"/>
                  </a:cubicBezTo>
                  <a:cubicBezTo>
                    <a:pt x="239" y="2035"/>
                    <a:pt x="318" y="2140"/>
                    <a:pt x="397" y="2193"/>
                  </a:cubicBezTo>
                  <a:cubicBezTo>
                    <a:pt x="453" y="2233"/>
                    <a:pt x="512" y="2251"/>
                    <a:pt x="566" y="2251"/>
                  </a:cubicBezTo>
                  <a:cubicBezTo>
                    <a:pt x="691" y="2251"/>
                    <a:pt x="793" y="2155"/>
                    <a:pt x="793" y="2008"/>
                  </a:cubicBezTo>
                  <a:cubicBezTo>
                    <a:pt x="767" y="1691"/>
                    <a:pt x="846" y="1374"/>
                    <a:pt x="846" y="1057"/>
                  </a:cubicBezTo>
                  <a:cubicBezTo>
                    <a:pt x="873" y="740"/>
                    <a:pt x="793" y="450"/>
                    <a:pt x="688" y="186"/>
                  </a:cubicBezTo>
                  <a:cubicBezTo>
                    <a:pt x="612" y="60"/>
                    <a:pt x="513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32"/>
            <p:cNvSpPr/>
            <p:nvPr/>
          </p:nvSpPr>
          <p:spPr>
            <a:xfrm>
              <a:off x="4807737" y="4128460"/>
              <a:ext cx="42178" cy="84933"/>
            </a:xfrm>
            <a:custGeom>
              <a:avLst/>
              <a:gdLst/>
              <a:ahLst/>
              <a:cxnLst/>
              <a:rect l="l" t="t" r="r" b="b"/>
              <a:pathLst>
                <a:path w="952" h="1917" extrusionOk="0">
                  <a:moveTo>
                    <a:pt x="582" y="0"/>
                  </a:moveTo>
                  <a:cubicBezTo>
                    <a:pt x="491" y="0"/>
                    <a:pt x="401" y="43"/>
                    <a:pt x="344" y="133"/>
                  </a:cubicBezTo>
                  <a:cubicBezTo>
                    <a:pt x="318" y="186"/>
                    <a:pt x="265" y="238"/>
                    <a:pt x="238" y="318"/>
                  </a:cubicBezTo>
                  <a:cubicBezTo>
                    <a:pt x="80" y="714"/>
                    <a:pt x="1" y="1137"/>
                    <a:pt x="54" y="1559"/>
                  </a:cubicBezTo>
                  <a:cubicBezTo>
                    <a:pt x="27" y="1718"/>
                    <a:pt x="133" y="1850"/>
                    <a:pt x="265" y="1903"/>
                  </a:cubicBezTo>
                  <a:cubicBezTo>
                    <a:pt x="288" y="1912"/>
                    <a:pt x="312" y="1916"/>
                    <a:pt x="337" y="1916"/>
                  </a:cubicBezTo>
                  <a:cubicBezTo>
                    <a:pt x="451" y="1916"/>
                    <a:pt x="569" y="1822"/>
                    <a:pt x="635" y="1691"/>
                  </a:cubicBezTo>
                  <a:cubicBezTo>
                    <a:pt x="767" y="1454"/>
                    <a:pt x="846" y="1189"/>
                    <a:pt x="872" y="925"/>
                  </a:cubicBezTo>
                  <a:cubicBezTo>
                    <a:pt x="899" y="846"/>
                    <a:pt x="925" y="740"/>
                    <a:pt x="925" y="661"/>
                  </a:cubicBezTo>
                  <a:cubicBezTo>
                    <a:pt x="952" y="503"/>
                    <a:pt x="925" y="344"/>
                    <a:pt x="872" y="212"/>
                  </a:cubicBezTo>
                  <a:cubicBezTo>
                    <a:pt x="827" y="76"/>
                    <a:pt x="704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2" name="Google Shape;1442;p132"/>
          <p:cNvGrpSpPr/>
          <p:nvPr/>
        </p:nvGrpSpPr>
        <p:grpSpPr>
          <a:xfrm rot="-8796265">
            <a:off x="8263611" y="3461087"/>
            <a:ext cx="944047" cy="1048438"/>
            <a:chOff x="6541900" y="1162600"/>
            <a:chExt cx="817525" cy="907925"/>
          </a:xfrm>
        </p:grpSpPr>
        <p:sp>
          <p:nvSpPr>
            <p:cNvPr id="1443" name="Google Shape;1443;p132"/>
            <p:cNvSpPr/>
            <p:nvPr/>
          </p:nvSpPr>
          <p:spPr>
            <a:xfrm>
              <a:off x="6541900" y="1162600"/>
              <a:ext cx="817525" cy="907925"/>
            </a:xfrm>
            <a:custGeom>
              <a:avLst/>
              <a:gdLst/>
              <a:ahLst/>
              <a:cxnLst/>
              <a:rect l="l" t="t" r="r" b="b"/>
              <a:pathLst>
                <a:path w="32701" h="36317" extrusionOk="0">
                  <a:moveTo>
                    <a:pt x="27542" y="0"/>
                  </a:moveTo>
                  <a:cubicBezTo>
                    <a:pt x="27279" y="0"/>
                    <a:pt x="27015" y="44"/>
                    <a:pt x="26758" y="136"/>
                  </a:cubicBezTo>
                  <a:cubicBezTo>
                    <a:pt x="25912" y="347"/>
                    <a:pt x="25120" y="822"/>
                    <a:pt x="24486" y="1456"/>
                  </a:cubicBezTo>
                  <a:cubicBezTo>
                    <a:pt x="24169" y="1800"/>
                    <a:pt x="23852" y="2196"/>
                    <a:pt x="23562" y="2592"/>
                  </a:cubicBezTo>
                  <a:cubicBezTo>
                    <a:pt x="22822" y="3543"/>
                    <a:pt x="22056" y="4467"/>
                    <a:pt x="21264" y="5366"/>
                  </a:cubicBezTo>
                  <a:cubicBezTo>
                    <a:pt x="20973" y="5735"/>
                    <a:pt x="20603" y="6052"/>
                    <a:pt x="20181" y="6316"/>
                  </a:cubicBezTo>
                  <a:cubicBezTo>
                    <a:pt x="19953" y="6459"/>
                    <a:pt x="19694" y="6532"/>
                    <a:pt x="19433" y="6532"/>
                  </a:cubicBezTo>
                  <a:cubicBezTo>
                    <a:pt x="19211" y="6532"/>
                    <a:pt x="18987" y="6479"/>
                    <a:pt x="18781" y="6369"/>
                  </a:cubicBezTo>
                  <a:cubicBezTo>
                    <a:pt x="18279" y="6132"/>
                    <a:pt x="17856" y="5788"/>
                    <a:pt x="17539" y="5392"/>
                  </a:cubicBezTo>
                  <a:cubicBezTo>
                    <a:pt x="17275" y="5075"/>
                    <a:pt x="16958" y="4758"/>
                    <a:pt x="16641" y="4494"/>
                  </a:cubicBezTo>
                  <a:cubicBezTo>
                    <a:pt x="16280" y="4182"/>
                    <a:pt x="15828" y="4024"/>
                    <a:pt x="15373" y="4024"/>
                  </a:cubicBezTo>
                  <a:cubicBezTo>
                    <a:pt x="15095" y="4024"/>
                    <a:pt x="14815" y="4083"/>
                    <a:pt x="14554" y="4203"/>
                  </a:cubicBezTo>
                  <a:cubicBezTo>
                    <a:pt x="14000" y="4441"/>
                    <a:pt x="13471" y="4784"/>
                    <a:pt x="13022" y="5181"/>
                  </a:cubicBezTo>
                  <a:cubicBezTo>
                    <a:pt x="11675" y="6369"/>
                    <a:pt x="10671" y="7848"/>
                    <a:pt x="10064" y="9539"/>
                  </a:cubicBezTo>
                  <a:cubicBezTo>
                    <a:pt x="9826" y="10226"/>
                    <a:pt x="9536" y="10886"/>
                    <a:pt x="9192" y="11520"/>
                  </a:cubicBezTo>
                  <a:cubicBezTo>
                    <a:pt x="8770" y="12233"/>
                    <a:pt x="8136" y="12788"/>
                    <a:pt x="7343" y="13079"/>
                  </a:cubicBezTo>
                  <a:cubicBezTo>
                    <a:pt x="6921" y="13237"/>
                    <a:pt x="6472" y="13369"/>
                    <a:pt x="6022" y="13448"/>
                  </a:cubicBezTo>
                  <a:cubicBezTo>
                    <a:pt x="5468" y="13554"/>
                    <a:pt x="4913" y="13607"/>
                    <a:pt x="4385" y="13739"/>
                  </a:cubicBezTo>
                  <a:cubicBezTo>
                    <a:pt x="3038" y="14109"/>
                    <a:pt x="1902" y="15007"/>
                    <a:pt x="1241" y="16222"/>
                  </a:cubicBezTo>
                  <a:cubicBezTo>
                    <a:pt x="872" y="16856"/>
                    <a:pt x="819" y="17648"/>
                    <a:pt x="1109" y="18335"/>
                  </a:cubicBezTo>
                  <a:cubicBezTo>
                    <a:pt x="1268" y="18678"/>
                    <a:pt x="1426" y="19022"/>
                    <a:pt x="1638" y="19339"/>
                  </a:cubicBezTo>
                  <a:cubicBezTo>
                    <a:pt x="1981" y="19920"/>
                    <a:pt x="2351" y="20501"/>
                    <a:pt x="2694" y="21082"/>
                  </a:cubicBezTo>
                  <a:cubicBezTo>
                    <a:pt x="2985" y="21557"/>
                    <a:pt x="3249" y="22033"/>
                    <a:pt x="3434" y="22535"/>
                  </a:cubicBezTo>
                  <a:cubicBezTo>
                    <a:pt x="3698" y="23116"/>
                    <a:pt x="3566" y="23776"/>
                    <a:pt x="3064" y="24199"/>
                  </a:cubicBezTo>
                  <a:cubicBezTo>
                    <a:pt x="2853" y="24384"/>
                    <a:pt x="2615" y="24595"/>
                    <a:pt x="2351" y="24754"/>
                  </a:cubicBezTo>
                  <a:cubicBezTo>
                    <a:pt x="2113" y="24938"/>
                    <a:pt x="1849" y="25097"/>
                    <a:pt x="1611" y="25282"/>
                  </a:cubicBezTo>
                  <a:cubicBezTo>
                    <a:pt x="1321" y="25467"/>
                    <a:pt x="1057" y="25731"/>
                    <a:pt x="845" y="25995"/>
                  </a:cubicBezTo>
                  <a:cubicBezTo>
                    <a:pt x="185" y="26735"/>
                    <a:pt x="0" y="27791"/>
                    <a:pt x="343" y="28716"/>
                  </a:cubicBezTo>
                  <a:cubicBezTo>
                    <a:pt x="581" y="29350"/>
                    <a:pt x="925" y="29957"/>
                    <a:pt x="1400" y="30485"/>
                  </a:cubicBezTo>
                  <a:cubicBezTo>
                    <a:pt x="2008" y="31251"/>
                    <a:pt x="2800" y="31833"/>
                    <a:pt x="3698" y="32255"/>
                  </a:cubicBezTo>
                  <a:cubicBezTo>
                    <a:pt x="4253" y="32519"/>
                    <a:pt x="4807" y="32757"/>
                    <a:pt x="5362" y="33021"/>
                  </a:cubicBezTo>
                  <a:cubicBezTo>
                    <a:pt x="5838" y="33259"/>
                    <a:pt x="6287" y="33576"/>
                    <a:pt x="6683" y="33946"/>
                  </a:cubicBezTo>
                  <a:cubicBezTo>
                    <a:pt x="7053" y="34316"/>
                    <a:pt x="7238" y="34844"/>
                    <a:pt x="7105" y="35372"/>
                  </a:cubicBezTo>
                  <a:cubicBezTo>
                    <a:pt x="7053" y="35663"/>
                    <a:pt x="6973" y="35980"/>
                    <a:pt x="6894" y="36297"/>
                  </a:cubicBezTo>
                  <a:lnTo>
                    <a:pt x="7739" y="36297"/>
                  </a:lnTo>
                  <a:cubicBezTo>
                    <a:pt x="7792" y="36032"/>
                    <a:pt x="7871" y="35795"/>
                    <a:pt x="7898" y="35531"/>
                  </a:cubicBezTo>
                  <a:cubicBezTo>
                    <a:pt x="8083" y="34791"/>
                    <a:pt x="7871" y="34025"/>
                    <a:pt x="7370" y="33470"/>
                  </a:cubicBezTo>
                  <a:cubicBezTo>
                    <a:pt x="7211" y="33285"/>
                    <a:pt x="7026" y="33127"/>
                    <a:pt x="6868" y="32995"/>
                  </a:cubicBezTo>
                  <a:cubicBezTo>
                    <a:pt x="6287" y="32572"/>
                    <a:pt x="5679" y="32202"/>
                    <a:pt x="5019" y="31938"/>
                  </a:cubicBezTo>
                  <a:cubicBezTo>
                    <a:pt x="4464" y="31727"/>
                    <a:pt x="3909" y="31463"/>
                    <a:pt x="3381" y="31146"/>
                  </a:cubicBezTo>
                  <a:cubicBezTo>
                    <a:pt x="2377" y="30565"/>
                    <a:pt x="1585" y="29667"/>
                    <a:pt x="1162" y="28584"/>
                  </a:cubicBezTo>
                  <a:cubicBezTo>
                    <a:pt x="819" y="27818"/>
                    <a:pt x="977" y="26920"/>
                    <a:pt x="1558" y="26338"/>
                  </a:cubicBezTo>
                  <a:cubicBezTo>
                    <a:pt x="1849" y="26021"/>
                    <a:pt x="2166" y="25757"/>
                    <a:pt x="2509" y="25520"/>
                  </a:cubicBezTo>
                  <a:cubicBezTo>
                    <a:pt x="2906" y="25255"/>
                    <a:pt x="3275" y="24965"/>
                    <a:pt x="3619" y="24648"/>
                  </a:cubicBezTo>
                  <a:cubicBezTo>
                    <a:pt x="4279" y="24040"/>
                    <a:pt x="4517" y="23063"/>
                    <a:pt x="4173" y="22218"/>
                  </a:cubicBezTo>
                  <a:cubicBezTo>
                    <a:pt x="3989" y="21663"/>
                    <a:pt x="3724" y="21135"/>
                    <a:pt x="3434" y="20659"/>
                  </a:cubicBezTo>
                  <a:cubicBezTo>
                    <a:pt x="3143" y="20131"/>
                    <a:pt x="2826" y="19629"/>
                    <a:pt x="2509" y="19127"/>
                  </a:cubicBezTo>
                  <a:cubicBezTo>
                    <a:pt x="2272" y="18705"/>
                    <a:pt x="2087" y="18282"/>
                    <a:pt x="1928" y="17859"/>
                  </a:cubicBezTo>
                  <a:cubicBezTo>
                    <a:pt x="1796" y="17490"/>
                    <a:pt x="1823" y="17120"/>
                    <a:pt x="1981" y="16776"/>
                  </a:cubicBezTo>
                  <a:cubicBezTo>
                    <a:pt x="2060" y="16592"/>
                    <a:pt x="2166" y="16433"/>
                    <a:pt x="2272" y="16248"/>
                  </a:cubicBezTo>
                  <a:cubicBezTo>
                    <a:pt x="2932" y="15297"/>
                    <a:pt x="3962" y="14637"/>
                    <a:pt x="5124" y="14478"/>
                  </a:cubicBezTo>
                  <a:cubicBezTo>
                    <a:pt x="5970" y="14373"/>
                    <a:pt x="6788" y="14188"/>
                    <a:pt x="7581" y="13897"/>
                  </a:cubicBezTo>
                  <a:cubicBezTo>
                    <a:pt x="8585" y="13554"/>
                    <a:pt x="9430" y="12841"/>
                    <a:pt x="9932" y="11916"/>
                  </a:cubicBezTo>
                  <a:cubicBezTo>
                    <a:pt x="10328" y="11230"/>
                    <a:pt x="10645" y="10490"/>
                    <a:pt x="10909" y="9724"/>
                  </a:cubicBezTo>
                  <a:cubicBezTo>
                    <a:pt x="11490" y="8113"/>
                    <a:pt x="12494" y="6686"/>
                    <a:pt x="13815" y="5603"/>
                  </a:cubicBezTo>
                  <a:cubicBezTo>
                    <a:pt x="14132" y="5339"/>
                    <a:pt x="14449" y="5128"/>
                    <a:pt x="14818" y="4996"/>
                  </a:cubicBezTo>
                  <a:cubicBezTo>
                    <a:pt x="14970" y="4915"/>
                    <a:pt x="15138" y="4876"/>
                    <a:pt x="15306" y="4876"/>
                  </a:cubicBezTo>
                  <a:cubicBezTo>
                    <a:pt x="15576" y="4876"/>
                    <a:pt x="15848" y="4975"/>
                    <a:pt x="16060" y="5154"/>
                  </a:cubicBezTo>
                  <a:cubicBezTo>
                    <a:pt x="16245" y="5313"/>
                    <a:pt x="16430" y="5498"/>
                    <a:pt x="16588" y="5683"/>
                  </a:cubicBezTo>
                  <a:cubicBezTo>
                    <a:pt x="16826" y="5920"/>
                    <a:pt x="17037" y="6158"/>
                    <a:pt x="17249" y="6396"/>
                  </a:cubicBezTo>
                  <a:cubicBezTo>
                    <a:pt x="17645" y="6792"/>
                    <a:pt x="18120" y="7082"/>
                    <a:pt x="18649" y="7267"/>
                  </a:cubicBezTo>
                  <a:cubicBezTo>
                    <a:pt x="18891" y="7357"/>
                    <a:pt x="19146" y="7403"/>
                    <a:pt x="19401" y="7403"/>
                  </a:cubicBezTo>
                  <a:cubicBezTo>
                    <a:pt x="19674" y="7403"/>
                    <a:pt x="19948" y="7350"/>
                    <a:pt x="20207" y="7241"/>
                  </a:cubicBezTo>
                  <a:cubicBezTo>
                    <a:pt x="20682" y="7056"/>
                    <a:pt x="21105" y="6766"/>
                    <a:pt x="21448" y="6396"/>
                  </a:cubicBezTo>
                  <a:cubicBezTo>
                    <a:pt x="21818" y="6026"/>
                    <a:pt x="22162" y="5656"/>
                    <a:pt x="22505" y="5233"/>
                  </a:cubicBezTo>
                  <a:cubicBezTo>
                    <a:pt x="23245" y="4362"/>
                    <a:pt x="23931" y="3411"/>
                    <a:pt x="24645" y="2486"/>
                  </a:cubicBezTo>
                  <a:cubicBezTo>
                    <a:pt x="25199" y="1773"/>
                    <a:pt x="25965" y="1219"/>
                    <a:pt x="26863" y="954"/>
                  </a:cubicBezTo>
                  <a:cubicBezTo>
                    <a:pt x="27073" y="862"/>
                    <a:pt x="27292" y="818"/>
                    <a:pt x="27510" y="818"/>
                  </a:cubicBezTo>
                  <a:cubicBezTo>
                    <a:pt x="27980" y="818"/>
                    <a:pt x="28440" y="1024"/>
                    <a:pt x="28765" y="1403"/>
                  </a:cubicBezTo>
                  <a:cubicBezTo>
                    <a:pt x="29901" y="2513"/>
                    <a:pt x="30192" y="4203"/>
                    <a:pt x="29505" y="5630"/>
                  </a:cubicBezTo>
                  <a:cubicBezTo>
                    <a:pt x="29320" y="5999"/>
                    <a:pt x="29082" y="6369"/>
                    <a:pt x="28871" y="6713"/>
                  </a:cubicBezTo>
                  <a:cubicBezTo>
                    <a:pt x="28580" y="7188"/>
                    <a:pt x="28316" y="7690"/>
                    <a:pt x="28105" y="8218"/>
                  </a:cubicBezTo>
                  <a:cubicBezTo>
                    <a:pt x="27709" y="9143"/>
                    <a:pt x="27841" y="10173"/>
                    <a:pt x="28422" y="10965"/>
                  </a:cubicBezTo>
                  <a:cubicBezTo>
                    <a:pt x="28712" y="11362"/>
                    <a:pt x="29056" y="11731"/>
                    <a:pt x="29399" y="12075"/>
                  </a:cubicBezTo>
                  <a:cubicBezTo>
                    <a:pt x="29875" y="12577"/>
                    <a:pt x="30403" y="13052"/>
                    <a:pt x="30852" y="13580"/>
                  </a:cubicBezTo>
                  <a:cubicBezTo>
                    <a:pt x="31063" y="13818"/>
                    <a:pt x="31248" y="14109"/>
                    <a:pt x="31380" y="14399"/>
                  </a:cubicBezTo>
                  <a:cubicBezTo>
                    <a:pt x="31671" y="15007"/>
                    <a:pt x="31354" y="15746"/>
                    <a:pt x="30720" y="15958"/>
                  </a:cubicBezTo>
                  <a:cubicBezTo>
                    <a:pt x="30429" y="16090"/>
                    <a:pt x="30139" y="16195"/>
                    <a:pt x="29848" y="16275"/>
                  </a:cubicBezTo>
                  <a:cubicBezTo>
                    <a:pt x="29135" y="16460"/>
                    <a:pt x="28448" y="16724"/>
                    <a:pt x="27788" y="17041"/>
                  </a:cubicBezTo>
                  <a:cubicBezTo>
                    <a:pt x="27286" y="17252"/>
                    <a:pt x="26863" y="17595"/>
                    <a:pt x="26494" y="18018"/>
                  </a:cubicBezTo>
                  <a:cubicBezTo>
                    <a:pt x="25912" y="18652"/>
                    <a:pt x="25807" y="19603"/>
                    <a:pt x="26282" y="20342"/>
                  </a:cubicBezTo>
                  <a:cubicBezTo>
                    <a:pt x="26467" y="20633"/>
                    <a:pt x="26678" y="20924"/>
                    <a:pt x="26890" y="21214"/>
                  </a:cubicBezTo>
                  <a:cubicBezTo>
                    <a:pt x="27233" y="21610"/>
                    <a:pt x="27524" y="22059"/>
                    <a:pt x="27814" y="22508"/>
                  </a:cubicBezTo>
                  <a:cubicBezTo>
                    <a:pt x="28105" y="22984"/>
                    <a:pt x="28131" y="23591"/>
                    <a:pt x="27894" y="24093"/>
                  </a:cubicBezTo>
                  <a:cubicBezTo>
                    <a:pt x="27682" y="24569"/>
                    <a:pt x="27339" y="24965"/>
                    <a:pt x="26916" y="25229"/>
                  </a:cubicBezTo>
                  <a:cubicBezTo>
                    <a:pt x="26361" y="25572"/>
                    <a:pt x="25780" y="25837"/>
                    <a:pt x="25173" y="25995"/>
                  </a:cubicBezTo>
                  <a:cubicBezTo>
                    <a:pt x="24777" y="26101"/>
                    <a:pt x="24380" y="26180"/>
                    <a:pt x="23958" y="26286"/>
                  </a:cubicBezTo>
                  <a:cubicBezTo>
                    <a:pt x="23165" y="26444"/>
                    <a:pt x="22399" y="26761"/>
                    <a:pt x="21739" y="27210"/>
                  </a:cubicBezTo>
                  <a:cubicBezTo>
                    <a:pt x="20947" y="27686"/>
                    <a:pt x="20524" y="28584"/>
                    <a:pt x="20656" y="29508"/>
                  </a:cubicBezTo>
                  <a:cubicBezTo>
                    <a:pt x="20682" y="29852"/>
                    <a:pt x="20735" y="30221"/>
                    <a:pt x="20762" y="30565"/>
                  </a:cubicBezTo>
                  <a:cubicBezTo>
                    <a:pt x="20788" y="30723"/>
                    <a:pt x="20762" y="30882"/>
                    <a:pt x="20735" y="31014"/>
                  </a:cubicBezTo>
                  <a:cubicBezTo>
                    <a:pt x="20445" y="31621"/>
                    <a:pt x="20048" y="32150"/>
                    <a:pt x="19309" y="32282"/>
                  </a:cubicBezTo>
                  <a:cubicBezTo>
                    <a:pt x="18860" y="32361"/>
                    <a:pt x="18411" y="32414"/>
                    <a:pt x="17962" y="32440"/>
                  </a:cubicBezTo>
                  <a:cubicBezTo>
                    <a:pt x="17090" y="32467"/>
                    <a:pt x="16245" y="32519"/>
                    <a:pt x="15400" y="32651"/>
                  </a:cubicBezTo>
                  <a:cubicBezTo>
                    <a:pt x="14237" y="32810"/>
                    <a:pt x="13234" y="33550"/>
                    <a:pt x="12758" y="34632"/>
                  </a:cubicBezTo>
                  <a:cubicBezTo>
                    <a:pt x="12520" y="35161"/>
                    <a:pt x="12362" y="35715"/>
                    <a:pt x="12335" y="36297"/>
                  </a:cubicBezTo>
                  <a:cubicBezTo>
                    <a:pt x="12520" y="36310"/>
                    <a:pt x="12712" y="36316"/>
                    <a:pt x="12903" y="36316"/>
                  </a:cubicBezTo>
                  <a:cubicBezTo>
                    <a:pt x="13095" y="36316"/>
                    <a:pt x="13286" y="36310"/>
                    <a:pt x="13471" y="36297"/>
                  </a:cubicBezTo>
                  <a:cubicBezTo>
                    <a:pt x="13498" y="36006"/>
                    <a:pt x="13577" y="35742"/>
                    <a:pt x="13683" y="35478"/>
                  </a:cubicBezTo>
                  <a:cubicBezTo>
                    <a:pt x="13973" y="34474"/>
                    <a:pt x="14871" y="33761"/>
                    <a:pt x="15901" y="33708"/>
                  </a:cubicBezTo>
                  <a:cubicBezTo>
                    <a:pt x="16483" y="33655"/>
                    <a:pt x="17064" y="33576"/>
                    <a:pt x="17645" y="33550"/>
                  </a:cubicBezTo>
                  <a:cubicBezTo>
                    <a:pt x="18226" y="33523"/>
                    <a:pt x="18807" y="33444"/>
                    <a:pt x="19388" y="33338"/>
                  </a:cubicBezTo>
                  <a:cubicBezTo>
                    <a:pt x="20471" y="33127"/>
                    <a:pt x="21105" y="32387"/>
                    <a:pt x="21528" y="31410"/>
                  </a:cubicBezTo>
                  <a:cubicBezTo>
                    <a:pt x="21607" y="31199"/>
                    <a:pt x="21633" y="31014"/>
                    <a:pt x="21607" y="30802"/>
                  </a:cubicBezTo>
                  <a:cubicBezTo>
                    <a:pt x="21607" y="30485"/>
                    <a:pt x="21581" y="30142"/>
                    <a:pt x="21554" y="29825"/>
                  </a:cubicBezTo>
                  <a:cubicBezTo>
                    <a:pt x="21475" y="28769"/>
                    <a:pt x="21739" y="28293"/>
                    <a:pt x="22716" y="27844"/>
                  </a:cubicBezTo>
                  <a:cubicBezTo>
                    <a:pt x="22928" y="27738"/>
                    <a:pt x="23139" y="27633"/>
                    <a:pt x="23377" y="27580"/>
                  </a:cubicBezTo>
                  <a:cubicBezTo>
                    <a:pt x="23799" y="27421"/>
                    <a:pt x="24248" y="27316"/>
                    <a:pt x="24697" y="27263"/>
                  </a:cubicBezTo>
                  <a:cubicBezTo>
                    <a:pt x="25807" y="27104"/>
                    <a:pt x="26890" y="26655"/>
                    <a:pt x="27814" y="25995"/>
                  </a:cubicBezTo>
                  <a:cubicBezTo>
                    <a:pt x="29188" y="25071"/>
                    <a:pt x="29558" y="23222"/>
                    <a:pt x="28660" y="21848"/>
                  </a:cubicBezTo>
                  <a:cubicBezTo>
                    <a:pt x="28343" y="21346"/>
                    <a:pt x="27999" y="20871"/>
                    <a:pt x="27656" y="20422"/>
                  </a:cubicBezTo>
                  <a:cubicBezTo>
                    <a:pt x="27471" y="20210"/>
                    <a:pt x="27339" y="19973"/>
                    <a:pt x="27207" y="19761"/>
                  </a:cubicBezTo>
                  <a:cubicBezTo>
                    <a:pt x="26969" y="19418"/>
                    <a:pt x="27022" y="18969"/>
                    <a:pt x="27312" y="18705"/>
                  </a:cubicBezTo>
                  <a:cubicBezTo>
                    <a:pt x="27603" y="18414"/>
                    <a:pt x="27946" y="18176"/>
                    <a:pt x="28316" y="18018"/>
                  </a:cubicBezTo>
                  <a:cubicBezTo>
                    <a:pt x="28924" y="17727"/>
                    <a:pt x="29558" y="17516"/>
                    <a:pt x="30192" y="17331"/>
                  </a:cubicBezTo>
                  <a:cubicBezTo>
                    <a:pt x="30588" y="17226"/>
                    <a:pt x="30958" y="17093"/>
                    <a:pt x="31301" y="16935"/>
                  </a:cubicBezTo>
                  <a:cubicBezTo>
                    <a:pt x="32225" y="16486"/>
                    <a:pt x="32701" y="15456"/>
                    <a:pt x="32463" y="14452"/>
                  </a:cubicBezTo>
                  <a:cubicBezTo>
                    <a:pt x="32305" y="13792"/>
                    <a:pt x="31961" y="13184"/>
                    <a:pt x="31486" y="12735"/>
                  </a:cubicBezTo>
                  <a:cubicBezTo>
                    <a:pt x="30984" y="12180"/>
                    <a:pt x="30456" y="11679"/>
                    <a:pt x="29927" y="11150"/>
                  </a:cubicBezTo>
                  <a:cubicBezTo>
                    <a:pt x="29716" y="10939"/>
                    <a:pt x="29505" y="10701"/>
                    <a:pt x="29293" y="10463"/>
                  </a:cubicBezTo>
                  <a:cubicBezTo>
                    <a:pt x="28818" y="9909"/>
                    <a:pt x="28712" y="9143"/>
                    <a:pt x="29003" y="8509"/>
                  </a:cubicBezTo>
                  <a:cubicBezTo>
                    <a:pt x="29188" y="8060"/>
                    <a:pt x="29426" y="7611"/>
                    <a:pt x="29663" y="7188"/>
                  </a:cubicBezTo>
                  <a:cubicBezTo>
                    <a:pt x="29875" y="6845"/>
                    <a:pt x="30086" y="6528"/>
                    <a:pt x="30244" y="6158"/>
                  </a:cubicBezTo>
                  <a:cubicBezTo>
                    <a:pt x="31248" y="4283"/>
                    <a:pt x="30773" y="1958"/>
                    <a:pt x="29135" y="611"/>
                  </a:cubicBezTo>
                  <a:cubicBezTo>
                    <a:pt x="28682" y="212"/>
                    <a:pt x="28117" y="0"/>
                    <a:pt x="275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32"/>
            <p:cNvSpPr/>
            <p:nvPr/>
          </p:nvSpPr>
          <p:spPr>
            <a:xfrm>
              <a:off x="6770375" y="1437350"/>
              <a:ext cx="361225" cy="632675"/>
            </a:xfrm>
            <a:custGeom>
              <a:avLst/>
              <a:gdLst/>
              <a:ahLst/>
              <a:cxnLst/>
              <a:rect l="l" t="t" r="r" b="b"/>
              <a:pathLst>
                <a:path w="14449" h="25307" extrusionOk="0">
                  <a:moveTo>
                    <a:pt x="14173" y="1"/>
                  </a:moveTo>
                  <a:cubicBezTo>
                    <a:pt x="14131" y="1"/>
                    <a:pt x="14090" y="9"/>
                    <a:pt x="14053" y="28"/>
                  </a:cubicBezTo>
                  <a:cubicBezTo>
                    <a:pt x="13868" y="134"/>
                    <a:pt x="13683" y="266"/>
                    <a:pt x="13524" y="424"/>
                  </a:cubicBezTo>
                  <a:cubicBezTo>
                    <a:pt x="12996" y="873"/>
                    <a:pt x="12494" y="1322"/>
                    <a:pt x="11966" y="1772"/>
                  </a:cubicBezTo>
                  <a:cubicBezTo>
                    <a:pt x="11226" y="2353"/>
                    <a:pt x="10619" y="3039"/>
                    <a:pt x="10064" y="3805"/>
                  </a:cubicBezTo>
                  <a:cubicBezTo>
                    <a:pt x="9272" y="4941"/>
                    <a:pt x="8427" y="6051"/>
                    <a:pt x="7528" y="7160"/>
                  </a:cubicBezTo>
                  <a:cubicBezTo>
                    <a:pt x="6604" y="8269"/>
                    <a:pt x="5864" y="9537"/>
                    <a:pt x="5310" y="10884"/>
                  </a:cubicBezTo>
                  <a:cubicBezTo>
                    <a:pt x="4676" y="12390"/>
                    <a:pt x="4015" y="13843"/>
                    <a:pt x="3329" y="15322"/>
                  </a:cubicBezTo>
                  <a:cubicBezTo>
                    <a:pt x="2298" y="17488"/>
                    <a:pt x="1295" y="19654"/>
                    <a:pt x="740" y="21978"/>
                  </a:cubicBezTo>
                  <a:cubicBezTo>
                    <a:pt x="502" y="22982"/>
                    <a:pt x="238" y="23986"/>
                    <a:pt x="53" y="25016"/>
                  </a:cubicBezTo>
                  <a:cubicBezTo>
                    <a:pt x="0" y="25307"/>
                    <a:pt x="27" y="25307"/>
                    <a:pt x="238" y="25307"/>
                  </a:cubicBezTo>
                  <a:cubicBezTo>
                    <a:pt x="502" y="25307"/>
                    <a:pt x="502" y="25307"/>
                    <a:pt x="608" y="25042"/>
                  </a:cubicBezTo>
                  <a:cubicBezTo>
                    <a:pt x="634" y="24990"/>
                    <a:pt x="661" y="24963"/>
                    <a:pt x="661" y="24910"/>
                  </a:cubicBezTo>
                  <a:cubicBezTo>
                    <a:pt x="1400" y="21926"/>
                    <a:pt x="2457" y="19020"/>
                    <a:pt x="3778" y="16273"/>
                  </a:cubicBezTo>
                  <a:cubicBezTo>
                    <a:pt x="4596" y="14609"/>
                    <a:pt x="5389" y="12971"/>
                    <a:pt x="6102" y="11281"/>
                  </a:cubicBezTo>
                  <a:cubicBezTo>
                    <a:pt x="6630" y="10013"/>
                    <a:pt x="7344" y="8851"/>
                    <a:pt x="8215" y="7794"/>
                  </a:cubicBezTo>
                  <a:cubicBezTo>
                    <a:pt x="9060" y="6737"/>
                    <a:pt x="9906" y="5681"/>
                    <a:pt x="10698" y="4571"/>
                  </a:cubicBezTo>
                  <a:cubicBezTo>
                    <a:pt x="11306" y="3673"/>
                    <a:pt x="12045" y="2855"/>
                    <a:pt x="12891" y="2115"/>
                  </a:cubicBezTo>
                  <a:cubicBezTo>
                    <a:pt x="13366" y="1692"/>
                    <a:pt x="13815" y="1190"/>
                    <a:pt x="14211" y="662"/>
                  </a:cubicBezTo>
                  <a:cubicBezTo>
                    <a:pt x="14264" y="583"/>
                    <a:pt x="14317" y="477"/>
                    <a:pt x="14396" y="372"/>
                  </a:cubicBezTo>
                  <a:cubicBezTo>
                    <a:pt x="14449" y="292"/>
                    <a:pt x="14449" y="187"/>
                    <a:pt x="14396" y="81"/>
                  </a:cubicBezTo>
                  <a:cubicBezTo>
                    <a:pt x="14328" y="30"/>
                    <a:pt x="14249" y="1"/>
                    <a:pt x="14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32"/>
            <p:cNvSpPr/>
            <p:nvPr/>
          </p:nvSpPr>
          <p:spPr>
            <a:xfrm>
              <a:off x="6925550" y="1833600"/>
              <a:ext cx="91150" cy="33050"/>
            </a:xfrm>
            <a:custGeom>
              <a:avLst/>
              <a:gdLst/>
              <a:ahLst/>
              <a:cxnLst/>
              <a:rect l="l" t="t" r="r" b="b"/>
              <a:pathLst>
                <a:path w="3646" h="1322" extrusionOk="0">
                  <a:moveTo>
                    <a:pt x="1057" y="0"/>
                  </a:moveTo>
                  <a:cubicBezTo>
                    <a:pt x="820" y="0"/>
                    <a:pt x="555" y="27"/>
                    <a:pt x="318" y="106"/>
                  </a:cubicBezTo>
                  <a:cubicBezTo>
                    <a:pt x="133" y="159"/>
                    <a:pt x="1" y="317"/>
                    <a:pt x="1" y="502"/>
                  </a:cubicBezTo>
                  <a:cubicBezTo>
                    <a:pt x="1" y="687"/>
                    <a:pt x="106" y="846"/>
                    <a:pt x="291" y="898"/>
                  </a:cubicBezTo>
                  <a:cubicBezTo>
                    <a:pt x="423" y="951"/>
                    <a:pt x="582" y="978"/>
                    <a:pt x="714" y="1004"/>
                  </a:cubicBezTo>
                  <a:cubicBezTo>
                    <a:pt x="1480" y="1136"/>
                    <a:pt x="2246" y="1163"/>
                    <a:pt x="3012" y="1321"/>
                  </a:cubicBezTo>
                  <a:lnTo>
                    <a:pt x="3276" y="1321"/>
                  </a:lnTo>
                  <a:cubicBezTo>
                    <a:pt x="3435" y="1321"/>
                    <a:pt x="3567" y="1215"/>
                    <a:pt x="3593" y="1083"/>
                  </a:cubicBezTo>
                  <a:cubicBezTo>
                    <a:pt x="3646" y="951"/>
                    <a:pt x="3593" y="793"/>
                    <a:pt x="3461" y="713"/>
                  </a:cubicBezTo>
                  <a:cubicBezTo>
                    <a:pt x="3408" y="661"/>
                    <a:pt x="3355" y="634"/>
                    <a:pt x="3276" y="608"/>
                  </a:cubicBezTo>
                  <a:cubicBezTo>
                    <a:pt x="2589" y="264"/>
                    <a:pt x="1823" y="53"/>
                    <a:pt x="10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32"/>
            <p:cNvSpPr/>
            <p:nvPr/>
          </p:nvSpPr>
          <p:spPr>
            <a:xfrm>
              <a:off x="6918950" y="1403050"/>
              <a:ext cx="26450" cy="113725"/>
            </a:xfrm>
            <a:custGeom>
              <a:avLst/>
              <a:gdLst/>
              <a:ahLst/>
              <a:cxnLst/>
              <a:rect l="l" t="t" r="r" b="b"/>
              <a:pathLst>
                <a:path w="1058" h="4549" extrusionOk="0">
                  <a:moveTo>
                    <a:pt x="318" y="0"/>
                  </a:moveTo>
                  <a:cubicBezTo>
                    <a:pt x="159" y="27"/>
                    <a:pt x="106" y="159"/>
                    <a:pt x="80" y="291"/>
                  </a:cubicBezTo>
                  <a:cubicBezTo>
                    <a:pt x="27" y="581"/>
                    <a:pt x="1" y="845"/>
                    <a:pt x="1" y="1136"/>
                  </a:cubicBezTo>
                  <a:cubicBezTo>
                    <a:pt x="1" y="2245"/>
                    <a:pt x="344" y="3328"/>
                    <a:pt x="582" y="4411"/>
                  </a:cubicBezTo>
                  <a:cubicBezTo>
                    <a:pt x="612" y="4501"/>
                    <a:pt x="667" y="4549"/>
                    <a:pt x="734" y="4549"/>
                  </a:cubicBezTo>
                  <a:cubicBezTo>
                    <a:pt x="784" y="4549"/>
                    <a:pt x="842" y="4521"/>
                    <a:pt x="899" y="4464"/>
                  </a:cubicBezTo>
                  <a:cubicBezTo>
                    <a:pt x="978" y="4385"/>
                    <a:pt x="1031" y="4253"/>
                    <a:pt x="1031" y="4121"/>
                  </a:cubicBezTo>
                  <a:cubicBezTo>
                    <a:pt x="1057" y="3883"/>
                    <a:pt x="1057" y="3619"/>
                    <a:pt x="1031" y="3381"/>
                  </a:cubicBezTo>
                  <a:cubicBezTo>
                    <a:pt x="951" y="2457"/>
                    <a:pt x="846" y="1559"/>
                    <a:pt x="714" y="661"/>
                  </a:cubicBezTo>
                  <a:cubicBezTo>
                    <a:pt x="687" y="529"/>
                    <a:pt x="661" y="396"/>
                    <a:pt x="635" y="291"/>
                  </a:cubicBezTo>
                  <a:cubicBezTo>
                    <a:pt x="608" y="132"/>
                    <a:pt x="502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32"/>
            <p:cNvSpPr/>
            <p:nvPr/>
          </p:nvSpPr>
          <p:spPr>
            <a:xfrm>
              <a:off x="6716875" y="1637150"/>
              <a:ext cx="67400" cy="76750"/>
            </a:xfrm>
            <a:custGeom>
              <a:avLst/>
              <a:gdLst/>
              <a:ahLst/>
              <a:cxnLst/>
              <a:rect l="l" t="t" r="r" b="b"/>
              <a:pathLst>
                <a:path w="2696" h="3070" extrusionOk="0">
                  <a:moveTo>
                    <a:pt x="384" y="0"/>
                  </a:moveTo>
                  <a:cubicBezTo>
                    <a:pt x="272" y="0"/>
                    <a:pt x="186" y="40"/>
                    <a:pt x="133" y="119"/>
                  </a:cubicBezTo>
                  <a:cubicBezTo>
                    <a:pt x="1" y="277"/>
                    <a:pt x="27" y="462"/>
                    <a:pt x="239" y="726"/>
                  </a:cubicBezTo>
                  <a:cubicBezTo>
                    <a:pt x="820" y="1413"/>
                    <a:pt x="1427" y="2100"/>
                    <a:pt x="2008" y="2787"/>
                  </a:cubicBezTo>
                  <a:cubicBezTo>
                    <a:pt x="2088" y="2892"/>
                    <a:pt x="2193" y="2972"/>
                    <a:pt x="2325" y="3025"/>
                  </a:cubicBezTo>
                  <a:cubicBezTo>
                    <a:pt x="2393" y="3055"/>
                    <a:pt x="2452" y="3070"/>
                    <a:pt x="2503" y="3070"/>
                  </a:cubicBezTo>
                  <a:cubicBezTo>
                    <a:pt x="2628" y="3070"/>
                    <a:pt x="2695" y="2975"/>
                    <a:pt x="2695" y="2787"/>
                  </a:cubicBezTo>
                  <a:cubicBezTo>
                    <a:pt x="2669" y="2628"/>
                    <a:pt x="2616" y="2523"/>
                    <a:pt x="2563" y="2391"/>
                  </a:cubicBezTo>
                  <a:cubicBezTo>
                    <a:pt x="2246" y="1783"/>
                    <a:pt x="1876" y="1202"/>
                    <a:pt x="1454" y="674"/>
                  </a:cubicBezTo>
                  <a:cubicBezTo>
                    <a:pt x="1242" y="462"/>
                    <a:pt x="1031" y="277"/>
                    <a:pt x="793" y="119"/>
                  </a:cubicBezTo>
                  <a:cubicBezTo>
                    <a:pt x="635" y="40"/>
                    <a:pt x="496" y="0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32"/>
            <p:cNvSpPr/>
            <p:nvPr/>
          </p:nvSpPr>
          <p:spPr>
            <a:xfrm>
              <a:off x="7014700" y="1716475"/>
              <a:ext cx="90500" cy="24700"/>
            </a:xfrm>
            <a:custGeom>
              <a:avLst/>
              <a:gdLst/>
              <a:ahLst/>
              <a:cxnLst/>
              <a:rect l="l" t="t" r="r" b="b"/>
              <a:pathLst>
                <a:path w="3620" h="988" extrusionOk="0">
                  <a:moveTo>
                    <a:pt x="1359" y="0"/>
                  </a:moveTo>
                  <a:cubicBezTo>
                    <a:pt x="1110" y="0"/>
                    <a:pt x="872" y="30"/>
                    <a:pt x="635" y="89"/>
                  </a:cubicBezTo>
                  <a:cubicBezTo>
                    <a:pt x="476" y="116"/>
                    <a:pt x="318" y="195"/>
                    <a:pt x="186" y="274"/>
                  </a:cubicBezTo>
                  <a:cubicBezTo>
                    <a:pt x="53" y="353"/>
                    <a:pt x="1" y="485"/>
                    <a:pt x="1" y="618"/>
                  </a:cubicBezTo>
                  <a:cubicBezTo>
                    <a:pt x="27" y="750"/>
                    <a:pt x="133" y="882"/>
                    <a:pt x="265" y="908"/>
                  </a:cubicBezTo>
                  <a:cubicBezTo>
                    <a:pt x="450" y="961"/>
                    <a:pt x="635" y="987"/>
                    <a:pt x="820" y="987"/>
                  </a:cubicBezTo>
                  <a:lnTo>
                    <a:pt x="3118" y="987"/>
                  </a:lnTo>
                  <a:cubicBezTo>
                    <a:pt x="3382" y="987"/>
                    <a:pt x="3593" y="829"/>
                    <a:pt x="3593" y="697"/>
                  </a:cubicBezTo>
                  <a:cubicBezTo>
                    <a:pt x="3619" y="565"/>
                    <a:pt x="3487" y="433"/>
                    <a:pt x="3223" y="327"/>
                  </a:cubicBezTo>
                  <a:cubicBezTo>
                    <a:pt x="2695" y="168"/>
                    <a:pt x="2140" y="63"/>
                    <a:pt x="1612" y="10"/>
                  </a:cubicBezTo>
                  <a:cubicBezTo>
                    <a:pt x="1526" y="3"/>
                    <a:pt x="1442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32"/>
            <p:cNvSpPr/>
            <p:nvPr/>
          </p:nvSpPr>
          <p:spPr>
            <a:xfrm>
              <a:off x="6671975" y="1819225"/>
              <a:ext cx="70675" cy="79400"/>
            </a:xfrm>
            <a:custGeom>
              <a:avLst/>
              <a:gdLst/>
              <a:ahLst/>
              <a:cxnLst/>
              <a:rect l="l" t="t" r="r" b="b"/>
              <a:pathLst>
                <a:path w="2827" h="3176" extrusionOk="0">
                  <a:moveTo>
                    <a:pt x="323" y="1"/>
                  </a:moveTo>
                  <a:cubicBezTo>
                    <a:pt x="267" y="1"/>
                    <a:pt x="211" y="16"/>
                    <a:pt x="159" y="47"/>
                  </a:cubicBezTo>
                  <a:cubicBezTo>
                    <a:pt x="1" y="153"/>
                    <a:pt x="53" y="311"/>
                    <a:pt x="106" y="443"/>
                  </a:cubicBezTo>
                  <a:cubicBezTo>
                    <a:pt x="265" y="839"/>
                    <a:pt x="476" y="1209"/>
                    <a:pt x="767" y="1553"/>
                  </a:cubicBezTo>
                  <a:cubicBezTo>
                    <a:pt x="1216" y="2081"/>
                    <a:pt x="1691" y="2556"/>
                    <a:pt x="2219" y="3005"/>
                  </a:cubicBezTo>
                  <a:cubicBezTo>
                    <a:pt x="2299" y="3085"/>
                    <a:pt x="2378" y="3137"/>
                    <a:pt x="2510" y="3164"/>
                  </a:cubicBezTo>
                  <a:cubicBezTo>
                    <a:pt x="2534" y="3172"/>
                    <a:pt x="2558" y="3176"/>
                    <a:pt x="2582" y="3176"/>
                  </a:cubicBezTo>
                  <a:cubicBezTo>
                    <a:pt x="2713" y="3176"/>
                    <a:pt x="2827" y="3060"/>
                    <a:pt x="2827" y="2926"/>
                  </a:cubicBezTo>
                  <a:cubicBezTo>
                    <a:pt x="2801" y="2821"/>
                    <a:pt x="2748" y="2741"/>
                    <a:pt x="2695" y="2662"/>
                  </a:cubicBezTo>
                  <a:cubicBezTo>
                    <a:pt x="2457" y="2266"/>
                    <a:pt x="2193" y="1922"/>
                    <a:pt x="1902" y="1605"/>
                  </a:cubicBezTo>
                  <a:cubicBezTo>
                    <a:pt x="1480" y="1183"/>
                    <a:pt x="1110" y="760"/>
                    <a:pt x="740" y="285"/>
                  </a:cubicBezTo>
                  <a:cubicBezTo>
                    <a:pt x="687" y="232"/>
                    <a:pt x="635" y="153"/>
                    <a:pt x="555" y="100"/>
                  </a:cubicBezTo>
                  <a:cubicBezTo>
                    <a:pt x="491" y="36"/>
                    <a:pt x="408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32"/>
            <p:cNvSpPr/>
            <p:nvPr/>
          </p:nvSpPr>
          <p:spPr>
            <a:xfrm>
              <a:off x="7133575" y="1508425"/>
              <a:ext cx="89175" cy="28700"/>
            </a:xfrm>
            <a:custGeom>
              <a:avLst/>
              <a:gdLst/>
              <a:ahLst/>
              <a:cxnLst/>
              <a:rect l="l" t="t" r="r" b="b"/>
              <a:pathLst>
                <a:path w="3567" h="1148" extrusionOk="0">
                  <a:moveTo>
                    <a:pt x="2915" y="1"/>
                  </a:moveTo>
                  <a:cubicBezTo>
                    <a:pt x="2858" y="1"/>
                    <a:pt x="2801" y="4"/>
                    <a:pt x="2747" y="12"/>
                  </a:cubicBezTo>
                  <a:cubicBezTo>
                    <a:pt x="2245" y="12"/>
                    <a:pt x="1744" y="64"/>
                    <a:pt x="1268" y="144"/>
                  </a:cubicBezTo>
                  <a:cubicBezTo>
                    <a:pt x="898" y="223"/>
                    <a:pt x="555" y="302"/>
                    <a:pt x="238" y="434"/>
                  </a:cubicBezTo>
                  <a:cubicBezTo>
                    <a:pt x="106" y="461"/>
                    <a:pt x="0" y="593"/>
                    <a:pt x="0" y="751"/>
                  </a:cubicBezTo>
                  <a:cubicBezTo>
                    <a:pt x="0" y="936"/>
                    <a:pt x="132" y="1015"/>
                    <a:pt x="264" y="1068"/>
                  </a:cubicBezTo>
                  <a:cubicBezTo>
                    <a:pt x="370" y="1121"/>
                    <a:pt x="476" y="1147"/>
                    <a:pt x="608" y="1147"/>
                  </a:cubicBezTo>
                  <a:cubicBezTo>
                    <a:pt x="845" y="1147"/>
                    <a:pt x="1110" y="1121"/>
                    <a:pt x="1347" y="1068"/>
                  </a:cubicBezTo>
                  <a:lnTo>
                    <a:pt x="3144" y="619"/>
                  </a:lnTo>
                  <a:cubicBezTo>
                    <a:pt x="3223" y="593"/>
                    <a:pt x="3302" y="566"/>
                    <a:pt x="3355" y="540"/>
                  </a:cubicBezTo>
                  <a:cubicBezTo>
                    <a:pt x="3487" y="513"/>
                    <a:pt x="3566" y="381"/>
                    <a:pt x="3566" y="249"/>
                  </a:cubicBezTo>
                  <a:cubicBezTo>
                    <a:pt x="3540" y="117"/>
                    <a:pt x="3434" y="64"/>
                    <a:pt x="3328" y="38"/>
                  </a:cubicBezTo>
                  <a:cubicBezTo>
                    <a:pt x="3198" y="19"/>
                    <a:pt x="3054" y="1"/>
                    <a:pt x="2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32"/>
            <p:cNvSpPr/>
            <p:nvPr/>
          </p:nvSpPr>
          <p:spPr>
            <a:xfrm>
              <a:off x="7158650" y="1317200"/>
              <a:ext cx="75325" cy="72700"/>
            </a:xfrm>
            <a:custGeom>
              <a:avLst/>
              <a:gdLst/>
              <a:ahLst/>
              <a:cxnLst/>
              <a:rect l="l" t="t" r="r" b="b"/>
              <a:pathLst>
                <a:path w="3013" h="2908" extrusionOk="0">
                  <a:moveTo>
                    <a:pt x="2695" y="0"/>
                  </a:moveTo>
                  <a:cubicBezTo>
                    <a:pt x="2510" y="27"/>
                    <a:pt x="2325" y="106"/>
                    <a:pt x="2193" y="238"/>
                  </a:cubicBezTo>
                  <a:cubicBezTo>
                    <a:pt x="1718" y="582"/>
                    <a:pt x="1269" y="951"/>
                    <a:pt x="846" y="1374"/>
                  </a:cubicBezTo>
                  <a:cubicBezTo>
                    <a:pt x="582" y="1638"/>
                    <a:pt x="371" y="1902"/>
                    <a:pt x="186" y="2193"/>
                  </a:cubicBezTo>
                  <a:cubicBezTo>
                    <a:pt x="80" y="2351"/>
                    <a:pt x="27" y="2483"/>
                    <a:pt x="27" y="2668"/>
                  </a:cubicBezTo>
                  <a:cubicBezTo>
                    <a:pt x="1" y="2747"/>
                    <a:pt x="54" y="2827"/>
                    <a:pt x="133" y="2880"/>
                  </a:cubicBezTo>
                  <a:cubicBezTo>
                    <a:pt x="161" y="2898"/>
                    <a:pt x="193" y="2907"/>
                    <a:pt x="225" y="2907"/>
                  </a:cubicBezTo>
                  <a:cubicBezTo>
                    <a:pt x="284" y="2907"/>
                    <a:pt x="346" y="2878"/>
                    <a:pt x="397" y="2827"/>
                  </a:cubicBezTo>
                  <a:cubicBezTo>
                    <a:pt x="450" y="2774"/>
                    <a:pt x="476" y="2747"/>
                    <a:pt x="529" y="2695"/>
                  </a:cubicBezTo>
                  <a:lnTo>
                    <a:pt x="2748" y="529"/>
                  </a:lnTo>
                  <a:cubicBezTo>
                    <a:pt x="2801" y="476"/>
                    <a:pt x="2854" y="397"/>
                    <a:pt x="2907" y="317"/>
                  </a:cubicBezTo>
                  <a:cubicBezTo>
                    <a:pt x="3012" y="106"/>
                    <a:pt x="2907" y="0"/>
                    <a:pt x="2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32"/>
            <p:cNvSpPr/>
            <p:nvPr/>
          </p:nvSpPr>
          <p:spPr>
            <a:xfrm>
              <a:off x="6848950" y="1501325"/>
              <a:ext cx="32375" cy="69900"/>
            </a:xfrm>
            <a:custGeom>
              <a:avLst/>
              <a:gdLst/>
              <a:ahLst/>
              <a:cxnLst/>
              <a:rect l="l" t="t" r="r" b="b"/>
              <a:pathLst>
                <a:path w="1295" h="2796" extrusionOk="0">
                  <a:moveTo>
                    <a:pt x="172" y="1"/>
                  </a:moveTo>
                  <a:cubicBezTo>
                    <a:pt x="160" y="1"/>
                    <a:pt x="147" y="2"/>
                    <a:pt x="133" y="5"/>
                  </a:cubicBezTo>
                  <a:cubicBezTo>
                    <a:pt x="1" y="58"/>
                    <a:pt x="27" y="190"/>
                    <a:pt x="27" y="296"/>
                  </a:cubicBezTo>
                  <a:cubicBezTo>
                    <a:pt x="27" y="348"/>
                    <a:pt x="53" y="428"/>
                    <a:pt x="53" y="480"/>
                  </a:cubicBezTo>
                  <a:cubicBezTo>
                    <a:pt x="238" y="1194"/>
                    <a:pt x="503" y="1907"/>
                    <a:pt x="899" y="2541"/>
                  </a:cubicBezTo>
                  <a:cubicBezTo>
                    <a:pt x="925" y="2620"/>
                    <a:pt x="978" y="2673"/>
                    <a:pt x="1057" y="2752"/>
                  </a:cubicBezTo>
                  <a:cubicBezTo>
                    <a:pt x="1073" y="2783"/>
                    <a:pt x="1106" y="2796"/>
                    <a:pt x="1142" y="2796"/>
                  </a:cubicBezTo>
                  <a:cubicBezTo>
                    <a:pt x="1167" y="2796"/>
                    <a:pt x="1194" y="2789"/>
                    <a:pt x="1216" y="2778"/>
                  </a:cubicBezTo>
                  <a:cubicBezTo>
                    <a:pt x="1295" y="2752"/>
                    <a:pt x="1295" y="2699"/>
                    <a:pt x="1295" y="2594"/>
                  </a:cubicBezTo>
                  <a:cubicBezTo>
                    <a:pt x="1295" y="2514"/>
                    <a:pt x="1269" y="2435"/>
                    <a:pt x="1242" y="2382"/>
                  </a:cubicBezTo>
                  <a:cubicBezTo>
                    <a:pt x="1057" y="1880"/>
                    <a:pt x="899" y="1378"/>
                    <a:pt x="714" y="877"/>
                  </a:cubicBezTo>
                  <a:cubicBezTo>
                    <a:pt x="608" y="639"/>
                    <a:pt x="503" y="401"/>
                    <a:pt x="344" y="163"/>
                  </a:cubicBezTo>
                  <a:cubicBezTo>
                    <a:pt x="297" y="93"/>
                    <a:pt x="271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3" name="Google Shape;1453;p132"/>
          <p:cNvGrpSpPr/>
          <p:nvPr/>
        </p:nvGrpSpPr>
        <p:grpSpPr>
          <a:xfrm rot="912364">
            <a:off x="-7438" y="737542"/>
            <a:ext cx="1004412" cy="949719"/>
            <a:chOff x="3925359" y="4050084"/>
            <a:chExt cx="1225343" cy="1158620"/>
          </a:xfrm>
        </p:grpSpPr>
        <p:sp>
          <p:nvSpPr>
            <p:cNvPr id="1454" name="Google Shape;1454;p132"/>
            <p:cNvSpPr/>
            <p:nvPr/>
          </p:nvSpPr>
          <p:spPr>
            <a:xfrm>
              <a:off x="4454316" y="4340282"/>
              <a:ext cx="55071" cy="116123"/>
            </a:xfrm>
            <a:custGeom>
              <a:avLst/>
              <a:gdLst/>
              <a:ahLst/>
              <a:cxnLst/>
              <a:rect l="l" t="t" r="r" b="b"/>
              <a:pathLst>
                <a:path w="1243" h="2621" extrusionOk="0">
                  <a:moveTo>
                    <a:pt x="687" y="1"/>
                  </a:moveTo>
                  <a:cubicBezTo>
                    <a:pt x="502" y="1"/>
                    <a:pt x="344" y="80"/>
                    <a:pt x="238" y="238"/>
                  </a:cubicBezTo>
                  <a:cubicBezTo>
                    <a:pt x="185" y="318"/>
                    <a:pt x="159" y="423"/>
                    <a:pt x="133" y="529"/>
                  </a:cubicBezTo>
                  <a:cubicBezTo>
                    <a:pt x="1" y="1031"/>
                    <a:pt x="27" y="1559"/>
                    <a:pt x="159" y="2061"/>
                  </a:cubicBezTo>
                  <a:cubicBezTo>
                    <a:pt x="212" y="2272"/>
                    <a:pt x="318" y="2457"/>
                    <a:pt x="502" y="2563"/>
                  </a:cubicBezTo>
                  <a:cubicBezTo>
                    <a:pt x="565" y="2602"/>
                    <a:pt x="635" y="2620"/>
                    <a:pt x="704" y="2620"/>
                  </a:cubicBezTo>
                  <a:cubicBezTo>
                    <a:pt x="866" y="2620"/>
                    <a:pt x="1020" y="2519"/>
                    <a:pt x="1057" y="2352"/>
                  </a:cubicBezTo>
                  <a:cubicBezTo>
                    <a:pt x="1084" y="2299"/>
                    <a:pt x="1084" y="2220"/>
                    <a:pt x="1084" y="2167"/>
                  </a:cubicBezTo>
                  <a:cubicBezTo>
                    <a:pt x="1110" y="1823"/>
                    <a:pt x="1163" y="1480"/>
                    <a:pt x="1216" y="1137"/>
                  </a:cubicBezTo>
                  <a:cubicBezTo>
                    <a:pt x="1242" y="846"/>
                    <a:pt x="1189" y="582"/>
                    <a:pt x="1084" y="318"/>
                  </a:cubicBezTo>
                  <a:cubicBezTo>
                    <a:pt x="1031" y="159"/>
                    <a:pt x="872" y="27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32"/>
            <p:cNvSpPr/>
            <p:nvPr/>
          </p:nvSpPr>
          <p:spPr>
            <a:xfrm>
              <a:off x="4817130" y="4376568"/>
              <a:ext cx="138099" cy="41026"/>
            </a:xfrm>
            <a:custGeom>
              <a:avLst/>
              <a:gdLst/>
              <a:ahLst/>
              <a:cxnLst/>
              <a:rect l="l" t="t" r="r" b="b"/>
              <a:pathLst>
                <a:path w="3117" h="926" extrusionOk="0">
                  <a:moveTo>
                    <a:pt x="977" y="1"/>
                  </a:moveTo>
                  <a:cubicBezTo>
                    <a:pt x="740" y="1"/>
                    <a:pt x="502" y="27"/>
                    <a:pt x="291" y="133"/>
                  </a:cubicBezTo>
                  <a:cubicBezTo>
                    <a:pt x="132" y="159"/>
                    <a:pt x="26" y="291"/>
                    <a:pt x="0" y="450"/>
                  </a:cubicBezTo>
                  <a:cubicBezTo>
                    <a:pt x="26" y="608"/>
                    <a:pt x="158" y="740"/>
                    <a:pt x="317" y="740"/>
                  </a:cubicBezTo>
                  <a:cubicBezTo>
                    <a:pt x="475" y="793"/>
                    <a:pt x="660" y="819"/>
                    <a:pt x="792" y="846"/>
                  </a:cubicBezTo>
                  <a:cubicBezTo>
                    <a:pt x="1096" y="899"/>
                    <a:pt x="1407" y="925"/>
                    <a:pt x="1720" y="925"/>
                  </a:cubicBezTo>
                  <a:cubicBezTo>
                    <a:pt x="2034" y="925"/>
                    <a:pt x="2351" y="899"/>
                    <a:pt x="2668" y="846"/>
                  </a:cubicBezTo>
                  <a:cubicBezTo>
                    <a:pt x="2747" y="846"/>
                    <a:pt x="2826" y="819"/>
                    <a:pt x="2906" y="793"/>
                  </a:cubicBezTo>
                  <a:cubicBezTo>
                    <a:pt x="3011" y="767"/>
                    <a:pt x="3090" y="661"/>
                    <a:pt x="3117" y="555"/>
                  </a:cubicBezTo>
                  <a:cubicBezTo>
                    <a:pt x="3117" y="423"/>
                    <a:pt x="3064" y="318"/>
                    <a:pt x="2958" y="238"/>
                  </a:cubicBezTo>
                  <a:cubicBezTo>
                    <a:pt x="2853" y="185"/>
                    <a:pt x="2774" y="159"/>
                    <a:pt x="2668" y="159"/>
                  </a:cubicBezTo>
                  <a:cubicBezTo>
                    <a:pt x="2113" y="53"/>
                    <a:pt x="1532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32"/>
            <p:cNvSpPr/>
            <p:nvPr/>
          </p:nvSpPr>
          <p:spPr>
            <a:xfrm>
              <a:off x="4938836" y="4236254"/>
              <a:ext cx="121750" cy="46077"/>
            </a:xfrm>
            <a:custGeom>
              <a:avLst/>
              <a:gdLst/>
              <a:ahLst/>
              <a:cxnLst/>
              <a:rect l="l" t="t" r="r" b="b"/>
              <a:pathLst>
                <a:path w="2748" h="1040" extrusionOk="0">
                  <a:moveTo>
                    <a:pt x="1517" y="1"/>
                  </a:moveTo>
                  <a:cubicBezTo>
                    <a:pt x="1280" y="1"/>
                    <a:pt x="1043" y="27"/>
                    <a:pt x="819" y="77"/>
                  </a:cubicBezTo>
                  <a:cubicBezTo>
                    <a:pt x="581" y="130"/>
                    <a:pt x="396" y="236"/>
                    <a:pt x="211" y="368"/>
                  </a:cubicBezTo>
                  <a:cubicBezTo>
                    <a:pt x="0" y="526"/>
                    <a:pt x="27" y="817"/>
                    <a:pt x="238" y="949"/>
                  </a:cubicBezTo>
                  <a:cubicBezTo>
                    <a:pt x="317" y="975"/>
                    <a:pt x="396" y="1028"/>
                    <a:pt x="476" y="1028"/>
                  </a:cubicBezTo>
                  <a:cubicBezTo>
                    <a:pt x="528" y="1028"/>
                    <a:pt x="581" y="1040"/>
                    <a:pt x="634" y="1040"/>
                  </a:cubicBezTo>
                  <a:cubicBezTo>
                    <a:pt x="660" y="1040"/>
                    <a:pt x="687" y="1037"/>
                    <a:pt x="713" y="1028"/>
                  </a:cubicBezTo>
                  <a:cubicBezTo>
                    <a:pt x="1083" y="975"/>
                    <a:pt x="1453" y="922"/>
                    <a:pt x="1849" y="870"/>
                  </a:cubicBezTo>
                  <a:cubicBezTo>
                    <a:pt x="2060" y="843"/>
                    <a:pt x="2272" y="790"/>
                    <a:pt x="2509" y="737"/>
                  </a:cubicBezTo>
                  <a:cubicBezTo>
                    <a:pt x="2615" y="737"/>
                    <a:pt x="2694" y="658"/>
                    <a:pt x="2721" y="526"/>
                  </a:cubicBezTo>
                  <a:cubicBezTo>
                    <a:pt x="2747" y="420"/>
                    <a:pt x="2694" y="288"/>
                    <a:pt x="2589" y="209"/>
                  </a:cubicBezTo>
                  <a:cubicBezTo>
                    <a:pt x="2483" y="156"/>
                    <a:pt x="2404" y="130"/>
                    <a:pt x="2298" y="104"/>
                  </a:cubicBezTo>
                  <a:cubicBezTo>
                    <a:pt x="2047" y="34"/>
                    <a:pt x="1781" y="1"/>
                    <a:pt x="1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32"/>
            <p:cNvSpPr/>
            <p:nvPr/>
          </p:nvSpPr>
          <p:spPr>
            <a:xfrm>
              <a:off x="4132485" y="4674829"/>
              <a:ext cx="71420" cy="100882"/>
            </a:xfrm>
            <a:custGeom>
              <a:avLst/>
              <a:gdLst/>
              <a:ahLst/>
              <a:cxnLst/>
              <a:rect l="l" t="t" r="r" b="b"/>
              <a:pathLst>
                <a:path w="1612" h="2277" extrusionOk="0">
                  <a:moveTo>
                    <a:pt x="330" y="1"/>
                  </a:moveTo>
                  <a:cubicBezTo>
                    <a:pt x="190" y="1"/>
                    <a:pt x="75" y="126"/>
                    <a:pt x="27" y="295"/>
                  </a:cubicBezTo>
                  <a:cubicBezTo>
                    <a:pt x="1" y="585"/>
                    <a:pt x="53" y="849"/>
                    <a:pt x="212" y="1087"/>
                  </a:cubicBezTo>
                  <a:cubicBezTo>
                    <a:pt x="476" y="1483"/>
                    <a:pt x="846" y="1774"/>
                    <a:pt x="1136" y="2170"/>
                  </a:cubicBezTo>
                  <a:cubicBezTo>
                    <a:pt x="1185" y="2243"/>
                    <a:pt x="1244" y="2277"/>
                    <a:pt x="1308" y="2277"/>
                  </a:cubicBezTo>
                  <a:cubicBezTo>
                    <a:pt x="1382" y="2277"/>
                    <a:pt x="1461" y="2230"/>
                    <a:pt x="1533" y="2144"/>
                  </a:cubicBezTo>
                  <a:cubicBezTo>
                    <a:pt x="1586" y="2064"/>
                    <a:pt x="1612" y="1959"/>
                    <a:pt x="1586" y="1880"/>
                  </a:cubicBezTo>
                  <a:cubicBezTo>
                    <a:pt x="1559" y="1589"/>
                    <a:pt x="1453" y="1325"/>
                    <a:pt x="1295" y="1114"/>
                  </a:cubicBezTo>
                  <a:cubicBezTo>
                    <a:pt x="1084" y="770"/>
                    <a:pt x="740" y="480"/>
                    <a:pt x="529" y="110"/>
                  </a:cubicBezTo>
                  <a:cubicBezTo>
                    <a:pt x="503" y="57"/>
                    <a:pt x="423" y="4"/>
                    <a:pt x="370" y="4"/>
                  </a:cubicBezTo>
                  <a:cubicBezTo>
                    <a:pt x="357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32"/>
            <p:cNvSpPr/>
            <p:nvPr/>
          </p:nvSpPr>
          <p:spPr>
            <a:xfrm>
              <a:off x="3925359" y="4050084"/>
              <a:ext cx="1225343" cy="1158620"/>
            </a:xfrm>
            <a:custGeom>
              <a:avLst/>
              <a:gdLst/>
              <a:ahLst/>
              <a:cxnLst/>
              <a:rect l="l" t="t" r="r" b="b"/>
              <a:pathLst>
                <a:path w="27657" h="26151" extrusionOk="0">
                  <a:moveTo>
                    <a:pt x="20498" y="1769"/>
                  </a:moveTo>
                  <a:cubicBezTo>
                    <a:pt x="20620" y="1769"/>
                    <a:pt x="20743" y="1845"/>
                    <a:pt x="20788" y="1981"/>
                  </a:cubicBezTo>
                  <a:cubicBezTo>
                    <a:pt x="20841" y="2113"/>
                    <a:pt x="20841" y="2272"/>
                    <a:pt x="20841" y="2430"/>
                  </a:cubicBezTo>
                  <a:cubicBezTo>
                    <a:pt x="20841" y="2509"/>
                    <a:pt x="20788" y="2615"/>
                    <a:pt x="20788" y="2694"/>
                  </a:cubicBezTo>
                  <a:cubicBezTo>
                    <a:pt x="20762" y="2958"/>
                    <a:pt x="20683" y="3223"/>
                    <a:pt x="20551" y="3460"/>
                  </a:cubicBezTo>
                  <a:cubicBezTo>
                    <a:pt x="20488" y="3607"/>
                    <a:pt x="20374" y="3688"/>
                    <a:pt x="20264" y="3688"/>
                  </a:cubicBezTo>
                  <a:cubicBezTo>
                    <a:pt x="20236" y="3688"/>
                    <a:pt x="20208" y="3682"/>
                    <a:pt x="20181" y="3672"/>
                  </a:cubicBezTo>
                  <a:cubicBezTo>
                    <a:pt x="20049" y="3645"/>
                    <a:pt x="19943" y="3487"/>
                    <a:pt x="19970" y="3355"/>
                  </a:cubicBezTo>
                  <a:cubicBezTo>
                    <a:pt x="19917" y="2906"/>
                    <a:pt x="19996" y="2483"/>
                    <a:pt x="20154" y="2087"/>
                  </a:cubicBezTo>
                  <a:cubicBezTo>
                    <a:pt x="20181" y="2007"/>
                    <a:pt x="20234" y="1955"/>
                    <a:pt x="20260" y="1902"/>
                  </a:cubicBezTo>
                  <a:cubicBezTo>
                    <a:pt x="20317" y="1812"/>
                    <a:pt x="20407" y="1769"/>
                    <a:pt x="20498" y="1769"/>
                  </a:cubicBezTo>
                  <a:close/>
                  <a:moveTo>
                    <a:pt x="24359" y="4192"/>
                  </a:moveTo>
                  <a:cubicBezTo>
                    <a:pt x="24635" y="4192"/>
                    <a:pt x="24912" y="4233"/>
                    <a:pt x="25173" y="4306"/>
                  </a:cubicBezTo>
                  <a:cubicBezTo>
                    <a:pt x="25279" y="4332"/>
                    <a:pt x="25358" y="4358"/>
                    <a:pt x="25464" y="4411"/>
                  </a:cubicBezTo>
                  <a:cubicBezTo>
                    <a:pt x="25569" y="4464"/>
                    <a:pt x="25622" y="4596"/>
                    <a:pt x="25596" y="4728"/>
                  </a:cubicBezTo>
                  <a:cubicBezTo>
                    <a:pt x="25569" y="4834"/>
                    <a:pt x="25490" y="4939"/>
                    <a:pt x="25358" y="4939"/>
                  </a:cubicBezTo>
                  <a:cubicBezTo>
                    <a:pt x="25147" y="4992"/>
                    <a:pt x="24935" y="5045"/>
                    <a:pt x="24698" y="5072"/>
                  </a:cubicBezTo>
                  <a:cubicBezTo>
                    <a:pt x="24328" y="5124"/>
                    <a:pt x="23958" y="5177"/>
                    <a:pt x="23588" y="5230"/>
                  </a:cubicBezTo>
                  <a:lnTo>
                    <a:pt x="23351" y="5230"/>
                  </a:lnTo>
                  <a:cubicBezTo>
                    <a:pt x="23245" y="5204"/>
                    <a:pt x="23166" y="5177"/>
                    <a:pt x="23113" y="5124"/>
                  </a:cubicBezTo>
                  <a:cubicBezTo>
                    <a:pt x="22902" y="5019"/>
                    <a:pt x="22875" y="4702"/>
                    <a:pt x="23086" y="4570"/>
                  </a:cubicBezTo>
                  <a:cubicBezTo>
                    <a:pt x="23245" y="4438"/>
                    <a:pt x="23456" y="4332"/>
                    <a:pt x="23694" y="4279"/>
                  </a:cubicBezTo>
                  <a:cubicBezTo>
                    <a:pt x="23908" y="4220"/>
                    <a:pt x="24133" y="4192"/>
                    <a:pt x="24359" y="4192"/>
                  </a:cubicBezTo>
                  <a:close/>
                  <a:moveTo>
                    <a:pt x="17026" y="3301"/>
                  </a:moveTo>
                  <a:cubicBezTo>
                    <a:pt x="17120" y="3301"/>
                    <a:pt x="17213" y="3361"/>
                    <a:pt x="17275" y="3487"/>
                  </a:cubicBezTo>
                  <a:cubicBezTo>
                    <a:pt x="17407" y="3777"/>
                    <a:pt x="17460" y="4068"/>
                    <a:pt x="17460" y="4358"/>
                  </a:cubicBezTo>
                  <a:cubicBezTo>
                    <a:pt x="17460" y="4675"/>
                    <a:pt x="17407" y="4966"/>
                    <a:pt x="17407" y="5309"/>
                  </a:cubicBezTo>
                  <a:cubicBezTo>
                    <a:pt x="17407" y="5464"/>
                    <a:pt x="17294" y="5562"/>
                    <a:pt x="17161" y="5562"/>
                  </a:cubicBezTo>
                  <a:cubicBezTo>
                    <a:pt x="17112" y="5562"/>
                    <a:pt x="17061" y="5549"/>
                    <a:pt x="17011" y="5521"/>
                  </a:cubicBezTo>
                  <a:cubicBezTo>
                    <a:pt x="16905" y="5441"/>
                    <a:pt x="16853" y="5362"/>
                    <a:pt x="16826" y="5230"/>
                  </a:cubicBezTo>
                  <a:cubicBezTo>
                    <a:pt x="16668" y="4781"/>
                    <a:pt x="16615" y="4306"/>
                    <a:pt x="16668" y="3830"/>
                  </a:cubicBezTo>
                  <a:lnTo>
                    <a:pt x="16668" y="3830"/>
                  </a:lnTo>
                  <a:lnTo>
                    <a:pt x="16668" y="3856"/>
                  </a:lnTo>
                  <a:cubicBezTo>
                    <a:pt x="16668" y="3724"/>
                    <a:pt x="16694" y="3619"/>
                    <a:pt x="16747" y="3513"/>
                  </a:cubicBezTo>
                  <a:cubicBezTo>
                    <a:pt x="16816" y="3374"/>
                    <a:pt x="16922" y="3301"/>
                    <a:pt x="17026" y="3301"/>
                  </a:cubicBezTo>
                  <a:close/>
                  <a:moveTo>
                    <a:pt x="21105" y="7370"/>
                  </a:moveTo>
                  <a:cubicBezTo>
                    <a:pt x="21660" y="7370"/>
                    <a:pt x="22241" y="7422"/>
                    <a:pt x="22796" y="7502"/>
                  </a:cubicBezTo>
                  <a:cubicBezTo>
                    <a:pt x="22902" y="7528"/>
                    <a:pt x="22981" y="7554"/>
                    <a:pt x="23086" y="7607"/>
                  </a:cubicBezTo>
                  <a:cubicBezTo>
                    <a:pt x="23192" y="7660"/>
                    <a:pt x="23245" y="7792"/>
                    <a:pt x="23245" y="7924"/>
                  </a:cubicBezTo>
                  <a:cubicBezTo>
                    <a:pt x="23218" y="8030"/>
                    <a:pt x="23139" y="8136"/>
                    <a:pt x="23034" y="8162"/>
                  </a:cubicBezTo>
                  <a:cubicBezTo>
                    <a:pt x="22954" y="8188"/>
                    <a:pt x="22875" y="8188"/>
                    <a:pt x="22796" y="8215"/>
                  </a:cubicBezTo>
                  <a:cubicBezTo>
                    <a:pt x="22518" y="8261"/>
                    <a:pt x="22240" y="8282"/>
                    <a:pt x="21964" y="8282"/>
                  </a:cubicBezTo>
                  <a:cubicBezTo>
                    <a:pt x="21611" y="8282"/>
                    <a:pt x="21262" y="8248"/>
                    <a:pt x="20920" y="8188"/>
                  </a:cubicBezTo>
                  <a:lnTo>
                    <a:pt x="20920" y="8215"/>
                  </a:lnTo>
                  <a:cubicBezTo>
                    <a:pt x="20788" y="8188"/>
                    <a:pt x="20603" y="8162"/>
                    <a:pt x="20445" y="8109"/>
                  </a:cubicBezTo>
                  <a:cubicBezTo>
                    <a:pt x="20286" y="8083"/>
                    <a:pt x="20154" y="7977"/>
                    <a:pt x="20128" y="7819"/>
                  </a:cubicBezTo>
                  <a:cubicBezTo>
                    <a:pt x="20154" y="7660"/>
                    <a:pt x="20260" y="7528"/>
                    <a:pt x="20419" y="7475"/>
                  </a:cubicBezTo>
                  <a:cubicBezTo>
                    <a:pt x="20630" y="7396"/>
                    <a:pt x="20868" y="7370"/>
                    <a:pt x="21105" y="7370"/>
                  </a:cubicBezTo>
                  <a:close/>
                  <a:moveTo>
                    <a:pt x="12569" y="6547"/>
                  </a:moveTo>
                  <a:cubicBezTo>
                    <a:pt x="12588" y="6547"/>
                    <a:pt x="12607" y="6548"/>
                    <a:pt x="12626" y="6551"/>
                  </a:cubicBezTo>
                  <a:cubicBezTo>
                    <a:pt x="12811" y="6577"/>
                    <a:pt x="12943" y="6683"/>
                    <a:pt x="13023" y="6868"/>
                  </a:cubicBezTo>
                  <a:cubicBezTo>
                    <a:pt x="13128" y="7105"/>
                    <a:pt x="13155" y="7396"/>
                    <a:pt x="13128" y="7660"/>
                  </a:cubicBezTo>
                  <a:cubicBezTo>
                    <a:pt x="13102" y="8030"/>
                    <a:pt x="13023" y="8373"/>
                    <a:pt x="13023" y="8717"/>
                  </a:cubicBezTo>
                  <a:cubicBezTo>
                    <a:pt x="13023" y="8770"/>
                    <a:pt x="12996" y="8822"/>
                    <a:pt x="12996" y="8902"/>
                  </a:cubicBezTo>
                  <a:cubicBezTo>
                    <a:pt x="12940" y="9069"/>
                    <a:pt x="12794" y="9170"/>
                    <a:pt x="12638" y="9170"/>
                  </a:cubicBezTo>
                  <a:cubicBezTo>
                    <a:pt x="12572" y="9170"/>
                    <a:pt x="12504" y="9152"/>
                    <a:pt x="12441" y="9113"/>
                  </a:cubicBezTo>
                  <a:cubicBezTo>
                    <a:pt x="12257" y="9007"/>
                    <a:pt x="12124" y="8822"/>
                    <a:pt x="12098" y="8611"/>
                  </a:cubicBezTo>
                  <a:cubicBezTo>
                    <a:pt x="11966" y="8109"/>
                    <a:pt x="11940" y="7581"/>
                    <a:pt x="12072" y="7053"/>
                  </a:cubicBezTo>
                  <a:cubicBezTo>
                    <a:pt x="12072" y="6947"/>
                    <a:pt x="12124" y="6868"/>
                    <a:pt x="12177" y="6788"/>
                  </a:cubicBezTo>
                  <a:cubicBezTo>
                    <a:pt x="12248" y="6646"/>
                    <a:pt x="12404" y="6547"/>
                    <a:pt x="12569" y="6547"/>
                  </a:cubicBezTo>
                  <a:close/>
                  <a:moveTo>
                    <a:pt x="17662" y="9921"/>
                  </a:moveTo>
                  <a:cubicBezTo>
                    <a:pt x="17700" y="9921"/>
                    <a:pt x="17738" y="9924"/>
                    <a:pt x="17777" y="9932"/>
                  </a:cubicBezTo>
                  <a:lnTo>
                    <a:pt x="18173" y="10011"/>
                  </a:lnTo>
                  <a:cubicBezTo>
                    <a:pt x="18622" y="10064"/>
                    <a:pt x="19071" y="10275"/>
                    <a:pt x="19468" y="10566"/>
                  </a:cubicBezTo>
                  <a:cubicBezTo>
                    <a:pt x="19600" y="10645"/>
                    <a:pt x="19705" y="10777"/>
                    <a:pt x="19758" y="10935"/>
                  </a:cubicBezTo>
                  <a:cubicBezTo>
                    <a:pt x="19837" y="11068"/>
                    <a:pt x="19811" y="11226"/>
                    <a:pt x="19705" y="11305"/>
                  </a:cubicBezTo>
                  <a:cubicBezTo>
                    <a:pt x="19653" y="11345"/>
                    <a:pt x="19593" y="11365"/>
                    <a:pt x="19537" y="11365"/>
                  </a:cubicBezTo>
                  <a:cubicBezTo>
                    <a:pt x="19481" y="11365"/>
                    <a:pt x="19428" y="11345"/>
                    <a:pt x="19388" y="11305"/>
                  </a:cubicBezTo>
                  <a:cubicBezTo>
                    <a:pt x="18966" y="11094"/>
                    <a:pt x="18517" y="10962"/>
                    <a:pt x="18068" y="10856"/>
                  </a:cubicBezTo>
                  <a:cubicBezTo>
                    <a:pt x="17856" y="10803"/>
                    <a:pt x="17645" y="10724"/>
                    <a:pt x="17460" y="10619"/>
                  </a:cubicBezTo>
                  <a:cubicBezTo>
                    <a:pt x="17381" y="10566"/>
                    <a:pt x="17328" y="10539"/>
                    <a:pt x="17275" y="10460"/>
                  </a:cubicBezTo>
                  <a:cubicBezTo>
                    <a:pt x="17090" y="10302"/>
                    <a:pt x="17170" y="10011"/>
                    <a:pt x="17407" y="9958"/>
                  </a:cubicBezTo>
                  <a:cubicBezTo>
                    <a:pt x="17482" y="9939"/>
                    <a:pt x="17570" y="9921"/>
                    <a:pt x="17662" y="9921"/>
                  </a:cubicBezTo>
                  <a:close/>
                  <a:moveTo>
                    <a:pt x="8863" y="9413"/>
                  </a:moveTo>
                  <a:cubicBezTo>
                    <a:pt x="8936" y="9413"/>
                    <a:pt x="9010" y="9446"/>
                    <a:pt x="9060" y="9509"/>
                  </a:cubicBezTo>
                  <a:cubicBezTo>
                    <a:pt x="9087" y="9562"/>
                    <a:pt x="9140" y="9615"/>
                    <a:pt x="9166" y="9694"/>
                  </a:cubicBezTo>
                  <a:cubicBezTo>
                    <a:pt x="9536" y="10434"/>
                    <a:pt x="9668" y="11279"/>
                    <a:pt x="9589" y="12098"/>
                  </a:cubicBezTo>
                  <a:lnTo>
                    <a:pt x="9589" y="12362"/>
                  </a:lnTo>
                  <a:cubicBezTo>
                    <a:pt x="9589" y="12520"/>
                    <a:pt x="9483" y="12679"/>
                    <a:pt x="9298" y="12732"/>
                  </a:cubicBezTo>
                  <a:cubicBezTo>
                    <a:pt x="9265" y="12743"/>
                    <a:pt x="9231" y="12748"/>
                    <a:pt x="9197" y="12748"/>
                  </a:cubicBezTo>
                  <a:cubicBezTo>
                    <a:pt x="9067" y="12748"/>
                    <a:pt x="8938" y="12672"/>
                    <a:pt x="8876" y="12547"/>
                  </a:cubicBezTo>
                  <a:cubicBezTo>
                    <a:pt x="8796" y="12441"/>
                    <a:pt x="8770" y="12362"/>
                    <a:pt x="8743" y="12256"/>
                  </a:cubicBezTo>
                  <a:cubicBezTo>
                    <a:pt x="8611" y="11490"/>
                    <a:pt x="8532" y="10724"/>
                    <a:pt x="8532" y="9932"/>
                  </a:cubicBezTo>
                  <a:cubicBezTo>
                    <a:pt x="8532" y="9932"/>
                    <a:pt x="8532" y="9905"/>
                    <a:pt x="8532" y="9905"/>
                  </a:cubicBezTo>
                  <a:cubicBezTo>
                    <a:pt x="8559" y="9773"/>
                    <a:pt x="8585" y="9641"/>
                    <a:pt x="8664" y="9536"/>
                  </a:cubicBezTo>
                  <a:cubicBezTo>
                    <a:pt x="8706" y="9453"/>
                    <a:pt x="8783" y="9413"/>
                    <a:pt x="8863" y="9413"/>
                  </a:cubicBezTo>
                  <a:close/>
                  <a:moveTo>
                    <a:pt x="13785" y="13506"/>
                  </a:moveTo>
                  <a:cubicBezTo>
                    <a:pt x="13858" y="13506"/>
                    <a:pt x="13931" y="13521"/>
                    <a:pt x="14000" y="13550"/>
                  </a:cubicBezTo>
                  <a:cubicBezTo>
                    <a:pt x="14396" y="13656"/>
                    <a:pt x="14739" y="13841"/>
                    <a:pt x="15083" y="14079"/>
                  </a:cubicBezTo>
                  <a:cubicBezTo>
                    <a:pt x="15347" y="14264"/>
                    <a:pt x="15611" y="14449"/>
                    <a:pt x="15849" y="14660"/>
                  </a:cubicBezTo>
                  <a:cubicBezTo>
                    <a:pt x="15928" y="14739"/>
                    <a:pt x="16007" y="14818"/>
                    <a:pt x="16060" y="14924"/>
                  </a:cubicBezTo>
                  <a:cubicBezTo>
                    <a:pt x="16132" y="15115"/>
                    <a:pt x="15988" y="15328"/>
                    <a:pt x="15784" y="15328"/>
                  </a:cubicBezTo>
                  <a:cubicBezTo>
                    <a:pt x="15762" y="15328"/>
                    <a:pt x="15740" y="15325"/>
                    <a:pt x="15717" y="15320"/>
                  </a:cubicBezTo>
                  <a:lnTo>
                    <a:pt x="15638" y="15294"/>
                  </a:lnTo>
                  <a:cubicBezTo>
                    <a:pt x="15162" y="15135"/>
                    <a:pt x="14687" y="14950"/>
                    <a:pt x="14211" y="14792"/>
                  </a:cubicBezTo>
                  <a:cubicBezTo>
                    <a:pt x="13921" y="14686"/>
                    <a:pt x="13683" y="14528"/>
                    <a:pt x="13498" y="14316"/>
                  </a:cubicBezTo>
                  <a:cubicBezTo>
                    <a:pt x="13313" y="14105"/>
                    <a:pt x="13207" y="13841"/>
                    <a:pt x="13445" y="13630"/>
                  </a:cubicBezTo>
                  <a:cubicBezTo>
                    <a:pt x="13544" y="13547"/>
                    <a:pt x="13664" y="13506"/>
                    <a:pt x="13785" y="13506"/>
                  </a:cubicBezTo>
                  <a:close/>
                  <a:moveTo>
                    <a:pt x="4998" y="14101"/>
                  </a:moveTo>
                  <a:cubicBezTo>
                    <a:pt x="5014" y="14101"/>
                    <a:pt x="5029" y="14103"/>
                    <a:pt x="5045" y="14105"/>
                  </a:cubicBezTo>
                  <a:cubicBezTo>
                    <a:pt x="5098" y="14105"/>
                    <a:pt x="5178" y="14158"/>
                    <a:pt x="5204" y="14211"/>
                  </a:cubicBezTo>
                  <a:cubicBezTo>
                    <a:pt x="5415" y="14581"/>
                    <a:pt x="5759" y="14845"/>
                    <a:pt x="5970" y="15215"/>
                  </a:cubicBezTo>
                  <a:cubicBezTo>
                    <a:pt x="6128" y="15426"/>
                    <a:pt x="6234" y="15690"/>
                    <a:pt x="6261" y="15981"/>
                  </a:cubicBezTo>
                  <a:cubicBezTo>
                    <a:pt x="6287" y="16060"/>
                    <a:pt x="6261" y="16165"/>
                    <a:pt x="6208" y="16245"/>
                  </a:cubicBezTo>
                  <a:cubicBezTo>
                    <a:pt x="6136" y="16331"/>
                    <a:pt x="6057" y="16378"/>
                    <a:pt x="5983" y="16378"/>
                  </a:cubicBezTo>
                  <a:cubicBezTo>
                    <a:pt x="5919" y="16378"/>
                    <a:pt x="5860" y="16344"/>
                    <a:pt x="5811" y="16271"/>
                  </a:cubicBezTo>
                  <a:cubicBezTo>
                    <a:pt x="5521" y="15875"/>
                    <a:pt x="5151" y="15584"/>
                    <a:pt x="4887" y="15188"/>
                  </a:cubicBezTo>
                  <a:cubicBezTo>
                    <a:pt x="4728" y="14950"/>
                    <a:pt x="4676" y="14686"/>
                    <a:pt x="4702" y="14396"/>
                  </a:cubicBezTo>
                  <a:cubicBezTo>
                    <a:pt x="4750" y="14206"/>
                    <a:pt x="4861" y="14101"/>
                    <a:pt x="4998" y="14101"/>
                  </a:cubicBezTo>
                  <a:close/>
                  <a:moveTo>
                    <a:pt x="23988" y="2937"/>
                  </a:moveTo>
                  <a:cubicBezTo>
                    <a:pt x="24074" y="2937"/>
                    <a:pt x="24149" y="2959"/>
                    <a:pt x="24196" y="3038"/>
                  </a:cubicBezTo>
                  <a:cubicBezTo>
                    <a:pt x="24249" y="3196"/>
                    <a:pt x="24222" y="3355"/>
                    <a:pt x="24090" y="3460"/>
                  </a:cubicBezTo>
                  <a:cubicBezTo>
                    <a:pt x="23958" y="3619"/>
                    <a:pt x="23773" y="3751"/>
                    <a:pt x="23588" y="3856"/>
                  </a:cubicBezTo>
                  <a:cubicBezTo>
                    <a:pt x="22981" y="4173"/>
                    <a:pt x="22373" y="4517"/>
                    <a:pt x="21819" y="4913"/>
                  </a:cubicBezTo>
                  <a:cubicBezTo>
                    <a:pt x="21449" y="5151"/>
                    <a:pt x="21105" y="5415"/>
                    <a:pt x="20736" y="5653"/>
                  </a:cubicBezTo>
                  <a:cubicBezTo>
                    <a:pt x="20471" y="5811"/>
                    <a:pt x="20234" y="6022"/>
                    <a:pt x="19970" y="6234"/>
                  </a:cubicBezTo>
                  <a:cubicBezTo>
                    <a:pt x="19468" y="6604"/>
                    <a:pt x="18992" y="6947"/>
                    <a:pt x="18490" y="7290"/>
                  </a:cubicBezTo>
                  <a:cubicBezTo>
                    <a:pt x="16958" y="8320"/>
                    <a:pt x="15558" y="9483"/>
                    <a:pt x="14264" y="10803"/>
                  </a:cubicBezTo>
                  <a:cubicBezTo>
                    <a:pt x="13392" y="11675"/>
                    <a:pt x="12521" y="12547"/>
                    <a:pt x="11675" y="13471"/>
                  </a:cubicBezTo>
                  <a:cubicBezTo>
                    <a:pt x="11015" y="14237"/>
                    <a:pt x="10381" y="15030"/>
                    <a:pt x="9694" y="15796"/>
                  </a:cubicBezTo>
                  <a:cubicBezTo>
                    <a:pt x="9140" y="16403"/>
                    <a:pt x="8532" y="17037"/>
                    <a:pt x="7898" y="17592"/>
                  </a:cubicBezTo>
                  <a:cubicBezTo>
                    <a:pt x="7766" y="17724"/>
                    <a:pt x="7634" y="17830"/>
                    <a:pt x="7502" y="17935"/>
                  </a:cubicBezTo>
                  <a:cubicBezTo>
                    <a:pt x="7396" y="17988"/>
                    <a:pt x="7291" y="18041"/>
                    <a:pt x="7185" y="18041"/>
                  </a:cubicBezTo>
                  <a:cubicBezTo>
                    <a:pt x="6947" y="18014"/>
                    <a:pt x="6789" y="17803"/>
                    <a:pt x="6842" y="17592"/>
                  </a:cubicBezTo>
                  <a:cubicBezTo>
                    <a:pt x="6894" y="17407"/>
                    <a:pt x="6974" y="17275"/>
                    <a:pt x="7079" y="17143"/>
                  </a:cubicBezTo>
                  <a:cubicBezTo>
                    <a:pt x="7476" y="16641"/>
                    <a:pt x="7845" y="16139"/>
                    <a:pt x="8242" y="15637"/>
                  </a:cubicBezTo>
                  <a:cubicBezTo>
                    <a:pt x="9008" y="14686"/>
                    <a:pt x="9774" y="13762"/>
                    <a:pt x="10540" y="12864"/>
                  </a:cubicBezTo>
                  <a:cubicBezTo>
                    <a:pt x="11015" y="12283"/>
                    <a:pt x="11543" y="11781"/>
                    <a:pt x="12072" y="11252"/>
                  </a:cubicBezTo>
                  <a:cubicBezTo>
                    <a:pt x="12706" y="10645"/>
                    <a:pt x="13313" y="10011"/>
                    <a:pt x="13973" y="9403"/>
                  </a:cubicBezTo>
                  <a:cubicBezTo>
                    <a:pt x="14581" y="8875"/>
                    <a:pt x="15215" y="8347"/>
                    <a:pt x="15849" y="7819"/>
                  </a:cubicBezTo>
                  <a:cubicBezTo>
                    <a:pt x="16192" y="7554"/>
                    <a:pt x="16536" y="7290"/>
                    <a:pt x="16879" y="7053"/>
                  </a:cubicBezTo>
                  <a:cubicBezTo>
                    <a:pt x="18041" y="6260"/>
                    <a:pt x="19204" y="5468"/>
                    <a:pt x="20392" y="4675"/>
                  </a:cubicBezTo>
                  <a:cubicBezTo>
                    <a:pt x="21185" y="4121"/>
                    <a:pt x="22056" y="3645"/>
                    <a:pt x="22954" y="3249"/>
                  </a:cubicBezTo>
                  <a:cubicBezTo>
                    <a:pt x="23245" y="3117"/>
                    <a:pt x="23509" y="3038"/>
                    <a:pt x="23800" y="2958"/>
                  </a:cubicBezTo>
                  <a:cubicBezTo>
                    <a:pt x="23864" y="2948"/>
                    <a:pt x="23929" y="2937"/>
                    <a:pt x="23988" y="2937"/>
                  </a:cubicBezTo>
                  <a:close/>
                  <a:moveTo>
                    <a:pt x="10576" y="16608"/>
                  </a:moveTo>
                  <a:cubicBezTo>
                    <a:pt x="10600" y="16608"/>
                    <a:pt x="10623" y="16610"/>
                    <a:pt x="10645" y="16615"/>
                  </a:cubicBezTo>
                  <a:cubicBezTo>
                    <a:pt x="10909" y="16641"/>
                    <a:pt x="11147" y="16720"/>
                    <a:pt x="11332" y="16879"/>
                  </a:cubicBezTo>
                  <a:cubicBezTo>
                    <a:pt x="11675" y="17116"/>
                    <a:pt x="11966" y="17354"/>
                    <a:pt x="12283" y="17592"/>
                  </a:cubicBezTo>
                  <a:cubicBezTo>
                    <a:pt x="12336" y="17618"/>
                    <a:pt x="12389" y="17671"/>
                    <a:pt x="12415" y="17724"/>
                  </a:cubicBezTo>
                  <a:cubicBezTo>
                    <a:pt x="12494" y="17882"/>
                    <a:pt x="12389" y="18067"/>
                    <a:pt x="12230" y="18067"/>
                  </a:cubicBezTo>
                  <a:cubicBezTo>
                    <a:pt x="12151" y="18067"/>
                    <a:pt x="12098" y="18067"/>
                    <a:pt x="12045" y="18041"/>
                  </a:cubicBezTo>
                  <a:cubicBezTo>
                    <a:pt x="11808" y="18014"/>
                    <a:pt x="11570" y="17935"/>
                    <a:pt x="11385" y="17830"/>
                  </a:cubicBezTo>
                  <a:cubicBezTo>
                    <a:pt x="11015" y="17645"/>
                    <a:pt x="10698" y="17433"/>
                    <a:pt x="10381" y="17196"/>
                  </a:cubicBezTo>
                  <a:cubicBezTo>
                    <a:pt x="10223" y="17037"/>
                    <a:pt x="10170" y="16931"/>
                    <a:pt x="10249" y="16773"/>
                  </a:cubicBezTo>
                  <a:cubicBezTo>
                    <a:pt x="10315" y="16663"/>
                    <a:pt x="10455" y="16608"/>
                    <a:pt x="10576" y="16608"/>
                  </a:cubicBezTo>
                  <a:close/>
                  <a:moveTo>
                    <a:pt x="24951" y="1"/>
                  </a:moveTo>
                  <a:cubicBezTo>
                    <a:pt x="24374" y="1"/>
                    <a:pt x="23796" y="42"/>
                    <a:pt x="23218" y="132"/>
                  </a:cubicBezTo>
                  <a:cubicBezTo>
                    <a:pt x="21581" y="370"/>
                    <a:pt x="19943" y="819"/>
                    <a:pt x="18385" y="1453"/>
                  </a:cubicBezTo>
                  <a:cubicBezTo>
                    <a:pt x="16192" y="2272"/>
                    <a:pt x="14132" y="3381"/>
                    <a:pt x="12230" y="4755"/>
                  </a:cubicBezTo>
                  <a:cubicBezTo>
                    <a:pt x="11015" y="5653"/>
                    <a:pt x="9853" y="6630"/>
                    <a:pt x="8770" y="7687"/>
                  </a:cubicBezTo>
                  <a:cubicBezTo>
                    <a:pt x="7634" y="8717"/>
                    <a:pt x="6604" y="9879"/>
                    <a:pt x="5574" y="11015"/>
                  </a:cubicBezTo>
                  <a:cubicBezTo>
                    <a:pt x="4332" y="12441"/>
                    <a:pt x="3196" y="13947"/>
                    <a:pt x="2166" y="15532"/>
                  </a:cubicBezTo>
                  <a:cubicBezTo>
                    <a:pt x="1506" y="16588"/>
                    <a:pt x="925" y="17671"/>
                    <a:pt x="397" y="18780"/>
                  </a:cubicBezTo>
                  <a:cubicBezTo>
                    <a:pt x="238" y="19071"/>
                    <a:pt x="106" y="19362"/>
                    <a:pt x="0" y="19652"/>
                  </a:cubicBezTo>
                  <a:cubicBezTo>
                    <a:pt x="2113" y="19996"/>
                    <a:pt x="1480" y="25622"/>
                    <a:pt x="3593" y="25965"/>
                  </a:cubicBezTo>
                  <a:lnTo>
                    <a:pt x="4596" y="26150"/>
                  </a:lnTo>
                  <a:cubicBezTo>
                    <a:pt x="5415" y="25569"/>
                    <a:pt x="13789" y="20550"/>
                    <a:pt x="14581" y="19890"/>
                  </a:cubicBezTo>
                  <a:cubicBezTo>
                    <a:pt x="15690" y="19018"/>
                    <a:pt x="16721" y="18067"/>
                    <a:pt x="17698" y="17037"/>
                  </a:cubicBezTo>
                  <a:cubicBezTo>
                    <a:pt x="19045" y="15611"/>
                    <a:pt x="20313" y="14105"/>
                    <a:pt x="21449" y="12520"/>
                  </a:cubicBezTo>
                  <a:cubicBezTo>
                    <a:pt x="21871" y="11886"/>
                    <a:pt x="22347" y="11279"/>
                    <a:pt x="22796" y="10671"/>
                  </a:cubicBezTo>
                  <a:cubicBezTo>
                    <a:pt x="23377" y="9879"/>
                    <a:pt x="23958" y="9086"/>
                    <a:pt x="24460" y="8241"/>
                  </a:cubicBezTo>
                  <a:cubicBezTo>
                    <a:pt x="25067" y="7237"/>
                    <a:pt x="25649" y="6207"/>
                    <a:pt x="26256" y="5204"/>
                  </a:cubicBezTo>
                  <a:cubicBezTo>
                    <a:pt x="26705" y="4490"/>
                    <a:pt x="27075" y="3724"/>
                    <a:pt x="27392" y="2958"/>
                  </a:cubicBezTo>
                  <a:cubicBezTo>
                    <a:pt x="27550" y="2589"/>
                    <a:pt x="27630" y="2192"/>
                    <a:pt x="27630" y="1823"/>
                  </a:cubicBezTo>
                  <a:cubicBezTo>
                    <a:pt x="27656" y="1189"/>
                    <a:pt x="27286" y="581"/>
                    <a:pt x="26732" y="317"/>
                  </a:cubicBezTo>
                  <a:cubicBezTo>
                    <a:pt x="26441" y="132"/>
                    <a:pt x="26098" y="53"/>
                    <a:pt x="25754" y="26"/>
                  </a:cubicBezTo>
                  <a:cubicBezTo>
                    <a:pt x="25487" y="10"/>
                    <a:pt x="25219" y="1"/>
                    <a:pt x="24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32"/>
            <p:cNvSpPr/>
            <p:nvPr/>
          </p:nvSpPr>
          <p:spPr>
            <a:xfrm>
              <a:off x="4226101" y="4180961"/>
              <a:ext cx="774806" cy="668430"/>
            </a:xfrm>
            <a:custGeom>
              <a:avLst/>
              <a:gdLst/>
              <a:ahLst/>
              <a:cxnLst/>
              <a:rect l="l" t="t" r="r" b="b"/>
              <a:pathLst>
                <a:path w="17488" h="15087" extrusionOk="0">
                  <a:moveTo>
                    <a:pt x="17237" y="1"/>
                  </a:moveTo>
                  <a:cubicBezTo>
                    <a:pt x="17171" y="1"/>
                    <a:pt x="17099" y="19"/>
                    <a:pt x="17038" y="31"/>
                  </a:cubicBezTo>
                  <a:cubicBezTo>
                    <a:pt x="16721" y="84"/>
                    <a:pt x="16457" y="189"/>
                    <a:pt x="16166" y="295"/>
                  </a:cubicBezTo>
                  <a:cubicBezTo>
                    <a:pt x="15268" y="691"/>
                    <a:pt x="14397" y="1167"/>
                    <a:pt x="13604" y="1748"/>
                  </a:cubicBezTo>
                  <a:cubicBezTo>
                    <a:pt x="12416" y="2514"/>
                    <a:pt x="11253" y="3306"/>
                    <a:pt x="10091" y="4099"/>
                  </a:cubicBezTo>
                  <a:cubicBezTo>
                    <a:pt x="9721" y="4336"/>
                    <a:pt x="9404" y="4627"/>
                    <a:pt x="9061" y="4891"/>
                  </a:cubicBezTo>
                  <a:cubicBezTo>
                    <a:pt x="8427" y="5393"/>
                    <a:pt x="7793" y="5921"/>
                    <a:pt x="7185" y="6476"/>
                  </a:cubicBezTo>
                  <a:cubicBezTo>
                    <a:pt x="6525" y="7057"/>
                    <a:pt x="5918" y="7691"/>
                    <a:pt x="5284" y="8325"/>
                  </a:cubicBezTo>
                  <a:cubicBezTo>
                    <a:pt x="4755" y="8827"/>
                    <a:pt x="4227" y="9355"/>
                    <a:pt x="3752" y="9910"/>
                  </a:cubicBezTo>
                  <a:cubicBezTo>
                    <a:pt x="2986" y="10834"/>
                    <a:pt x="2193" y="11759"/>
                    <a:pt x="1454" y="12710"/>
                  </a:cubicBezTo>
                  <a:cubicBezTo>
                    <a:pt x="1057" y="13211"/>
                    <a:pt x="688" y="13713"/>
                    <a:pt x="291" y="14215"/>
                  </a:cubicBezTo>
                  <a:cubicBezTo>
                    <a:pt x="186" y="14321"/>
                    <a:pt x="106" y="14479"/>
                    <a:pt x="54" y="14638"/>
                  </a:cubicBezTo>
                  <a:cubicBezTo>
                    <a:pt x="1" y="14849"/>
                    <a:pt x="159" y="15060"/>
                    <a:pt x="397" y="15087"/>
                  </a:cubicBezTo>
                  <a:cubicBezTo>
                    <a:pt x="503" y="15087"/>
                    <a:pt x="608" y="15060"/>
                    <a:pt x="714" y="14981"/>
                  </a:cubicBezTo>
                  <a:cubicBezTo>
                    <a:pt x="846" y="14902"/>
                    <a:pt x="1005" y="14770"/>
                    <a:pt x="1137" y="14664"/>
                  </a:cubicBezTo>
                  <a:cubicBezTo>
                    <a:pt x="1744" y="14083"/>
                    <a:pt x="2352" y="13476"/>
                    <a:pt x="2933" y="12842"/>
                  </a:cubicBezTo>
                  <a:cubicBezTo>
                    <a:pt x="3620" y="12102"/>
                    <a:pt x="4253" y="11283"/>
                    <a:pt x="4914" y="10544"/>
                  </a:cubicBezTo>
                  <a:cubicBezTo>
                    <a:pt x="5733" y="9619"/>
                    <a:pt x="6631" y="8721"/>
                    <a:pt x="7502" y="7849"/>
                  </a:cubicBezTo>
                  <a:cubicBezTo>
                    <a:pt x="8770" y="6555"/>
                    <a:pt x="10197" y="5366"/>
                    <a:pt x="11702" y="4336"/>
                  </a:cubicBezTo>
                  <a:cubicBezTo>
                    <a:pt x="12178" y="4019"/>
                    <a:pt x="12680" y="3650"/>
                    <a:pt x="13182" y="3280"/>
                  </a:cubicBezTo>
                  <a:cubicBezTo>
                    <a:pt x="13446" y="3095"/>
                    <a:pt x="13683" y="2857"/>
                    <a:pt x="13974" y="2699"/>
                  </a:cubicBezTo>
                  <a:cubicBezTo>
                    <a:pt x="14344" y="2461"/>
                    <a:pt x="14687" y="2197"/>
                    <a:pt x="15057" y="1985"/>
                  </a:cubicBezTo>
                  <a:cubicBezTo>
                    <a:pt x="15612" y="1589"/>
                    <a:pt x="16193" y="1219"/>
                    <a:pt x="16800" y="902"/>
                  </a:cubicBezTo>
                  <a:cubicBezTo>
                    <a:pt x="17012" y="823"/>
                    <a:pt x="17170" y="691"/>
                    <a:pt x="17329" y="533"/>
                  </a:cubicBezTo>
                  <a:cubicBezTo>
                    <a:pt x="17434" y="427"/>
                    <a:pt x="17487" y="242"/>
                    <a:pt x="17408" y="110"/>
                  </a:cubicBezTo>
                  <a:cubicBezTo>
                    <a:pt x="17379" y="25"/>
                    <a:pt x="17313" y="1"/>
                    <a:pt x="17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32"/>
            <p:cNvSpPr/>
            <p:nvPr/>
          </p:nvSpPr>
          <p:spPr>
            <a:xfrm>
              <a:off x="4303369" y="4467127"/>
              <a:ext cx="50330" cy="148466"/>
            </a:xfrm>
            <a:custGeom>
              <a:avLst/>
              <a:gdLst/>
              <a:ahLst/>
              <a:cxnLst/>
              <a:rect l="l" t="t" r="r" b="b"/>
              <a:pathLst>
                <a:path w="1136" h="3351" extrusionOk="0">
                  <a:moveTo>
                    <a:pt x="327" y="0"/>
                  </a:moveTo>
                  <a:cubicBezTo>
                    <a:pt x="251" y="0"/>
                    <a:pt x="174" y="40"/>
                    <a:pt x="132" y="123"/>
                  </a:cubicBezTo>
                  <a:cubicBezTo>
                    <a:pt x="53" y="228"/>
                    <a:pt x="0" y="360"/>
                    <a:pt x="0" y="492"/>
                  </a:cubicBezTo>
                  <a:cubicBezTo>
                    <a:pt x="0" y="492"/>
                    <a:pt x="0" y="519"/>
                    <a:pt x="0" y="545"/>
                  </a:cubicBezTo>
                  <a:cubicBezTo>
                    <a:pt x="0" y="1311"/>
                    <a:pt x="53" y="2077"/>
                    <a:pt x="211" y="2843"/>
                  </a:cubicBezTo>
                  <a:cubicBezTo>
                    <a:pt x="238" y="2949"/>
                    <a:pt x="264" y="3054"/>
                    <a:pt x="317" y="3134"/>
                  </a:cubicBezTo>
                  <a:cubicBezTo>
                    <a:pt x="409" y="3272"/>
                    <a:pt x="542" y="3350"/>
                    <a:pt x="697" y="3350"/>
                  </a:cubicBezTo>
                  <a:cubicBezTo>
                    <a:pt x="720" y="3350"/>
                    <a:pt x="743" y="3348"/>
                    <a:pt x="766" y="3345"/>
                  </a:cubicBezTo>
                  <a:cubicBezTo>
                    <a:pt x="925" y="3266"/>
                    <a:pt x="1057" y="3107"/>
                    <a:pt x="1057" y="2949"/>
                  </a:cubicBezTo>
                  <a:lnTo>
                    <a:pt x="1057" y="2685"/>
                  </a:lnTo>
                  <a:cubicBezTo>
                    <a:pt x="1136" y="1866"/>
                    <a:pt x="1004" y="1021"/>
                    <a:pt x="634" y="281"/>
                  </a:cubicBezTo>
                  <a:cubicBezTo>
                    <a:pt x="608" y="228"/>
                    <a:pt x="555" y="149"/>
                    <a:pt x="502" y="96"/>
                  </a:cubicBezTo>
                  <a:cubicBezTo>
                    <a:pt x="464" y="33"/>
                    <a:pt x="39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32"/>
            <p:cNvSpPr/>
            <p:nvPr/>
          </p:nvSpPr>
          <p:spPr>
            <a:xfrm>
              <a:off x="4510495" y="4647581"/>
              <a:ext cx="129504" cy="81610"/>
            </a:xfrm>
            <a:custGeom>
              <a:avLst/>
              <a:gdLst/>
              <a:ahLst/>
              <a:cxnLst/>
              <a:rect l="l" t="t" r="r" b="b"/>
              <a:pathLst>
                <a:path w="2923" h="1842" extrusionOk="0">
                  <a:moveTo>
                    <a:pt x="610" y="1"/>
                  </a:moveTo>
                  <a:cubicBezTo>
                    <a:pt x="478" y="1"/>
                    <a:pt x="346" y="54"/>
                    <a:pt x="238" y="144"/>
                  </a:cubicBezTo>
                  <a:cubicBezTo>
                    <a:pt x="0" y="355"/>
                    <a:pt x="106" y="619"/>
                    <a:pt x="291" y="804"/>
                  </a:cubicBezTo>
                  <a:cubicBezTo>
                    <a:pt x="476" y="1015"/>
                    <a:pt x="714" y="1200"/>
                    <a:pt x="1004" y="1280"/>
                  </a:cubicBezTo>
                  <a:cubicBezTo>
                    <a:pt x="1480" y="1464"/>
                    <a:pt x="1955" y="1623"/>
                    <a:pt x="2431" y="1808"/>
                  </a:cubicBezTo>
                  <a:lnTo>
                    <a:pt x="2510" y="1834"/>
                  </a:lnTo>
                  <a:cubicBezTo>
                    <a:pt x="2533" y="1839"/>
                    <a:pt x="2555" y="1842"/>
                    <a:pt x="2577" y="1842"/>
                  </a:cubicBezTo>
                  <a:cubicBezTo>
                    <a:pt x="2780" y="1842"/>
                    <a:pt x="2922" y="1629"/>
                    <a:pt x="2827" y="1438"/>
                  </a:cubicBezTo>
                  <a:cubicBezTo>
                    <a:pt x="2774" y="1332"/>
                    <a:pt x="2721" y="1253"/>
                    <a:pt x="2615" y="1174"/>
                  </a:cubicBezTo>
                  <a:cubicBezTo>
                    <a:pt x="2378" y="963"/>
                    <a:pt x="2140" y="778"/>
                    <a:pt x="1876" y="593"/>
                  </a:cubicBezTo>
                  <a:cubicBezTo>
                    <a:pt x="1532" y="355"/>
                    <a:pt x="1163" y="170"/>
                    <a:pt x="793" y="38"/>
                  </a:cubicBezTo>
                  <a:cubicBezTo>
                    <a:pt x="734" y="13"/>
                    <a:pt x="672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32"/>
            <p:cNvSpPr/>
            <p:nvPr/>
          </p:nvSpPr>
          <p:spPr>
            <a:xfrm>
              <a:off x="4682531" y="4489590"/>
              <a:ext cx="122902" cy="63135"/>
            </a:xfrm>
            <a:custGeom>
              <a:avLst/>
              <a:gdLst/>
              <a:ahLst/>
              <a:cxnLst/>
              <a:rect l="l" t="t" r="r" b="b"/>
              <a:pathLst>
                <a:path w="2774" h="1425" extrusionOk="0">
                  <a:moveTo>
                    <a:pt x="589" y="1"/>
                  </a:moveTo>
                  <a:cubicBezTo>
                    <a:pt x="506" y="1"/>
                    <a:pt x="418" y="19"/>
                    <a:pt x="344" y="38"/>
                  </a:cubicBezTo>
                  <a:cubicBezTo>
                    <a:pt x="106" y="65"/>
                    <a:pt x="0" y="382"/>
                    <a:pt x="212" y="540"/>
                  </a:cubicBezTo>
                  <a:cubicBezTo>
                    <a:pt x="265" y="593"/>
                    <a:pt x="317" y="646"/>
                    <a:pt x="397" y="699"/>
                  </a:cubicBezTo>
                  <a:cubicBezTo>
                    <a:pt x="581" y="778"/>
                    <a:pt x="793" y="857"/>
                    <a:pt x="1004" y="936"/>
                  </a:cubicBezTo>
                  <a:cubicBezTo>
                    <a:pt x="1453" y="1042"/>
                    <a:pt x="1902" y="1174"/>
                    <a:pt x="2325" y="1385"/>
                  </a:cubicBezTo>
                  <a:cubicBezTo>
                    <a:pt x="2364" y="1412"/>
                    <a:pt x="2417" y="1425"/>
                    <a:pt x="2470" y="1425"/>
                  </a:cubicBezTo>
                  <a:cubicBezTo>
                    <a:pt x="2523" y="1425"/>
                    <a:pt x="2576" y="1412"/>
                    <a:pt x="2615" y="1385"/>
                  </a:cubicBezTo>
                  <a:cubicBezTo>
                    <a:pt x="2721" y="1280"/>
                    <a:pt x="2774" y="1148"/>
                    <a:pt x="2695" y="1015"/>
                  </a:cubicBezTo>
                  <a:cubicBezTo>
                    <a:pt x="2642" y="857"/>
                    <a:pt x="2536" y="725"/>
                    <a:pt x="2404" y="646"/>
                  </a:cubicBezTo>
                  <a:cubicBezTo>
                    <a:pt x="2008" y="329"/>
                    <a:pt x="1559" y="144"/>
                    <a:pt x="1083" y="91"/>
                  </a:cubicBezTo>
                  <a:lnTo>
                    <a:pt x="687" y="12"/>
                  </a:lnTo>
                  <a:cubicBezTo>
                    <a:pt x="656" y="4"/>
                    <a:pt x="623" y="1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32"/>
            <p:cNvSpPr/>
            <p:nvPr/>
          </p:nvSpPr>
          <p:spPr>
            <a:xfrm>
              <a:off x="4375896" y="4785414"/>
              <a:ext cx="102832" cy="64508"/>
            </a:xfrm>
            <a:custGeom>
              <a:avLst/>
              <a:gdLst/>
              <a:ahLst/>
              <a:cxnLst/>
              <a:rect l="l" t="t" r="r" b="b"/>
              <a:pathLst>
                <a:path w="2321" h="1456" extrusionOk="0">
                  <a:moveTo>
                    <a:pt x="402" y="1"/>
                  </a:moveTo>
                  <a:cubicBezTo>
                    <a:pt x="279" y="1"/>
                    <a:pt x="163" y="72"/>
                    <a:pt x="80" y="176"/>
                  </a:cubicBezTo>
                  <a:cubicBezTo>
                    <a:pt x="1" y="308"/>
                    <a:pt x="54" y="440"/>
                    <a:pt x="212" y="599"/>
                  </a:cubicBezTo>
                  <a:cubicBezTo>
                    <a:pt x="529" y="836"/>
                    <a:pt x="872" y="1048"/>
                    <a:pt x="1216" y="1206"/>
                  </a:cubicBezTo>
                  <a:cubicBezTo>
                    <a:pt x="1401" y="1338"/>
                    <a:pt x="1639" y="1417"/>
                    <a:pt x="1876" y="1444"/>
                  </a:cubicBezTo>
                  <a:cubicBezTo>
                    <a:pt x="1911" y="1444"/>
                    <a:pt x="1947" y="1456"/>
                    <a:pt x="1990" y="1456"/>
                  </a:cubicBezTo>
                  <a:cubicBezTo>
                    <a:pt x="2011" y="1456"/>
                    <a:pt x="2035" y="1453"/>
                    <a:pt x="2061" y="1444"/>
                  </a:cubicBezTo>
                  <a:cubicBezTo>
                    <a:pt x="2071" y="1446"/>
                    <a:pt x="2081" y="1446"/>
                    <a:pt x="2091" y="1446"/>
                  </a:cubicBezTo>
                  <a:cubicBezTo>
                    <a:pt x="2233" y="1446"/>
                    <a:pt x="2320" y="1275"/>
                    <a:pt x="2246" y="1127"/>
                  </a:cubicBezTo>
                  <a:cubicBezTo>
                    <a:pt x="2220" y="1074"/>
                    <a:pt x="2167" y="1021"/>
                    <a:pt x="2140" y="995"/>
                  </a:cubicBezTo>
                  <a:cubicBezTo>
                    <a:pt x="1823" y="757"/>
                    <a:pt x="1506" y="493"/>
                    <a:pt x="1189" y="255"/>
                  </a:cubicBezTo>
                  <a:cubicBezTo>
                    <a:pt x="978" y="123"/>
                    <a:pt x="740" y="44"/>
                    <a:pt x="503" y="18"/>
                  </a:cubicBezTo>
                  <a:cubicBezTo>
                    <a:pt x="469" y="6"/>
                    <a:pt x="435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32"/>
            <p:cNvSpPr/>
            <p:nvPr/>
          </p:nvSpPr>
          <p:spPr>
            <a:xfrm>
              <a:off x="4661442" y="4196335"/>
              <a:ext cx="38678" cy="99775"/>
            </a:xfrm>
            <a:custGeom>
              <a:avLst/>
              <a:gdLst/>
              <a:ahLst/>
              <a:cxnLst/>
              <a:rect l="l" t="t" r="r" b="b"/>
              <a:pathLst>
                <a:path w="873" h="2252" extrusionOk="0">
                  <a:moveTo>
                    <a:pt x="416" y="0"/>
                  </a:moveTo>
                  <a:cubicBezTo>
                    <a:pt x="308" y="0"/>
                    <a:pt x="202" y="73"/>
                    <a:pt x="133" y="212"/>
                  </a:cubicBezTo>
                  <a:cubicBezTo>
                    <a:pt x="80" y="318"/>
                    <a:pt x="54" y="423"/>
                    <a:pt x="54" y="555"/>
                  </a:cubicBezTo>
                  <a:cubicBezTo>
                    <a:pt x="1" y="1005"/>
                    <a:pt x="54" y="1480"/>
                    <a:pt x="212" y="1929"/>
                  </a:cubicBezTo>
                  <a:cubicBezTo>
                    <a:pt x="239" y="2035"/>
                    <a:pt x="318" y="2140"/>
                    <a:pt x="397" y="2193"/>
                  </a:cubicBezTo>
                  <a:cubicBezTo>
                    <a:pt x="453" y="2233"/>
                    <a:pt x="512" y="2251"/>
                    <a:pt x="566" y="2251"/>
                  </a:cubicBezTo>
                  <a:cubicBezTo>
                    <a:pt x="691" y="2251"/>
                    <a:pt x="793" y="2155"/>
                    <a:pt x="793" y="2008"/>
                  </a:cubicBezTo>
                  <a:cubicBezTo>
                    <a:pt x="767" y="1691"/>
                    <a:pt x="846" y="1374"/>
                    <a:pt x="846" y="1057"/>
                  </a:cubicBezTo>
                  <a:cubicBezTo>
                    <a:pt x="873" y="740"/>
                    <a:pt x="793" y="450"/>
                    <a:pt x="688" y="186"/>
                  </a:cubicBezTo>
                  <a:cubicBezTo>
                    <a:pt x="612" y="60"/>
                    <a:pt x="513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32"/>
            <p:cNvSpPr/>
            <p:nvPr/>
          </p:nvSpPr>
          <p:spPr>
            <a:xfrm>
              <a:off x="4807737" y="4128460"/>
              <a:ext cx="42178" cy="84933"/>
            </a:xfrm>
            <a:custGeom>
              <a:avLst/>
              <a:gdLst/>
              <a:ahLst/>
              <a:cxnLst/>
              <a:rect l="l" t="t" r="r" b="b"/>
              <a:pathLst>
                <a:path w="952" h="1917" extrusionOk="0">
                  <a:moveTo>
                    <a:pt x="582" y="0"/>
                  </a:moveTo>
                  <a:cubicBezTo>
                    <a:pt x="491" y="0"/>
                    <a:pt x="401" y="43"/>
                    <a:pt x="344" y="133"/>
                  </a:cubicBezTo>
                  <a:cubicBezTo>
                    <a:pt x="318" y="186"/>
                    <a:pt x="265" y="238"/>
                    <a:pt x="238" y="318"/>
                  </a:cubicBezTo>
                  <a:cubicBezTo>
                    <a:pt x="80" y="714"/>
                    <a:pt x="1" y="1137"/>
                    <a:pt x="54" y="1559"/>
                  </a:cubicBezTo>
                  <a:cubicBezTo>
                    <a:pt x="27" y="1718"/>
                    <a:pt x="133" y="1850"/>
                    <a:pt x="265" y="1903"/>
                  </a:cubicBezTo>
                  <a:cubicBezTo>
                    <a:pt x="288" y="1912"/>
                    <a:pt x="312" y="1916"/>
                    <a:pt x="337" y="1916"/>
                  </a:cubicBezTo>
                  <a:cubicBezTo>
                    <a:pt x="451" y="1916"/>
                    <a:pt x="569" y="1822"/>
                    <a:pt x="635" y="1691"/>
                  </a:cubicBezTo>
                  <a:cubicBezTo>
                    <a:pt x="767" y="1454"/>
                    <a:pt x="846" y="1189"/>
                    <a:pt x="872" y="925"/>
                  </a:cubicBezTo>
                  <a:cubicBezTo>
                    <a:pt x="899" y="846"/>
                    <a:pt x="925" y="740"/>
                    <a:pt x="925" y="661"/>
                  </a:cubicBezTo>
                  <a:cubicBezTo>
                    <a:pt x="952" y="503"/>
                    <a:pt x="925" y="344"/>
                    <a:pt x="872" y="212"/>
                  </a:cubicBezTo>
                  <a:cubicBezTo>
                    <a:pt x="827" y="76"/>
                    <a:pt x="704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6" name="Google Shape;1466;p132"/>
          <p:cNvGrpSpPr/>
          <p:nvPr/>
        </p:nvGrpSpPr>
        <p:grpSpPr>
          <a:xfrm rot="5325452">
            <a:off x="92970" y="1345145"/>
            <a:ext cx="522062" cy="769757"/>
            <a:chOff x="5112875" y="2119675"/>
            <a:chExt cx="528975" cy="968625"/>
          </a:xfrm>
        </p:grpSpPr>
        <p:sp>
          <p:nvSpPr>
            <p:cNvPr id="1467" name="Google Shape;1467;p132"/>
            <p:cNvSpPr/>
            <p:nvPr/>
          </p:nvSpPr>
          <p:spPr>
            <a:xfrm>
              <a:off x="5112875" y="2119675"/>
              <a:ext cx="528975" cy="968625"/>
            </a:xfrm>
            <a:custGeom>
              <a:avLst/>
              <a:gdLst/>
              <a:ahLst/>
              <a:cxnLst/>
              <a:rect l="l" t="t" r="r" b="b"/>
              <a:pathLst>
                <a:path w="21159" h="38745" extrusionOk="0">
                  <a:moveTo>
                    <a:pt x="6850" y="14905"/>
                  </a:moveTo>
                  <a:cubicBezTo>
                    <a:pt x="6954" y="14905"/>
                    <a:pt x="7062" y="14937"/>
                    <a:pt x="7159" y="14998"/>
                  </a:cubicBezTo>
                  <a:cubicBezTo>
                    <a:pt x="7819" y="15315"/>
                    <a:pt x="8374" y="15870"/>
                    <a:pt x="8691" y="16556"/>
                  </a:cubicBezTo>
                  <a:cubicBezTo>
                    <a:pt x="8796" y="16794"/>
                    <a:pt x="8823" y="17058"/>
                    <a:pt x="8796" y="17296"/>
                  </a:cubicBezTo>
                  <a:lnTo>
                    <a:pt x="8823" y="17322"/>
                  </a:lnTo>
                  <a:cubicBezTo>
                    <a:pt x="8798" y="17598"/>
                    <a:pt x="8559" y="17826"/>
                    <a:pt x="8263" y="17826"/>
                  </a:cubicBezTo>
                  <a:cubicBezTo>
                    <a:pt x="8248" y="17826"/>
                    <a:pt x="8231" y="17826"/>
                    <a:pt x="8215" y="17824"/>
                  </a:cubicBezTo>
                  <a:cubicBezTo>
                    <a:pt x="7898" y="17798"/>
                    <a:pt x="7581" y="17613"/>
                    <a:pt x="7449" y="17296"/>
                  </a:cubicBezTo>
                  <a:cubicBezTo>
                    <a:pt x="7132" y="16741"/>
                    <a:pt x="6868" y="16187"/>
                    <a:pt x="6498" y="15658"/>
                  </a:cubicBezTo>
                  <a:cubicBezTo>
                    <a:pt x="6340" y="15473"/>
                    <a:pt x="6366" y="15209"/>
                    <a:pt x="6525" y="15051"/>
                  </a:cubicBezTo>
                  <a:cubicBezTo>
                    <a:pt x="6611" y="14951"/>
                    <a:pt x="6728" y="14905"/>
                    <a:pt x="6850" y="14905"/>
                  </a:cubicBezTo>
                  <a:close/>
                  <a:moveTo>
                    <a:pt x="17735" y="16000"/>
                  </a:moveTo>
                  <a:cubicBezTo>
                    <a:pt x="18033" y="16000"/>
                    <a:pt x="18249" y="16304"/>
                    <a:pt x="18147" y="16583"/>
                  </a:cubicBezTo>
                  <a:cubicBezTo>
                    <a:pt x="18094" y="16741"/>
                    <a:pt x="18015" y="16926"/>
                    <a:pt x="17909" y="17058"/>
                  </a:cubicBezTo>
                  <a:cubicBezTo>
                    <a:pt x="17540" y="17560"/>
                    <a:pt x="17117" y="18009"/>
                    <a:pt x="16668" y="18405"/>
                  </a:cubicBezTo>
                  <a:cubicBezTo>
                    <a:pt x="16272" y="18722"/>
                    <a:pt x="15823" y="18960"/>
                    <a:pt x="15347" y="19145"/>
                  </a:cubicBezTo>
                  <a:cubicBezTo>
                    <a:pt x="15276" y="19169"/>
                    <a:pt x="15205" y="19181"/>
                    <a:pt x="15135" y="19181"/>
                  </a:cubicBezTo>
                  <a:cubicBezTo>
                    <a:pt x="14974" y="19181"/>
                    <a:pt x="14824" y="19116"/>
                    <a:pt x="14713" y="18986"/>
                  </a:cubicBezTo>
                  <a:cubicBezTo>
                    <a:pt x="14555" y="18828"/>
                    <a:pt x="14528" y="18564"/>
                    <a:pt x="14660" y="18379"/>
                  </a:cubicBezTo>
                  <a:cubicBezTo>
                    <a:pt x="14740" y="18273"/>
                    <a:pt x="14792" y="18168"/>
                    <a:pt x="14872" y="18062"/>
                  </a:cubicBezTo>
                  <a:cubicBezTo>
                    <a:pt x="15453" y="17270"/>
                    <a:pt x="16272" y="16741"/>
                    <a:pt x="17090" y="16213"/>
                  </a:cubicBezTo>
                  <a:cubicBezTo>
                    <a:pt x="17275" y="16081"/>
                    <a:pt x="17487" y="16028"/>
                    <a:pt x="17698" y="16002"/>
                  </a:cubicBezTo>
                  <a:cubicBezTo>
                    <a:pt x="17710" y="16001"/>
                    <a:pt x="17723" y="16000"/>
                    <a:pt x="17735" y="16000"/>
                  </a:cubicBezTo>
                  <a:close/>
                  <a:moveTo>
                    <a:pt x="17942" y="20572"/>
                  </a:moveTo>
                  <a:cubicBezTo>
                    <a:pt x="18172" y="20572"/>
                    <a:pt x="18393" y="20682"/>
                    <a:pt x="18517" y="20888"/>
                  </a:cubicBezTo>
                  <a:cubicBezTo>
                    <a:pt x="18675" y="21126"/>
                    <a:pt x="18623" y="21469"/>
                    <a:pt x="18385" y="21654"/>
                  </a:cubicBezTo>
                  <a:cubicBezTo>
                    <a:pt x="18200" y="21839"/>
                    <a:pt x="18015" y="22024"/>
                    <a:pt x="17830" y="22183"/>
                  </a:cubicBezTo>
                  <a:cubicBezTo>
                    <a:pt x="17090" y="22658"/>
                    <a:pt x="16272" y="23054"/>
                    <a:pt x="15453" y="23318"/>
                  </a:cubicBezTo>
                  <a:cubicBezTo>
                    <a:pt x="15294" y="23371"/>
                    <a:pt x="15162" y="23424"/>
                    <a:pt x="15004" y="23424"/>
                  </a:cubicBezTo>
                  <a:cubicBezTo>
                    <a:pt x="14974" y="23429"/>
                    <a:pt x="14945" y="23431"/>
                    <a:pt x="14916" y="23431"/>
                  </a:cubicBezTo>
                  <a:cubicBezTo>
                    <a:pt x="14613" y="23431"/>
                    <a:pt x="14372" y="23183"/>
                    <a:pt x="14396" y="22869"/>
                  </a:cubicBezTo>
                  <a:cubicBezTo>
                    <a:pt x="14396" y="22658"/>
                    <a:pt x="14502" y="22473"/>
                    <a:pt x="14660" y="22315"/>
                  </a:cubicBezTo>
                  <a:cubicBezTo>
                    <a:pt x="15004" y="21998"/>
                    <a:pt x="15400" y="21681"/>
                    <a:pt x="15823" y="21417"/>
                  </a:cubicBezTo>
                  <a:cubicBezTo>
                    <a:pt x="16404" y="21020"/>
                    <a:pt x="17064" y="20756"/>
                    <a:pt x="17751" y="20598"/>
                  </a:cubicBezTo>
                  <a:cubicBezTo>
                    <a:pt x="17814" y="20580"/>
                    <a:pt x="17879" y="20572"/>
                    <a:pt x="17942" y="20572"/>
                  </a:cubicBezTo>
                  <a:close/>
                  <a:moveTo>
                    <a:pt x="4060" y="19981"/>
                  </a:moveTo>
                  <a:cubicBezTo>
                    <a:pt x="4089" y="19981"/>
                    <a:pt x="4118" y="19984"/>
                    <a:pt x="4147" y="19990"/>
                  </a:cubicBezTo>
                  <a:cubicBezTo>
                    <a:pt x="4359" y="20017"/>
                    <a:pt x="4544" y="20096"/>
                    <a:pt x="4702" y="20202"/>
                  </a:cubicBezTo>
                  <a:cubicBezTo>
                    <a:pt x="5706" y="20888"/>
                    <a:pt x="6657" y="21654"/>
                    <a:pt x="7502" y="22526"/>
                  </a:cubicBezTo>
                  <a:cubicBezTo>
                    <a:pt x="7608" y="22632"/>
                    <a:pt x="7713" y="22764"/>
                    <a:pt x="7793" y="22922"/>
                  </a:cubicBezTo>
                  <a:cubicBezTo>
                    <a:pt x="7978" y="23503"/>
                    <a:pt x="7634" y="23820"/>
                    <a:pt x="7132" y="23873"/>
                  </a:cubicBezTo>
                  <a:lnTo>
                    <a:pt x="6921" y="23794"/>
                  </a:lnTo>
                  <a:cubicBezTo>
                    <a:pt x="6604" y="23715"/>
                    <a:pt x="6340" y="23530"/>
                    <a:pt x="6102" y="23292"/>
                  </a:cubicBezTo>
                  <a:cubicBezTo>
                    <a:pt x="5495" y="22684"/>
                    <a:pt x="4887" y="22050"/>
                    <a:pt x="4280" y="21443"/>
                  </a:cubicBezTo>
                  <a:cubicBezTo>
                    <a:pt x="4068" y="21205"/>
                    <a:pt x="3883" y="20968"/>
                    <a:pt x="3698" y="20730"/>
                  </a:cubicBezTo>
                  <a:cubicBezTo>
                    <a:pt x="3454" y="20412"/>
                    <a:pt x="3707" y="19981"/>
                    <a:pt x="4060" y="19981"/>
                  </a:cubicBezTo>
                  <a:close/>
                  <a:moveTo>
                    <a:pt x="3380" y="26326"/>
                  </a:moveTo>
                  <a:cubicBezTo>
                    <a:pt x="3398" y="26326"/>
                    <a:pt x="3416" y="26327"/>
                    <a:pt x="3434" y="26330"/>
                  </a:cubicBezTo>
                  <a:cubicBezTo>
                    <a:pt x="3540" y="26330"/>
                    <a:pt x="3646" y="26330"/>
                    <a:pt x="3751" y="26356"/>
                  </a:cubicBezTo>
                  <a:cubicBezTo>
                    <a:pt x="4174" y="26435"/>
                    <a:pt x="4597" y="26567"/>
                    <a:pt x="4993" y="26699"/>
                  </a:cubicBezTo>
                  <a:cubicBezTo>
                    <a:pt x="5759" y="26964"/>
                    <a:pt x="6419" y="27413"/>
                    <a:pt x="6947" y="28020"/>
                  </a:cubicBezTo>
                  <a:cubicBezTo>
                    <a:pt x="7132" y="28152"/>
                    <a:pt x="7212" y="28443"/>
                    <a:pt x="7106" y="28680"/>
                  </a:cubicBezTo>
                  <a:lnTo>
                    <a:pt x="7106" y="28654"/>
                  </a:lnTo>
                  <a:cubicBezTo>
                    <a:pt x="6974" y="28918"/>
                    <a:pt x="6736" y="29077"/>
                    <a:pt x="6446" y="29077"/>
                  </a:cubicBezTo>
                  <a:cubicBezTo>
                    <a:pt x="6129" y="29024"/>
                    <a:pt x="5785" y="28918"/>
                    <a:pt x="5495" y="28733"/>
                  </a:cubicBezTo>
                  <a:cubicBezTo>
                    <a:pt x="4781" y="28258"/>
                    <a:pt x="4068" y="27782"/>
                    <a:pt x="3355" y="27333"/>
                  </a:cubicBezTo>
                  <a:cubicBezTo>
                    <a:pt x="3276" y="27281"/>
                    <a:pt x="3197" y="27201"/>
                    <a:pt x="3117" y="27148"/>
                  </a:cubicBezTo>
                  <a:cubicBezTo>
                    <a:pt x="2985" y="26990"/>
                    <a:pt x="2853" y="26858"/>
                    <a:pt x="2932" y="26620"/>
                  </a:cubicBezTo>
                  <a:cubicBezTo>
                    <a:pt x="3005" y="26451"/>
                    <a:pt x="3188" y="26326"/>
                    <a:pt x="3380" y="26326"/>
                  </a:cubicBezTo>
                  <a:close/>
                  <a:moveTo>
                    <a:pt x="14906" y="30569"/>
                  </a:moveTo>
                  <a:cubicBezTo>
                    <a:pt x="15035" y="30569"/>
                    <a:pt x="15165" y="30573"/>
                    <a:pt x="15294" y="30582"/>
                  </a:cubicBezTo>
                  <a:cubicBezTo>
                    <a:pt x="15558" y="30582"/>
                    <a:pt x="15823" y="30635"/>
                    <a:pt x="16087" y="30741"/>
                  </a:cubicBezTo>
                  <a:cubicBezTo>
                    <a:pt x="16430" y="30846"/>
                    <a:pt x="16483" y="31322"/>
                    <a:pt x="16166" y="31507"/>
                  </a:cubicBezTo>
                  <a:cubicBezTo>
                    <a:pt x="16034" y="31612"/>
                    <a:pt x="15902" y="31692"/>
                    <a:pt x="15717" y="31718"/>
                  </a:cubicBezTo>
                  <a:lnTo>
                    <a:pt x="15743" y="31745"/>
                  </a:lnTo>
                  <a:cubicBezTo>
                    <a:pt x="15349" y="31832"/>
                    <a:pt x="14956" y="31883"/>
                    <a:pt x="14547" y="31883"/>
                  </a:cubicBezTo>
                  <a:cubicBezTo>
                    <a:pt x="14462" y="31883"/>
                    <a:pt x="14377" y="31881"/>
                    <a:pt x="14291" y="31877"/>
                  </a:cubicBezTo>
                  <a:cubicBezTo>
                    <a:pt x="14249" y="31880"/>
                    <a:pt x="14207" y="31881"/>
                    <a:pt x="14164" y="31881"/>
                  </a:cubicBezTo>
                  <a:cubicBezTo>
                    <a:pt x="13821" y="31881"/>
                    <a:pt x="13422" y="31797"/>
                    <a:pt x="13023" y="31797"/>
                  </a:cubicBezTo>
                  <a:cubicBezTo>
                    <a:pt x="12917" y="31797"/>
                    <a:pt x="12811" y="31771"/>
                    <a:pt x="12706" y="31718"/>
                  </a:cubicBezTo>
                  <a:cubicBezTo>
                    <a:pt x="12442" y="31639"/>
                    <a:pt x="12389" y="31269"/>
                    <a:pt x="12626" y="31111"/>
                  </a:cubicBezTo>
                  <a:cubicBezTo>
                    <a:pt x="12732" y="31005"/>
                    <a:pt x="12891" y="30899"/>
                    <a:pt x="13049" y="30873"/>
                  </a:cubicBezTo>
                  <a:cubicBezTo>
                    <a:pt x="13642" y="30675"/>
                    <a:pt x="14271" y="30569"/>
                    <a:pt x="14906" y="30569"/>
                  </a:cubicBezTo>
                  <a:close/>
                  <a:moveTo>
                    <a:pt x="14684" y="7614"/>
                  </a:moveTo>
                  <a:cubicBezTo>
                    <a:pt x="14709" y="7614"/>
                    <a:pt x="14736" y="7618"/>
                    <a:pt x="14766" y="7628"/>
                  </a:cubicBezTo>
                  <a:cubicBezTo>
                    <a:pt x="14977" y="7708"/>
                    <a:pt x="14872" y="7972"/>
                    <a:pt x="14845" y="8157"/>
                  </a:cubicBezTo>
                  <a:cubicBezTo>
                    <a:pt x="14740" y="8579"/>
                    <a:pt x="14634" y="9002"/>
                    <a:pt x="14528" y="9425"/>
                  </a:cubicBezTo>
                  <a:cubicBezTo>
                    <a:pt x="13868" y="12013"/>
                    <a:pt x="13023" y="14602"/>
                    <a:pt x="12547" y="17243"/>
                  </a:cubicBezTo>
                  <a:cubicBezTo>
                    <a:pt x="12230" y="18775"/>
                    <a:pt x="11913" y="20307"/>
                    <a:pt x="11570" y="21813"/>
                  </a:cubicBezTo>
                  <a:cubicBezTo>
                    <a:pt x="11332" y="23028"/>
                    <a:pt x="11174" y="24269"/>
                    <a:pt x="10962" y="25484"/>
                  </a:cubicBezTo>
                  <a:cubicBezTo>
                    <a:pt x="10830" y="26382"/>
                    <a:pt x="10725" y="27281"/>
                    <a:pt x="10593" y="28152"/>
                  </a:cubicBezTo>
                  <a:cubicBezTo>
                    <a:pt x="10487" y="29050"/>
                    <a:pt x="10381" y="29922"/>
                    <a:pt x="10223" y="30820"/>
                  </a:cubicBezTo>
                  <a:cubicBezTo>
                    <a:pt x="10011" y="32194"/>
                    <a:pt x="9747" y="33567"/>
                    <a:pt x="9615" y="34941"/>
                  </a:cubicBezTo>
                  <a:cubicBezTo>
                    <a:pt x="9589" y="35099"/>
                    <a:pt x="9562" y="35258"/>
                    <a:pt x="9510" y="35390"/>
                  </a:cubicBezTo>
                  <a:cubicBezTo>
                    <a:pt x="9452" y="35578"/>
                    <a:pt x="9282" y="35679"/>
                    <a:pt x="9110" y="35679"/>
                  </a:cubicBezTo>
                  <a:cubicBezTo>
                    <a:pt x="8969" y="35679"/>
                    <a:pt x="8827" y="35612"/>
                    <a:pt x="8744" y="35469"/>
                  </a:cubicBezTo>
                  <a:cubicBezTo>
                    <a:pt x="8638" y="35363"/>
                    <a:pt x="8585" y="35205"/>
                    <a:pt x="8559" y="35020"/>
                  </a:cubicBezTo>
                  <a:cubicBezTo>
                    <a:pt x="8506" y="34676"/>
                    <a:pt x="8479" y="34307"/>
                    <a:pt x="8453" y="33937"/>
                  </a:cubicBezTo>
                  <a:cubicBezTo>
                    <a:pt x="8532" y="33012"/>
                    <a:pt x="8585" y="32088"/>
                    <a:pt x="8664" y="31163"/>
                  </a:cubicBezTo>
                  <a:cubicBezTo>
                    <a:pt x="8691" y="30503"/>
                    <a:pt x="8770" y="29869"/>
                    <a:pt x="8849" y="29235"/>
                  </a:cubicBezTo>
                  <a:cubicBezTo>
                    <a:pt x="8955" y="28496"/>
                    <a:pt x="9061" y="27782"/>
                    <a:pt x="9193" y="27069"/>
                  </a:cubicBezTo>
                  <a:cubicBezTo>
                    <a:pt x="9378" y="25854"/>
                    <a:pt x="9562" y="24639"/>
                    <a:pt x="9774" y="23424"/>
                  </a:cubicBezTo>
                  <a:cubicBezTo>
                    <a:pt x="10091" y="21628"/>
                    <a:pt x="10593" y="19858"/>
                    <a:pt x="11042" y="18088"/>
                  </a:cubicBezTo>
                  <a:cubicBezTo>
                    <a:pt x="11385" y="16768"/>
                    <a:pt x="11649" y="15421"/>
                    <a:pt x="12072" y="14100"/>
                  </a:cubicBezTo>
                  <a:cubicBezTo>
                    <a:pt x="12547" y="12594"/>
                    <a:pt x="13155" y="11115"/>
                    <a:pt x="13683" y="9609"/>
                  </a:cubicBezTo>
                  <a:cubicBezTo>
                    <a:pt x="13868" y="9028"/>
                    <a:pt x="14079" y="8500"/>
                    <a:pt x="14370" y="7972"/>
                  </a:cubicBezTo>
                  <a:cubicBezTo>
                    <a:pt x="14439" y="7833"/>
                    <a:pt x="14508" y="7614"/>
                    <a:pt x="14684" y="7614"/>
                  </a:cubicBezTo>
                  <a:close/>
                  <a:moveTo>
                    <a:pt x="16295" y="1"/>
                  </a:moveTo>
                  <a:cubicBezTo>
                    <a:pt x="16248" y="1"/>
                    <a:pt x="16195" y="16"/>
                    <a:pt x="16140" y="47"/>
                  </a:cubicBezTo>
                  <a:cubicBezTo>
                    <a:pt x="15928" y="206"/>
                    <a:pt x="15717" y="364"/>
                    <a:pt x="15506" y="549"/>
                  </a:cubicBezTo>
                  <a:cubicBezTo>
                    <a:pt x="15136" y="893"/>
                    <a:pt x="14792" y="1263"/>
                    <a:pt x="14449" y="1632"/>
                  </a:cubicBezTo>
                  <a:cubicBezTo>
                    <a:pt x="12996" y="3164"/>
                    <a:pt x="11411" y="4538"/>
                    <a:pt x="9827" y="5938"/>
                  </a:cubicBezTo>
                  <a:cubicBezTo>
                    <a:pt x="8374" y="7179"/>
                    <a:pt x="7000" y="8500"/>
                    <a:pt x="5706" y="9900"/>
                  </a:cubicBezTo>
                  <a:cubicBezTo>
                    <a:pt x="3646" y="12277"/>
                    <a:pt x="2114" y="15104"/>
                    <a:pt x="1242" y="18141"/>
                  </a:cubicBezTo>
                  <a:cubicBezTo>
                    <a:pt x="344" y="21179"/>
                    <a:pt x="0" y="24349"/>
                    <a:pt x="212" y="27492"/>
                  </a:cubicBezTo>
                  <a:cubicBezTo>
                    <a:pt x="423" y="31190"/>
                    <a:pt x="1215" y="34729"/>
                    <a:pt x="2959" y="38031"/>
                  </a:cubicBezTo>
                  <a:cubicBezTo>
                    <a:pt x="3091" y="38295"/>
                    <a:pt x="3223" y="38533"/>
                    <a:pt x="3408" y="38744"/>
                  </a:cubicBezTo>
                  <a:lnTo>
                    <a:pt x="16932" y="38744"/>
                  </a:lnTo>
                  <a:cubicBezTo>
                    <a:pt x="18781" y="36314"/>
                    <a:pt x="20049" y="33488"/>
                    <a:pt x="20630" y="30503"/>
                  </a:cubicBezTo>
                  <a:cubicBezTo>
                    <a:pt x="20894" y="29024"/>
                    <a:pt x="21026" y="27518"/>
                    <a:pt x="21079" y="26013"/>
                  </a:cubicBezTo>
                  <a:cubicBezTo>
                    <a:pt x="21158" y="23715"/>
                    <a:pt x="21000" y="21390"/>
                    <a:pt x="20630" y="19119"/>
                  </a:cubicBezTo>
                  <a:cubicBezTo>
                    <a:pt x="20392" y="17534"/>
                    <a:pt x="20207" y="15949"/>
                    <a:pt x="19890" y="14390"/>
                  </a:cubicBezTo>
                  <a:cubicBezTo>
                    <a:pt x="19626" y="13043"/>
                    <a:pt x="19151" y="11749"/>
                    <a:pt x="18860" y="10402"/>
                  </a:cubicBezTo>
                  <a:cubicBezTo>
                    <a:pt x="18385" y="8368"/>
                    <a:pt x="17672" y="6387"/>
                    <a:pt x="17223" y="4353"/>
                  </a:cubicBezTo>
                  <a:cubicBezTo>
                    <a:pt x="16985" y="3296"/>
                    <a:pt x="16747" y="2213"/>
                    <a:pt x="16457" y="1157"/>
                  </a:cubicBezTo>
                  <a:cubicBezTo>
                    <a:pt x="16377" y="946"/>
                    <a:pt x="16377" y="681"/>
                    <a:pt x="16457" y="470"/>
                  </a:cubicBezTo>
                  <a:cubicBezTo>
                    <a:pt x="16483" y="391"/>
                    <a:pt x="16483" y="312"/>
                    <a:pt x="16483" y="232"/>
                  </a:cubicBezTo>
                  <a:cubicBezTo>
                    <a:pt x="16483" y="84"/>
                    <a:pt x="16405" y="1"/>
                    <a:pt x="16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32"/>
            <p:cNvSpPr/>
            <p:nvPr/>
          </p:nvSpPr>
          <p:spPr>
            <a:xfrm>
              <a:off x="5324200" y="2310000"/>
              <a:ext cx="163125" cy="701675"/>
            </a:xfrm>
            <a:custGeom>
              <a:avLst/>
              <a:gdLst/>
              <a:ahLst/>
              <a:cxnLst/>
              <a:rect l="l" t="t" r="r" b="b"/>
              <a:pathLst>
                <a:path w="6525" h="28067" extrusionOk="0">
                  <a:moveTo>
                    <a:pt x="6231" y="1"/>
                  </a:moveTo>
                  <a:cubicBezTo>
                    <a:pt x="6055" y="1"/>
                    <a:pt x="5986" y="220"/>
                    <a:pt x="5917" y="359"/>
                  </a:cubicBezTo>
                  <a:cubicBezTo>
                    <a:pt x="5626" y="887"/>
                    <a:pt x="5415" y="1415"/>
                    <a:pt x="5230" y="1996"/>
                  </a:cubicBezTo>
                  <a:cubicBezTo>
                    <a:pt x="4702" y="3502"/>
                    <a:pt x="4094" y="4981"/>
                    <a:pt x="3619" y="6487"/>
                  </a:cubicBezTo>
                  <a:cubicBezTo>
                    <a:pt x="3196" y="7808"/>
                    <a:pt x="2932" y="9155"/>
                    <a:pt x="2589" y="10475"/>
                  </a:cubicBezTo>
                  <a:cubicBezTo>
                    <a:pt x="2140" y="12245"/>
                    <a:pt x="1638" y="14015"/>
                    <a:pt x="1321" y="15811"/>
                  </a:cubicBezTo>
                  <a:cubicBezTo>
                    <a:pt x="1109" y="17026"/>
                    <a:pt x="925" y="18241"/>
                    <a:pt x="740" y="19456"/>
                  </a:cubicBezTo>
                  <a:cubicBezTo>
                    <a:pt x="608" y="20169"/>
                    <a:pt x="502" y="20883"/>
                    <a:pt x="396" y="21622"/>
                  </a:cubicBezTo>
                  <a:cubicBezTo>
                    <a:pt x="317" y="22256"/>
                    <a:pt x="238" y="22890"/>
                    <a:pt x="211" y="23550"/>
                  </a:cubicBezTo>
                  <a:cubicBezTo>
                    <a:pt x="132" y="24475"/>
                    <a:pt x="79" y="25426"/>
                    <a:pt x="0" y="26350"/>
                  </a:cubicBezTo>
                  <a:cubicBezTo>
                    <a:pt x="26" y="26694"/>
                    <a:pt x="53" y="27063"/>
                    <a:pt x="106" y="27407"/>
                  </a:cubicBezTo>
                  <a:cubicBezTo>
                    <a:pt x="132" y="27592"/>
                    <a:pt x="185" y="27750"/>
                    <a:pt x="291" y="27856"/>
                  </a:cubicBezTo>
                  <a:cubicBezTo>
                    <a:pt x="374" y="27999"/>
                    <a:pt x="516" y="28066"/>
                    <a:pt x="657" y="28066"/>
                  </a:cubicBezTo>
                  <a:cubicBezTo>
                    <a:pt x="829" y="28066"/>
                    <a:pt x="999" y="27965"/>
                    <a:pt x="1057" y="27777"/>
                  </a:cubicBezTo>
                  <a:cubicBezTo>
                    <a:pt x="1109" y="27645"/>
                    <a:pt x="1136" y="27486"/>
                    <a:pt x="1162" y="27328"/>
                  </a:cubicBezTo>
                  <a:cubicBezTo>
                    <a:pt x="1294" y="25954"/>
                    <a:pt x="1558" y="24581"/>
                    <a:pt x="1770" y="23207"/>
                  </a:cubicBezTo>
                  <a:cubicBezTo>
                    <a:pt x="1928" y="22309"/>
                    <a:pt x="2034" y="21437"/>
                    <a:pt x="2140" y="20539"/>
                  </a:cubicBezTo>
                  <a:cubicBezTo>
                    <a:pt x="2272" y="19668"/>
                    <a:pt x="2377" y="18769"/>
                    <a:pt x="2509" y="17871"/>
                  </a:cubicBezTo>
                  <a:cubicBezTo>
                    <a:pt x="2721" y="16656"/>
                    <a:pt x="2879" y="15415"/>
                    <a:pt x="3117" y="14200"/>
                  </a:cubicBezTo>
                  <a:cubicBezTo>
                    <a:pt x="3460" y="12694"/>
                    <a:pt x="3777" y="11162"/>
                    <a:pt x="4094" y="9630"/>
                  </a:cubicBezTo>
                  <a:cubicBezTo>
                    <a:pt x="4570" y="6989"/>
                    <a:pt x="5415" y="4400"/>
                    <a:pt x="6075" y="1812"/>
                  </a:cubicBezTo>
                  <a:cubicBezTo>
                    <a:pt x="6181" y="1389"/>
                    <a:pt x="6287" y="966"/>
                    <a:pt x="6392" y="544"/>
                  </a:cubicBezTo>
                  <a:cubicBezTo>
                    <a:pt x="6419" y="359"/>
                    <a:pt x="6524" y="95"/>
                    <a:pt x="6313" y="15"/>
                  </a:cubicBezTo>
                  <a:cubicBezTo>
                    <a:pt x="6283" y="5"/>
                    <a:pt x="6256" y="1"/>
                    <a:pt x="6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32"/>
            <p:cNvSpPr/>
            <p:nvPr/>
          </p:nvSpPr>
          <p:spPr>
            <a:xfrm>
              <a:off x="5199225" y="2619200"/>
              <a:ext cx="113100" cy="97325"/>
            </a:xfrm>
            <a:custGeom>
              <a:avLst/>
              <a:gdLst/>
              <a:ahLst/>
              <a:cxnLst/>
              <a:rect l="l" t="t" r="r" b="b"/>
              <a:pathLst>
                <a:path w="4524" h="3893" extrusionOk="0">
                  <a:moveTo>
                    <a:pt x="627" y="0"/>
                  </a:moveTo>
                  <a:cubicBezTo>
                    <a:pt x="253" y="0"/>
                    <a:pt x="0" y="431"/>
                    <a:pt x="244" y="749"/>
                  </a:cubicBezTo>
                  <a:cubicBezTo>
                    <a:pt x="429" y="987"/>
                    <a:pt x="614" y="1224"/>
                    <a:pt x="826" y="1462"/>
                  </a:cubicBezTo>
                  <a:cubicBezTo>
                    <a:pt x="1433" y="2069"/>
                    <a:pt x="2041" y="2703"/>
                    <a:pt x="2648" y="3311"/>
                  </a:cubicBezTo>
                  <a:cubicBezTo>
                    <a:pt x="2886" y="3549"/>
                    <a:pt x="3176" y="3734"/>
                    <a:pt x="3493" y="3813"/>
                  </a:cubicBezTo>
                  <a:lnTo>
                    <a:pt x="3678" y="3892"/>
                  </a:lnTo>
                  <a:cubicBezTo>
                    <a:pt x="4180" y="3813"/>
                    <a:pt x="4524" y="3522"/>
                    <a:pt x="4339" y="2941"/>
                  </a:cubicBezTo>
                  <a:cubicBezTo>
                    <a:pt x="4259" y="2783"/>
                    <a:pt x="4180" y="2651"/>
                    <a:pt x="4048" y="2545"/>
                  </a:cubicBezTo>
                  <a:cubicBezTo>
                    <a:pt x="3203" y="1673"/>
                    <a:pt x="2252" y="907"/>
                    <a:pt x="1248" y="221"/>
                  </a:cubicBezTo>
                  <a:cubicBezTo>
                    <a:pt x="1090" y="115"/>
                    <a:pt x="905" y="36"/>
                    <a:pt x="720" y="9"/>
                  </a:cubicBezTo>
                  <a:cubicBezTo>
                    <a:pt x="688" y="3"/>
                    <a:pt x="657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32"/>
            <p:cNvSpPr/>
            <p:nvPr/>
          </p:nvSpPr>
          <p:spPr>
            <a:xfrm>
              <a:off x="5472775" y="2633950"/>
              <a:ext cx="107000" cy="71500"/>
            </a:xfrm>
            <a:custGeom>
              <a:avLst/>
              <a:gdLst/>
              <a:ahLst/>
              <a:cxnLst/>
              <a:rect l="l" t="t" r="r" b="b"/>
              <a:pathLst>
                <a:path w="4280" h="2860" extrusionOk="0">
                  <a:moveTo>
                    <a:pt x="3546" y="1"/>
                  </a:moveTo>
                  <a:cubicBezTo>
                    <a:pt x="3483" y="1"/>
                    <a:pt x="3418" y="9"/>
                    <a:pt x="3355" y="27"/>
                  </a:cubicBezTo>
                  <a:cubicBezTo>
                    <a:pt x="2668" y="185"/>
                    <a:pt x="2008" y="449"/>
                    <a:pt x="1427" y="846"/>
                  </a:cubicBezTo>
                  <a:cubicBezTo>
                    <a:pt x="1004" y="1110"/>
                    <a:pt x="608" y="1427"/>
                    <a:pt x="264" y="1744"/>
                  </a:cubicBezTo>
                  <a:cubicBezTo>
                    <a:pt x="106" y="1902"/>
                    <a:pt x="0" y="2087"/>
                    <a:pt x="0" y="2298"/>
                  </a:cubicBezTo>
                  <a:cubicBezTo>
                    <a:pt x="0" y="2612"/>
                    <a:pt x="221" y="2860"/>
                    <a:pt x="521" y="2860"/>
                  </a:cubicBezTo>
                  <a:cubicBezTo>
                    <a:pt x="549" y="2860"/>
                    <a:pt x="578" y="2858"/>
                    <a:pt x="608" y="2853"/>
                  </a:cubicBezTo>
                  <a:cubicBezTo>
                    <a:pt x="766" y="2853"/>
                    <a:pt x="898" y="2800"/>
                    <a:pt x="1057" y="2747"/>
                  </a:cubicBezTo>
                  <a:cubicBezTo>
                    <a:pt x="1876" y="2483"/>
                    <a:pt x="2694" y="2087"/>
                    <a:pt x="3434" y="1612"/>
                  </a:cubicBezTo>
                  <a:cubicBezTo>
                    <a:pt x="3619" y="1453"/>
                    <a:pt x="3804" y="1268"/>
                    <a:pt x="3989" y="1083"/>
                  </a:cubicBezTo>
                  <a:cubicBezTo>
                    <a:pt x="4227" y="898"/>
                    <a:pt x="4279" y="555"/>
                    <a:pt x="4121" y="317"/>
                  </a:cubicBezTo>
                  <a:cubicBezTo>
                    <a:pt x="3997" y="111"/>
                    <a:pt x="3776" y="1"/>
                    <a:pt x="35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32"/>
            <p:cNvSpPr/>
            <p:nvPr/>
          </p:nvSpPr>
          <p:spPr>
            <a:xfrm>
              <a:off x="5184200" y="2777825"/>
              <a:ext cx="108975" cy="69450"/>
            </a:xfrm>
            <a:custGeom>
              <a:avLst/>
              <a:gdLst/>
              <a:ahLst/>
              <a:cxnLst/>
              <a:rect l="l" t="t" r="r" b="b"/>
              <a:pathLst>
                <a:path w="4359" h="2778" extrusionOk="0">
                  <a:moveTo>
                    <a:pt x="528" y="0"/>
                  </a:moveTo>
                  <a:cubicBezTo>
                    <a:pt x="339" y="0"/>
                    <a:pt x="178" y="125"/>
                    <a:pt x="106" y="294"/>
                  </a:cubicBezTo>
                  <a:cubicBezTo>
                    <a:pt x="0" y="532"/>
                    <a:pt x="132" y="664"/>
                    <a:pt x="264" y="822"/>
                  </a:cubicBezTo>
                  <a:cubicBezTo>
                    <a:pt x="344" y="875"/>
                    <a:pt x="423" y="955"/>
                    <a:pt x="528" y="1007"/>
                  </a:cubicBezTo>
                  <a:cubicBezTo>
                    <a:pt x="1242" y="1456"/>
                    <a:pt x="1955" y="1932"/>
                    <a:pt x="2668" y="2407"/>
                  </a:cubicBezTo>
                  <a:cubicBezTo>
                    <a:pt x="2959" y="2592"/>
                    <a:pt x="3276" y="2724"/>
                    <a:pt x="3619" y="2777"/>
                  </a:cubicBezTo>
                  <a:cubicBezTo>
                    <a:pt x="3883" y="2751"/>
                    <a:pt x="4121" y="2592"/>
                    <a:pt x="4253" y="2328"/>
                  </a:cubicBezTo>
                  <a:cubicBezTo>
                    <a:pt x="4359" y="2117"/>
                    <a:pt x="4306" y="1826"/>
                    <a:pt x="4094" y="1668"/>
                  </a:cubicBezTo>
                  <a:cubicBezTo>
                    <a:pt x="3566" y="1087"/>
                    <a:pt x="2906" y="638"/>
                    <a:pt x="2140" y="373"/>
                  </a:cubicBezTo>
                  <a:cubicBezTo>
                    <a:pt x="1744" y="241"/>
                    <a:pt x="1321" y="109"/>
                    <a:pt x="898" y="30"/>
                  </a:cubicBezTo>
                  <a:cubicBezTo>
                    <a:pt x="793" y="4"/>
                    <a:pt x="687" y="4"/>
                    <a:pt x="581" y="4"/>
                  </a:cubicBezTo>
                  <a:cubicBezTo>
                    <a:pt x="563" y="1"/>
                    <a:pt x="545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32"/>
            <p:cNvSpPr/>
            <p:nvPr/>
          </p:nvSpPr>
          <p:spPr>
            <a:xfrm>
              <a:off x="5476725" y="2519700"/>
              <a:ext cx="91825" cy="79500"/>
            </a:xfrm>
            <a:custGeom>
              <a:avLst/>
              <a:gdLst/>
              <a:ahLst/>
              <a:cxnLst/>
              <a:rect l="l" t="t" r="r" b="b"/>
              <a:pathLst>
                <a:path w="3673" h="3180" extrusionOk="0">
                  <a:moveTo>
                    <a:pt x="3144" y="1"/>
                  </a:moveTo>
                  <a:cubicBezTo>
                    <a:pt x="2933" y="27"/>
                    <a:pt x="2721" y="106"/>
                    <a:pt x="2536" y="212"/>
                  </a:cubicBezTo>
                  <a:cubicBezTo>
                    <a:pt x="1718" y="740"/>
                    <a:pt x="925" y="1269"/>
                    <a:pt x="318" y="2061"/>
                  </a:cubicBezTo>
                  <a:cubicBezTo>
                    <a:pt x="238" y="2167"/>
                    <a:pt x="186" y="2272"/>
                    <a:pt x="133" y="2378"/>
                  </a:cubicBezTo>
                  <a:cubicBezTo>
                    <a:pt x="1" y="2563"/>
                    <a:pt x="1" y="2827"/>
                    <a:pt x="159" y="2985"/>
                  </a:cubicBezTo>
                  <a:cubicBezTo>
                    <a:pt x="270" y="3115"/>
                    <a:pt x="433" y="3180"/>
                    <a:pt x="593" y="3180"/>
                  </a:cubicBezTo>
                  <a:cubicBezTo>
                    <a:pt x="662" y="3180"/>
                    <a:pt x="730" y="3168"/>
                    <a:pt x="793" y="3144"/>
                  </a:cubicBezTo>
                  <a:cubicBezTo>
                    <a:pt x="1269" y="2959"/>
                    <a:pt x="1718" y="2721"/>
                    <a:pt x="2114" y="2404"/>
                  </a:cubicBezTo>
                  <a:cubicBezTo>
                    <a:pt x="2563" y="2008"/>
                    <a:pt x="2986" y="1559"/>
                    <a:pt x="3355" y="1057"/>
                  </a:cubicBezTo>
                  <a:cubicBezTo>
                    <a:pt x="3461" y="925"/>
                    <a:pt x="3540" y="740"/>
                    <a:pt x="3593" y="582"/>
                  </a:cubicBezTo>
                  <a:cubicBezTo>
                    <a:pt x="3672" y="291"/>
                    <a:pt x="3461" y="1"/>
                    <a:pt x="3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32"/>
            <p:cNvSpPr/>
            <p:nvPr/>
          </p:nvSpPr>
          <p:spPr>
            <a:xfrm>
              <a:off x="5423250" y="2883875"/>
              <a:ext cx="102375" cy="33050"/>
            </a:xfrm>
            <a:custGeom>
              <a:avLst/>
              <a:gdLst/>
              <a:ahLst/>
              <a:cxnLst/>
              <a:rect l="l" t="t" r="r" b="b"/>
              <a:pathLst>
                <a:path w="4095" h="1322" extrusionOk="0">
                  <a:moveTo>
                    <a:pt x="2493" y="1"/>
                  </a:moveTo>
                  <a:cubicBezTo>
                    <a:pt x="1863" y="1"/>
                    <a:pt x="1249" y="107"/>
                    <a:pt x="634" y="305"/>
                  </a:cubicBezTo>
                  <a:cubicBezTo>
                    <a:pt x="476" y="358"/>
                    <a:pt x="344" y="437"/>
                    <a:pt x="211" y="543"/>
                  </a:cubicBezTo>
                  <a:cubicBezTo>
                    <a:pt x="0" y="727"/>
                    <a:pt x="53" y="1071"/>
                    <a:pt x="317" y="1150"/>
                  </a:cubicBezTo>
                  <a:cubicBezTo>
                    <a:pt x="396" y="1203"/>
                    <a:pt x="502" y="1229"/>
                    <a:pt x="608" y="1229"/>
                  </a:cubicBezTo>
                  <a:cubicBezTo>
                    <a:pt x="982" y="1229"/>
                    <a:pt x="1356" y="1321"/>
                    <a:pt x="1700" y="1321"/>
                  </a:cubicBezTo>
                  <a:cubicBezTo>
                    <a:pt x="1768" y="1321"/>
                    <a:pt x="1836" y="1317"/>
                    <a:pt x="1902" y="1309"/>
                  </a:cubicBezTo>
                  <a:cubicBezTo>
                    <a:pt x="1981" y="1313"/>
                    <a:pt x="2060" y="1315"/>
                    <a:pt x="2140" y="1315"/>
                  </a:cubicBezTo>
                  <a:cubicBezTo>
                    <a:pt x="2536" y="1315"/>
                    <a:pt x="2932" y="1260"/>
                    <a:pt x="3328" y="1150"/>
                  </a:cubicBezTo>
                  <a:cubicBezTo>
                    <a:pt x="3487" y="1124"/>
                    <a:pt x="3645" y="1071"/>
                    <a:pt x="3777" y="965"/>
                  </a:cubicBezTo>
                  <a:cubicBezTo>
                    <a:pt x="4094" y="754"/>
                    <a:pt x="4042" y="278"/>
                    <a:pt x="3672" y="173"/>
                  </a:cubicBezTo>
                  <a:cubicBezTo>
                    <a:pt x="3434" y="67"/>
                    <a:pt x="3143" y="14"/>
                    <a:pt x="2879" y="14"/>
                  </a:cubicBezTo>
                  <a:cubicBezTo>
                    <a:pt x="2750" y="5"/>
                    <a:pt x="2621" y="1"/>
                    <a:pt x="2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32"/>
            <p:cNvSpPr/>
            <p:nvPr/>
          </p:nvSpPr>
          <p:spPr>
            <a:xfrm>
              <a:off x="5272025" y="2492500"/>
              <a:ext cx="62100" cy="73450"/>
            </a:xfrm>
            <a:custGeom>
              <a:avLst/>
              <a:gdLst/>
              <a:ahLst/>
              <a:cxnLst/>
              <a:rect l="l" t="t" r="r" b="b"/>
              <a:pathLst>
                <a:path w="2484" h="2938" extrusionOk="0">
                  <a:moveTo>
                    <a:pt x="523" y="0"/>
                  </a:moveTo>
                  <a:cubicBezTo>
                    <a:pt x="399" y="0"/>
                    <a:pt x="275" y="48"/>
                    <a:pt x="185" y="138"/>
                  </a:cubicBezTo>
                  <a:cubicBezTo>
                    <a:pt x="27" y="296"/>
                    <a:pt x="0" y="587"/>
                    <a:pt x="159" y="772"/>
                  </a:cubicBezTo>
                  <a:cubicBezTo>
                    <a:pt x="529" y="1274"/>
                    <a:pt x="793" y="1855"/>
                    <a:pt x="1110" y="2383"/>
                  </a:cubicBezTo>
                  <a:cubicBezTo>
                    <a:pt x="1242" y="2700"/>
                    <a:pt x="1532" y="2911"/>
                    <a:pt x="1876" y="2938"/>
                  </a:cubicBezTo>
                  <a:cubicBezTo>
                    <a:pt x="2166" y="2938"/>
                    <a:pt x="2430" y="2700"/>
                    <a:pt x="2457" y="2409"/>
                  </a:cubicBezTo>
                  <a:cubicBezTo>
                    <a:pt x="2483" y="2145"/>
                    <a:pt x="2457" y="1881"/>
                    <a:pt x="2351" y="1643"/>
                  </a:cubicBezTo>
                  <a:cubicBezTo>
                    <a:pt x="2034" y="983"/>
                    <a:pt x="1479" y="428"/>
                    <a:pt x="793" y="85"/>
                  </a:cubicBezTo>
                  <a:cubicBezTo>
                    <a:pt x="713" y="28"/>
                    <a:pt x="618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94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37" Type="http://schemas.openxmlformats.org/officeDocument/2006/relationships/slideLayout" Target="../slideLayouts/slideLayout97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91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7" name="Google Shape;7;p32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●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○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■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●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○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■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●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○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■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4"/>
          <p:cNvSpPr txBox="1">
            <a:spLocks noGrp="1"/>
          </p:cNvSpPr>
          <p:nvPr>
            <p:ph type="title"/>
          </p:nvPr>
        </p:nvSpPr>
        <p:spPr>
          <a:xfrm>
            <a:off x="228601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6" name="Google Shape;666;p34"/>
          <p:cNvSpPr txBox="1">
            <a:spLocks noGrp="1"/>
          </p:cNvSpPr>
          <p:nvPr>
            <p:ph type="body" idx="1"/>
          </p:nvPr>
        </p:nvSpPr>
        <p:spPr>
          <a:xfrm>
            <a:off x="228601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7" name="Google Shape;667;p34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8" name="Google Shape;668;p34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9" name="Google Shape;669;p34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1" name="Google Shape;741;p4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2" name="Google Shape;742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3" name="Google Shape;743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4" name="Google Shape;744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spd="slow">
    <p:randomBar dir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4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818" name="Google Shape;818;p47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●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○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■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●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○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■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●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○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■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1"/>
          <p:cNvGrpSpPr/>
          <p:nvPr/>
        </p:nvGrpSpPr>
        <p:grpSpPr>
          <a:xfrm>
            <a:off x="3347323" y="-703214"/>
            <a:ext cx="1813820" cy="1829129"/>
            <a:chOff x="3347323" y="-703214"/>
            <a:chExt cx="1813820" cy="1829129"/>
          </a:xfrm>
        </p:grpSpPr>
        <p:grpSp>
          <p:nvGrpSpPr>
            <p:cNvPr id="1480" name="Google Shape;1480;p1"/>
            <p:cNvGrpSpPr/>
            <p:nvPr/>
          </p:nvGrpSpPr>
          <p:grpSpPr>
            <a:xfrm rot="10800000">
              <a:off x="3374958" y="-245367"/>
              <a:ext cx="748870" cy="1371282"/>
              <a:chOff x="5112875" y="2119675"/>
              <a:chExt cx="528975" cy="968625"/>
            </a:xfrm>
          </p:grpSpPr>
          <p:sp>
            <p:nvSpPr>
              <p:cNvPr id="1481" name="Google Shape;1481;p1"/>
              <p:cNvSpPr/>
              <p:nvPr/>
            </p:nvSpPr>
            <p:spPr>
              <a:xfrm>
                <a:off x="5112875" y="2119675"/>
                <a:ext cx="528975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159" h="38745" extrusionOk="0">
                    <a:moveTo>
                      <a:pt x="6850" y="14905"/>
                    </a:moveTo>
                    <a:cubicBezTo>
                      <a:pt x="6954" y="14905"/>
                      <a:pt x="7062" y="14937"/>
                      <a:pt x="7159" y="14998"/>
                    </a:cubicBezTo>
                    <a:cubicBezTo>
                      <a:pt x="7819" y="15315"/>
                      <a:pt x="8374" y="15870"/>
                      <a:pt x="8691" y="16556"/>
                    </a:cubicBezTo>
                    <a:cubicBezTo>
                      <a:pt x="8796" y="16794"/>
                      <a:pt x="8823" y="17058"/>
                      <a:pt x="8796" y="17296"/>
                    </a:cubicBezTo>
                    <a:lnTo>
                      <a:pt x="8823" y="17322"/>
                    </a:lnTo>
                    <a:cubicBezTo>
                      <a:pt x="8798" y="17598"/>
                      <a:pt x="8559" y="17826"/>
                      <a:pt x="8263" y="17826"/>
                    </a:cubicBezTo>
                    <a:cubicBezTo>
                      <a:pt x="8248" y="17826"/>
                      <a:pt x="8231" y="17826"/>
                      <a:pt x="8215" y="17824"/>
                    </a:cubicBezTo>
                    <a:cubicBezTo>
                      <a:pt x="7898" y="17798"/>
                      <a:pt x="7581" y="17613"/>
                      <a:pt x="7449" y="17296"/>
                    </a:cubicBezTo>
                    <a:cubicBezTo>
                      <a:pt x="7132" y="16741"/>
                      <a:pt x="6868" y="16187"/>
                      <a:pt x="6498" y="15658"/>
                    </a:cubicBezTo>
                    <a:cubicBezTo>
                      <a:pt x="6340" y="15473"/>
                      <a:pt x="6366" y="15209"/>
                      <a:pt x="6525" y="15051"/>
                    </a:cubicBezTo>
                    <a:cubicBezTo>
                      <a:pt x="6611" y="14951"/>
                      <a:pt x="6728" y="14905"/>
                      <a:pt x="6850" y="14905"/>
                    </a:cubicBezTo>
                    <a:close/>
                    <a:moveTo>
                      <a:pt x="17735" y="16000"/>
                    </a:moveTo>
                    <a:cubicBezTo>
                      <a:pt x="18033" y="16000"/>
                      <a:pt x="18249" y="16304"/>
                      <a:pt x="18147" y="16583"/>
                    </a:cubicBezTo>
                    <a:cubicBezTo>
                      <a:pt x="18094" y="16741"/>
                      <a:pt x="18015" y="16926"/>
                      <a:pt x="17909" y="17058"/>
                    </a:cubicBezTo>
                    <a:cubicBezTo>
                      <a:pt x="17540" y="17560"/>
                      <a:pt x="17117" y="18009"/>
                      <a:pt x="16668" y="18405"/>
                    </a:cubicBezTo>
                    <a:cubicBezTo>
                      <a:pt x="16272" y="18722"/>
                      <a:pt x="15823" y="18960"/>
                      <a:pt x="15347" y="19145"/>
                    </a:cubicBezTo>
                    <a:cubicBezTo>
                      <a:pt x="15276" y="19169"/>
                      <a:pt x="15205" y="19181"/>
                      <a:pt x="15135" y="19181"/>
                    </a:cubicBezTo>
                    <a:cubicBezTo>
                      <a:pt x="14974" y="19181"/>
                      <a:pt x="14824" y="19116"/>
                      <a:pt x="14713" y="18986"/>
                    </a:cubicBezTo>
                    <a:cubicBezTo>
                      <a:pt x="14555" y="18828"/>
                      <a:pt x="14528" y="18564"/>
                      <a:pt x="14660" y="18379"/>
                    </a:cubicBezTo>
                    <a:cubicBezTo>
                      <a:pt x="14740" y="18273"/>
                      <a:pt x="14792" y="18168"/>
                      <a:pt x="14872" y="18062"/>
                    </a:cubicBezTo>
                    <a:cubicBezTo>
                      <a:pt x="15453" y="17270"/>
                      <a:pt x="16272" y="16741"/>
                      <a:pt x="17090" y="16213"/>
                    </a:cubicBezTo>
                    <a:cubicBezTo>
                      <a:pt x="17275" y="16081"/>
                      <a:pt x="17487" y="16028"/>
                      <a:pt x="17698" y="16002"/>
                    </a:cubicBezTo>
                    <a:cubicBezTo>
                      <a:pt x="17710" y="16001"/>
                      <a:pt x="17723" y="16000"/>
                      <a:pt x="17735" y="16000"/>
                    </a:cubicBezTo>
                    <a:close/>
                    <a:moveTo>
                      <a:pt x="17942" y="20572"/>
                    </a:moveTo>
                    <a:cubicBezTo>
                      <a:pt x="18172" y="20572"/>
                      <a:pt x="18393" y="20682"/>
                      <a:pt x="18517" y="20888"/>
                    </a:cubicBezTo>
                    <a:cubicBezTo>
                      <a:pt x="18675" y="21126"/>
                      <a:pt x="18623" y="21469"/>
                      <a:pt x="18385" y="21654"/>
                    </a:cubicBezTo>
                    <a:cubicBezTo>
                      <a:pt x="18200" y="21839"/>
                      <a:pt x="18015" y="22024"/>
                      <a:pt x="17830" y="22183"/>
                    </a:cubicBezTo>
                    <a:cubicBezTo>
                      <a:pt x="17090" y="22658"/>
                      <a:pt x="16272" y="23054"/>
                      <a:pt x="15453" y="23318"/>
                    </a:cubicBezTo>
                    <a:cubicBezTo>
                      <a:pt x="15294" y="23371"/>
                      <a:pt x="15162" y="23424"/>
                      <a:pt x="15004" y="23424"/>
                    </a:cubicBezTo>
                    <a:cubicBezTo>
                      <a:pt x="14974" y="23429"/>
                      <a:pt x="14945" y="23431"/>
                      <a:pt x="14916" y="23431"/>
                    </a:cubicBezTo>
                    <a:cubicBezTo>
                      <a:pt x="14613" y="23431"/>
                      <a:pt x="14372" y="23183"/>
                      <a:pt x="14396" y="22869"/>
                    </a:cubicBezTo>
                    <a:cubicBezTo>
                      <a:pt x="14396" y="22658"/>
                      <a:pt x="14502" y="22473"/>
                      <a:pt x="14660" y="22315"/>
                    </a:cubicBezTo>
                    <a:cubicBezTo>
                      <a:pt x="15004" y="21998"/>
                      <a:pt x="15400" y="21681"/>
                      <a:pt x="15823" y="21417"/>
                    </a:cubicBezTo>
                    <a:cubicBezTo>
                      <a:pt x="16404" y="21020"/>
                      <a:pt x="17064" y="20756"/>
                      <a:pt x="17751" y="20598"/>
                    </a:cubicBezTo>
                    <a:cubicBezTo>
                      <a:pt x="17814" y="20580"/>
                      <a:pt x="17879" y="20572"/>
                      <a:pt x="17942" y="20572"/>
                    </a:cubicBezTo>
                    <a:close/>
                    <a:moveTo>
                      <a:pt x="4060" y="19981"/>
                    </a:moveTo>
                    <a:cubicBezTo>
                      <a:pt x="4089" y="19981"/>
                      <a:pt x="4118" y="19984"/>
                      <a:pt x="4147" y="19990"/>
                    </a:cubicBezTo>
                    <a:cubicBezTo>
                      <a:pt x="4359" y="20017"/>
                      <a:pt x="4544" y="20096"/>
                      <a:pt x="4702" y="20202"/>
                    </a:cubicBezTo>
                    <a:cubicBezTo>
                      <a:pt x="5706" y="20888"/>
                      <a:pt x="6657" y="21654"/>
                      <a:pt x="7502" y="22526"/>
                    </a:cubicBezTo>
                    <a:cubicBezTo>
                      <a:pt x="7608" y="22632"/>
                      <a:pt x="7713" y="22764"/>
                      <a:pt x="7793" y="22922"/>
                    </a:cubicBezTo>
                    <a:cubicBezTo>
                      <a:pt x="7978" y="23503"/>
                      <a:pt x="7634" y="23820"/>
                      <a:pt x="7132" y="23873"/>
                    </a:cubicBezTo>
                    <a:lnTo>
                      <a:pt x="6921" y="23794"/>
                    </a:lnTo>
                    <a:cubicBezTo>
                      <a:pt x="6604" y="23715"/>
                      <a:pt x="6340" y="23530"/>
                      <a:pt x="6102" y="23292"/>
                    </a:cubicBezTo>
                    <a:cubicBezTo>
                      <a:pt x="5495" y="22684"/>
                      <a:pt x="4887" y="22050"/>
                      <a:pt x="4280" y="21443"/>
                    </a:cubicBezTo>
                    <a:cubicBezTo>
                      <a:pt x="4068" y="21205"/>
                      <a:pt x="3883" y="20968"/>
                      <a:pt x="3698" y="20730"/>
                    </a:cubicBezTo>
                    <a:cubicBezTo>
                      <a:pt x="3454" y="20412"/>
                      <a:pt x="3707" y="19981"/>
                      <a:pt x="4060" y="19981"/>
                    </a:cubicBezTo>
                    <a:close/>
                    <a:moveTo>
                      <a:pt x="3380" y="26326"/>
                    </a:moveTo>
                    <a:cubicBezTo>
                      <a:pt x="3398" y="26326"/>
                      <a:pt x="3416" y="26327"/>
                      <a:pt x="3434" y="26330"/>
                    </a:cubicBezTo>
                    <a:cubicBezTo>
                      <a:pt x="3540" y="26330"/>
                      <a:pt x="3646" y="26330"/>
                      <a:pt x="3751" y="26356"/>
                    </a:cubicBezTo>
                    <a:cubicBezTo>
                      <a:pt x="4174" y="26435"/>
                      <a:pt x="4597" y="26567"/>
                      <a:pt x="4993" y="26699"/>
                    </a:cubicBezTo>
                    <a:cubicBezTo>
                      <a:pt x="5759" y="26964"/>
                      <a:pt x="6419" y="27413"/>
                      <a:pt x="6947" y="28020"/>
                    </a:cubicBezTo>
                    <a:cubicBezTo>
                      <a:pt x="7132" y="28152"/>
                      <a:pt x="7212" y="28443"/>
                      <a:pt x="7106" y="28680"/>
                    </a:cubicBezTo>
                    <a:lnTo>
                      <a:pt x="7106" y="28654"/>
                    </a:lnTo>
                    <a:cubicBezTo>
                      <a:pt x="6974" y="28918"/>
                      <a:pt x="6736" y="29077"/>
                      <a:pt x="6446" y="29077"/>
                    </a:cubicBezTo>
                    <a:cubicBezTo>
                      <a:pt x="6129" y="29024"/>
                      <a:pt x="5785" y="28918"/>
                      <a:pt x="5495" y="28733"/>
                    </a:cubicBezTo>
                    <a:cubicBezTo>
                      <a:pt x="4781" y="28258"/>
                      <a:pt x="4068" y="27782"/>
                      <a:pt x="3355" y="27333"/>
                    </a:cubicBezTo>
                    <a:cubicBezTo>
                      <a:pt x="3276" y="27281"/>
                      <a:pt x="3197" y="27201"/>
                      <a:pt x="3117" y="27148"/>
                    </a:cubicBezTo>
                    <a:cubicBezTo>
                      <a:pt x="2985" y="26990"/>
                      <a:pt x="2853" y="26858"/>
                      <a:pt x="2932" y="26620"/>
                    </a:cubicBezTo>
                    <a:cubicBezTo>
                      <a:pt x="3005" y="26451"/>
                      <a:pt x="3188" y="26326"/>
                      <a:pt x="3380" y="26326"/>
                    </a:cubicBezTo>
                    <a:close/>
                    <a:moveTo>
                      <a:pt x="14906" y="30569"/>
                    </a:moveTo>
                    <a:cubicBezTo>
                      <a:pt x="15035" y="30569"/>
                      <a:pt x="15165" y="30573"/>
                      <a:pt x="15294" y="30582"/>
                    </a:cubicBezTo>
                    <a:cubicBezTo>
                      <a:pt x="15558" y="30582"/>
                      <a:pt x="15823" y="30635"/>
                      <a:pt x="16087" y="30741"/>
                    </a:cubicBezTo>
                    <a:cubicBezTo>
                      <a:pt x="16430" y="30846"/>
                      <a:pt x="16483" y="31322"/>
                      <a:pt x="16166" y="31507"/>
                    </a:cubicBezTo>
                    <a:cubicBezTo>
                      <a:pt x="16034" y="31612"/>
                      <a:pt x="15902" y="31692"/>
                      <a:pt x="15717" y="31718"/>
                    </a:cubicBezTo>
                    <a:lnTo>
                      <a:pt x="15743" y="31745"/>
                    </a:lnTo>
                    <a:cubicBezTo>
                      <a:pt x="15349" y="31832"/>
                      <a:pt x="14956" y="31883"/>
                      <a:pt x="14547" y="31883"/>
                    </a:cubicBezTo>
                    <a:cubicBezTo>
                      <a:pt x="14462" y="31883"/>
                      <a:pt x="14377" y="31881"/>
                      <a:pt x="14291" y="31877"/>
                    </a:cubicBezTo>
                    <a:cubicBezTo>
                      <a:pt x="14249" y="31880"/>
                      <a:pt x="14207" y="31881"/>
                      <a:pt x="14164" y="31881"/>
                    </a:cubicBezTo>
                    <a:cubicBezTo>
                      <a:pt x="13821" y="31881"/>
                      <a:pt x="13422" y="31797"/>
                      <a:pt x="13023" y="31797"/>
                    </a:cubicBezTo>
                    <a:cubicBezTo>
                      <a:pt x="12917" y="31797"/>
                      <a:pt x="12811" y="31771"/>
                      <a:pt x="12706" y="31718"/>
                    </a:cubicBezTo>
                    <a:cubicBezTo>
                      <a:pt x="12442" y="31639"/>
                      <a:pt x="12389" y="31269"/>
                      <a:pt x="12626" y="31111"/>
                    </a:cubicBezTo>
                    <a:cubicBezTo>
                      <a:pt x="12732" y="31005"/>
                      <a:pt x="12891" y="30899"/>
                      <a:pt x="13049" y="30873"/>
                    </a:cubicBezTo>
                    <a:cubicBezTo>
                      <a:pt x="13642" y="30675"/>
                      <a:pt x="14271" y="30569"/>
                      <a:pt x="14906" y="30569"/>
                    </a:cubicBezTo>
                    <a:close/>
                    <a:moveTo>
                      <a:pt x="14684" y="7614"/>
                    </a:moveTo>
                    <a:cubicBezTo>
                      <a:pt x="14709" y="7614"/>
                      <a:pt x="14736" y="7618"/>
                      <a:pt x="14766" y="7628"/>
                    </a:cubicBezTo>
                    <a:cubicBezTo>
                      <a:pt x="14977" y="7708"/>
                      <a:pt x="14872" y="7972"/>
                      <a:pt x="14845" y="8157"/>
                    </a:cubicBezTo>
                    <a:cubicBezTo>
                      <a:pt x="14740" y="8579"/>
                      <a:pt x="14634" y="9002"/>
                      <a:pt x="14528" y="9425"/>
                    </a:cubicBezTo>
                    <a:cubicBezTo>
                      <a:pt x="13868" y="12013"/>
                      <a:pt x="13023" y="14602"/>
                      <a:pt x="12547" y="17243"/>
                    </a:cubicBezTo>
                    <a:cubicBezTo>
                      <a:pt x="12230" y="18775"/>
                      <a:pt x="11913" y="20307"/>
                      <a:pt x="11570" y="21813"/>
                    </a:cubicBezTo>
                    <a:cubicBezTo>
                      <a:pt x="11332" y="23028"/>
                      <a:pt x="11174" y="24269"/>
                      <a:pt x="10962" y="25484"/>
                    </a:cubicBezTo>
                    <a:cubicBezTo>
                      <a:pt x="10830" y="26382"/>
                      <a:pt x="10725" y="27281"/>
                      <a:pt x="10593" y="28152"/>
                    </a:cubicBezTo>
                    <a:cubicBezTo>
                      <a:pt x="10487" y="29050"/>
                      <a:pt x="10381" y="29922"/>
                      <a:pt x="10223" y="30820"/>
                    </a:cubicBezTo>
                    <a:cubicBezTo>
                      <a:pt x="10011" y="32194"/>
                      <a:pt x="9747" y="33567"/>
                      <a:pt x="9615" y="34941"/>
                    </a:cubicBezTo>
                    <a:cubicBezTo>
                      <a:pt x="9589" y="35099"/>
                      <a:pt x="9562" y="35258"/>
                      <a:pt x="9510" y="35390"/>
                    </a:cubicBezTo>
                    <a:cubicBezTo>
                      <a:pt x="9452" y="35578"/>
                      <a:pt x="9282" y="35679"/>
                      <a:pt x="9110" y="35679"/>
                    </a:cubicBezTo>
                    <a:cubicBezTo>
                      <a:pt x="8969" y="35679"/>
                      <a:pt x="8827" y="35612"/>
                      <a:pt x="8744" y="35469"/>
                    </a:cubicBezTo>
                    <a:cubicBezTo>
                      <a:pt x="8638" y="35363"/>
                      <a:pt x="8585" y="35205"/>
                      <a:pt x="8559" y="35020"/>
                    </a:cubicBezTo>
                    <a:cubicBezTo>
                      <a:pt x="8506" y="34676"/>
                      <a:pt x="8479" y="34307"/>
                      <a:pt x="8453" y="33937"/>
                    </a:cubicBezTo>
                    <a:cubicBezTo>
                      <a:pt x="8532" y="33012"/>
                      <a:pt x="8585" y="32088"/>
                      <a:pt x="8664" y="31163"/>
                    </a:cubicBezTo>
                    <a:cubicBezTo>
                      <a:pt x="8691" y="30503"/>
                      <a:pt x="8770" y="29869"/>
                      <a:pt x="8849" y="29235"/>
                    </a:cubicBezTo>
                    <a:cubicBezTo>
                      <a:pt x="8955" y="28496"/>
                      <a:pt x="9061" y="27782"/>
                      <a:pt x="9193" y="27069"/>
                    </a:cubicBezTo>
                    <a:cubicBezTo>
                      <a:pt x="9378" y="25854"/>
                      <a:pt x="9562" y="24639"/>
                      <a:pt x="9774" y="23424"/>
                    </a:cubicBezTo>
                    <a:cubicBezTo>
                      <a:pt x="10091" y="21628"/>
                      <a:pt x="10593" y="19858"/>
                      <a:pt x="11042" y="18088"/>
                    </a:cubicBezTo>
                    <a:cubicBezTo>
                      <a:pt x="11385" y="16768"/>
                      <a:pt x="11649" y="15421"/>
                      <a:pt x="12072" y="14100"/>
                    </a:cubicBezTo>
                    <a:cubicBezTo>
                      <a:pt x="12547" y="12594"/>
                      <a:pt x="13155" y="11115"/>
                      <a:pt x="13683" y="9609"/>
                    </a:cubicBezTo>
                    <a:cubicBezTo>
                      <a:pt x="13868" y="9028"/>
                      <a:pt x="14079" y="8500"/>
                      <a:pt x="14370" y="7972"/>
                    </a:cubicBezTo>
                    <a:cubicBezTo>
                      <a:pt x="14439" y="7833"/>
                      <a:pt x="14508" y="7614"/>
                      <a:pt x="14684" y="7614"/>
                    </a:cubicBezTo>
                    <a:close/>
                    <a:moveTo>
                      <a:pt x="16295" y="1"/>
                    </a:moveTo>
                    <a:cubicBezTo>
                      <a:pt x="16248" y="1"/>
                      <a:pt x="16195" y="16"/>
                      <a:pt x="16140" y="47"/>
                    </a:cubicBezTo>
                    <a:cubicBezTo>
                      <a:pt x="15928" y="206"/>
                      <a:pt x="15717" y="364"/>
                      <a:pt x="15506" y="549"/>
                    </a:cubicBezTo>
                    <a:cubicBezTo>
                      <a:pt x="15136" y="893"/>
                      <a:pt x="14792" y="1263"/>
                      <a:pt x="14449" y="1632"/>
                    </a:cubicBezTo>
                    <a:cubicBezTo>
                      <a:pt x="12996" y="3164"/>
                      <a:pt x="11411" y="4538"/>
                      <a:pt x="9827" y="5938"/>
                    </a:cubicBezTo>
                    <a:cubicBezTo>
                      <a:pt x="8374" y="7179"/>
                      <a:pt x="7000" y="8500"/>
                      <a:pt x="5706" y="9900"/>
                    </a:cubicBezTo>
                    <a:cubicBezTo>
                      <a:pt x="3646" y="12277"/>
                      <a:pt x="2114" y="15104"/>
                      <a:pt x="1242" y="18141"/>
                    </a:cubicBezTo>
                    <a:cubicBezTo>
                      <a:pt x="344" y="21179"/>
                      <a:pt x="0" y="24349"/>
                      <a:pt x="212" y="27492"/>
                    </a:cubicBezTo>
                    <a:cubicBezTo>
                      <a:pt x="423" y="31190"/>
                      <a:pt x="1215" y="34729"/>
                      <a:pt x="2959" y="38031"/>
                    </a:cubicBezTo>
                    <a:cubicBezTo>
                      <a:pt x="3091" y="38295"/>
                      <a:pt x="3223" y="38533"/>
                      <a:pt x="3408" y="38744"/>
                    </a:cubicBezTo>
                    <a:lnTo>
                      <a:pt x="16932" y="38744"/>
                    </a:lnTo>
                    <a:cubicBezTo>
                      <a:pt x="18781" y="36314"/>
                      <a:pt x="20049" y="33488"/>
                      <a:pt x="20630" y="30503"/>
                    </a:cubicBezTo>
                    <a:cubicBezTo>
                      <a:pt x="20894" y="29024"/>
                      <a:pt x="21026" y="27518"/>
                      <a:pt x="21079" y="26013"/>
                    </a:cubicBezTo>
                    <a:cubicBezTo>
                      <a:pt x="21158" y="23715"/>
                      <a:pt x="21000" y="21390"/>
                      <a:pt x="20630" y="19119"/>
                    </a:cubicBezTo>
                    <a:cubicBezTo>
                      <a:pt x="20392" y="17534"/>
                      <a:pt x="20207" y="15949"/>
                      <a:pt x="19890" y="14390"/>
                    </a:cubicBezTo>
                    <a:cubicBezTo>
                      <a:pt x="19626" y="13043"/>
                      <a:pt x="19151" y="11749"/>
                      <a:pt x="18860" y="10402"/>
                    </a:cubicBezTo>
                    <a:cubicBezTo>
                      <a:pt x="18385" y="8368"/>
                      <a:pt x="17672" y="6387"/>
                      <a:pt x="17223" y="4353"/>
                    </a:cubicBezTo>
                    <a:cubicBezTo>
                      <a:pt x="16985" y="3296"/>
                      <a:pt x="16747" y="2213"/>
                      <a:pt x="16457" y="1157"/>
                    </a:cubicBezTo>
                    <a:cubicBezTo>
                      <a:pt x="16377" y="946"/>
                      <a:pt x="16377" y="681"/>
                      <a:pt x="16457" y="470"/>
                    </a:cubicBezTo>
                    <a:cubicBezTo>
                      <a:pt x="16483" y="391"/>
                      <a:pt x="16483" y="312"/>
                      <a:pt x="16483" y="232"/>
                    </a:cubicBezTo>
                    <a:cubicBezTo>
                      <a:pt x="16483" y="84"/>
                      <a:pt x="16405" y="1"/>
                      <a:pt x="16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1"/>
              <p:cNvSpPr/>
              <p:nvPr/>
            </p:nvSpPr>
            <p:spPr>
              <a:xfrm>
                <a:off x="5324200" y="2310000"/>
                <a:ext cx="16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67" extrusionOk="0">
                    <a:moveTo>
                      <a:pt x="6231" y="1"/>
                    </a:moveTo>
                    <a:cubicBezTo>
                      <a:pt x="6055" y="1"/>
                      <a:pt x="5986" y="220"/>
                      <a:pt x="5917" y="359"/>
                    </a:cubicBezTo>
                    <a:cubicBezTo>
                      <a:pt x="5626" y="887"/>
                      <a:pt x="5415" y="1415"/>
                      <a:pt x="5230" y="1996"/>
                    </a:cubicBezTo>
                    <a:cubicBezTo>
                      <a:pt x="4702" y="3502"/>
                      <a:pt x="4094" y="4981"/>
                      <a:pt x="3619" y="6487"/>
                    </a:cubicBezTo>
                    <a:cubicBezTo>
                      <a:pt x="3196" y="7808"/>
                      <a:pt x="2932" y="9155"/>
                      <a:pt x="2589" y="10475"/>
                    </a:cubicBezTo>
                    <a:cubicBezTo>
                      <a:pt x="2140" y="12245"/>
                      <a:pt x="1638" y="14015"/>
                      <a:pt x="1321" y="15811"/>
                    </a:cubicBezTo>
                    <a:cubicBezTo>
                      <a:pt x="1109" y="17026"/>
                      <a:pt x="925" y="18241"/>
                      <a:pt x="740" y="19456"/>
                    </a:cubicBezTo>
                    <a:cubicBezTo>
                      <a:pt x="608" y="20169"/>
                      <a:pt x="502" y="20883"/>
                      <a:pt x="396" y="21622"/>
                    </a:cubicBezTo>
                    <a:cubicBezTo>
                      <a:pt x="317" y="22256"/>
                      <a:pt x="238" y="22890"/>
                      <a:pt x="211" y="23550"/>
                    </a:cubicBezTo>
                    <a:cubicBezTo>
                      <a:pt x="132" y="24475"/>
                      <a:pt x="79" y="25426"/>
                      <a:pt x="0" y="26350"/>
                    </a:cubicBezTo>
                    <a:cubicBezTo>
                      <a:pt x="26" y="26694"/>
                      <a:pt x="53" y="27063"/>
                      <a:pt x="106" y="27407"/>
                    </a:cubicBezTo>
                    <a:cubicBezTo>
                      <a:pt x="132" y="27592"/>
                      <a:pt x="185" y="27750"/>
                      <a:pt x="291" y="27856"/>
                    </a:cubicBezTo>
                    <a:cubicBezTo>
                      <a:pt x="374" y="27999"/>
                      <a:pt x="516" y="28066"/>
                      <a:pt x="657" y="28066"/>
                    </a:cubicBezTo>
                    <a:cubicBezTo>
                      <a:pt x="829" y="28066"/>
                      <a:pt x="999" y="27965"/>
                      <a:pt x="1057" y="27777"/>
                    </a:cubicBezTo>
                    <a:cubicBezTo>
                      <a:pt x="1109" y="27645"/>
                      <a:pt x="1136" y="27486"/>
                      <a:pt x="1162" y="27328"/>
                    </a:cubicBezTo>
                    <a:cubicBezTo>
                      <a:pt x="1294" y="25954"/>
                      <a:pt x="1558" y="24581"/>
                      <a:pt x="1770" y="23207"/>
                    </a:cubicBezTo>
                    <a:cubicBezTo>
                      <a:pt x="1928" y="22309"/>
                      <a:pt x="2034" y="21437"/>
                      <a:pt x="2140" y="20539"/>
                    </a:cubicBezTo>
                    <a:cubicBezTo>
                      <a:pt x="2272" y="19668"/>
                      <a:pt x="2377" y="18769"/>
                      <a:pt x="2509" y="17871"/>
                    </a:cubicBezTo>
                    <a:cubicBezTo>
                      <a:pt x="2721" y="16656"/>
                      <a:pt x="2879" y="15415"/>
                      <a:pt x="3117" y="14200"/>
                    </a:cubicBezTo>
                    <a:cubicBezTo>
                      <a:pt x="3460" y="12694"/>
                      <a:pt x="3777" y="11162"/>
                      <a:pt x="4094" y="9630"/>
                    </a:cubicBezTo>
                    <a:cubicBezTo>
                      <a:pt x="4570" y="6989"/>
                      <a:pt x="5415" y="4400"/>
                      <a:pt x="6075" y="1812"/>
                    </a:cubicBezTo>
                    <a:cubicBezTo>
                      <a:pt x="6181" y="1389"/>
                      <a:pt x="6287" y="966"/>
                      <a:pt x="6392" y="544"/>
                    </a:cubicBezTo>
                    <a:cubicBezTo>
                      <a:pt x="6419" y="359"/>
                      <a:pt x="6524" y="95"/>
                      <a:pt x="6313" y="15"/>
                    </a:cubicBezTo>
                    <a:cubicBezTo>
                      <a:pt x="6283" y="5"/>
                      <a:pt x="6256" y="1"/>
                      <a:pt x="6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"/>
              <p:cNvSpPr/>
              <p:nvPr/>
            </p:nvSpPr>
            <p:spPr>
              <a:xfrm>
                <a:off x="5199225" y="2619200"/>
                <a:ext cx="1131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893" extrusionOk="0">
                    <a:moveTo>
                      <a:pt x="627" y="0"/>
                    </a:moveTo>
                    <a:cubicBezTo>
                      <a:pt x="253" y="0"/>
                      <a:pt x="0" y="431"/>
                      <a:pt x="244" y="749"/>
                    </a:cubicBezTo>
                    <a:cubicBezTo>
                      <a:pt x="429" y="987"/>
                      <a:pt x="614" y="1224"/>
                      <a:pt x="826" y="1462"/>
                    </a:cubicBezTo>
                    <a:cubicBezTo>
                      <a:pt x="1433" y="2069"/>
                      <a:pt x="2041" y="2703"/>
                      <a:pt x="2648" y="3311"/>
                    </a:cubicBezTo>
                    <a:cubicBezTo>
                      <a:pt x="2886" y="3549"/>
                      <a:pt x="3176" y="3734"/>
                      <a:pt x="3493" y="3813"/>
                    </a:cubicBezTo>
                    <a:lnTo>
                      <a:pt x="3678" y="3892"/>
                    </a:lnTo>
                    <a:cubicBezTo>
                      <a:pt x="4180" y="3813"/>
                      <a:pt x="4524" y="3522"/>
                      <a:pt x="4339" y="2941"/>
                    </a:cubicBezTo>
                    <a:cubicBezTo>
                      <a:pt x="4259" y="2783"/>
                      <a:pt x="4180" y="2651"/>
                      <a:pt x="4048" y="2545"/>
                    </a:cubicBezTo>
                    <a:cubicBezTo>
                      <a:pt x="3203" y="1673"/>
                      <a:pt x="2252" y="907"/>
                      <a:pt x="1248" y="221"/>
                    </a:cubicBezTo>
                    <a:cubicBezTo>
                      <a:pt x="1090" y="115"/>
                      <a:pt x="905" y="36"/>
                      <a:pt x="720" y="9"/>
                    </a:cubicBezTo>
                    <a:cubicBezTo>
                      <a:pt x="688" y="3"/>
                      <a:pt x="657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1"/>
              <p:cNvSpPr/>
              <p:nvPr/>
            </p:nvSpPr>
            <p:spPr>
              <a:xfrm>
                <a:off x="5472775" y="2633950"/>
                <a:ext cx="107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2860" extrusionOk="0">
                    <a:moveTo>
                      <a:pt x="3546" y="1"/>
                    </a:moveTo>
                    <a:cubicBezTo>
                      <a:pt x="3483" y="1"/>
                      <a:pt x="3418" y="9"/>
                      <a:pt x="3355" y="27"/>
                    </a:cubicBezTo>
                    <a:cubicBezTo>
                      <a:pt x="2668" y="185"/>
                      <a:pt x="2008" y="449"/>
                      <a:pt x="1427" y="846"/>
                    </a:cubicBezTo>
                    <a:cubicBezTo>
                      <a:pt x="1004" y="1110"/>
                      <a:pt x="608" y="1427"/>
                      <a:pt x="264" y="1744"/>
                    </a:cubicBezTo>
                    <a:cubicBezTo>
                      <a:pt x="106" y="1902"/>
                      <a:pt x="0" y="2087"/>
                      <a:pt x="0" y="2298"/>
                    </a:cubicBezTo>
                    <a:cubicBezTo>
                      <a:pt x="0" y="2612"/>
                      <a:pt x="221" y="2860"/>
                      <a:pt x="521" y="2860"/>
                    </a:cubicBezTo>
                    <a:cubicBezTo>
                      <a:pt x="549" y="2860"/>
                      <a:pt x="578" y="2858"/>
                      <a:pt x="608" y="2853"/>
                    </a:cubicBezTo>
                    <a:cubicBezTo>
                      <a:pt x="766" y="2853"/>
                      <a:pt x="898" y="2800"/>
                      <a:pt x="1057" y="2747"/>
                    </a:cubicBezTo>
                    <a:cubicBezTo>
                      <a:pt x="1876" y="2483"/>
                      <a:pt x="2694" y="2087"/>
                      <a:pt x="3434" y="1612"/>
                    </a:cubicBezTo>
                    <a:cubicBezTo>
                      <a:pt x="3619" y="1453"/>
                      <a:pt x="3804" y="1268"/>
                      <a:pt x="3989" y="1083"/>
                    </a:cubicBezTo>
                    <a:cubicBezTo>
                      <a:pt x="4227" y="898"/>
                      <a:pt x="4279" y="555"/>
                      <a:pt x="4121" y="317"/>
                    </a:cubicBezTo>
                    <a:cubicBezTo>
                      <a:pt x="3997" y="111"/>
                      <a:pt x="3776" y="1"/>
                      <a:pt x="3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1"/>
              <p:cNvSpPr/>
              <p:nvPr/>
            </p:nvSpPr>
            <p:spPr>
              <a:xfrm>
                <a:off x="5184200" y="2777825"/>
                <a:ext cx="108975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2778" extrusionOk="0">
                    <a:moveTo>
                      <a:pt x="528" y="0"/>
                    </a:moveTo>
                    <a:cubicBezTo>
                      <a:pt x="339" y="0"/>
                      <a:pt x="178" y="125"/>
                      <a:pt x="106" y="294"/>
                    </a:cubicBezTo>
                    <a:cubicBezTo>
                      <a:pt x="0" y="532"/>
                      <a:pt x="132" y="664"/>
                      <a:pt x="264" y="822"/>
                    </a:cubicBezTo>
                    <a:cubicBezTo>
                      <a:pt x="344" y="875"/>
                      <a:pt x="423" y="955"/>
                      <a:pt x="528" y="1007"/>
                    </a:cubicBezTo>
                    <a:cubicBezTo>
                      <a:pt x="1242" y="1456"/>
                      <a:pt x="1955" y="1932"/>
                      <a:pt x="2668" y="2407"/>
                    </a:cubicBezTo>
                    <a:cubicBezTo>
                      <a:pt x="2959" y="2592"/>
                      <a:pt x="3276" y="2724"/>
                      <a:pt x="3619" y="2777"/>
                    </a:cubicBezTo>
                    <a:cubicBezTo>
                      <a:pt x="3883" y="2751"/>
                      <a:pt x="4121" y="2592"/>
                      <a:pt x="4253" y="2328"/>
                    </a:cubicBezTo>
                    <a:cubicBezTo>
                      <a:pt x="4359" y="2117"/>
                      <a:pt x="4306" y="1826"/>
                      <a:pt x="4094" y="1668"/>
                    </a:cubicBezTo>
                    <a:cubicBezTo>
                      <a:pt x="3566" y="1087"/>
                      <a:pt x="2906" y="638"/>
                      <a:pt x="2140" y="373"/>
                    </a:cubicBezTo>
                    <a:cubicBezTo>
                      <a:pt x="1744" y="241"/>
                      <a:pt x="1321" y="109"/>
                      <a:pt x="898" y="30"/>
                    </a:cubicBezTo>
                    <a:cubicBezTo>
                      <a:pt x="793" y="4"/>
                      <a:pt x="687" y="4"/>
                      <a:pt x="581" y="4"/>
                    </a:cubicBezTo>
                    <a:cubicBezTo>
                      <a:pt x="563" y="1"/>
                      <a:pt x="545" y="0"/>
                      <a:pt x="5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"/>
              <p:cNvSpPr/>
              <p:nvPr/>
            </p:nvSpPr>
            <p:spPr>
              <a:xfrm>
                <a:off x="5476725" y="2519700"/>
                <a:ext cx="918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3180" extrusionOk="0">
                    <a:moveTo>
                      <a:pt x="3144" y="1"/>
                    </a:moveTo>
                    <a:cubicBezTo>
                      <a:pt x="2933" y="27"/>
                      <a:pt x="2721" y="106"/>
                      <a:pt x="2536" y="212"/>
                    </a:cubicBezTo>
                    <a:cubicBezTo>
                      <a:pt x="1718" y="740"/>
                      <a:pt x="925" y="1269"/>
                      <a:pt x="318" y="2061"/>
                    </a:cubicBezTo>
                    <a:cubicBezTo>
                      <a:pt x="238" y="2167"/>
                      <a:pt x="186" y="2272"/>
                      <a:pt x="133" y="2378"/>
                    </a:cubicBezTo>
                    <a:cubicBezTo>
                      <a:pt x="1" y="2563"/>
                      <a:pt x="1" y="2827"/>
                      <a:pt x="159" y="2985"/>
                    </a:cubicBezTo>
                    <a:cubicBezTo>
                      <a:pt x="270" y="3115"/>
                      <a:pt x="433" y="3180"/>
                      <a:pt x="593" y="3180"/>
                    </a:cubicBezTo>
                    <a:cubicBezTo>
                      <a:pt x="662" y="3180"/>
                      <a:pt x="730" y="3168"/>
                      <a:pt x="793" y="3144"/>
                    </a:cubicBezTo>
                    <a:cubicBezTo>
                      <a:pt x="1269" y="2959"/>
                      <a:pt x="1718" y="2721"/>
                      <a:pt x="2114" y="2404"/>
                    </a:cubicBezTo>
                    <a:cubicBezTo>
                      <a:pt x="2563" y="2008"/>
                      <a:pt x="2986" y="1559"/>
                      <a:pt x="3355" y="1057"/>
                    </a:cubicBezTo>
                    <a:cubicBezTo>
                      <a:pt x="3461" y="925"/>
                      <a:pt x="3540" y="740"/>
                      <a:pt x="3593" y="582"/>
                    </a:cubicBezTo>
                    <a:cubicBezTo>
                      <a:pt x="3672" y="291"/>
                      <a:pt x="3461" y="1"/>
                      <a:pt x="3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1"/>
              <p:cNvSpPr/>
              <p:nvPr/>
            </p:nvSpPr>
            <p:spPr>
              <a:xfrm>
                <a:off x="5423250" y="2883875"/>
                <a:ext cx="102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322" extrusionOk="0">
                    <a:moveTo>
                      <a:pt x="2493" y="1"/>
                    </a:moveTo>
                    <a:cubicBezTo>
                      <a:pt x="1863" y="1"/>
                      <a:pt x="1249" y="107"/>
                      <a:pt x="634" y="305"/>
                    </a:cubicBezTo>
                    <a:cubicBezTo>
                      <a:pt x="476" y="358"/>
                      <a:pt x="344" y="437"/>
                      <a:pt x="211" y="543"/>
                    </a:cubicBezTo>
                    <a:cubicBezTo>
                      <a:pt x="0" y="727"/>
                      <a:pt x="53" y="1071"/>
                      <a:pt x="317" y="1150"/>
                    </a:cubicBezTo>
                    <a:cubicBezTo>
                      <a:pt x="396" y="1203"/>
                      <a:pt x="502" y="1229"/>
                      <a:pt x="608" y="1229"/>
                    </a:cubicBezTo>
                    <a:cubicBezTo>
                      <a:pt x="982" y="1229"/>
                      <a:pt x="1356" y="1321"/>
                      <a:pt x="1700" y="1321"/>
                    </a:cubicBezTo>
                    <a:cubicBezTo>
                      <a:pt x="1768" y="1321"/>
                      <a:pt x="1836" y="1317"/>
                      <a:pt x="1902" y="1309"/>
                    </a:cubicBezTo>
                    <a:cubicBezTo>
                      <a:pt x="1981" y="1313"/>
                      <a:pt x="2060" y="1315"/>
                      <a:pt x="2140" y="1315"/>
                    </a:cubicBezTo>
                    <a:cubicBezTo>
                      <a:pt x="2536" y="1315"/>
                      <a:pt x="2932" y="1260"/>
                      <a:pt x="3328" y="1150"/>
                    </a:cubicBezTo>
                    <a:cubicBezTo>
                      <a:pt x="3487" y="1124"/>
                      <a:pt x="3645" y="1071"/>
                      <a:pt x="3777" y="965"/>
                    </a:cubicBezTo>
                    <a:cubicBezTo>
                      <a:pt x="4094" y="754"/>
                      <a:pt x="4042" y="278"/>
                      <a:pt x="3672" y="173"/>
                    </a:cubicBezTo>
                    <a:cubicBezTo>
                      <a:pt x="3434" y="67"/>
                      <a:pt x="3143" y="14"/>
                      <a:pt x="2879" y="14"/>
                    </a:cubicBezTo>
                    <a:cubicBezTo>
                      <a:pt x="2750" y="5"/>
                      <a:pt x="2621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1"/>
              <p:cNvSpPr/>
              <p:nvPr/>
            </p:nvSpPr>
            <p:spPr>
              <a:xfrm>
                <a:off x="5272025" y="2492500"/>
                <a:ext cx="6210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38" extrusionOk="0">
                    <a:moveTo>
                      <a:pt x="523" y="0"/>
                    </a:moveTo>
                    <a:cubicBezTo>
                      <a:pt x="399" y="0"/>
                      <a:pt x="275" y="48"/>
                      <a:pt x="185" y="138"/>
                    </a:cubicBezTo>
                    <a:cubicBezTo>
                      <a:pt x="27" y="296"/>
                      <a:pt x="0" y="587"/>
                      <a:pt x="159" y="772"/>
                    </a:cubicBezTo>
                    <a:cubicBezTo>
                      <a:pt x="529" y="1274"/>
                      <a:pt x="793" y="1855"/>
                      <a:pt x="1110" y="2383"/>
                    </a:cubicBezTo>
                    <a:cubicBezTo>
                      <a:pt x="1242" y="2700"/>
                      <a:pt x="1532" y="2911"/>
                      <a:pt x="1876" y="2938"/>
                    </a:cubicBezTo>
                    <a:cubicBezTo>
                      <a:pt x="2166" y="2938"/>
                      <a:pt x="2430" y="2700"/>
                      <a:pt x="2457" y="2409"/>
                    </a:cubicBezTo>
                    <a:cubicBezTo>
                      <a:pt x="2483" y="2145"/>
                      <a:pt x="2457" y="1881"/>
                      <a:pt x="2351" y="1643"/>
                    </a:cubicBezTo>
                    <a:cubicBezTo>
                      <a:pt x="2034" y="983"/>
                      <a:pt x="1479" y="428"/>
                      <a:pt x="793" y="85"/>
                    </a:cubicBezTo>
                    <a:cubicBezTo>
                      <a:pt x="713" y="28"/>
                      <a:pt x="618" y="0"/>
                      <a:pt x="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9" name="Google Shape;1489;p1"/>
            <p:cNvGrpSpPr/>
            <p:nvPr/>
          </p:nvGrpSpPr>
          <p:grpSpPr>
            <a:xfrm rot="6462277">
              <a:off x="3767395" y="-793771"/>
              <a:ext cx="973676" cy="1593173"/>
              <a:chOff x="4476300" y="1312400"/>
              <a:chExt cx="747550" cy="1223175"/>
            </a:xfrm>
          </p:grpSpPr>
          <p:sp>
            <p:nvSpPr>
              <p:cNvPr id="1490" name="Google Shape;1490;p1"/>
              <p:cNvSpPr/>
              <p:nvPr/>
            </p:nvSpPr>
            <p:spPr>
              <a:xfrm>
                <a:off x="4643350" y="1535750"/>
                <a:ext cx="362575" cy="999825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39993" extrusionOk="0">
                    <a:moveTo>
                      <a:pt x="14271" y="0"/>
                    </a:moveTo>
                    <a:cubicBezTo>
                      <a:pt x="14204" y="0"/>
                      <a:pt x="14131" y="30"/>
                      <a:pt x="14080" y="81"/>
                    </a:cubicBezTo>
                    <a:cubicBezTo>
                      <a:pt x="14053" y="107"/>
                      <a:pt x="14027" y="134"/>
                      <a:pt x="14000" y="134"/>
                    </a:cubicBezTo>
                    <a:cubicBezTo>
                      <a:pt x="13446" y="873"/>
                      <a:pt x="12733" y="1454"/>
                      <a:pt x="12204" y="2194"/>
                    </a:cubicBezTo>
                    <a:cubicBezTo>
                      <a:pt x="11570" y="3066"/>
                      <a:pt x="10884" y="3911"/>
                      <a:pt x="10223" y="4782"/>
                    </a:cubicBezTo>
                    <a:cubicBezTo>
                      <a:pt x="9404" y="5865"/>
                      <a:pt x="8744" y="7054"/>
                      <a:pt x="7952" y="8190"/>
                    </a:cubicBezTo>
                    <a:cubicBezTo>
                      <a:pt x="7344" y="9062"/>
                      <a:pt x="6789" y="10012"/>
                      <a:pt x="6314" y="10990"/>
                    </a:cubicBezTo>
                    <a:cubicBezTo>
                      <a:pt x="5891" y="11835"/>
                      <a:pt x="5442" y="12707"/>
                      <a:pt x="4993" y="13552"/>
                    </a:cubicBezTo>
                    <a:cubicBezTo>
                      <a:pt x="4412" y="14635"/>
                      <a:pt x="3884" y="15771"/>
                      <a:pt x="3461" y="16933"/>
                    </a:cubicBezTo>
                    <a:cubicBezTo>
                      <a:pt x="3065" y="18042"/>
                      <a:pt x="2695" y="19178"/>
                      <a:pt x="2272" y="20314"/>
                    </a:cubicBezTo>
                    <a:cubicBezTo>
                      <a:pt x="1031" y="23563"/>
                      <a:pt x="318" y="26970"/>
                      <a:pt x="133" y="30431"/>
                    </a:cubicBezTo>
                    <a:cubicBezTo>
                      <a:pt x="1" y="32887"/>
                      <a:pt x="1" y="35344"/>
                      <a:pt x="80" y="37774"/>
                    </a:cubicBezTo>
                    <a:cubicBezTo>
                      <a:pt x="80" y="38513"/>
                      <a:pt x="133" y="39253"/>
                      <a:pt x="212" y="39993"/>
                    </a:cubicBezTo>
                    <a:lnTo>
                      <a:pt x="1506" y="39993"/>
                    </a:lnTo>
                    <a:cubicBezTo>
                      <a:pt x="1559" y="39834"/>
                      <a:pt x="1586" y="39676"/>
                      <a:pt x="1559" y="39491"/>
                    </a:cubicBezTo>
                    <a:cubicBezTo>
                      <a:pt x="1559" y="39015"/>
                      <a:pt x="1506" y="38540"/>
                      <a:pt x="1506" y="38064"/>
                    </a:cubicBezTo>
                    <a:cubicBezTo>
                      <a:pt x="1427" y="34763"/>
                      <a:pt x="1559" y="31434"/>
                      <a:pt x="1876" y="28133"/>
                    </a:cubicBezTo>
                    <a:cubicBezTo>
                      <a:pt x="2008" y="26653"/>
                      <a:pt x="2272" y="25201"/>
                      <a:pt x="2642" y="23748"/>
                    </a:cubicBezTo>
                    <a:cubicBezTo>
                      <a:pt x="3091" y="22031"/>
                      <a:pt x="3646" y="20340"/>
                      <a:pt x="4201" y="18650"/>
                    </a:cubicBezTo>
                    <a:cubicBezTo>
                      <a:pt x="4254" y="18333"/>
                      <a:pt x="4386" y="18042"/>
                      <a:pt x="4544" y="17752"/>
                    </a:cubicBezTo>
                    <a:cubicBezTo>
                      <a:pt x="4755" y="16933"/>
                      <a:pt x="5020" y="16114"/>
                      <a:pt x="5363" y="15348"/>
                    </a:cubicBezTo>
                    <a:cubicBezTo>
                      <a:pt x="5706" y="14476"/>
                      <a:pt x="6182" y="13684"/>
                      <a:pt x="6552" y="12865"/>
                    </a:cubicBezTo>
                    <a:cubicBezTo>
                      <a:pt x="7397" y="11095"/>
                      <a:pt x="8348" y="9405"/>
                      <a:pt x="9404" y="7741"/>
                    </a:cubicBezTo>
                    <a:cubicBezTo>
                      <a:pt x="10408" y="6077"/>
                      <a:pt x="11597" y="4518"/>
                      <a:pt x="12627" y="2881"/>
                    </a:cubicBezTo>
                    <a:cubicBezTo>
                      <a:pt x="12997" y="2300"/>
                      <a:pt x="13419" y="1718"/>
                      <a:pt x="13842" y="1190"/>
                    </a:cubicBezTo>
                    <a:cubicBezTo>
                      <a:pt x="14080" y="926"/>
                      <a:pt x="14238" y="635"/>
                      <a:pt x="14370" y="318"/>
                    </a:cubicBezTo>
                    <a:cubicBezTo>
                      <a:pt x="14423" y="213"/>
                      <a:pt x="14502" y="107"/>
                      <a:pt x="14370" y="28"/>
                    </a:cubicBezTo>
                    <a:cubicBezTo>
                      <a:pt x="14342" y="9"/>
                      <a:pt x="14307" y="0"/>
                      <a:pt x="142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1"/>
              <p:cNvSpPr/>
              <p:nvPr/>
            </p:nvSpPr>
            <p:spPr>
              <a:xfrm>
                <a:off x="4476300" y="1312400"/>
                <a:ext cx="747550" cy="835100"/>
              </a:xfrm>
              <a:custGeom>
                <a:avLst/>
                <a:gdLst/>
                <a:ahLst/>
                <a:cxnLst/>
                <a:rect l="l" t="t" r="r" b="b"/>
                <a:pathLst>
                  <a:path w="29902" h="33404" extrusionOk="0">
                    <a:moveTo>
                      <a:pt x="22677" y="1"/>
                    </a:moveTo>
                    <a:cubicBezTo>
                      <a:pt x="22480" y="1"/>
                      <a:pt x="22289" y="56"/>
                      <a:pt x="22135" y="166"/>
                    </a:cubicBezTo>
                    <a:cubicBezTo>
                      <a:pt x="22796" y="906"/>
                      <a:pt x="23218" y="1830"/>
                      <a:pt x="23350" y="2807"/>
                    </a:cubicBezTo>
                    <a:cubicBezTo>
                      <a:pt x="23377" y="3072"/>
                      <a:pt x="23377" y="3336"/>
                      <a:pt x="23430" y="3600"/>
                    </a:cubicBezTo>
                    <a:cubicBezTo>
                      <a:pt x="23509" y="4366"/>
                      <a:pt x="23350" y="5158"/>
                      <a:pt x="22980" y="5819"/>
                    </a:cubicBezTo>
                    <a:cubicBezTo>
                      <a:pt x="22875" y="6030"/>
                      <a:pt x="22716" y="6215"/>
                      <a:pt x="22479" y="6268"/>
                    </a:cubicBezTo>
                    <a:cubicBezTo>
                      <a:pt x="22366" y="6296"/>
                      <a:pt x="22251" y="6310"/>
                      <a:pt x="22138" y="6310"/>
                    </a:cubicBezTo>
                    <a:cubicBezTo>
                      <a:pt x="21724" y="6310"/>
                      <a:pt x="21328" y="6124"/>
                      <a:pt x="21079" y="5792"/>
                    </a:cubicBezTo>
                    <a:cubicBezTo>
                      <a:pt x="20894" y="5554"/>
                      <a:pt x="20762" y="5290"/>
                      <a:pt x="20656" y="5026"/>
                    </a:cubicBezTo>
                    <a:cubicBezTo>
                      <a:pt x="20286" y="4022"/>
                      <a:pt x="20365" y="2992"/>
                      <a:pt x="20445" y="1989"/>
                    </a:cubicBezTo>
                    <a:cubicBezTo>
                      <a:pt x="20498" y="1513"/>
                      <a:pt x="20498" y="1038"/>
                      <a:pt x="20471" y="562"/>
                    </a:cubicBezTo>
                    <a:lnTo>
                      <a:pt x="20471" y="562"/>
                    </a:lnTo>
                    <a:cubicBezTo>
                      <a:pt x="19758" y="589"/>
                      <a:pt x="17196" y="1143"/>
                      <a:pt x="16747" y="1381"/>
                    </a:cubicBezTo>
                    <a:cubicBezTo>
                      <a:pt x="17143" y="1751"/>
                      <a:pt x="17513" y="2094"/>
                      <a:pt x="17856" y="2438"/>
                    </a:cubicBezTo>
                    <a:cubicBezTo>
                      <a:pt x="18358" y="2913"/>
                      <a:pt x="18701" y="3547"/>
                      <a:pt x="18860" y="4207"/>
                    </a:cubicBezTo>
                    <a:cubicBezTo>
                      <a:pt x="19071" y="5105"/>
                      <a:pt x="19177" y="6004"/>
                      <a:pt x="19124" y="6928"/>
                    </a:cubicBezTo>
                    <a:cubicBezTo>
                      <a:pt x="19071" y="7483"/>
                      <a:pt x="18886" y="8011"/>
                      <a:pt x="18569" y="8486"/>
                    </a:cubicBezTo>
                    <a:cubicBezTo>
                      <a:pt x="18422" y="8731"/>
                      <a:pt x="18139" y="8886"/>
                      <a:pt x="17846" y="8886"/>
                    </a:cubicBezTo>
                    <a:cubicBezTo>
                      <a:pt x="17823" y="8886"/>
                      <a:pt x="17800" y="8885"/>
                      <a:pt x="17777" y="8883"/>
                    </a:cubicBezTo>
                    <a:cubicBezTo>
                      <a:pt x="17486" y="8856"/>
                      <a:pt x="17196" y="8724"/>
                      <a:pt x="16984" y="8539"/>
                    </a:cubicBezTo>
                    <a:cubicBezTo>
                      <a:pt x="16403" y="8090"/>
                      <a:pt x="15981" y="7456"/>
                      <a:pt x="15769" y="6770"/>
                    </a:cubicBezTo>
                    <a:cubicBezTo>
                      <a:pt x="15452" y="5687"/>
                      <a:pt x="15373" y="4524"/>
                      <a:pt x="15532" y="3415"/>
                    </a:cubicBezTo>
                    <a:cubicBezTo>
                      <a:pt x="15584" y="2966"/>
                      <a:pt x="15584" y="2543"/>
                      <a:pt x="15558" y="2121"/>
                    </a:cubicBezTo>
                    <a:cubicBezTo>
                      <a:pt x="15538" y="1857"/>
                      <a:pt x="15440" y="1749"/>
                      <a:pt x="15276" y="1749"/>
                    </a:cubicBezTo>
                    <a:cubicBezTo>
                      <a:pt x="15226" y="1749"/>
                      <a:pt x="15170" y="1759"/>
                      <a:pt x="15109" y="1777"/>
                    </a:cubicBezTo>
                    <a:cubicBezTo>
                      <a:pt x="13630" y="2253"/>
                      <a:pt x="12230" y="2834"/>
                      <a:pt x="10830" y="3494"/>
                    </a:cubicBezTo>
                    <a:cubicBezTo>
                      <a:pt x="10196" y="3758"/>
                      <a:pt x="9773" y="4366"/>
                      <a:pt x="9747" y="5053"/>
                    </a:cubicBezTo>
                    <a:cubicBezTo>
                      <a:pt x="9694" y="5739"/>
                      <a:pt x="9905" y="6453"/>
                      <a:pt x="10328" y="6981"/>
                    </a:cubicBezTo>
                    <a:cubicBezTo>
                      <a:pt x="10460" y="7113"/>
                      <a:pt x="10592" y="7219"/>
                      <a:pt x="10777" y="7271"/>
                    </a:cubicBezTo>
                    <a:cubicBezTo>
                      <a:pt x="11200" y="7430"/>
                      <a:pt x="11622" y="7536"/>
                      <a:pt x="12098" y="7641"/>
                    </a:cubicBezTo>
                    <a:cubicBezTo>
                      <a:pt x="13022" y="7826"/>
                      <a:pt x="13920" y="8275"/>
                      <a:pt x="14634" y="8909"/>
                    </a:cubicBezTo>
                    <a:cubicBezTo>
                      <a:pt x="15135" y="9252"/>
                      <a:pt x="15479" y="9781"/>
                      <a:pt x="15637" y="10388"/>
                    </a:cubicBezTo>
                    <a:cubicBezTo>
                      <a:pt x="15690" y="10943"/>
                      <a:pt x="15584" y="11498"/>
                      <a:pt x="15294" y="11973"/>
                    </a:cubicBezTo>
                    <a:cubicBezTo>
                      <a:pt x="14880" y="12698"/>
                      <a:pt x="14108" y="13131"/>
                      <a:pt x="13310" y="13131"/>
                    </a:cubicBezTo>
                    <a:cubicBezTo>
                      <a:pt x="13090" y="13131"/>
                      <a:pt x="12869" y="13098"/>
                      <a:pt x="12653" y="13030"/>
                    </a:cubicBezTo>
                    <a:cubicBezTo>
                      <a:pt x="12177" y="12818"/>
                      <a:pt x="11728" y="12528"/>
                      <a:pt x="11332" y="12184"/>
                    </a:cubicBezTo>
                    <a:cubicBezTo>
                      <a:pt x="10354" y="11392"/>
                      <a:pt x="9641" y="10335"/>
                      <a:pt x="9324" y="9120"/>
                    </a:cubicBezTo>
                    <a:cubicBezTo>
                      <a:pt x="9166" y="8460"/>
                      <a:pt x="9087" y="7773"/>
                      <a:pt x="9060" y="7113"/>
                    </a:cubicBezTo>
                    <a:cubicBezTo>
                      <a:pt x="8954" y="6426"/>
                      <a:pt x="8928" y="5739"/>
                      <a:pt x="9034" y="5079"/>
                    </a:cubicBezTo>
                    <a:cubicBezTo>
                      <a:pt x="9087" y="4894"/>
                      <a:pt x="9192" y="4736"/>
                      <a:pt x="9113" y="4551"/>
                    </a:cubicBezTo>
                    <a:cubicBezTo>
                      <a:pt x="8954" y="4551"/>
                      <a:pt x="8849" y="4656"/>
                      <a:pt x="8743" y="4736"/>
                    </a:cubicBezTo>
                    <a:cubicBezTo>
                      <a:pt x="7766" y="5317"/>
                      <a:pt x="6815" y="6004"/>
                      <a:pt x="5943" y="6743"/>
                    </a:cubicBezTo>
                    <a:cubicBezTo>
                      <a:pt x="4755" y="7668"/>
                      <a:pt x="3698" y="8751"/>
                      <a:pt x="2800" y="9939"/>
                    </a:cubicBezTo>
                    <a:cubicBezTo>
                      <a:pt x="2668" y="10071"/>
                      <a:pt x="2641" y="10256"/>
                      <a:pt x="2721" y="10388"/>
                    </a:cubicBezTo>
                    <a:cubicBezTo>
                      <a:pt x="3117" y="11418"/>
                      <a:pt x="3989" y="12211"/>
                      <a:pt x="5072" y="12475"/>
                    </a:cubicBezTo>
                    <a:cubicBezTo>
                      <a:pt x="5353" y="12545"/>
                      <a:pt x="5647" y="12581"/>
                      <a:pt x="5944" y="12581"/>
                    </a:cubicBezTo>
                    <a:cubicBezTo>
                      <a:pt x="6093" y="12581"/>
                      <a:pt x="6243" y="12572"/>
                      <a:pt x="6392" y="12554"/>
                    </a:cubicBezTo>
                    <a:cubicBezTo>
                      <a:pt x="6452" y="12553"/>
                      <a:pt x="6511" y="12552"/>
                      <a:pt x="6570" y="12552"/>
                    </a:cubicBezTo>
                    <a:cubicBezTo>
                      <a:pt x="7458" y="12552"/>
                      <a:pt x="8320" y="12739"/>
                      <a:pt x="9113" y="13135"/>
                    </a:cubicBezTo>
                    <a:cubicBezTo>
                      <a:pt x="9826" y="13426"/>
                      <a:pt x="10434" y="13954"/>
                      <a:pt x="10803" y="14641"/>
                    </a:cubicBezTo>
                    <a:cubicBezTo>
                      <a:pt x="11041" y="15116"/>
                      <a:pt x="11147" y="15618"/>
                      <a:pt x="11173" y="16147"/>
                    </a:cubicBezTo>
                    <a:cubicBezTo>
                      <a:pt x="11199" y="16528"/>
                      <a:pt x="10905" y="16861"/>
                      <a:pt x="10529" y="16861"/>
                    </a:cubicBezTo>
                    <a:cubicBezTo>
                      <a:pt x="10515" y="16861"/>
                      <a:pt x="10501" y="16861"/>
                      <a:pt x="10487" y="16860"/>
                    </a:cubicBezTo>
                    <a:cubicBezTo>
                      <a:pt x="10395" y="16867"/>
                      <a:pt x="10303" y="16870"/>
                      <a:pt x="10210" y="16870"/>
                    </a:cubicBezTo>
                    <a:cubicBezTo>
                      <a:pt x="9959" y="16870"/>
                      <a:pt x="9708" y="16846"/>
                      <a:pt x="9456" y="16807"/>
                    </a:cubicBezTo>
                    <a:cubicBezTo>
                      <a:pt x="8638" y="16622"/>
                      <a:pt x="7845" y="16252"/>
                      <a:pt x="7158" y="15750"/>
                    </a:cubicBezTo>
                    <a:cubicBezTo>
                      <a:pt x="6366" y="15222"/>
                      <a:pt x="5679" y="14562"/>
                      <a:pt x="4940" y="13981"/>
                    </a:cubicBezTo>
                    <a:cubicBezTo>
                      <a:pt x="4332" y="13558"/>
                      <a:pt x="3830" y="13030"/>
                      <a:pt x="3381" y="12449"/>
                    </a:cubicBezTo>
                    <a:cubicBezTo>
                      <a:pt x="2958" y="11920"/>
                      <a:pt x="2589" y="11313"/>
                      <a:pt x="2298" y="10705"/>
                    </a:cubicBezTo>
                    <a:cubicBezTo>
                      <a:pt x="2166" y="10890"/>
                      <a:pt x="2087" y="11049"/>
                      <a:pt x="2008" y="11181"/>
                    </a:cubicBezTo>
                    <a:cubicBezTo>
                      <a:pt x="1558" y="12052"/>
                      <a:pt x="1215" y="12950"/>
                      <a:pt x="977" y="13875"/>
                    </a:cubicBezTo>
                    <a:cubicBezTo>
                      <a:pt x="634" y="15143"/>
                      <a:pt x="396" y="16437"/>
                      <a:pt x="211" y="17731"/>
                    </a:cubicBezTo>
                    <a:cubicBezTo>
                      <a:pt x="185" y="17916"/>
                      <a:pt x="264" y="18101"/>
                      <a:pt x="423" y="18233"/>
                    </a:cubicBezTo>
                    <a:cubicBezTo>
                      <a:pt x="1268" y="19052"/>
                      <a:pt x="2404" y="19528"/>
                      <a:pt x="3592" y="19554"/>
                    </a:cubicBezTo>
                    <a:cubicBezTo>
                      <a:pt x="3684" y="19556"/>
                      <a:pt x="3776" y="19557"/>
                      <a:pt x="3868" y="19557"/>
                    </a:cubicBezTo>
                    <a:cubicBezTo>
                      <a:pt x="4873" y="19557"/>
                      <a:pt x="5879" y="19445"/>
                      <a:pt x="6903" y="19445"/>
                    </a:cubicBezTo>
                    <a:cubicBezTo>
                      <a:pt x="6997" y="19445"/>
                      <a:pt x="7091" y="19446"/>
                      <a:pt x="7185" y="19448"/>
                    </a:cubicBezTo>
                    <a:cubicBezTo>
                      <a:pt x="7220" y="19447"/>
                      <a:pt x="7255" y="19447"/>
                      <a:pt x="7290" y="19447"/>
                    </a:cubicBezTo>
                    <a:cubicBezTo>
                      <a:pt x="8230" y="19447"/>
                      <a:pt x="9140" y="19787"/>
                      <a:pt x="9879" y="20373"/>
                    </a:cubicBezTo>
                    <a:cubicBezTo>
                      <a:pt x="10513" y="20848"/>
                      <a:pt x="10671" y="21561"/>
                      <a:pt x="10011" y="22195"/>
                    </a:cubicBezTo>
                    <a:cubicBezTo>
                      <a:pt x="9497" y="22668"/>
                      <a:pt x="8823" y="22917"/>
                      <a:pt x="8139" y="22917"/>
                    </a:cubicBezTo>
                    <a:cubicBezTo>
                      <a:pt x="7944" y="22917"/>
                      <a:pt x="7748" y="22897"/>
                      <a:pt x="7555" y="22856"/>
                    </a:cubicBezTo>
                    <a:cubicBezTo>
                      <a:pt x="6419" y="22618"/>
                      <a:pt x="5309" y="22248"/>
                      <a:pt x="4253" y="21746"/>
                    </a:cubicBezTo>
                    <a:cubicBezTo>
                      <a:pt x="3038" y="21218"/>
                      <a:pt x="1902" y="20558"/>
                      <a:pt x="819" y="19792"/>
                    </a:cubicBezTo>
                    <a:cubicBezTo>
                      <a:pt x="608" y="19580"/>
                      <a:pt x="370" y="19396"/>
                      <a:pt x="106" y="19237"/>
                    </a:cubicBezTo>
                    <a:cubicBezTo>
                      <a:pt x="106" y="19554"/>
                      <a:pt x="79" y="19871"/>
                      <a:pt x="53" y="20188"/>
                    </a:cubicBezTo>
                    <a:cubicBezTo>
                      <a:pt x="0" y="20426"/>
                      <a:pt x="26" y="20663"/>
                      <a:pt x="106" y="20875"/>
                    </a:cubicBezTo>
                    <a:cubicBezTo>
                      <a:pt x="343" y="21561"/>
                      <a:pt x="634" y="22195"/>
                      <a:pt x="1004" y="22803"/>
                    </a:cubicBezTo>
                    <a:cubicBezTo>
                      <a:pt x="1849" y="24203"/>
                      <a:pt x="3038" y="25365"/>
                      <a:pt x="4438" y="26210"/>
                    </a:cubicBezTo>
                    <a:cubicBezTo>
                      <a:pt x="4590" y="26312"/>
                      <a:pt x="4764" y="26359"/>
                      <a:pt x="4939" y="26359"/>
                    </a:cubicBezTo>
                    <a:cubicBezTo>
                      <a:pt x="5037" y="26359"/>
                      <a:pt x="5135" y="26344"/>
                      <a:pt x="5230" y="26316"/>
                    </a:cubicBezTo>
                    <a:cubicBezTo>
                      <a:pt x="6181" y="26025"/>
                      <a:pt x="7185" y="25814"/>
                      <a:pt x="8188" y="25709"/>
                    </a:cubicBezTo>
                    <a:cubicBezTo>
                      <a:pt x="8476" y="25661"/>
                      <a:pt x="8775" y="25618"/>
                      <a:pt x="9075" y="25618"/>
                    </a:cubicBezTo>
                    <a:cubicBezTo>
                      <a:pt x="9435" y="25618"/>
                      <a:pt x="9797" y="25680"/>
                      <a:pt x="10143" y="25867"/>
                    </a:cubicBezTo>
                    <a:cubicBezTo>
                      <a:pt x="10566" y="24705"/>
                      <a:pt x="11094" y="23569"/>
                      <a:pt x="11675" y="22486"/>
                    </a:cubicBezTo>
                    <a:cubicBezTo>
                      <a:pt x="12151" y="21641"/>
                      <a:pt x="12573" y="20795"/>
                      <a:pt x="12996" y="19924"/>
                    </a:cubicBezTo>
                    <a:cubicBezTo>
                      <a:pt x="13471" y="18946"/>
                      <a:pt x="14026" y="17996"/>
                      <a:pt x="14634" y="17124"/>
                    </a:cubicBezTo>
                    <a:cubicBezTo>
                      <a:pt x="15426" y="15988"/>
                      <a:pt x="16086" y="14799"/>
                      <a:pt x="16905" y="13716"/>
                    </a:cubicBezTo>
                    <a:cubicBezTo>
                      <a:pt x="17566" y="12845"/>
                      <a:pt x="18252" y="12000"/>
                      <a:pt x="18886" y="11128"/>
                    </a:cubicBezTo>
                    <a:cubicBezTo>
                      <a:pt x="19415" y="10415"/>
                      <a:pt x="20128" y="9807"/>
                      <a:pt x="20709" y="9094"/>
                    </a:cubicBezTo>
                    <a:cubicBezTo>
                      <a:pt x="20709" y="9068"/>
                      <a:pt x="20735" y="9041"/>
                      <a:pt x="20762" y="9015"/>
                    </a:cubicBezTo>
                    <a:cubicBezTo>
                      <a:pt x="20813" y="8964"/>
                      <a:pt x="20886" y="8934"/>
                      <a:pt x="20953" y="8934"/>
                    </a:cubicBezTo>
                    <a:cubicBezTo>
                      <a:pt x="20989" y="8934"/>
                      <a:pt x="21024" y="8943"/>
                      <a:pt x="21052" y="8962"/>
                    </a:cubicBezTo>
                    <a:cubicBezTo>
                      <a:pt x="21184" y="9041"/>
                      <a:pt x="21105" y="9147"/>
                      <a:pt x="21052" y="9252"/>
                    </a:cubicBezTo>
                    <a:cubicBezTo>
                      <a:pt x="20920" y="9569"/>
                      <a:pt x="20762" y="9860"/>
                      <a:pt x="20524" y="10124"/>
                    </a:cubicBezTo>
                    <a:cubicBezTo>
                      <a:pt x="20101" y="10652"/>
                      <a:pt x="19679" y="11234"/>
                      <a:pt x="19309" y="11815"/>
                    </a:cubicBezTo>
                    <a:cubicBezTo>
                      <a:pt x="18279" y="13452"/>
                      <a:pt x="17117" y="15037"/>
                      <a:pt x="16086" y="16675"/>
                    </a:cubicBezTo>
                    <a:cubicBezTo>
                      <a:pt x="15030" y="18339"/>
                      <a:pt x="14079" y="20029"/>
                      <a:pt x="13234" y="21799"/>
                    </a:cubicBezTo>
                    <a:cubicBezTo>
                      <a:pt x="12864" y="22618"/>
                      <a:pt x="12388" y="23437"/>
                      <a:pt x="12045" y="24282"/>
                    </a:cubicBezTo>
                    <a:cubicBezTo>
                      <a:pt x="11702" y="25048"/>
                      <a:pt x="11437" y="25867"/>
                      <a:pt x="11226" y="26686"/>
                    </a:cubicBezTo>
                    <a:cubicBezTo>
                      <a:pt x="11358" y="26871"/>
                      <a:pt x="11490" y="27082"/>
                      <a:pt x="11570" y="27293"/>
                    </a:cubicBezTo>
                    <a:cubicBezTo>
                      <a:pt x="11834" y="27795"/>
                      <a:pt x="12124" y="28271"/>
                      <a:pt x="12071" y="28852"/>
                    </a:cubicBezTo>
                    <a:cubicBezTo>
                      <a:pt x="12045" y="29090"/>
                      <a:pt x="12019" y="29327"/>
                      <a:pt x="11966" y="29539"/>
                    </a:cubicBezTo>
                    <a:cubicBezTo>
                      <a:pt x="11834" y="30199"/>
                      <a:pt x="11886" y="30806"/>
                      <a:pt x="12494" y="31229"/>
                    </a:cubicBezTo>
                    <a:cubicBezTo>
                      <a:pt x="12864" y="31467"/>
                      <a:pt x="13154" y="31784"/>
                      <a:pt x="13498" y="32022"/>
                    </a:cubicBezTo>
                    <a:cubicBezTo>
                      <a:pt x="13920" y="32391"/>
                      <a:pt x="14422" y="32682"/>
                      <a:pt x="14951" y="32946"/>
                    </a:cubicBezTo>
                    <a:cubicBezTo>
                      <a:pt x="15816" y="33255"/>
                      <a:pt x="16747" y="33404"/>
                      <a:pt x="17678" y="33404"/>
                    </a:cubicBezTo>
                    <a:cubicBezTo>
                      <a:pt x="17940" y="33404"/>
                      <a:pt x="18203" y="33392"/>
                      <a:pt x="18464" y="33369"/>
                    </a:cubicBezTo>
                    <a:cubicBezTo>
                      <a:pt x="18649" y="33342"/>
                      <a:pt x="18833" y="33289"/>
                      <a:pt x="19018" y="33263"/>
                    </a:cubicBezTo>
                    <a:cubicBezTo>
                      <a:pt x="18992" y="33157"/>
                      <a:pt x="18939" y="33078"/>
                      <a:pt x="18860" y="33052"/>
                    </a:cubicBezTo>
                    <a:cubicBezTo>
                      <a:pt x="17592" y="32074"/>
                      <a:pt x="16456" y="30939"/>
                      <a:pt x="15452" y="29697"/>
                    </a:cubicBezTo>
                    <a:cubicBezTo>
                      <a:pt x="14818" y="28984"/>
                      <a:pt x="14317" y="28139"/>
                      <a:pt x="13973" y="27241"/>
                    </a:cubicBezTo>
                    <a:cubicBezTo>
                      <a:pt x="13841" y="26844"/>
                      <a:pt x="13841" y="26395"/>
                      <a:pt x="13973" y="25973"/>
                    </a:cubicBezTo>
                    <a:cubicBezTo>
                      <a:pt x="14122" y="25564"/>
                      <a:pt x="14362" y="25365"/>
                      <a:pt x="14684" y="25365"/>
                    </a:cubicBezTo>
                    <a:cubicBezTo>
                      <a:pt x="14820" y="25365"/>
                      <a:pt x="14971" y="25400"/>
                      <a:pt x="15135" y="25471"/>
                    </a:cubicBezTo>
                    <a:cubicBezTo>
                      <a:pt x="15928" y="25867"/>
                      <a:pt x="16562" y="26501"/>
                      <a:pt x="16958" y="27293"/>
                    </a:cubicBezTo>
                    <a:cubicBezTo>
                      <a:pt x="17249" y="27848"/>
                      <a:pt x="17486" y="28403"/>
                      <a:pt x="17724" y="28984"/>
                    </a:cubicBezTo>
                    <a:cubicBezTo>
                      <a:pt x="18226" y="30305"/>
                      <a:pt x="19098" y="31493"/>
                      <a:pt x="20233" y="32365"/>
                    </a:cubicBezTo>
                    <a:cubicBezTo>
                      <a:pt x="20538" y="32602"/>
                      <a:pt x="20832" y="32741"/>
                      <a:pt x="21150" y="32741"/>
                    </a:cubicBezTo>
                    <a:cubicBezTo>
                      <a:pt x="21328" y="32741"/>
                      <a:pt x="21513" y="32697"/>
                      <a:pt x="21713" y="32603"/>
                    </a:cubicBezTo>
                    <a:cubicBezTo>
                      <a:pt x="22188" y="32391"/>
                      <a:pt x="22716" y="32338"/>
                      <a:pt x="23086" y="31969"/>
                    </a:cubicBezTo>
                    <a:cubicBezTo>
                      <a:pt x="23667" y="31440"/>
                      <a:pt x="24248" y="30912"/>
                      <a:pt x="24750" y="30331"/>
                    </a:cubicBezTo>
                    <a:cubicBezTo>
                      <a:pt x="25516" y="29380"/>
                      <a:pt x="26229" y="28376"/>
                      <a:pt x="26863" y="27320"/>
                    </a:cubicBezTo>
                    <a:cubicBezTo>
                      <a:pt x="27207" y="26818"/>
                      <a:pt x="27524" y="26290"/>
                      <a:pt x="27761" y="25709"/>
                    </a:cubicBezTo>
                    <a:cubicBezTo>
                      <a:pt x="27788" y="25629"/>
                      <a:pt x="27920" y="25550"/>
                      <a:pt x="27788" y="25418"/>
                    </a:cubicBezTo>
                    <a:lnTo>
                      <a:pt x="27788" y="25418"/>
                    </a:lnTo>
                    <a:lnTo>
                      <a:pt x="27418" y="25682"/>
                    </a:lnTo>
                    <a:cubicBezTo>
                      <a:pt x="26599" y="26316"/>
                      <a:pt x="25596" y="26712"/>
                      <a:pt x="24565" y="26791"/>
                    </a:cubicBezTo>
                    <a:cubicBezTo>
                      <a:pt x="23984" y="26844"/>
                      <a:pt x="23430" y="26924"/>
                      <a:pt x="22875" y="27029"/>
                    </a:cubicBezTo>
                    <a:cubicBezTo>
                      <a:pt x="22657" y="27089"/>
                      <a:pt x="22439" y="27118"/>
                      <a:pt x="22210" y="27118"/>
                    </a:cubicBezTo>
                    <a:cubicBezTo>
                      <a:pt x="22134" y="27118"/>
                      <a:pt x="22056" y="27115"/>
                      <a:pt x="21977" y="27108"/>
                    </a:cubicBezTo>
                    <a:cubicBezTo>
                      <a:pt x="19996" y="26897"/>
                      <a:pt x="18147" y="25946"/>
                      <a:pt x="16800" y="24467"/>
                    </a:cubicBezTo>
                    <a:cubicBezTo>
                      <a:pt x="16192" y="23860"/>
                      <a:pt x="15954" y="22988"/>
                      <a:pt x="16218" y="22143"/>
                    </a:cubicBezTo>
                    <a:cubicBezTo>
                      <a:pt x="16271" y="21799"/>
                      <a:pt x="16588" y="21561"/>
                      <a:pt x="16932" y="21561"/>
                    </a:cubicBezTo>
                    <a:cubicBezTo>
                      <a:pt x="16988" y="21558"/>
                      <a:pt x="17043" y="21557"/>
                      <a:pt x="17099" y="21557"/>
                    </a:cubicBezTo>
                    <a:cubicBezTo>
                      <a:pt x="17486" y="21557"/>
                      <a:pt x="17853" y="21637"/>
                      <a:pt x="18200" y="21799"/>
                    </a:cubicBezTo>
                    <a:cubicBezTo>
                      <a:pt x="19177" y="22248"/>
                      <a:pt x="19864" y="23041"/>
                      <a:pt x="20524" y="23833"/>
                    </a:cubicBezTo>
                    <a:cubicBezTo>
                      <a:pt x="21105" y="24626"/>
                      <a:pt x="21898" y="25233"/>
                      <a:pt x="22822" y="25603"/>
                    </a:cubicBezTo>
                    <a:cubicBezTo>
                      <a:pt x="22941" y="25662"/>
                      <a:pt x="23089" y="25692"/>
                      <a:pt x="23245" y="25692"/>
                    </a:cubicBezTo>
                    <a:cubicBezTo>
                      <a:pt x="23297" y="25692"/>
                      <a:pt x="23350" y="25689"/>
                      <a:pt x="23403" y="25682"/>
                    </a:cubicBezTo>
                    <a:cubicBezTo>
                      <a:pt x="23931" y="25603"/>
                      <a:pt x="24486" y="25550"/>
                      <a:pt x="25041" y="25471"/>
                    </a:cubicBezTo>
                    <a:cubicBezTo>
                      <a:pt x="25648" y="25392"/>
                      <a:pt x="26256" y="25180"/>
                      <a:pt x="26784" y="24863"/>
                    </a:cubicBezTo>
                    <a:cubicBezTo>
                      <a:pt x="27233" y="24546"/>
                      <a:pt x="27682" y="24229"/>
                      <a:pt x="28158" y="23886"/>
                    </a:cubicBezTo>
                    <a:cubicBezTo>
                      <a:pt x="28422" y="23727"/>
                      <a:pt x="28607" y="23463"/>
                      <a:pt x="28686" y="23146"/>
                    </a:cubicBezTo>
                    <a:cubicBezTo>
                      <a:pt x="28897" y="22407"/>
                      <a:pt x="29082" y="21667"/>
                      <a:pt x="29214" y="20901"/>
                    </a:cubicBezTo>
                    <a:cubicBezTo>
                      <a:pt x="29346" y="20505"/>
                      <a:pt x="29399" y="20082"/>
                      <a:pt x="29399" y="19660"/>
                    </a:cubicBezTo>
                    <a:cubicBezTo>
                      <a:pt x="29241" y="19660"/>
                      <a:pt x="29135" y="19765"/>
                      <a:pt x="29003" y="19818"/>
                    </a:cubicBezTo>
                    <a:cubicBezTo>
                      <a:pt x="28607" y="20029"/>
                      <a:pt x="28184" y="20188"/>
                      <a:pt x="27761" y="20294"/>
                    </a:cubicBezTo>
                    <a:cubicBezTo>
                      <a:pt x="26577" y="20511"/>
                      <a:pt x="25392" y="20640"/>
                      <a:pt x="24207" y="20640"/>
                    </a:cubicBezTo>
                    <a:cubicBezTo>
                      <a:pt x="24097" y="20640"/>
                      <a:pt x="23988" y="20639"/>
                      <a:pt x="23879" y="20637"/>
                    </a:cubicBezTo>
                    <a:cubicBezTo>
                      <a:pt x="22796" y="20637"/>
                      <a:pt x="21713" y="20452"/>
                      <a:pt x="20709" y="20082"/>
                    </a:cubicBezTo>
                    <a:cubicBezTo>
                      <a:pt x="19256" y="19580"/>
                      <a:pt x="18411" y="18550"/>
                      <a:pt x="18015" y="17097"/>
                    </a:cubicBezTo>
                    <a:cubicBezTo>
                      <a:pt x="17803" y="16437"/>
                      <a:pt x="18120" y="15724"/>
                      <a:pt x="18754" y="15433"/>
                    </a:cubicBezTo>
                    <a:cubicBezTo>
                      <a:pt x="19411" y="15157"/>
                      <a:pt x="20062" y="15011"/>
                      <a:pt x="20700" y="15011"/>
                    </a:cubicBezTo>
                    <a:cubicBezTo>
                      <a:pt x="21524" y="15011"/>
                      <a:pt x="22326" y="15255"/>
                      <a:pt x="23086" y="15777"/>
                    </a:cubicBezTo>
                    <a:cubicBezTo>
                      <a:pt x="23667" y="16199"/>
                      <a:pt x="24275" y="16569"/>
                      <a:pt x="24935" y="16860"/>
                    </a:cubicBezTo>
                    <a:cubicBezTo>
                      <a:pt x="25648" y="17203"/>
                      <a:pt x="26414" y="17467"/>
                      <a:pt x="27207" y="17626"/>
                    </a:cubicBezTo>
                    <a:cubicBezTo>
                      <a:pt x="27358" y="17656"/>
                      <a:pt x="27509" y="17671"/>
                      <a:pt x="27660" y="17671"/>
                    </a:cubicBezTo>
                    <a:cubicBezTo>
                      <a:pt x="28431" y="17671"/>
                      <a:pt x="29173" y="17285"/>
                      <a:pt x="29637" y="16622"/>
                    </a:cubicBezTo>
                    <a:cubicBezTo>
                      <a:pt x="29743" y="16516"/>
                      <a:pt x="29795" y="16358"/>
                      <a:pt x="29795" y="16199"/>
                    </a:cubicBezTo>
                    <a:cubicBezTo>
                      <a:pt x="29901" y="14958"/>
                      <a:pt x="29875" y="13716"/>
                      <a:pt x="29875" y="12475"/>
                    </a:cubicBezTo>
                    <a:cubicBezTo>
                      <a:pt x="29875" y="12158"/>
                      <a:pt x="29795" y="12079"/>
                      <a:pt x="29452" y="12026"/>
                    </a:cubicBezTo>
                    <a:cubicBezTo>
                      <a:pt x="29331" y="12006"/>
                      <a:pt x="29206" y="11997"/>
                      <a:pt x="29080" y="11997"/>
                    </a:cubicBezTo>
                    <a:cubicBezTo>
                      <a:pt x="28877" y="11997"/>
                      <a:pt x="28671" y="12020"/>
                      <a:pt x="28475" y="12052"/>
                    </a:cubicBezTo>
                    <a:cubicBezTo>
                      <a:pt x="27656" y="12184"/>
                      <a:pt x="26837" y="12422"/>
                      <a:pt x="26071" y="12766"/>
                    </a:cubicBezTo>
                    <a:cubicBezTo>
                      <a:pt x="25477" y="13032"/>
                      <a:pt x="24836" y="13171"/>
                      <a:pt x="24196" y="13171"/>
                    </a:cubicBezTo>
                    <a:cubicBezTo>
                      <a:pt x="24011" y="13171"/>
                      <a:pt x="23825" y="13159"/>
                      <a:pt x="23641" y="13135"/>
                    </a:cubicBezTo>
                    <a:cubicBezTo>
                      <a:pt x="23218" y="13109"/>
                      <a:pt x="22796" y="12950"/>
                      <a:pt x="22479" y="12713"/>
                    </a:cubicBezTo>
                    <a:cubicBezTo>
                      <a:pt x="21607" y="11973"/>
                      <a:pt x="21396" y="10784"/>
                      <a:pt x="22505" y="9992"/>
                    </a:cubicBezTo>
                    <a:cubicBezTo>
                      <a:pt x="22716" y="9860"/>
                      <a:pt x="22954" y="9754"/>
                      <a:pt x="23218" y="9675"/>
                    </a:cubicBezTo>
                    <a:cubicBezTo>
                      <a:pt x="23905" y="9490"/>
                      <a:pt x="24618" y="9358"/>
                      <a:pt x="25331" y="9332"/>
                    </a:cubicBezTo>
                    <a:cubicBezTo>
                      <a:pt x="25648" y="9288"/>
                      <a:pt x="25966" y="9267"/>
                      <a:pt x="26284" y="9267"/>
                    </a:cubicBezTo>
                    <a:cubicBezTo>
                      <a:pt x="27319" y="9267"/>
                      <a:pt x="28350" y="9495"/>
                      <a:pt x="29320" y="9939"/>
                    </a:cubicBezTo>
                    <a:cubicBezTo>
                      <a:pt x="29356" y="9957"/>
                      <a:pt x="29404" y="10012"/>
                      <a:pt x="29464" y="10012"/>
                    </a:cubicBezTo>
                    <a:cubicBezTo>
                      <a:pt x="29493" y="10012"/>
                      <a:pt x="29524" y="10000"/>
                      <a:pt x="29558" y="9966"/>
                    </a:cubicBezTo>
                    <a:cubicBezTo>
                      <a:pt x="29426" y="8988"/>
                      <a:pt x="29214" y="8037"/>
                      <a:pt x="29109" y="7060"/>
                    </a:cubicBezTo>
                    <a:cubicBezTo>
                      <a:pt x="29067" y="6768"/>
                      <a:pt x="29042" y="6707"/>
                      <a:pt x="28864" y="6707"/>
                    </a:cubicBezTo>
                    <a:cubicBezTo>
                      <a:pt x="28817" y="6707"/>
                      <a:pt x="28758" y="6711"/>
                      <a:pt x="28686" y="6717"/>
                    </a:cubicBezTo>
                    <a:cubicBezTo>
                      <a:pt x="28131" y="6770"/>
                      <a:pt x="27603" y="6849"/>
                      <a:pt x="26995" y="6954"/>
                    </a:cubicBezTo>
                    <a:cubicBezTo>
                      <a:pt x="26362" y="7034"/>
                      <a:pt x="25780" y="7245"/>
                      <a:pt x="25199" y="7377"/>
                    </a:cubicBezTo>
                    <a:cubicBezTo>
                      <a:pt x="25000" y="7427"/>
                      <a:pt x="24794" y="7453"/>
                      <a:pt x="24589" y="7453"/>
                    </a:cubicBezTo>
                    <a:cubicBezTo>
                      <a:pt x="24359" y="7453"/>
                      <a:pt x="24128" y="7420"/>
                      <a:pt x="23905" y="7351"/>
                    </a:cubicBezTo>
                    <a:cubicBezTo>
                      <a:pt x="23377" y="7219"/>
                      <a:pt x="23165" y="6611"/>
                      <a:pt x="23482" y="6162"/>
                    </a:cubicBezTo>
                    <a:cubicBezTo>
                      <a:pt x="23694" y="5819"/>
                      <a:pt x="24037" y="5528"/>
                      <a:pt x="24407" y="5343"/>
                    </a:cubicBezTo>
                    <a:cubicBezTo>
                      <a:pt x="25296" y="4933"/>
                      <a:pt x="26263" y="4719"/>
                      <a:pt x="27241" y="4719"/>
                    </a:cubicBezTo>
                    <a:cubicBezTo>
                      <a:pt x="27397" y="4719"/>
                      <a:pt x="27553" y="4725"/>
                      <a:pt x="27709" y="4736"/>
                    </a:cubicBezTo>
                    <a:cubicBezTo>
                      <a:pt x="27999" y="4762"/>
                      <a:pt x="28263" y="4841"/>
                      <a:pt x="28554" y="4894"/>
                    </a:cubicBezTo>
                    <a:cubicBezTo>
                      <a:pt x="28607" y="4762"/>
                      <a:pt x="28607" y="4604"/>
                      <a:pt x="28528" y="4471"/>
                    </a:cubicBezTo>
                    <a:cubicBezTo>
                      <a:pt x="28422" y="4075"/>
                      <a:pt x="28343" y="3679"/>
                      <a:pt x="28211" y="3309"/>
                    </a:cubicBezTo>
                    <a:cubicBezTo>
                      <a:pt x="27973" y="2543"/>
                      <a:pt x="27629" y="1804"/>
                      <a:pt x="27180" y="1117"/>
                    </a:cubicBezTo>
                    <a:cubicBezTo>
                      <a:pt x="26858" y="645"/>
                      <a:pt x="26465" y="267"/>
                      <a:pt x="25871" y="267"/>
                    </a:cubicBezTo>
                    <a:cubicBezTo>
                      <a:pt x="25833" y="267"/>
                      <a:pt x="25794" y="268"/>
                      <a:pt x="25754" y="272"/>
                    </a:cubicBezTo>
                    <a:cubicBezTo>
                      <a:pt x="25675" y="272"/>
                      <a:pt x="25596" y="245"/>
                      <a:pt x="25516" y="245"/>
                    </a:cubicBezTo>
                    <a:cubicBezTo>
                      <a:pt x="24618" y="87"/>
                      <a:pt x="23694" y="7"/>
                      <a:pt x="22796" y="7"/>
                    </a:cubicBezTo>
                    <a:cubicBezTo>
                      <a:pt x="22756" y="3"/>
                      <a:pt x="22716" y="1"/>
                      <a:pt x="226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92" name="Google Shape;1492;p1"/>
          <p:cNvSpPr/>
          <p:nvPr/>
        </p:nvSpPr>
        <p:spPr>
          <a:xfrm>
            <a:off x="345775" y="1116961"/>
            <a:ext cx="8452529" cy="2332484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rgbClr val="C0C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3" name="Google Shape;1493;p1"/>
          <p:cNvSpPr txBox="1">
            <a:spLocks noGrp="1"/>
          </p:cNvSpPr>
          <p:nvPr>
            <p:ph type="ctrTitle"/>
          </p:nvPr>
        </p:nvSpPr>
        <p:spPr>
          <a:xfrm>
            <a:off x="713125" y="1508061"/>
            <a:ext cx="7717500" cy="1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CÁC EM ĐẾN VỚI BÀI HỌC NGÀY HÔM NAY!</a:t>
            </a:r>
            <a:endParaRPr sz="3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94" name="Google Shape;1494;p1"/>
          <p:cNvGrpSpPr/>
          <p:nvPr/>
        </p:nvGrpSpPr>
        <p:grpSpPr>
          <a:xfrm>
            <a:off x="966596" y="2949171"/>
            <a:ext cx="1190471" cy="642088"/>
            <a:chOff x="409850" y="2349325"/>
            <a:chExt cx="1092175" cy="768875"/>
          </a:xfrm>
        </p:grpSpPr>
        <p:sp>
          <p:nvSpPr>
            <p:cNvPr id="1495" name="Google Shape;1495;p1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5" name="Google Shape;1505;p1"/>
          <p:cNvGrpSpPr/>
          <p:nvPr/>
        </p:nvGrpSpPr>
        <p:grpSpPr>
          <a:xfrm>
            <a:off x="5550175" y="4222007"/>
            <a:ext cx="1711152" cy="1235588"/>
            <a:chOff x="5365325" y="4144357"/>
            <a:chExt cx="1711152" cy="1235588"/>
          </a:xfrm>
        </p:grpSpPr>
        <p:grpSp>
          <p:nvGrpSpPr>
            <p:cNvPr id="1506" name="Google Shape;1506;p1"/>
            <p:cNvGrpSpPr/>
            <p:nvPr/>
          </p:nvGrpSpPr>
          <p:grpSpPr>
            <a:xfrm rot="2149124" flipH="1">
              <a:off x="5526620" y="4362526"/>
              <a:ext cx="885680" cy="837452"/>
              <a:chOff x="3925359" y="4050084"/>
              <a:chExt cx="1225343" cy="1158620"/>
            </a:xfrm>
          </p:grpSpPr>
          <p:sp>
            <p:nvSpPr>
              <p:cNvPr id="1507" name="Google Shape;1507;p1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1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1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1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1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1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1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1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1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1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1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1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9" name="Google Shape;1519;p1"/>
            <p:cNvGrpSpPr/>
            <p:nvPr/>
          </p:nvGrpSpPr>
          <p:grpSpPr>
            <a:xfrm flipH="1">
              <a:off x="6132399" y="4144357"/>
              <a:ext cx="944078" cy="1048472"/>
              <a:chOff x="6541900" y="1162600"/>
              <a:chExt cx="817525" cy="907925"/>
            </a:xfrm>
          </p:grpSpPr>
          <p:sp>
            <p:nvSpPr>
              <p:cNvPr id="1520" name="Google Shape;1520;p1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1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1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1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1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1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1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1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1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1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30" name="Google Shape;1530;p1"/>
          <p:cNvSpPr/>
          <p:nvPr/>
        </p:nvSpPr>
        <p:spPr>
          <a:xfrm>
            <a:off x="2278625" y="66200"/>
            <a:ext cx="670609" cy="748140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1" name="Google Shape;1531;p1"/>
          <p:cNvGrpSpPr/>
          <p:nvPr/>
        </p:nvGrpSpPr>
        <p:grpSpPr>
          <a:xfrm rot="-930910" flipH="1">
            <a:off x="8381840" y="2551189"/>
            <a:ext cx="973656" cy="1593139"/>
            <a:chOff x="4476300" y="1312400"/>
            <a:chExt cx="747550" cy="1223175"/>
          </a:xfrm>
        </p:grpSpPr>
        <p:sp>
          <p:nvSpPr>
            <p:cNvPr id="1532" name="Google Shape;1532;p1"/>
            <p:cNvSpPr/>
            <p:nvPr/>
          </p:nvSpPr>
          <p:spPr>
            <a:xfrm>
              <a:off x="4643350" y="1535750"/>
              <a:ext cx="362575" cy="999825"/>
            </a:xfrm>
            <a:custGeom>
              <a:avLst/>
              <a:gdLst/>
              <a:ahLst/>
              <a:cxnLst/>
              <a:rect l="l" t="t" r="r" b="b"/>
              <a:pathLst>
                <a:path w="14503" h="39993" extrusionOk="0">
                  <a:moveTo>
                    <a:pt x="14271" y="0"/>
                  </a:moveTo>
                  <a:cubicBezTo>
                    <a:pt x="14204" y="0"/>
                    <a:pt x="14131" y="30"/>
                    <a:pt x="14080" y="81"/>
                  </a:cubicBezTo>
                  <a:cubicBezTo>
                    <a:pt x="14053" y="107"/>
                    <a:pt x="14027" y="134"/>
                    <a:pt x="14000" y="134"/>
                  </a:cubicBezTo>
                  <a:cubicBezTo>
                    <a:pt x="13446" y="873"/>
                    <a:pt x="12733" y="1454"/>
                    <a:pt x="12204" y="2194"/>
                  </a:cubicBezTo>
                  <a:cubicBezTo>
                    <a:pt x="11570" y="3066"/>
                    <a:pt x="10884" y="3911"/>
                    <a:pt x="10223" y="4782"/>
                  </a:cubicBezTo>
                  <a:cubicBezTo>
                    <a:pt x="9404" y="5865"/>
                    <a:pt x="8744" y="7054"/>
                    <a:pt x="7952" y="8190"/>
                  </a:cubicBezTo>
                  <a:cubicBezTo>
                    <a:pt x="7344" y="9062"/>
                    <a:pt x="6789" y="10012"/>
                    <a:pt x="6314" y="10990"/>
                  </a:cubicBezTo>
                  <a:cubicBezTo>
                    <a:pt x="5891" y="11835"/>
                    <a:pt x="5442" y="12707"/>
                    <a:pt x="4993" y="13552"/>
                  </a:cubicBezTo>
                  <a:cubicBezTo>
                    <a:pt x="4412" y="14635"/>
                    <a:pt x="3884" y="15771"/>
                    <a:pt x="3461" y="16933"/>
                  </a:cubicBezTo>
                  <a:cubicBezTo>
                    <a:pt x="3065" y="18042"/>
                    <a:pt x="2695" y="19178"/>
                    <a:pt x="2272" y="20314"/>
                  </a:cubicBezTo>
                  <a:cubicBezTo>
                    <a:pt x="1031" y="23563"/>
                    <a:pt x="318" y="26970"/>
                    <a:pt x="133" y="30431"/>
                  </a:cubicBezTo>
                  <a:cubicBezTo>
                    <a:pt x="1" y="32887"/>
                    <a:pt x="1" y="35344"/>
                    <a:pt x="80" y="37774"/>
                  </a:cubicBezTo>
                  <a:cubicBezTo>
                    <a:pt x="80" y="38513"/>
                    <a:pt x="133" y="39253"/>
                    <a:pt x="212" y="39993"/>
                  </a:cubicBezTo>
                  <a:lnTo>
                    <a:pt x="1506" y="39993"/>
                  </a:lnTo>
                  <a:cubicBezTo>
                    <a:pt x="1559" y="39834"/>
                    <a:pt x="1586" y="39676"/>
                    <a:pt x="1559" y="39491"/>
                  </a:cubicBezTo>
                  <a:cubicBezTo>
                    <a:pt x="1559" y="39015"/>
                    <a:pt x="1506" y="38540"/>
                    <a:pt x="1506" y="38064"/>
                  </a:cubicBezTo>
                  <a:cubicBezTo>
                    <a:pt x="1427" y="34763"/>
                    <a:pt x="1559" y="31434"/>
                    <a:pt x="1876" y="28133"/>
                  </a:cubicBezTo>
                  <a:cubicBezTo>
                    <a:pt x="2008" y="26653"/>
                    <a:pt x="2272" y="25201"/>
                    <a:pt x="2642" y="23748"/>
                  </a:cubicBezTo>
                  <a:cubicBezTo>
                    <a:pt x="3091" y="22031"/>
                    <a:pt x="3646" y="20340"/>
                    <a:pt x="4201" y="18650"/>
                  </a:cubicBezTo>
                  <a:cubicBezTo>
                    <a:pt x="4254" y="18333"/>
                    <a:pt x="4386" y="18042"/>
                    <a:pt x="4544" y="17752"/>
                  </a:cubicBezTo>
                  <a:cubicBezTo>
                    <a:pt x="4755" y="16933"/>
                    <a:pt x="5020" y="16114"/>
                    <a:pt x="5363" y="15348"/>
                  </a:cubicBezTo>
                  <a:cubicBezTo>
                    <a:pt x="5706" y="14476"/>
                    <a:pt x="6182" y="13684"/>
                    <a:pt x="6552" y="12865"/>
                  </a:cubicBezTo>
                  <a:cubicBezTo>
                    <a:pt x="7397" y="11095"/>
                    <a:pt x="8348" y="9405"/>
                    <a:pt x="9404" y="7741"/>
                  </a:cubicBezTo>
                  <a:cubicBezTo>
                    <a:pt x="10408" y="6077"/>
                    <a:pt x="11597" y="4518"/>
                    <a:pt x="12627" y="2881"/>
                  </a:cubicBezTo>
                  <a:cubicBezTo>
                    <a:pt x="12997" y="2300"/>
                    <a:pt x="13419" y="1718"/>
                    <a:pt x="13842" y="1190"/>
                  </a:cubicBezTo>
                  <a:cubicBezTo>
                    <a:pt x="14080" y="926"/>
                    <a:pt x="14238" y="635"/>
                    <a:pt x="14370" y="318"/>
                  </a:cubicBezTo>
                  <a:cubicBezTo>
                    <a:pt x="14423" y="213"/>
                    <a:pt x="14502" y="107"/>
                    <a:pt x="14370" y="28"/>
                  </a:cubicBezTo>
                  <a:cubicBezTo>
                    <a:pt x="14342" y="9"/>
                    <a:pt x="14307" y="0"/>
                    <a:pt x="142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"/>
            <p:cNvSpPr/>
            <p:nvPr/>
          </p:nvSpPr>
          <p:spPr>
            <a:xfrm>
              <a:off x="4476300" y="1312400"/>
              <a:ext cx="747550" cy="835100"/>
            </a:xfrm>
            <a:custGeom>
              <a:avLst/>
              <a:gdLst/>
              <a:ahLst/>
              <a:cxnLst/>
              <a:rect l="l" t="t" r="r" b="b"/>
              <a:pathLst>
                <a:path w="29902" h="33404" extrusionOk="0">
                  <a:moveTo>
                    <a:pt x="22677" y="1"/>
                  </a:moveTo>
                  <a:cubicBezTo>
                    <a:pt x="22480" y="1"/>
                    <a:pt x="22289" y="56"/>
                    <a:pt x="22135" y="166"/>
                  </a:cubicBezTo>
                  <a:cubicBezTo>
                    <a:pt x="22796" y="906"/>
                    <a:pt x="23218" y="1830"/>
                    <a:pt x="23350" y="2807"/>
                  </a:cubicBezTo>
                  <a:cubicBezTo>
                    <a:pt x="23377" y="3072"/>
                    <a:pt x="23377" y="3336"/>
                    <a:pt x="23430" y="3600"/>
                  </a:cubicBezTo>
                  <a:cubicBezTo>
                    <a:pt x="23509" y="4366"/>
                    <a:pt x="23350" y="5158"/>
                    <a:pt x="22980" y="5819"/>
                  </a:cubicBezTo>
                  <a:cubicBezTo>
                    <a:pt x="22875" y="6030"/>
                    <a:pt x="22716" y="6215"/>
                    <a:pt x="22479" y="6268"/>
                  </a:cubicBezTo>
                  <a:cubicBezTo>
                    <a:pt x="22366" y="6296"/>
                    <a:pt x="22251" y="6310"/>
                    <a:pt x="22138" y="6310"/>
                  </a:cubicBezTo>
                  <a:cubicBezTo>
                    <a:pt x="21724" y="6310"/>
                    <a:pt x="21328" y="6124"/>
                    <a:pt x="21079" y="5792"/>
                  </a:cubicBezTo>
                  <a:cubicBezTo>
                    <a:pt x="20894" y="5554"/>
                    <a:pt x="20762" y="5290"/>
                    <a:pt x="20656" y="5026"/>
                  </a:cubicBezTo>
                  <a:cubicBezTo>
                    <a:pt x="20286" y="4022"/>
                    <a:pt x="20365" y="2992"/>
                    <a:pt x="20445" y="1989"/>
                  </a:cubicBezTo>
                  <a:cubicBezTo>
                    <a:pt x="20498" y="1513"/>
                    <a:pt x="20498" y="1038"/>
                    <a:pt x="20471" y="562"/>
                  </a:cubicBezTo>
                  <a:lnTo>
                    <a:pt x="20471" y="562"/>
                  </a:lnTo>
                  <a:cubicBezTo>
                    <a:pt x="19758" y="589"/>
                    <a:pt x="17196" y="1143"/>
                    <a:pt x="16747" y="1381"/>
                  </a:cubicBezTo>
                  <a:cubicBezTo>
                    <a:pt x="17143" y="1751"/>
                    <a:pt x="17513" y="2094"/>
                    <a:pt x="17856" y="2438"/>
                  </a:cubicBezTo>
                  <a:cubicBezTo>
                    <a:pt x="18358" y="2913"/>
                    <a:pt x="18701" y="3547"/>
                    <a:pt x="18860" y="4207"/>
                  </a:cubicBezTo>
                  <a:cubicBezTo>
                    <a:pt x="19071" y="5105"/>
                    <a:pt x="19177" y="6004"/>
                    <a:pt x="19124" y="6928"/>
                  </a:cubicBezTo>
                  <a:cubicBezTo>
                    <a:pt x="19071" y="7483"/>
                    <a:pt x="18886" y="8011"/>
                    <a:pt x="18569" y="8486"/>
                  </a:cubicBezTo>
                  <a:cubicBezTo>
                    <a:pt x="18422" y="8731"/>
                    <a:pt x="18139" y="8886"/>
                    <a:pt x="17846" y="8886"/>
                  </a:cubicBezTo>
                  <a:cubicBezTo>
                    <a:pt x="17823" y="8886"/>
                    <a:pt x="17800" y="8885"/>
                    <a:pt x="17777" y="8883"/>
                  </a:cubicBezTo>
                  <a:cubicBezTo>
                    <a:pt x="17486" y="8856"/>
                    <a:pt x="17196" y="8724"/>
                    <a:pt x="16984" y="8539"/>
                  </a:cubicBezTo>
                  <a:cubicBezTo>
                    <a:pt x="16403" y="8090"/>
                    <a:pt x="15981" y="7456"/>
                    <a:pt x="15769" y="6770"/>
                  </a:cubicBezTo>
                  <a:cubicBezTo>
                    <a:pt x="15452" y="5687"/>
                    <a:pt x="15373" y="4524"/>
                    <a:pt x="15532" y="3415"/>
                  </a:cubicBezTo>
                  <a:cubicBezTo>
                    <a:pt x="15584" y="2966"/>
                    <a:pt x="15584" y="2543"/>
                    <a:pt x="15558" y="2121"/>
                  </a:cubicBezTo>
                  <a:cubicBezTo>
                    <a:pt x="15538" y="1857"/>
                    <a:pt x="15440" y="1749"/>
                    <a:pt x="15276" y="1749"/>
                  </a:cubicBezTo>
                  <a:cubicBezTo>
                    <a:pt x="15226" y="1749"/>
                    <a:pt x="15170" y="1759"/>
                    <a:pt x="15109" y="1777"/>
                  </a:cubicBezTo>
                  <a:cubicBezTo>
                    <a:pt x="13630" y="2253"/>
                    <a:pt x="12230" y="2834"/>
                    <a:pt x="10830" y="3494"/>
                  </a:cubicBezTo>
                  <a:cubicBezTo>
                    <a:pt x="10196" y="3758"/>
                    <a:pt x="9773" y="4366"/>
                    <a:pt x="9747" y="5053"/>
                  </a:cubicBezTo>
                  <a:cubicBezTo>
                    <a:pt x="9694" y="5739"/>
                    <a:pt x="9905" y="6453"/>
                    <a:pt x="10328" y="6981"/>
                  </a:cubicBezTo>
                  <a:cubicBezTo>
                    <a:pt x="10460" y="7113"/>
                    <a:pt x="10592" y="7219"/>
                    <a:pt x="10777" y="7271"/>
                  </a:cubicBezTo>
                  <a:cubicBezTo>
                    <a:pt x="11200" y="7430"/>
                    <a:pt x="11622" y="7536"/>
                    <a:pt x="12098" y="7641"/>
                  </a:cubicBezTo>
                  <a:cubicBezTo>
                    <a:pt x="13022" y="7826"/>
                    <a:pt x="13920" y="8275"/>
                    <a:pt x="14634" y="8909"/>
                  </a:cubicBezTo>
                  <a:cubicBezTo>
                    <a:pt x="15135" y="9252"/>
                    <a:pt x="15479" y="9781"/>
                    <a:pt x="15637" y="10388"/>
                  </a:cubicBezTo>
                  <a:cubicBezTo>
                    <a:pt x="15690" y="10943"/>
                    <a:pt x="15584" y="11498"/>
                    <a:pt x="15294" y="11973"/>
                  </a:cubicBezTo>
                  <a:cubicBezTo>
                    <a:pt x="14880" y="12698"/>
                    <a:pt x="14108" y="13131"/>
                    <a:pt x="13310" y="13131"/>
                  </a:cubicBezTo>
                  <a:cubicBezTo>
                    <a:pt x="13090" y="13131"/>
                    <a:pt x="12869" y="13098"/>
                    <a:pt x="12653" y="13030"/>
                  </a:cubicBezTo>
                  <a:cubicBezTo>
                    <a:pt x="12177" y="12818"/>
                    <a:pt x="11728" y="12528"/>
                    <a:pt x="11332" y="12184"/>
                  </a:cubicBezTo>
                  <a:cubicBezTo>
                    <a:pt x="10354" y="11392"/>
                    <a:pt x="9641" y="10335"/>
                    <a:pt x="9324" y="9120"/>
                  </a:cubicBezTo>
                  <a:cubicBezTo>
                    <a:pt x="9166" y="8460"/>
                    <a:pt x="9087" y="7773"/>
                    <a:pt x="9060" y="7113"/>
                  </a:cubicBezTo>
                  <a:cubicBezTo>
                    <a:pt x="8954" y="6426"/>
                    <a:pt x="8928" y="5739"/>
                    <a:pt x="9034" y="5079"/>
                  </a:cubicBezTo>
                  <a:cubicBezTo>
                    <a:pt x="9087" y="4894"/>
                    <a:pt x="9192" y="4736"/>
                    <a:pt x="9113" y="4551"/>
                  </a:cubicBezTo>
                  <a:cubicBezTo>
                    <a:pt x="8954" y="4551"/>
                    <a:pt x="8849" y="4656"/>
                    <a:pt x="8743" y="4736"/>
                  </a:cubicBezTo>
                  <a:cubicBezTo>
                    <a:pt x="7766" y="5317"/>
                    <a:pt x="6815" y="6004"/>
                    <a:pt x="5943" y="6743"/>
                  </a:cubicBezTo>
                  <a:cubicBezTo>
                    <a:pt x="4755" y="7668"/>
                    <a:pt x="3698" y="8751"/>
                    <a:pt x="2800" y="9939"/>
                  </a:cubicBezTo>
                  <a:cubicBezTo>
                    <a:pt x="2668" y="10071"/>
                    <a:pt x="2641" y="10256"/>
                    <a:pt x="2721" y="10388"/>
                  </a:cubicBezTo>
                  <a:cubicBezTo>
                    <a:pt x="3117" y="11418"/>
                    <a:pt x="3989" y="12211"/>
                    <a:pt x="5072" y="12475"/>
                  </a:cubicBezTo>
                  <a:cubicBezTo>
                    <a:pt x="5353" y="12545"/>
                    <a:pt x="5647" y="12581"/>
                    <a:pt x="5944" y="12581"/>
                  </a:cubicBezTo>
                  <a:cubicBezTo>
                    <a:pt x="6093" y="12581"/>
                    <a:pt x="6243" y="12572"/>
                    <a:pt x="6392" y="12554"/>
                  </a:cubicBezTo>
                  <a:cubicBezTo>
                    <a:pt x="6452" y="12553"/>
                    <a:pt x="6511" y="12552"/>
                    <a:pt x="6570" y="12552"/>
                  </a:cubicBezTo>
                  <a:cubicBezTo>
                    <a:pt x="7458" y="12552"/>
                    <a:pt x="8320" y="12739"/>
                    <a:pt x="9113" y="13135"/>
                  </a:cubicBezTo>
                  <a:cubicBezTo>
                    <a:pt x="9826" y="13426"/>
                    <a:pt x="10434" y="13954"/>
                    <a:pt x="10803" y="14641"/>
                  </a:cubicBezTo>
                  <a:cubicBezTo>
                    <a:pt x="11041" y="15116"/>
                    <a:pt x="11147" y="15618"/>
                    <a:pt x="11173" y="16147"/>
                  </a:cubicBezTo>
                  <a:cubicBezTo>
                    <a:pt x="11199" y="16528"/>
                    <a:pt x="10905" y="16861"/>
                    <a:pt x="10529" y="16861"/>
                  </a:cubicBezTo>
                  <a:cubicBezTo>
                    <a:pt x="10515" y="16861"/>
                    <a:pt x="10501" y="16861"/>
                    <a:pt x="10487" y="16860"/>
                  </a:cubicBezTo>
                  <a:cubicBezTo>
                    <a:pt x="10395" y="16867"/>
                    <a:pt x="10303" y="16870"/>
                    <a:pt x="10210" y="16870"/>
                  </a:cubicBezTo>
                  <a:cubicBezTo>
                    <a:pt x="9959" y="16870"/>
                    <a:pt x="9708" y="16846"/>
                    <a:pt x="9456" y="16807"/>
                  </a:cubicBezTo>
                  <a:cubicBezTo>
                    <a:pt x="8638" y="16622"/>
                    <a:pt x="7845" y="16252"/>
                    <a:pt x="7158" y="15750"/>
                  </a:cubicBezTo>
                  <a:cubicBezTo>
                    <a:pt x="6366" y="15222"/>
                    <a:pt x="5679" y="14562"/>
                    <a:pt x="4940" y="13981"/>
                  </a:cubicBezTo>
                  <a:cubicBezTo>
                    <a:pt x="4332" y="13558"/>
                    <a:pt x="3830" y="13030"/>
                    <a:pt x="3381" y="12449"/>
                  </a:cubicBezTo>
                  <a:cubicBezTo>
                    <a:pt x="2958" y="11920"/>
                    <a:pt x="2589" y="11313"/>
                    <a:pt x="2298" y="10705"/>
                  </a:cubicBezTo>
                  <a:cubicBezTo>
                    <a:pt x="2166" y="10890"/>
                    <a:pt x="2087" y="11049"/>
                    <a:pt x="2008" y="11181"/>
                  </a:cubicBezTo>
                  <a:cubicBezTo>
                    <a:pt x="1558" y="12052"/>
                    <a:pt x="1215" y="12950"/>
                    <a:pt x="977" y="13875"/>
                  </a:cubicBezTo>
                  <a:cubicBezTo>
                    <a:pt x="634" y="15143"/>
                    <a:pt x="396" y="16437"/>
                    <a:pt x="211" y="17731"/>
                  </a:cubicBezTo>
                  <a:cubicBezTo>
                    <a:pt x="185" y="17916"/>
                    <a:pt x="264" y="18101"/>
                    <a:pt x="423" y="18233"/>
                  </a:cubicBezTo>
                  <a:cubicBezTo>
                    <a:pt x="1268" y="19052"/>
                    <a:pt x="2404" y="19528"/>
                    <a:pt x="3592" y="19554"/>
                  </a:cubicBezTo>
                  <a:cubicBezTo>
                    <a:pt x="3684" y="19556"/>
                    <a:pt x="3776" y="19557"/>
                    <a:pt x="3868" y="19557"/>
                  </a:cubicBezTo>
                  <a:cubicBezTo>
                    <a:pt x="4873" y="19557"/>
                    <a:pt x="5879" y="19445"/>
                    <a:pt x="6903" y="19445"/>
                  </a:cubicBezTo>
                  <a:cubicBezTo>
                    <a:pt x="6997" y="19445"/>
                    <a:pt x="7091" y="19446"/>
                    <a:pt x="7185" y="19448"/>
                  </a:cubicBezTo>
                  <a:cubicBezTo>
                    <a:pt x="7220" y="19447"/>
                    <a:pt x="7255" y="19447"/>
                    <a:pt x="7290" y="19447"/>
                  </a:cubicBezTo>
                  <a:cubicBezTo>
                    <a:pt x="8230" y="19447"/>
                    <a:pt x="9140" y="19787"/>
                    <a:pt x="9879" y="20373"/>
                  </a:cubicBezTo>
                  <a:cubicBezTo>
                    <a:pt x="10513" y="20848"/>
                    <a:pt x="10671" y="21561"/>
                    <a:pt x="10011" y="22195"/>
                  </a:cubicBezTo>
                  <a:cubicBezTo>
                    <a:pt x="9497" y="22668"/>
                    <a:pt x="8823" y="22917"/>
                    <a:pt x="8139" y="22917"/>
                  </a:cubicBezTo>
                  <a:cubicBezTo>
                    <a:pt x="7944" y="22917"/>
                    <a:pt x="7748" y="22897"/>
                    <a:pt x="7555" y="22856"/>
                  </a:cubicBezTo>
                  <a:cubicBezTo>
                    <a:pt x="6419" y="22618"/>
                    <a:pt x="5309" y="22248"/>
                    <a:pt x="4253" y="21746"/>
                  </a:cubicBezTo>
                  <a:cubicBezTo>
                    <a:pt x="3038" y="21218"/>
                    <a:pt x="1902" y="20558"/>
                    <a:pt x="819" y="19792"/>
                  </a:cubicBezTo>
                  <a:cubicBezTo>
                    <a:pt x="608" y="19580"/>
                    <a:pt x="370" y="19396"/>
                    <a:pt x="106" y="19237"/>
                  </a:cubicBezTo>
                  <a:cubicBezTo>
                    <a:pt x="106" y="19554"/>
                    <a:pt x="79" y="19871"/>
                    <a:pt x="53" y="20188"/>
                  </a:cubicBezTo>
                  <a:cubicBezTo>
                    <a:pt x="0" y="20426"/>
                    <a:pt x="26" y="20663"/>
                    <a:pt x="106" y="20875"/>
                  </a:cubicBezTo>
                  <a:cubicBezTo>
                    <a:pt x="343" y="21561"/>
                    <a:pt x="634" y="22195"/>
                    <a:pt x="1004" y="22803"/>
                  </a:cubicBezTo>
                  <a:cubicBezTo>
                    <a:pt x="1849" y="24203"/>
                    <a:pt x="3038" y="25365"/>
                    <a:pt x="4438" y="26210"/>
                  </a:cubicBezTo>
                  <a:cubicBezTo>
                    <a:pt x="4590" y="26312"/>
                    <a:pt x="4764" y="26359"/>
                    <a:pt x="4939" y="26359"/>
                  </a:cubicBezTo>
                  <a:cubicBezTo>
                    <a:pt x="5037" y="26359"/>
                    <a:pt x="5135" y="26344"/>
                    <a:pt x="5230" y="26316"/>
                  </a:cubicBezTo>
                  <a:cubicBezTo>
                    <a:pt x="6181" y="26025"/>
                    <a:pt x="7185" y="25814"/>
                    <a:pt x="8188" y="25709"/>
                  </a:cubicBezTo>
                  <a:cubicBezTo>
                    <a:pt x="8476" y="25661"/>
                    <a:pt x="8775" y="25618"/>
                    <a:pt x="9075" y="25618"/>
                  </a:cubicBezTo>
                  <a:cubicBezTo>
                    <a:pt x="9435" y="25618"/>
                    <a:pt x="9797" y="25680"/>
                    <a:pt x="10143" y="25867"/>
                  </a:cubicBezTo>
                  <a:cubicBezTo>
                    <a:pt x="10566" y="24705"/>
                    <a:pt x="11094" y="23569"/>
                    <a:pt x="11675" y="22486"/>
                  </a:cubicBezTo>
                  <a:cubicBezTo>
                    <a:pt x="12151" y="21641"/>
                    <a:pt x="12573" y="20795"/>
                    <a:pt x="12996" y="19924"/>
                  </a:cubicBezTo>
                  <a:cubicBezTo>
                    <a:pt x="13471" y="18946"/>
                    <a:pt x="14026" y="17996"/>
                    <a:pt x="14634" y="17124"/>
                  </a:cubicBezTo>
                  <a:cubicBezTo>
                    <a:pt x="15426" y="15988"/>
                    <a:pt x="16086" y="14799"/>
                    <a:pt x="16905" y="13716"/>
                  </a:cubicBezTo>
                  <a:cubicBezTo>
                    <a:pt x="17566" y="12845"/>
                    <a:pt x="18252" y="12000"/>
                    <a:pt x="18886" y="11128"/>
                  </a:cubicBezTo>
                  <a:cubicBezTo>
                    <a:pt x="19415" y="10415"/>
                    <a:pt x="20128" y="9807"/>
                    <a:pt x="20709" y="9094"/>
                  </a:cubicBezTo>
                  <a:cubicBezTo>
                    <a:pt x="20709" y="9068"/>
                    <a:pt x="20735" y="9041"/>
                    <a:pt x="20762" y="9015"/>
                  </a:cubicBezTo>
                  <a:cubicBezTo>
                    <a:pt x="20813" y="8964"/>
                    <a:pt x="20886" y="8934"/>
                    <a:pt x="20953" y="8934"/>
                  </a:cubicBezTo>
                  <a:cubicBezTo>
                    <a:pt x="20989" y="8934"/>
                    <a:pt x="21024" y="8943"/>
                    <a:pt x="21052" y="8962"/>
                  </a:cubicBezTo>
                  <a:cubicBezTo>
                    <a:pt x="21184" y="9041"/>
                    <a:pt x="21105" y="9147"/>
                    <a:pt x="21052" y="9252"/>
                  </a:cubicBezTo>
                  <a:cubicBezTo>
                    <a:pt x="20920" y="9569"/>
                    <a:pt x="20762" y="9860"/>
                    <a:pt x="20524" y="10124"/>
                  </a:cubicBezTo>
                  <a:cubicBezTo>
                    <a:pt x="20101" y="10652"/>
                    <a:pt x="19679" y="11234"/>
                    <a:pt x="19309" y="11815"/>
                  </a:cubicBezTo>
                  <a:cubicBezTo>
                    <a:pt x="18279" y="13452"/>
                    <a:pt x="17117" y="15037"/>
                    <a:pt x="16086" y="16675"/>
                  </a:cubicBezTo>
                  <a:cubicBezTo>
                    <a:pt x="15030" y="18339"/>
                    <a:pt x="14079" y="20029"/>
                    <a:pt x="13234" y="21799"/>
                  </a:cubicBezTo>
                  <a:cubicBezTo>
                    <a:pt x="12864" y="22618"/>
                    <a:pt x="12388" y="23437"/>
                    <a:pt x="12045" y="24282"/>
                  </a:cubicBezTo>
                  <a:cubicBezTo>
                    <a:pt x="11702" y="25048"/>
                    <a:pt x="11437" y="25867"/>
                    <a:pt x="11226" y="26686"/>
                  </a:cubicBezTo>
                  <a:cubicBezTo>
                    <a:pt x="11358" y="26871"/>
                    <a:pt x="11490" y="27082"/>
                    <a:pt x="11570" y="27293"/>
                  </a:cubicBezTo>
                  <a:cubicBezTo>
                    <a:pt x="11834" y="27795"/>
                    <a:pt x="12124" y="28271"/>
                    <a:pt x="12071" y="28852"/>
                  </a:cubicBezTo>
                  <a:cubicBezTo>
                    <a:pt x="12045" y="29090"/>
                    <a:pt x="12019" y="29327"/>
                    <a:pt x="11966" y="29539"/>
                  </a:cubicBezTo>
                  <a:cubicBezTo>
                    <a:pt x="11834" y="30199"/>
                    <a:pt x="11886" y="30806"/>
                    <a:pt x="12494" y="31229"/>
                  </a:cubicBezTo>
                  <a:cubicBezTo>
                    <a:pt x="12864" y="31467"/>
                    <a:pt x="13154" y="31784"/>
                    <a:pt x="13498" y="32022"/>
                  </a:cubicBezTo>
                  <a:cubicBezTo>
                    <a:pt x="13920" y="32391"/>
                    <a:pt x="14422" y="32682"/>
                    <a:pt x="14951" y="32946"/>
                  </a:cubicBezTo>
                  <a:cubicBezTo>
                    <a:pt x="15816" y="33255"/>
                    <a:pt x="16747" y="33404"/>
                    <a:pt x="17678" y="33404"/>
                  </a:cubicBezTo>
                  <a:cubicBezTo>
                    <a:pt x="17940" y="33404"/>
                    <a:pt x="18203" y="33392"/>
                    <a:pt x="18464" y="33369"/>
                  </a:cubicBezTo>
                  <a:cubicBezTo>
                    <a:pt x="18649" y="33342"/>
                    <a:pt x="18833" y="33289"/>
                    <a:pt x="19018" y="33263"/>
                  </a:cubicBezTo>
                  <a:cubicBezTo>
                    <a:pt x="18992" y="33157"/>
                    <a:pt x="18939" y="33078"/>
                    <a:pt x="18860" y="33052"/>
                  </a:cubicBezTo>
                  <a:cubicBezTo>
                    <a:pt x="17592" y="32074"/>
                    <a:pt x="16456" y="30939"/>
                    <a:pt x="15452" y="29697"/>
                  </a:cubicBezTo>
                  <a:cubicBezTo>
                    <a:pt x="14818" y="28984"/>
                    <a:pt x="14317" y="28139"/>
                    <a:pt x="13973" y="27241"/>
                  </a:cubicBezTo>
                  <a:cubicBezTo>
                    <a:pt x="13841" y="26844"/>
                    <a:pt x="13841" y="26395"/>
                    <a:pt x="13973" y="25973"/>
                  </a:cubicBezTo>
                  <a:cubicBezTo>
                    <a:pt x="14122" y="25564"/>
                    <a:pt x="14362" y="25365"/>
                    <a:pt x="14684" y="25365"/>
                  </a:cubicBezTo>
                  <a:cubicBezTo>
                    <a:pt x="14820" y="25365"/>
                    <a:pt x="14971" y="25400"/>
                    <a:pt x="15135" y="25471"/>
                  </a:cubicBezTo>
                  <a:cubicBezTo>
                    <a:pt x="15928" y="25867"/>
                    <a:pt x="16562" y="26501"/>
                    <a:pt x="16958" y="27293"/>
                  </a:cubicBezTo>
                  <a:cubicBezTo>
                    <a:pt x="17249" y="27848"/>
                    <a:pt x="17486" y="28403"/>
                    <a:pt x="17724" y="28984"/>
                  </a:cubicBezTo>
                  <a:cubicBezTo>
                    <a:pt x="18226" y="30305"/>
                    <a:pt x="19098" y="31493"/>
                    <a:pt x="20233" y="32365"/>
                  </a:cubicBezTo>
                  <a:cubicBezTo>
                    <a:pt x="20538" y="32602"/>
                    <a:pt x="20832" y="32741"/>
                    <a:pt x="21150" y="32741"/>
                  </a:cubicBezTo>
                  <a:cubicBezTo>
                    <a:pt x="21328" y="32741"/>
                    <a:pt x="21513" y="32697"/>
                    <a:pt x="21713" y="32603"/>
                  </a:cubicBezTo>
                  <a:cubicBezTo>
                    <a:pt x="22188" y="32391"/>
                    <a:pt x="22716" y="32338"/>
                    <a:pt x="23086" y="31969"/>
                  </a:cubicBezTo>
                  <a:cubicBezTo>
                    <a:pt x="23667" y="31440"/>
                    <a:pt x="24248" y="30912"/>
                    <a:pt x="24750" y="30331"/>
                  </a:cubicBezTo>
                  <a:cubicBezTo>
                    <a:pt x="25516" y="29380"/>
                    <a:pt x="26229" y="28376"/>
                    <a:pt x="26863" y="27320"/>
                  </a:cubicBezTo>
                  <a:cubicBezTo>
                    <a:pt x="27207" y="26818"/>
                    <a:pt x="27524" y="26290"/>
                    <a:pt x="27761" y="25709"/>
                  </a:cubicBezTo>
                  <a:cubicBezTo>
                    <a:pt x="27788" y="25629"/>
                    <a:pt x="27920" y="25550"/>
                    <a:pt x="27788" y="25418"/>
                  </a:cubicBezTo>
                  <a:lnTo>
                    <a:pt x="27788" y="25418"/>
                  </a:lnTo>
                  <a:lnTo>
                    <a:pt x="27418" y="25682"/>
                  </a:lnTo>
                  <a:cubicBezTo>
                    <a:pt x="26599" y="26316"/>
                    <a:pt x="25596" y="26712"/>
                    <a:pt x="24565" y="26791"/>
                  </a:cubicBezTo>
                  <a:cubicBezTo>
                    <a:pt x="23984" y="26844"/>
                    <a:pt x="23430" y="26924"/>
                    <a:pt x="22875" y="27029"/>
                  </a:cubicBezTo>
                  <a:cubicBezTo>
                    <a:pt x="22657" y="27089"/>
                    <a:pt x="22439" y="27118"/>
                    <a:pt x="22210" y="27118"/>
                  </a:cubicBezTo>
                  <a:cubicBezTo>
                    <a:pt x="22134" y="27118"/>
                    <a:pt x="22056" y="27115"/>
                    <a:pt x="21977" y="27108"/>
                  </a:cubicBezTo>
                  <a:cubicBezTo>
                    <a:pt x="19996" y="26897"/>
                    <a:pt x="18147" y="25946"/>
                    <a:pt x="16800" y="24467"/>
                  </a:cubicBezTo>
                  <a:cubicBezTo>
                    <a:pt x="16192" y="23860"/>
                    <a:pt x="15954" y="22988"/>
                    <a:pt x="16218" y="22143"/>
                  </a:cubicBezTo>
                  <a:cubicBezTo>
                    <a:pt x="16271" y="21799"/>
                    <a:pt x="16588" y="21561"/>
                    <a:pt x="16932" y="21561"/>
                  </a:cubicBezTo>
                  <a:cubicBezTo>
                    <a:pt x="16988" y="21558"/>
                    <a:pt x="17043" y="21557"/>
                    <a:pt x="17099" y="21557"/>
                  </a:cubicBezTo>
                  <a:cubicBezTo>
                    <a:pt x="17486" y="21557"/>
                    <a:pt x="17853" y="21637"/>
                    <a:pt x="18200" y="21799"/>
                  </a:cubicBezTo>
                  <a:cubicBezTo>
                    <a:pt x="19177" y="22248"/>
                    <a:pt x="19864" y="23041"/>
                    <a:pt x="20524" y="23833"/>
                  </a:cubicBezTo>
                  <a:cubicBezTo>
                    <a:pt x="21105" y="24626"/>
                    <a:pt x="21898" y="25233"/>
                    <a:pt x="22822" y="25603"/>
                  </a:cubicBezTo>
                  <a:cubicBezTo>
                    <a:pt x="22941" y="25662"/>
                    <a:pt x="23089" y="25692"/>
                    <a:pt x="23245" y="25692"/>
                  </a:cubicBezTo>
                  <a:cubicBezTo>
                    <a:pt x="23297" y="25692"/>
                    <a:pt x="23350" y="25689"/>
                    <a:pt x="23403" y="25682"/>
                  </a:cubicBezTo>
                  <a:cubicBezTo>
                    <a:pt x="23931" y="25603"/>
                    <a:pt x="24486" y="25550"/>
                    <a:pt x="25041" y="25471"/>
                  </a:cubicBezTo>
                  <a:cubicBezTo>
                    <a:pt x="25648" y="25392"/>
                    <a:pt x="26256" y="25180"/>
                    <a:pt x="26784" y="24863"/>
                  </a:cubicBezTo>
                  <a:cubicBezTo>
                    <a:pt x="27233" y="24546"/>
                    <a:pt x="27682" y="24229"/>
                    <a:pt x="28158" y="23886"/>
                  </a:cubicBezTo>
                  <a:cubicBezTo>
                    <a:pt x="28422" y="23727"/>
                    <a:pt x="28607" y="23463"/>
                    <a:pt x="28686" y="23146"/>
                  </a:cubicBezTo>
                  <a:cubicBezTo>
                    <a:pt x="28897" y="22407"/>
                    <a:pt x="29082" y="21667"/>
                    <a:pt x="29214" y="20901"/>
                  </a:cubicBezTo>
                  <a:cubicBezTo>
                    <a:pt x="29346" y="20505"/>
                    <a:pt x="29399" y="20082"/>
                    <a:pt x="29399" y="19660"/>
                  </a:cubicBezTo>
                  <a:cubicBezTo>
                    <a:pt x="29241" y="19660"/>
                    <a:pt x="29135" y="19765"/>
                    <a:pt x="29003" y="19818"/>
                  </a:cubicBezTo>
                  <a:cubicBezTo>
                    <a:pt x="28607" y="20029"/>
                    <a:pt x="28184" y="20188"/>
                    <a:pt x="27761" y="20294"/>
                  </a:cubicBezTo>
                  <a:cubicBezTo>
                    <a:pt x="26577" y="20511"/>
                    <a:pt x="25392" y="20640"/>
                    <a:pt x="24207" y="20640"/>
                  </a:cubicBezTo>
                  <a:cubicBezTo>
                    <a:pt x="24097" y="20640"/>
                    <a:pt x="23988" y="20639"/>
                    <a:pt x="23879" y="20637"/>
                  </a:cubicBezTo>
                  <a:cubicBezTo>
                    <a:pt x="22796" y="20637"/>
                    <a:pt x="21713" y="20452"/>
                    <a:pt x="20709" y="20082"/>
                  </a:cubicBezTo>
                  <a:cubicBezTo>
                    <a:pt x="19256" y="19580"/>
                    <a:pt x="18411" y="18550"/>
                    <a:pt x="18015" y="17097"/>
                  </a:cubicBezTo>
                  <a:cubicBezTo>
                    <a:pt x="17803" y="16437"/>
                    <a:pt x="18120" y="15724"/>
                    <a:pt x="18754" y="15433"/>
                  </a:cubicBezTo>
                  <a:cubicBezTo>
                    <a:pt x="19411" y="15157"/>
                    <a:pt x="20062" y="15011"/>
                    <a:pt x="20700" y="15011"/>
                  </a:cubicBezTo>
                  <a:cubicBezTo>
                    <a:pt x="21524" y="15011"/>
                    <a:pt x="22326" y="15255"/>
                    <a:pt x="23086" y="15777"/>
                  </a:cubicBezTo>
                  <a:cubicBezTo>
                    <a:pt x="23667" y="16199"/>
                    <a:pt x="24275" y="16569"/>
                    <a:pt x="24935" y="16860"/>
                  </a:cubicBezTo>
                  <a:cubicBezTo>
                    <a:pt x="25648" y="17203"/>
                    <a:pt x="26414" y="17467"/>
                    <a:pt x="27207" y="17626"/>
                  </a:cubicBezTo>
                  <a:cubicBezTo>
                    <a:pt x="27358" y="17656"/>
                    <a:pt x="27509" y="17671"/>
                    <a:pt x="27660" y="17671"/>
                  </a:cubicBezTo>
                  <a:cubicBezTo>
                    <a:pt x="28431" y="17671"/>
                    <a:pt x="29173" y="17285"/>
                    <a:pt x="29637" y="16622"/>
                  </a:cubicBezTo>
                  <a:cubicBezTo>
                    <a:pt x="29743" y="16516"/>
                    <a:pt x="29795" y="16358"/>
                    <a:pt x="29795" y="16199"/>
                  </a:cubicBezTo>
                  <a:cubicBezTo>
                    <a:pt x="29901" y="14958"/>
                    <a:pt x="29875" y="13716"/>
                    <a:pt x="29875" y="12475"/>
                  </a:cubicBezTo>
                  <a:cubicBezTo>
                    <a:pt x="29875" y="12158"/>
                    <a:pt x="29795" y="12079"/>
                    <a:pt x="29452" y="12026"/>
                  </a:cubicBezTo>
                  <a:cubicBezTo>
                    <a:pt x="29331" y="12006"/>
                    <a:pt x="29206" y="11997"/>
                    <a:pt x="29080" y="11997"/>
                  </a:cubicBezTo>
                  <a:cubicBezTo>
                    <a:pt x="28877" y="11997"/>
                    <a:pt x="28671" y="12020"/>
                    <a:pt x="28475" y="12052"/>
                  </a:cubicBezTo>
                  <a:cubicBezTo>
                    <a:pt x="27656" y="12184"/>
                    <a:pt x="26837" y="12422"/>
                    <a:pt x="26071" y="12766"/>
                  </a:cubicBezTo>
                  <a:cubicBezTo>
                    <a:pt x="25477" y="13032"/>
                    <a:pt x="24836" y="13171"/>
                    <a:pt x="24196" y="13171"/>
                  </a:cubicBezTo>
                  <a:cubicBezTo>
                    <a:pt x="24011" y="13171"/>
                    <a:pt x="23825" y="13159"/>
                    <a:pt x="23641" y="13135"/>
                  </a:cubicBezTo>
                  <a:cubicBezTo>
                    <a:pt x="23218" y="13109"/>
                    <a:pt x="22796" y="12950"/>
                    <a:pt x="22479" y="12713"/>
                  </a:cubicBezTo>
                  <a:cubicBezTo>
                    <a:pt x="21607" y="11973"/>
                    <a:pt x="21396" y="10784"/>
                    <a:pt x="22505" y="9992"/>
                  </a:cubicBezTo>
                  <a:cubicBezTo>
                    <a:pt x="22716" y="9860"/>
                    <a:pt x="22954" y="9754"/>
                    <a:pt x="23218" y="9675"/>
                  </a:cubicBezTo>
                  <a:cubicBezTo>
                    <a:pt x="23905" y="9490"/>
                    <a:pt x="24618" y="9358"/>
                    <a:pt x="25331" y="9332"/>
                  </a:cubicBezTo>
                  <a:cubicBezTo>
                    <a:pt x="25648" y="9288"/>
                    <a:pt x="25966" y="9267"/>
                    <a:pt x="26284" y="9267"/>
                  </a:cubicBezTo>
                  <a:cubicBezTo>
                    <a:pt x="27319" y="9267"/>
                    <a:pt x="28350" y="9495"/>
                    <a:pt x="29320" y="9939"/>
                  </a:cubicBezTo>
                  <a:cubicBezTo>
                    <a:pt x="29356" y="9957"/>
                    <a:pt x="29404" y="10012"/>
                    <a:pt x="29464" y="10012"/>
                  </a:cubicBezTo>
                  <a:cubicBezTo>
                    <a:pt x="29493" y="10012"/>
                    <a:pt x="29524" y="10000"/>
                    <a:pt x="29558" y="9966"/>
                  </a:cubicBezTo>
                  <a:cubicBezTo>
                    <a:pt x="29426" y="8988"/>
                    <a:pt x="29214" y="8037"/>
                    <a:pt x="29109" y="7060"/>
                  </a:cubicBezTo>
                  <a:cubicBezTo>
                    <a:pt x="29067" y="6768"/>
                    <a:pt x="29042" y="6707"/>
                    <a:pt x="28864" y="6707"/>
                  </a:cubicBezTo>
                  <a:cubicBezTo>
                    <a:pt x="28817" y="6707"/>
                    <a:pt x="28758" y="6711"/>
                    <a:pt x="28686" y="6717"/>
                  </a:cubicBezTo>
                  <a:cubicBezTo>
                    <a:pt x="28131" y="6770"/>
                    <a:pt x="27603" y="6849"/>
                    <a:pt x="26995" y="6954"/>
                  </a:cubicBezTo>
                  <a:cubicBezTo>
                    <a:pt x="26362" y="7034"/>
                    <a:pt x="25780" y="7245"/>
                    <a:pt x="25199" y="7377"/>
                  </a:cubicBezTo>
                  <a:cubicBezTo>
                    <a:pt x="25000" y="7427"/>
                    <a:pt x="24794" y="7453"/>
                    <a:pt x="24589" y="7453"/>
                  </a:cubicBezTo>
                  <a:cubicBezTo>
                    <a:pt x="24359" y="7453"/>
                    <a:pt x="24128" y="7420"/>
                    <a:pt x="23905" y="7351"/>
                  </a:cubicBezTo>
                  <a:cubicBezTo>
                    <a:pt x="23377" y="7219"/>
                    <a:pt x="23165" y="6611"/>
                    <a:pt x="23482" y="6162"/>
                  </a:cubicBezTo>
                  <a:cubicBezTo>
                    <a:pt x="23694" y="5819"/>
                    <a:pt x="24037" y="5528"/>
                    <a:pt x="24407" y="5343"/>
                  </a:cubicBezTo>
                  <a:cubicBezTo>
                    <a:pt x="25296" y="4933"/>
                    <a:pt x="26263" y="4719"/>
                    <a:pt x="27241" y="4719"/>
                  </a:cubicBezTo>
                  <a:cubicBezTo>
                    <a:pt x="27397" y="4719"/>
                    <a:pt x="27553" y="4725"/>
                    <a:pt x="27709" y="4736"/>
                  </a:cubicBezTo>
                  <a:cubicBezTo>
                    <a:pt x="27999" y="4762"/>
                    <a:pt x="28263" y="4841"/>
                    <a:pt x="28554" y="4894"/>
                  </a:cubicBezTo>
                  <a:cubicBezTo>
                    <a:pt x="28607" y="4762"/>
                    <a:pt x="28607" y="4604"/>
                    <a:pt x="28528" y="4471"/>
                  </a:cubicBezTo>
                  <a:cubicBezTo>
                    <a:pt x="28422" y="4075"/>
                    <a:pt x="28343" y="3679"/>
                    <a:pt x="28211" y="3309"/>
                  </a:cubicBezTo>
                  <a:cubicBezTo>
                    <a:pt x="27973" y="2543"/>
                    <a:pt x="27629" y="1804"/>
                    <a:pt x="27180" y="1117"/>
                  </a:cubicBezTo>
                  <a:cubicBezTo>
                    <a:pt x="26858" y="645"/>
                    <a:pt x="26465" y="267"/>
                    <a:pt x="25871" y="267"/>
                  </a:cubicBezTo>
                  <a:cubicBezTo>
                    <a:pt x="25833" y="267"/>
                    <a:pt x="25794" y="268"/>
                    <a:pt x="25754" y="272"/>
                  </a:cubicBezTo>
                  <a:cubicBezTo>
                    <a:pt x="25675" y="272"/>
                    <a:pt x="25596" y="245"/>
                    <a:pt x="25516" y="245"/>
                  </a:cubicBezTo>
                  <a:cubicBezTo>
                    <a:pt x="24618" y="87"/>
                    <a:pt x="23694" y="7"/>
                    <a:pt x="22796" y="7"/>
                  </a:cubicBezTo>
                  <a:cubicBezTo>
                    <a:pt x="22756" y="3"/>
                    <a:pt x="22716" y="1"/>
                    <a:pt x="2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4" name="Google Shape;1534;p1"/>
          <p:cNvGrpSpPr/>
          <p:nvPr/>
        </p:nvGrpSpPr>
        <p:grpSpPr>
          <a:xfrm>
            <a:off x="-356382" y="1883826"/>
            <a:ext cx="990299" cy="1465467"/>
            <a:chOff x="-356382" y="1883826"/>
            <a:chExt cx="990299" cy="1465467"/>
          </a:xfrm>
        </p:grpSpPr>
        <p:sp>
          <p:nvSpPr>
            <p:cNvPr id="1535" name="Google Shape;1535;p1"/>
            <p:cNvSpPr/>
            <p:nvPr/>
          </p:nvSpPr>
          <p:spPr>
            <a:xfrm>
              <a:off x="-356382" y="1883826"/>
              <a:ext cx="768223" cy="1238411"/>
            </a:xfrm>
            <a:custGeom>
              <a:avLst/>
              <a:gdLst/>
              <a:ahLst/>
              <a:cxnLst/>
              <a:rect l="l" t="t" r="r" b="b"/>
              <a:pathLst>
                <a:path w="21634" h="34875" extrusionOk="0">
                  <a:moveTo>
                    <a:pt x="18140" y="547"/>
                  </a:moveTo>
                  <a:cubicBezTo>
                    <a:pt x="18165" y="547"/>
                    <a:pt x="18193" y="552"/>
                    <a:pt x="18226" y="563"/>
                  </a:cubicBezTo>
                  <a:cubicBezTo>
                    <a:pt x="18437" y="616"/>
                    <a:pt x="18437" y="854"/>
                    <a:pt x="18437" y="1038"/>
                  </a:cubicBezTo>
                  <a:cubicBezTo>
                    <a:pt x="18437" y="1303"/>
                    <a:pt x="18384" y="1540"/>
                    <a:pt x="18252" y="1778"/>
                  </a:cubicBezTo>
                  <a:cubicBezTo>
                    <a:pt x="17830" y="2518"/>
                    <a:pt x="17354" y="3204"/>
                    <a:pt x="16826" y="3865"/>
                  </a:cubicBezTo>
                  <a:cubicBezTo>
                    <a:pt x="16958" y="2967"/>
                    <a:pt x="17249" y="2095"/>
                    <a:pt x="17645" y="1250"/>
                  </a:cubicBezTo>
                  <a:cubicBezTo>
                    <a:pt x="17698" y="1118"/>
                    <a:pt x="17777" y="1012"/>
                    <a:pt x="17856" y="880"/>
                  </a:cubicBezTo>
                  <a:cubicBezTo>
                    <a:pt x="17947" y="743"/>
                    <a:pt x="17979" y="547"/>
                    <a:pt x="18140" y="547"/>
                  </a:cubicBezTo>
                  <a:close/>
                  <a:moveTo>
                    <a:pt x="15981" y="563"/>
                  </a:moveTo>
                  <a:cubicBezTo>
                    <a:pt x="16060" y="801"/>
                    <a:pt x="16086" y="1065"/>
                    <a:pt x="16034" y="1303"/>
                  </a:cubicBezTo>
                  <a:cubicBezTo>
                    <a:pt x="15928" y="2253"/>
                    <a:pt x="15822" y="3204"/>
                    <a:pt x="15717" y="4155"/>
                  </a:cubicBezTo>
                  <a:cubicBezTo>
                    <a:pt x="15717" y="4525"/>
                    <a:pt x="15690" y="4895"/>
                    <a:pt x="15637" y="5238"/>
                  </a:cubicBezTo>
                  <a:lnTo>
                    <a:pt x="15611" y="5265"/>
                  </a:lnTo>
                  <a:cubicBezTo>
                    <a:pt x="14554" y="3944"/>
                    <a:pt x="14739" y="1223"/>
                    <a:pt x="15981" y="563"/>
                  </a:cubicBezTo>
                  <a:close/>
                  <a:moveTo>
                    <a:pt x="20864" y="3068"/>
                  </a:moveTo>
                  <a:cubicBezTo>
                    <a:pt x="20968" y="3068"/>
                    <a:pt x="21026" y="3147"/>
                    <a:pt x="21026" y="3284"/>
                  </a:cubicBezTo>
                  <a:cubicBezTo>
                    <a:pt x="21052" y="3469"/>
                    <a:pt x="20999" y="3680"/>
                    <a:pt x="20894" y="3838"/>
                  </a:cubicBezTo>
                  <a:cubicBezTo>
                    <a:pt x="20471" y="4552"/>
                    <a:pt x="19916" y="5133"/>
                    <a:pt x="19230" y="5608"/>
                  </a:cubicBezTo>
                  <a:cubicBezTo>
                    <a:pt x="19045" y="5687"/>
                    <a:pt x="18860" y="5767"/>
                    <a:pt x="18675" y="5793"/>
                  </a:cubicBezTo>
                  <a:cubicBezTo>
                    <a:pt x="18226" y="5846"/>
                    <a:pt x="17777" y="5899"/>
                    <a:pt x="17301" y="5951"/>
                  </a:cubicBezTo>
                  <a:cubicBezTo>
                    <a:pt x="17328" y="5793"/>
                    <a:pt x="17433" y="5767"/>
                    <a:pt x="17513" y="5714"/>
                  </a:cubicBezTo>
                  <a:cubicBezTo>
                    <a:pt x="18490" y="5080"/>
                    <a:pt x="19388" y="4340"/>
                    <a:pt x="20207" y="3521"/>
                  </a:cubicBezTo>
                  <a:cubicBezTo>
                    <a:pt x="20339" y="3336"/>
                    <a:pt x="20524" y="3178"/>
                    <a:pt x="20735" y="3099"/>
                  </a:cubicBezTo>
                  <a:cubicBezTo>
                    <a:pt x="20784" y="3078"/>
                    <a:pt x="20826" y="3068"/>
                    <a:pt x="20864" y="3068"/>
                  </a:cubicBezTo>
                  <a:close/>
                  <a:moveTo>
                    <a:pt x="11862" y="3942"/>
                  </a:moveTo>
                  <a:cubicBezTo>
                    <a:pt x="11963" y="3942"/>
                    <a:pt x="12078" y="4004"/>
                    <a:pt x="12203" y="4129"/>
                  </a:cubicBezTo>
                  <a:cubicBezTo>
                    <a:pt x="12415" y="4340"/>
                    <a:pt x="12547" y="4631"/>
                    <a:pt x="12600" y="4948"/>
                  </a:cubicBezTo>
                  <a:cubicBezTo>
                    <a:pt x="12652" y="5291"/>
                    <a:pt x="12705" y="5634"/>
                    <a:pt x="12732" y="5978"/>
                  </a:cubicBezTo>
                  <a:cubicBezTo>
                    <a:pt x="12758" y="6612"/>
                    <a:pt x="12969" y="7219"/>
                    <a:pt x="13286" y="7774"/>
                  </a:cubicBezTo>
                  <a:cubicBezTo>
                    <a:pt x="13313" y="7827"/>
                    <a:pt x="13339" y="7880"/>
                    <a:pt x="13339" y="7933"/>
                  </a:cubicBezTo>
                  <a:cubicBezTo>
                    <a:pt x="13022" y="7853"/>
                    <a:pt x="12732" y="7668"/>
                    <a:pt x="12494" y="7404"/>
                  </a:cubicBezTo>
                  <a:cubicBezTo>
                    <a:pt x="12045" y="6876"/>
                    <a:pt x="11702" y="6242"/>
                    <a:pt x="11517" y="5555"/>
                  </a:cubicBezTo>
                  <a:cubicBezTo>
                    <a:pt x="11385" y="5133"/>
                    <a:pt x="11411" y="4684"/>
                    <a:pt x="11543" y="4261"/>
                  </a:cubicBezTo>
                  <a:cubicBezTo>
                    <a:pt x="11618" y="4050"/>
                    <a:pt x="11728" y="3942"/>
                    <a:pt x="11862" y="3942"/>
                  </a:cubicBezTo>
                  <a:close/>
                  <a:moveTo>
                    <a:pt x="19885" y="7801"/>
                  </a:moveTo>
                  <a:cubicBezTo>
                    <a:pt x="20076" y="7801"/>
                    <a:pt x="20171" y="7916"/>
                    <a:pt x="20233" y="8144"/>
                  </a:cubicBezTo>
                  <a:cubicBezTo>
                    <a:pt x="20339" y="8487"/>
                    <a:pt x="20260" y="8857"/>
                    <a:pt x="20048" y="9148"/>
                  </a:cubicBezTo>
                  <a:cubicBezTo>
                    <a:pt x="19481" y="9848"/>
                    <a:pt x="18668" y="10198"/>
                    <a:pt x="17856" y="10198"/>
                  </a:cubicBezTo>
                  <a:cubicBezTo>
                    <a:pt x="17044" y="10198"/>
                    <a:pt x="16232" y="9848"/>
                    <a:pt x="15664" y="9148"/>
                  </a:cubicBezTo>
                  <a:cubicBezTo>
                    <a:pt x="15611" y="9095"/>
                    <a:pt x="15584" y="9042"/>
                    <a:pt x="15611" y="8963"/>
                  </a:cubicBezTo>
                  <a:cubicBezTo>
                    <a:pt x="15954" y="8910"/>
                    <a:pt x="16271" y="8831"/>
                    <a:pt x="16641" y="8804"/>
                  </a:cubicBezTo>
                  <a:cubicBezTo>
                    <a:pt x="17407" y="8672"/>
                    <a:pt x="18173" y="8434"/>
                    <a:pt x="18886" y="8091"/>
                  </a:cubicBezTo>
                  <a:cubicBezTo>
                    <a:pt x="19150" y="7959"/>
                    <a:pt x="19415" y="7853"/>
                    <a:pt x="19705" y="7827"/>
                  </a:cubicBezTo>
                  <a:cubicBezTo>
                    <a:pt x="19773" y="7810"/>
                    <a:pt x="19832" y="7801"/>
                    <a:pt x="19885" y="7801"/>
                  </a:cubicBezTo>
                  <a:close/>
                  <a:moveTo>
                    <a:pt x="9261" y="7778"/>
                  </a:moveTo>
                  <a:cubicBezTo>
                    <a:pt x="9345" y="7778"/>
                    <a:pt x="9432" y="7802"/>
                    <a:pt x="9509" y="7853"/>
                  </a:cubicBezTo>
                  <a:cubicBezTo>
                    <a:pt x="10011" y="8012"/>
                    <a:pt x="10407" y="8382"/>
                    <a:pt x="10592" y="8857"/>
                  </a:cubicBezTo>
                  <a:cubicBezTo>
                    <a:pt x="10777" y="9253"/>
                    <a:pt x="10909" y="9676"/>
                    <a:pt x="11015" y="10098"/>
                  </a:cubicBezTo>
                  <a:cubicBezTo>
                    <a:pt x="11226" y="10944"/>
                    <a:pt x="11411" y="11789"/>
                    <a:pt x="11992" y="12502"/>
                  </a:cubicBezTo>
                  <a:cubicBezTo>
                    <a:pt x="11332" y="12449"/>
                    <a:pt x="10724" y="12238"/>
                    <a:pt x="10143" y="11921"/>
                  </a:cubicBezTo>
                  <a:cubicBezTo>
                    <a:pt x="9588" y="11525"/>
                    <a:pt x="9087" y="11076"/>
                    <a:pt x="8611" y="10600"/>
                  </a:cubicBezTo>
                  <a:cubicBezTo>
                    <a:pt x="8373" y="10310"/>
                    <a:pt x="8241" y="9940"/>
                    <a:pt x="8294" y="9570"/>
                  </a:cubicBezTo>
                  <a:cubicBezTo>
                    <a:pt x="8321" y="9016"/>
                    <a:pt x="8505" y="8487"/>
                    <a:pt x="8849" y="8038"/>
                  </a:cubicBezTo>
                  <a:cubicBezTo>
                    <a:pt x="8920" y="7878"/>
                    <a:pt x="9087" y="7778"/>
                    <a:pt x="9261" y="7778"/>
                  </a:cubicBezTo>
                  <a:close/>
                  <a:moveTo>
                    <a:pt x="17566" y="12317"/>
                  </a:moveTo>
                  <a:cubicBezTo>
                    <a:pt x="18094" y="12317"/>
                    <a:pt x="18596" y="12529"/>
                    <a:pt x="18965" y="12925"/>
                  </a:cubicBezTo>
                  <a:cubicBezTo>
                    <a:pt x="19256" y="13163"/>
                    <a:pt x="19230" y="13453"/>
                    <a:pt x="18913" y="13691"/>
                  </a:cubicBezTo>
                  <a:cubicBezTo>
                    <a:pt x="18229" y="14248"/>
                    <a:pt x="17400" y="14538"/>
                    <a:pt x="16542" y="14538"/>
                  </a:cubicBezTo>
                  <a:cubicBezTo>
                    <a:pt x="16505" y="14538"/>
                    <a:pt x="16467" y="14537"/>
                    <a:pt x="16430" y="14536"/>
                  </a:cubicBezTo>
                  <a:cubicBezTo>
                    <a:pt x="15611" y="14510"/>
                    <a:pt x="14818" y="14325"/>
                    <a:pt x="14052" y="13981"/>
                  </a:cubicBezTo>
                  <a:cubicBezTo>
                    <a:pt x="13788" y="13849"/>
                    <a:pt x="13551" y="13691"/>
                    <a:pt x="13366" y="13453"/>
                  </a:cubicBezTo>
                  <a:cubicBezTo>
                    <a:pt x="13841" y="13321"/>
                    <a:pt x="14290" y="13163"/>
                    <a:pt x="14739" y="12951"/>
                  </a:cubicBezTo>
                  <a:cubicBezTo>
                    <a:pt x="15637" y="12581"/>
                    <a:pt x="16588" y="12370"/>
                    <a:pt x="17566" y="12317"/>
                  </a:cubicBezTo>
                  <a:close/>
                  <a:moveTo>
                    <a:pt x="6962" y="13536"/>
                  </a:moveTo>
                  <a:cubicBezTo>
                    <a:pt x="7110" y="13536"/>
                    <a:pt x="7260" y="13577"/>
                    <a:pt x="7396" y="13664"/>
                  </a:cubicBezTo>
                  <a:cubicBezTo>
                    <a:pt x="7898" y="13902"/>
                    <a:pt x="8373" y="14219"/>
                    <a:pt x="8822" y="14589"/>
                  </a:cubicBezTo>
                  <a:cubicBezTo>
                    <a:pt x="9536" y="15170"/>
                    <a:pt x="10196" y="15778"/>
                    <a:pt x="10883" y="16385"/>
                  </a:cubicBezTo>
                  <a:cubicBezTo>
                    <a:pt x="10302" y="16438"/>
                    <a:pt x="9747" y="16544"/>
                    <a:pt x="9166" y="16544"/>
                  </a:cubicBezTo>
                  <a:cubicBezTo>
                    <a:pt x="9073" y="16547"/>
                    <a:pt x="8980" y="16548"/>
                    <a:pt x="8887" y="16548"/>
                  </a:cubicBezTo>
                  <a:cubicBezTo>
                    <a:pt x="8214" y="16548"/>
                    <a:pt x="7544" y="16462"/>
                    <a:pt x="6894" y="16253"/>
                  </a:cubicBezTo>
                  <a:cubicBezTo>
                    <a:pt x="5706" y="15883"/>
                    <a:pt x="5547" y="14827"/>
                    <a:pt x="6287" y="13876"/>
                  </a:cubicBezTo>
                  <a:cubicBezTo>
                    <a:pt x="6454" y="13658"/>
                    <a:pt x="6706" y="13536"/>
                    <a:pt x="6962" y="13536"/>
                  </a:cubicBezTo>
                  <a:close/>
                  <a:moveTo>
                    <a:pt x="16578" y="17083"/>
                  </a:moveTo>
                  <a:cubicBezTo>
                    <a:pt x="16851" y="17083"/>
                    <a:pt x="17110" y="17171"/>
                    <a:pt x="17301" y="17362"/>
                  </a:cubicBezTo>
                  <a:cubicBezTo>
                    <a:pt x="17698" y="17653"/>
                    <a:pt x="17645" y="18260"/>
                    <a:pt x="17222" y="18472"/>
                  </a:cubicBezTo>
                  <a:cubicBezTo>
                    <a:pt x="16674" y="18846"/>
                    <a:pt x="16031" y="19055"/>
                    <a:pt x="15383" y="19055"/>
                  </a:cubicBezTo>
                  <a:cubicBezTo>
                    <a:pt x="15344" y="19055"/>
                    <a:pt x="15306" y="19054"/>
                    <a:pt x="15267" y="19053"/>
                  </a:cubicBezTo>
                  <a:cubicBezTo>
                    <a:pt x="14317" y="19000"/>
                    <a:pt x="13418" y="18604"/>
                    <a:pt x="12732" y="17970"/>
                  </a:cubicBezTo>
                  <a:cubicBezTo>
                    <a:pt x="12652" y="17917"/>
                    <a:pt x="12600" y="17811"/>
                    <a:pt x="12573" y="17732"/>
                  </a:cubicBezTo>
                  <a:cubicBezTo>
                    <a:pt x="13049" y="17706"/>
                    <a:pt x="13524" y="17627"/>
                    <a:pt x="14000" y="17468"/>
                  </a:cubicBezTo>
                  <a:cubicBezTo>
                    <a:pt x="14766" y="17257"/>
                    <a:pt x="15558" y="17151"/>
                    <a:pt x="16377" y="17098"/>
                  </a:cubicBezTo>
                  <a:cubicBezTo>
                    <a:pt x="16444" y="17088"/>
                    <a:pt x="16512" y="17083"/>
                    <a:pt x="16578" y="17083"/>
                  </a:cubicBezTo>
                  <a:close/>
                  <a:moveTo>
                    <a:pt x="4294" y="18242"/>
                  </a:moveTo>
                  <a:cubicBezTo>
                    <a:pt x="4761" y="18242"/>
                    <a:pt x="5211" y="18426"/>
                    <a:pt x="5547" y="18762"/>
                  </a:cubicBezTo>
                  <a:cubicBezTo>
                    <a:pt x="6075" y="19185"/>
                    <a:pt x="6524" y="19687"/>
                    <a:pt x="6921" y="20242"/>
                  </a:cubicBezTo>
                  <a:cubicBezTo>
                    <a:pt x="7264" y="20770"/>
                    <a:pt x="7766" y="21113"/>
                    <a:pt x="8215" y="21562"/>
                  </a:cubicBezTo>
                  <a:cubicBezTo>
                    <a:pt x="8098" y="21612"/>
                    <a:pt x="7959" y="21631"/>
                    <a:pt x="7826" y="21631"/>
                  </a:cubicBezTo>
                  <a:cubicBezTo>
                    <a:pt x="7750" y="21631"/>
                    <a:pt x="7675" y="21625"/>
                    <a:pt x="7607" y="21615"/>
                  </a:cubicBezTo>
                  <a:cubicBezTo>
                    <a:pt x="6419" y="21483"/>
                    <a:pt x="5283" y="21060"/>
                    <a:pt x="4332" y="20400"/>
                  </a:cubicBezTo>
                  <a:cubicBezTo>
                    <a:pt x="4041" y="20189"/>
                    <a:pt x="3777" y="19925"/>
                    <a:pt x="3566" y="19634"/>
                  </a:cubicBezTo>
                  <a:cubicBezTo>
                    <a:pt x="3434" y="19449"/>
                    <a:pt x="3355" y="19211"/>
                    <a:pt x="3355" y="18974"/>
                  </a:cubicBezTo>
                  <a:cubicBezTo>
                    <a:pt x="3328" y="18604"/>
                    <a:pt x="3645" y="18260"/>
                    <a:pt x="4041" y="18260"/>
                  </a:cubicBezTo>
                  <a:cubicBezTo>
                    <a:pt x="4126" y="18248"/>
                    <a:pt x="4210" y="18242"/>
                    <a:pt x="4294" y="18242"/>
                  </a:cubicBezTo>
                  <a:close/>
                  <a:moveTo>
                    <a:pt x="14821" y="21729"/>
                  </a:moveTo>
                  <a:cubicBezTo>
                    <a:pt x="14961" y="21729"/>
                    <a:pt x="15101" y="21735"/>
                    <a:pt x="15241" y="21747"/>
                  </a:cubicBezTo>
                  <a:cubicBezTo>
                    <a:pt x="15849" y="21826"/>
                    <a:pt x="16403" y="22091"/>
                    <a:pt x="16800" y="22540"/>
                  </a:cubicBezTo>
                  <a:cubicBezTo>
                    <a:pt x="16932" y="22645"/>
                    <a:pt x="16958" y="22804"/>
                    <a:pt x="16879" y="22936"/>
                  </a:cubicBezTo>
                  <a:cubicBezTo>
                    <a:pt x="16800" y="23068"/>
                    <a:pt x="16694" y="23200"/>
                    <a:pt x="16535" y="23253"/>
                  </a:cubicBezTo>
                  <a:cubicBezTo>
                    <a:pt x="15796" y="23675"/>
                    <a:pt x="15003" y="23992"/>
                    <a:pt x="14158" y="24204"/>
                  </a:cubicBezTo>
                  <a:cubicBezTo>
                    <a:pt x="14034" y="24224"/>
                    <a:pt x="13908" y="24234"/>
                    <a:pt x="13782" y="24234"/>
                  </a:cubicBezTo>
                  <a:cubicBezTo>
                    <a:pt x="13426" y="24234"/>
                    <a:pt x="13070" y="24155"/>
                    <a:pt x="12758" y="24019"/>
                  </a:cubicBezTo>
                  <a:cubicBezTo>
                    <a:pt x="11913" y="23649"/>
                    <a:pt x="11279" y="23041"/>
                    <a:pt x="10566" y="22513"/>
                  </a:cubicBezTo>
                  <a:lnTo>
                    <a:pt x="10566" y="22513"/>
                  </a:lnTo>
                  <a:lnTo>
                    <a:pt x="11253" y="22592"/>
                  </a:lnTo>
                  <a:cubicBezTo>
                    <a:pt x="11297" y="22595"/>
                    <a:pt x="11342" y="22596"/>
                    <a:pt x="11387" y="22596"/>
                  </a:cubicBezTo>
                  <a:cubicBezTo>
                    <a:pt x="11791" y="22596"/>
                    <a:pt x="12190" y="22489"/>
                    <a:pt x="12547" y="22275"/>
                  </a:cubicBezTo>
                  <a:cubicBezTo>
                    <a:pt x="13242" y="21917"/>
                    <a:pt x="14032" y="21729"/>
                    <a:pt x="14821" y="21729"/>
                  </a:cubicBezTo>
                  <a:close/>
                  <a:moveTo>
                    <a:pt x="1784" y="24938"/>
                  </a:moveTo>
                  <a:cubicBezTo>
                    <a:pt x="2039" y="24938"/>
                    <a:pt x="2296" y="24985"/>
                    <a:pt x="2536" y="25075"/>
                  </a:cubicBezTo>
                  <a:cubicBezTo>
                    <a:pt x="3038" y="25234"/>
                    <a:pt x="3513" y="25498"/>
                    <a:pt x="3936" y="25815"/>
                  </a:cubicBezTo>
                  <a:cubicBezTo>
                    <a:pt x="4517" y="26290"/>
                    <a:pt x="5283" y="26449"/>
                    <a:pt x="5943" y="26713"/>
                  </a:cubicBezTo>
                  <a:cubicBezTo>
                    <a:pt x="6155" y="26792"/>
                    <a:pt x="6339" y="26845"/>
                    <a:pt x="6577" y="26924"/>
                  </a:cubicBezTo>
                  <a:lnTo>
                    <a:pt x="6577" y="26951"/>
                  </a:lnTo>
                  <a:cubicBezTo>
                    <a:pt x="6498" y="27056"/>
                    <a:pt x="6392" y="27109"/>
                    <a:pt x="6260" y="27136"/>
                  </a:cubicBezTo>
                  <a:cubicBezTo>
                    <a:pt x="5527" y="27402"/>
                    <a:pt x="4752" y="27532"/>
                    <a:pt x="3975" y="27532"/>
                  </a:cubicBezTo>
                  <a:cubicBezTo>
                    <a:pt x="3520" y="27532"/>
                    <a:pt x="3064" y="27488"/>
                    <a:pt x="2615" y="27400"/>
                  </a:cubicBezTo>
                  <a:cubicBezTo>
                    <a:pt x="2113" y="27294"/>
                    <a:pt x="1664" y="27056"/>
                    <a:pt x="1294" y="26739"/>
                  </a:cubicBezTo>
                  <a:cubicBezTo>
                    <a:pt x="925" y="26422"/>
                    <a:pt x="740" y="25973"/>
                    <a:pt x="792" y="25524"/>
                  </a:cubicBezTo>
                  <a:cubicBezTo>
                    <a:pt x="766" y="25260"/>
                    <a:pt x="951" y="25049"/>
                    <a:pt x="1215" y="25023"/>
                  </a:cubicBezTo>
                  <a:cubicBezTo>
                    <a:pt x="1398" y="24965"/>
                    <a:pt x="1590" y="24938"/>
                    <a:pt x="1784" y="24938"/>
                  </a:cubicBezTo>
                  <a:close/>
                  <a:moveTo>
                    <a:pt x="8981" y="27796"/>
                  </a:moveTo>
                  <a:cubicBezTo>
                    <a:pt x="10460" y="28113"/>
                    <a:pt x="11886" y="28166"/>
                    <a:pt x="13286" y="28377"/>
                  </a:cubicBezTo>
                  <a:cubicBezTo>
                    <a:pt x="13709" y="28430"/>
                    <a:pt x="14105" y="28536"/>
                    <a:pt x="14501" y="28747"/>
                  </a:cubicBezTo>
                  <a:cubicBezTo>
                    <a:pt x="14871" y="28958"/>
                    <a:pt x="14924" y="29143"/>
                    <a:pt x="14713" y="29539"/>
                  </a:cubicBezTo>
                  <a:cubicBezTo>
                    <a:pt x="14634" y="29698"/>
                    <a:pt x="14501" y="29856"/>
                    <a:pt x="14343" y="29962"/>
                  </a:cubicBezTo>
                  <a:cubicBezTo>
                    <a:pt x="13890" y="30275"/>
                    <a:pt x="13346" y="30439"/>
                    <a:pt x="12801" y="30439"/>
                  </a:cubicBezTo>
                  <a:cubicBezTo>
                    <a:pt x="12519" y="30439"/>
                    <a:pt x="12236" y="30395"/>
                    <a:pt x="11966" y="30305"/>
                  </a:cubicBezTo>
                  <a:cubicBezTo>
                    <a:pt x="10645" y="29883"/>
                    <a:pt x="9720" y="29011"/>
                    <a:pt x="8981" y="27796"/>
                  </a:cubicBezTo>
                  <a:close/>
                  <a:moveTo>
                    <a:pt x="18177" y="1"/>
                  </a:moveTo>
                  <a:cubicBezTo>
                    <a:pt x="17864" y="1"/>
                    <a:pt x="17654" y="218"/>
                    <a:pt x="17486" y="457"/>
                  </a:cubicBezTo>
                  <a:cubicBezTo>
                    <a:pt x="17433" y="537"/>
                    <a:pt x="17381" y="589"/>
                    <a:pt x="17354" y="669"/>
                  </a:cubicBezTo>
                  <a:cubicBezTo>
                    <a:pt x="17011" y="1223"/>
                    <a:pt x="16720" y="1831"/>
                    <a:pt x="16535" y="2465"/>
                  </a:cubicBezTo>
                  <a:cubicBezTo>
                    <a:pt x="16509" y="2676"/>
                    <a:pt x="16430" y="2887"/>
                    <a:pt x="16324" y="3072"/>
                  </a:cubicBezTo>
                  <a:cubicBezTo>
                    <a:pt x="16403" y="2280"/>
                    <a:pt x="16430" y="1487"/>
                    <a:pt x="16377" y="695"/>
                  </a:cubicBezTo>
                  <a:cubicBezTo>
                    <a:pt x="16310" y="376"/>
                    <a:pt x="16147" y="207"/>
                    <a:pt x="15935" y="207"/>
                  </a:cubicBezTo>
                  <a:cubicBezTo>
                    <a:pt x="15814" y="207"/>
                    <a:pt x="15676" y="262"/>
                    <a:pt x="15532" y="378"/>
                  </a:cubicBezTo>
                  <a:cubicBezTo>
                    <a:pt x="15294" y="563"/>
                    <a:pt x="15109" y="774"/>
                    <a:pt x="14977" y="1038"/>
                  </a:cubicBezTo>
                  <a:cubicBezTo>
                    <a:pt x="14211" y="2306"/>
                    <a:pt x="14132" y="3865"/>
                    <a:pt x="14792" y="5212"/>
                  </a:cubicBezTo>
                  <a:cubicBezTo>
                    <a:pt x="14951" y="5555"/>
                    <a:pt x="15135" y="5872"/>
                    <a:pt x="15320" y="6189"/>
                  </a:cubicBezTo>
                  <a:cubicBezTo>
                    <a:pt x="15426" y="6348"/>
                    <a:pt x="15452" y="6533"/>
                    <a:pt x="15373" y="6691"/>
                  </a:cubicBezTo>
                  <a:cubicBezTo>
                    <a:pt x="15188" y="7061"/>
                    <a:pt x="15030" y="7457"/>
                    <a:pt x="14845" y="7827"/>
                  </a:cubicBezTo>
                  <a:cubicBezTo>
                    <a:pt x="14771" y="7988"/>
                    <a:pt x="14731" y="8060"/>
                    <a:pt x="14663" y="8060"/>
                  </a:cubicBezTo>
                  <a:cubicBezTo>
                    <a:pt x="14610" y="8060"/>
                    <a:pt x="14539" y="8015"/>
                    <a:pt x="14422" y="7933"/>
                  </a:cubicBezTo>
                  <a:cubicBezTo>
                    <a:pt x="13868" y="7483"/>
                    <a:pt x="13498" y="6823"/>
                    <a:pt x="13418" y="6110"/>
                  </a:cubicBezTo>
                  <a:cubicBezTo>
                    <a:pt x="13339" y="5687"/>
                    <a:pt x="13260" y="5265"/>
                    <a:pt x="13181" y="4842"/>
                  </a:cubicBezTo>
                  <a:cubicBezTo>
                    <a:pt x="13075" y="4367"/>
                    <a:pt x="12837" y="3970"/>
                    <a:pt x="12494" y="3653"/>
                  </a:cubicBezTo>
                  <a:cubicBezTo>
                    <a:pt x="12324" y="3484"/>
                    <a:pt x="12105" y="3405"/>
                    <a:pt x="11889" y="3405"/>
                  </a:cubicBezTo>
                  <a:cubicBezTo>
                    <a:pt x="11533" y="3405"/>
                    <a:pt x="11183" y="3619"/>
                    <a:pt x="11068" y="3997"/>
                  </a:cubicBezTo>
                  <a:cubicBezTo>
                    <a:pt x="10962" y="4287"/>
                    <a:pt x="10883" y="4578"/>
                    <a:pt x="10883" y="4895"/>
                  </a:cubicBezTo>
                  <a:cubicBezTo>
                    <a:pt x="10803" y="5634"/>
                    <a:pt x="11120" y="6268"/>
                    <a:pt x="11437" y="6902"/>
                  </a:cubicBezTo>
                  <a:cubicBezTo>
                    <a:pt x="11913" y="7933"/>
                    <a:pt x="12864" y="8646"/>
                    <a:pt x="13973" y="8831"/>
                  </a:cubicBezTo>
                  <a:cubicBezTo>
                    <a:pt x="14343" y="8936"/>
                    <a:pt x="14343" y="8936"/>
                    <a:pt x="14185" y="9253"/>
                  </a:cubicBezTo>
                  <a:cubicBezTo>
                    <a:pt x="13762" y="10178"/>
                    <a:pt x="13339" y="11076"/>
                    <a:pt x="12917" y="11974"/>
                  </a:cubicBezTo>
                  <a:cubicBezTo>
                    <a:pt x="12890" y="12080"/>
                    <a:pt x="12864" y="12185"/>
                    <a:pt x="12679" y="12212"/>
                  </a:cubicBezTo>
                  <a:cubicBezTo>
                    <a:pt x="12283" y="11815"/>
                    <a:pt x="11992" y="11287"/>
                    <a:pt x="11860" y="10732"/>
                  </a:cubicBezTo>
                  <a:cubicBezTo>
                    <a:pt x="11675" y="10046"/>
                    <a:pt x="11464" y="9385"/>
                    <a:pt x="11200" y="8699"/>
                  </a:cubicBezTo>
                  <a:cubicBezTo>
                    <a:pt x="10936" y="8038"/>
                    <a:pt x="10381" y="7536"/>
                    <a:pt x="9720" y="7272"/>
                  </a:cubicBezTo>
                  <a:cubicBezTo>
                    <a:pt x="9577" y="7205"/>
                    <a:pt x="9425" y="7172"/>
                    <a:pt x="9276" y="7172"/>
                  </a:cubicBezTo>
                  <a:cubicBezTo>
                    <a:pt x="8958" y="7172"/>
                    <a:pt x="8650" y="7320"/>
                    <a:pt x="8453" y="7589"/>
                  </a:cubicBezTo>
                  <a:cubicBezTo>
                    <a:pt x="7924" y="8170"/>
                    <a:pt x="7660" y="8936"/>
                    <a:pt x="7660" y="9729"/>
                  </a:cubicBezTo>
                  <a:cubicBezTo>
                    <a:pt x="7634" y="10204"/>
                    <a:pt x="7819" y="10680"/>
                    <a:pt x="8136" y="11049"/>
                  </a:cubicBezTo>
                  <a:cubicBezTo>
                    <a:pt x="9219" y="12264"/>
                    <a:pt x="10487" y="13163"/>
                    <a:pt x="12177" y="13242"/>
                  </a:cubicBezTo>
                  <a:cubicBezTo>
                    <a:pt x="12201" y="13238"/>
                    <a:pt x="12222" y="13237"/>
                    <a:pt x="12238" y="13237"/>
                  </a:cubicBezTo>
                  <a:cubicBezTo>
                    <a:pt x="12348" y="13237"/>
                    <a:pt x="12302" y="13308"/>
                    <a:pt x="12256" y="13400"/>
                  </a:cubicBezTo>
                  <a:cubicBezTo>
                    <a:pt x="11913" y="14246"/>
                    <a:pt x="11569" y="15064"/>
                    <a:pt x="11173" y="15936"/>
                  </a:cubicBezTo>
                  <a:cubicBezTo>
                    <a:pt x="10645" y="15408"/>
                    <a:pt x="10117" y="14906"/>
                    <a:pt x="9536" y="14457"/>
                  </a:cubicBezTo>
                  <a:cubicBezTo>
                    <a:pt x="8954" y="13876"/>
                    <a:pt x="8268" y="13427"/>
                    <a:pt x="7528" y="13057"/>
                  </a:cubicBezTo>
                  <a:cubicBezTo>
                    <a:pt x="7344" y="12989"/>
                    <a:pt x="7154" y="12956"/>
                    <a:pt x="6968" y="12956"/>
                  </a:cubicBezTo>
                  <a:cubicBezTo>
                    <a:pt x="6432" y="12956"/>
                    <a:pt x="5920" y="13227"/>
                    <a:pt x="5626" y="13717"/>
                  </a:cubicBezTo>
                  <a:cubicBezTo>
                    <a:pt x="5468" y="13955"/>
                    <a:pt x="5362" y="14219"/>
                    <a:pt x="5283" y="14510"/>
                  </a:cubicBezTo>
                  <a:cubicBezTo>
                    <a:pt x="5019" y="15408"/>
                    <a:pt x="5441" y="16385"/>
                    <a:pt x="6313" y="16755"/>
                  </a:cubicBezTo>
                  <a:cubicBezTo>
                    <a:pt x="6472" y="16834"/>
                    <a:pt x="6656" y="16887"/>
                    <a:pt x="6815" y="16940"/>
                  </a:cubicBezTo>
                  <a:cubicBezTo>
                    <a:pt x="7469" y="17118"/>
                    <a:pt x="8152" y="17207"/>
                    <a:pt x="8832" y="17207"/>
                  </a:cubicBezTo>
                  <a:cubicBezTo>
                    <a:pt x="9058" y="17207"/>
                    <a:pt x="9285" y="17197"/>
                    <a:pt x="9509" y="17177"/>
                  </a:cubicBezTo>
                  <a:cubicBezTo>
                    <a:pt x="9773" y="17125"/>
                    <a:pt x="10037" y="17098"/>
                    <a:pt x="10328" y="17098"/>
                  </a:cubicBezTo>
                  <a:cubicBezTo>
                    <a:pt x="10373" y="17094"/>
                    <a:pt x="10413" y="17092"/>
                    <a:pt x="10447" y="17092"/>
                  </a:cubicBezTo>
                  <a:cubicBezTo>
                    <a:pt x="10650" y="17092"/>
                    <a:pt x="10660" y="17170"/>
                    <a:pt x="10592" y="17442"/>
                  </a:cubicBezTo>
                  <a:cubicBezTo>
                    <a:pt x="10566" y="17521"/>
                    <a:pt x="10539" y="17574"/>
                    <a:pt x="10539" y="17627"/>
                  </a:cubicBezTo>
                  <a:cubicBezTo>
                    <a:pt x="10143" y="18710"/>
                    <a:pt x="9747" y="19766"/>
                    <a:pt x="9377" y="20823"/>
                  </a:cubicBezTo>
                  <a:cubicBezTo>
                    <a:pt x="9300" y="21054"/>
                    <a:pt x="9250" y="21159"/>
                    <a:pt x="9153" y="21159"/>
                  </a:cubicBezTo>
                  <a:cubicBezTo>
                    <a:pt x="9084" y="21159"/>
                    <a:pt x="8991" y="21106"/>
                    <a:pt x="8849" y="21008"/>
                  </a:cubicBezTo>
                  <a:cubicBezTo>
                    <a:pt x="8347" y="20691"/>
                    <a:pt x="7924" y="20294"/>
                    <a:pt x="7581" y="19845"/>
                  </a:cubicBezTo>
                  <a:cubicBezTo>
                    <a:pt x="7132" y="19291"/>
                    <a:pt x="6630" y="18789"/>
                    <a:pt x="6102" y="18340"/>
                  </a:cubicBezTo>
                  <a:cubicBezTo>
                    <a:pt x="5594" y="17901"/>
                    <a:pt x="4945" y="17664"/>
                    <a:pt x="4279" y="17664"/>
                  </a:cubicBezTo>
                  <a:cubicBezTo>
                    <a:pt x="4182" y="17664"/>
                    <a:pt x="4085" y="17669"/>
                    <a:pt x="3989" y="17679"/>
                  </a:cubicBezTo>
                  <a:cubicBezTo>
                    <a:pt x="3381" y="17706"/>
                    <a:pt x="2879" y="18128"/>
                    <a:pt x="2747" y="18710"/>
                  </a:cubicBezTo>
                  <a:cubicBezTo>
                    <a:pt x="2615" y="19185"/>
                    <a:pt x="2694" y="19687"/>
                    <a:pt x="2985" y="20109"/>
                  </a:cubicBezTo>
                  <a:cubicBezTo>
                    <a:pt x="3302" y="20585"/>
                    <a:pt x="3698" y="20981"/>
                    <a:pt x="4173" y="21272"/>
                  </a:cubicBezTo>
                  <a:cubicBezTo>
                    <a:pt x="4992" y="21826"/>
                    <a:pt x="5943" y="22170"/>
                    <a:pt x="6921" y="22275"/>
                  </a:cubicBezTo>
                  <a:cubicBezTo>
                    <a:pt x="7090" y="22309"/>
                    <a:pt x="7261" y="22326"/>
                    <a:pt x="7431" y="22326"/>
                  </a:cubicBezTo>
                  <a:cubicBezTo>
                    <a:pt x="7925" y="22326"/>
                    <a:pt x="8410" y="22187"/>
                    <a:pt x="8822" y="21932"/>
                  </a:cubicBezTo>
                  <a:cubicBezTo>
                    <a:pt x="8849" y="21932"/>
                    <a:pt x="8875" y="21958"/>
                    <a:pt x="8928" y="21958"/>
                  </a:cubicBezTo>
                  <a:cubicBezTo>
                    <a:pt x="8928" y="22011"/>
                    <a:pt x="8928" y="22064"/>
                    <a:pt x="8928" y="22117"/>
                  </a:cubicBezTo>
                  <a:cubicBezTo>
                    <a:pt x="8532" y="23358"/>
                    <a:pt x="8188" y="24600"/>
                    <a:pt x="7845" y="25868"/>
                  </a:cubicBezTo>
                  <a:cubicBezTo>
                    <a:pt x="7819" y="26079"/>
                    <a:pt x="7660" y="26211"/>
                    <a:pt x="7449" y="26211"/>
                  </a:cubicBezTo>
                  <a:cubicBezTo>
                    <a:pt x="7394" y="26215"/>
                    <a:pt x="7339" y="26217"/>
                    <a:pt x="7285" y="26217"/>
                  </a:cubicBezTo>
                  <a:cubicBezTo>
                    <a:pt x="6560" y="26217"/>
                    <a:pt x="5920" y="25904"/>
                    <a:pt x="5256" y="25683"/>
                  </a:cubicBezTo>
                  <a:cubicBezTo>
                    <a:pt x="4913" y="25604"/>
                    <a:pt x="4623" y="25445"/>
                    <a:pt x="4332" y="25260"/>
                  </a:cubicBezTo>
                  <a:cubicBezTo>
                    <a:pt x="3804" y="24890"/>
                    <a:pt x="3223" y="24600"/>
                    <a:pt x="2589" y="24415"/>
                  </a:cubicBezTo>
                  <a:cubicBezTo>
                    <a:pt x="2313" y="24342"/>
                    <a:pt x="2029" y="24302"/>
                    <a:pt x="1746" y="24302"/>
                  </a:cubicBezTo>
                  <a:cubicBezTo>
                    <a:pt x="1514" y="24302"/>
                    <a:pt x="1283" y="24329"/>
                    <a:pt x="1057" y="24389"/>
                  </a:cubicBezTo>
                  <a:cubicBezTo>
                    <a:pt x="581" y="24468"/>
                    <a:pt x="211" y="24838"/>
                    <a:pt x="159" y="25339"/>
                  </a:cubicBezTo>
                  <a:cubicBezTo>
                    <a:pt x="0" y="25973"/>
                    <a:pt x="185" y="26660"/>
                    <a:pt x="634" y="27136"/>
                  </a:cubicBezTo>
                  <a:cubicBezTo>
                    <a:pt x="1083" y="27638"/>
                    <a:pt x="1664" y="27981"/>
                    <a:pt x="2324" y="28113"/>
                  </a:cubicBezTo>
                  <a:cubicBezTo>
                    <a:pt x="2873" y="28218"/>
                    <a:pt x="3416" y="28276"/>
                    <a:pt x="3951" y="28276"/>
                  </a:cubicBezTo>
                  <a:cubicBezTo>
                    <a:pt x="5168" y="28276"/>
                    <a:pt x="6340" y="27975"/>
                    <a:pt x="7422" y="27241"/>
                  </a:cubicBezTo>
                  <a:cubicBezTo>
                    <a:pt x="7436" y="27228"/>
                    <a:pt x="7449" y="27221"/>
                    <a:pt x="7465" y="27221"/>
                  </a:cubicBezTo>
                  <a:cubicBezTo>
                    <a:pt x="7482" y="27221"/>
                    <a:pt x="7502" y="27228"/>
                    <a:pt x="7528" y="27241"/>
                  </a:cubicBezTo>
                  <a:cubicBezTo>
                    <a:pt x="7581" y="27400"/>
                    <a:pt x="7502" y="27532"/>
                    <a:pt x="7475" y="27690"/>
                  </a:cubicBezTo>
                  <a:cubicBezTo>
                    <a:pt x="7211" y="29037"/>
                    <a:pt x="6947" y="30385"/>
                    <a:pt x="6683" y="31732"/>
                  </a:cubicBezTo>
                  <a:cubicBezTo>
                    <a:pt x="6524" y="32656"/>
                    <a:pt x="6366" y="33607"/>
                    <a:pt x="6207" y="34558"/>
                  </a:cubicBezTo>
                  <a:cubicBezTo>
                    <a:pt x="6577" y="34717"/>
                    <a:pt x="6973" y="34822"/>
                    <a:pt x="7396" y="34875"/>
                  </a:cubicBezTo>
                  <a:cubicBezTo>
                    <a:pt x="7687" y="32656"/>
                    <a:pt x="8030" y="30464"/>
                    <a:pt x="8479" y="28219"/>
                  </a:cubicBezTo>
                  <a:cubicBezTo>
                    <a:pt x="8611" y="28324"/>
                    <a:pt x="8743" y="28456"/>
                    <a:pt x="8822" y="28641"/>
                  </a:cubicBezTo>
                  <a:cubicBezTo>
                    <a:pt x="9509" y="29698"/>
                    <a:pt x="10513" y="30464"/>
                    <a:pt x="11728" y="30860"/>
                  </a:cubicBezTo>
                  <a:cubicBezTo>
                    <a:pt x="12090" y="30996"/>
                    <a:pt x="12472" y="31064"/>
                    <a:pt x="12856" y="31064"/>
                  </a:cubicBezTo>
                  <a:cubicBezTo>
                    <a:pt x="13369" y="31064"/>
                    <a:pt x="13886" y="30943"/>
                    <a:pt x="14369" y="30702"/>
                  </a:cubicBezTo>
                  <a:cubicBezTo>
                    <a:pt x="14792" y="30517"/>
                    <a:pt x="15135" y="30173"/>
                    <a:pt x="15347" y="29724"/>
                  </a:cubicBezTo>
                  <a:cubicBezTo>
                    <a:pt x="15664" y="29196"/>
                    <a:pt x="15452" y="28509"/>
                    <a:pt x="14898" y="28245"/>
                  </a:cubicBezTo>
                  <a:cubicBezTo>
                    <a:pt x="14422" y="28007"/>
                    <a:pt x="13894" y="27849"/>
                    <a:pt x="13366" y="27770"/>
                  </a:cubicBezTo>
                  <a:cubicBezTo>
                    <a:pt x="12494" y="27638"/>
                    <a:pt x="11622" y="27479"/>
                    <a:pt x="10724" y="27347"/>
                  </a:cubicBezTo>
                  <a:cubicBezTo>
                    <a:pt x="10170" y="27268"/>
                    <a:pt x="9641" y="27136"/>
                    <a:pt x="9087" y="27004"/>
                  </a:cubicBezTo>
                  <a:cubicBezTo>
                    <a:pt x="8717" y="26924"/>
                    <a:pt x="8717" y="26898"/>
                    <a:pt x="8796" y="26555"/>
                  </a:cubicBezTo>
                  <a:cubicBezTo>
                    <a:pt x="9007" y="25419"/>
                    <a:pt x="9271" y="24309"/>
                    <a:pt x="9588" y="23200"/>
                  </a:cubicBezTo>
                  <a:cubicBezTo>
                    <a:pt x="9615" y="23068"/>
                    <a:pt x="9641" y="22936"/>
                    <a:pt x="9747" y="22857"/>
                  </a:cubicBezTo>
                  <a:lnTo>
                    <a:pt x="9800" y="22857"/>
                  </a:lnTo>
                  <a:lnTo>
                    <a:pt x="10117" y="23094"/>
                  </a:lnTo>
                  <a:cubicBezTo>
                    <a:pt x="10936" y="23702"/>
                    <a:pt x="11728" y="24389"/>
                    <a:pt x="12705" y="24758"/>
                  </a:cubicBezTo>
                  <a:cubicBezTo>
                    <a:pt x="13040" y="24884"/>
                    <a:pt x="13391" y="24960"/>
                    <a:pt x="13745" y="24960"/>
                  </a:cubicBezTo>
                  <a:cubicBezTo>
                    <a:pt x="13839" y="24960"/>
                    <a:pt x="13932" y="24954"/>
                    <a:pt x="14026" y="24943"/>
                  </a:cubicBezTo>
                  <a:cubicBezTo>
                    <a:pt x="15135" y="24811"/>
                    <a:pt x="16086" y="24283"/>
                    <a:pt x="17011" y="23728"/>
                  </a:cubicBezTo>
                  <a:cubicBezTo>
                    <a:pt x="17301" y="23517"/>
                    <a:pt x="17486" y="23174"/>
                    <a:pt x="17513" y="22830"/>
                  </a:cubicBezTo>
                  <a:cubicBezTo>
                    <a:pt x="17566" y="22619"/>
                    <a:pt x="17513" y="22434"/>
                    <a:pt x="17381" y="22275"/>
                  </a:cubicBezTo>
                  <a:cubicBezTo>
                    <a:pt x="16879" y="21800"/>
                    <a:pt x="16430" y="21325"/>
                    <a:pt x="15717" y="21140"/>
                  </a:cubicBezTo>
                  <a:cubicBezTo>
                    <a:pt x="15310" y="21033"/>
                    <a:pt x="14892" y="20980"/>
                    <a:pt x="14475" y="20980"/>
                  </a:cubicBezTo>
                  <a:cubicBezTo>
                    <a:pt x="13753" y="20980"/>
                    <a:pt x="13031" y="21139"/>
                    <a:pt x="12362" y="21457"/>
                  </a:cubicBezTo>
                  <a:cubicBezTo>
                    <a:pt x="12008" y="21610"/>
                    <a:pt x="11627" y="21693"/>
                    <a:pt x="11246" y="21693"/>
                  </a:cubicBezTo>
                  <a:cubicBezTo>
                    <a:pt x="10972" y="21693"/>
                    <a:pt x="10698" y="21650"/>
                    <a:pt x="10434" y="21562"/>
                  </a:cubicBezTo>
                  <a:cubicBezTo>
                    <a:pt x="10117" y="21457"/>
                    <a:pt x="10090" y="21457"/>
                    <a:pt x="10196" y="21140"/>
                  </a:cubicBezTo>
                  <a:cubicBezTo>
                    <a:pt x="10566" y="20083"/>
                    <a:pt x="10909" y="19053"/>
                    <a:pt x="11253" y="17996"/>
                  </a:cubicBezTo>
                  <a:cubicBezTo>
                    <a:pt x="11279" y="17944"/>
                    <a:pt x="11305" y="17891"/>
                    <a:pt x="11332" y="17838"/>
                  </a:cubicBezTo>
                  <a:cubicBezTo>
                    <a:pt x="11361" y="17751"/>
                    <a:pt x="11406" y="17711"/>
                    <a:pt x="11458" y="17711"/>
                  </a:cubicBezTo>
                  <a:cubicBezTo>
                    <a:pt x="11501" y="17711"/>
                    <a:pt x="11548" y="17738"/>
                    <a:pt x="11596" y="17785"/>
                  </a:cubicBezTo>
                  <a:cubicBezTo>
                    <a:pt x="11675" y="17891"/>
                    <a:pt x="11781" y="17996"/>
                    <a:pt x="11860" y="18128"/>
                  </a:cubicBezTo>
                  <a:cubicBezTo>
                    <a:pt x="12256" y="18604"/>
                    <a:pt x="12758" y="19026"/>
                    <a:pt x="13313" y="19317"/>
                  </a:cubicBezTo>
                  <a:cubicBezTo>
                    <a:pt x="13929" y="19662"/>
                    <a:pt x="14615" y="19835"/>
                    <a:pt x="15299" y="19835"/>
                  </a:cubicBezTo>
                  <a:cubicBezTo>
                    <a:pt x="16082" y="19835"/>
                    <a:pt x="16863" y="19609"/>
                    <a:pt x="17539" y="19159"/>
                  </a:cubicBezTo>
                  <a:cubicBezTo>
                    <a:pt x="18490" y="18551"/>
                    <a:pt x="18516" y="17389"/>
                    <a:pt x="17618" y="16728"/>
                  </a:cubicBezTo>
                  <a:cubicBezTo>
                    <a:pt x="17321" y="16516"/>
                    <a:pt x="16954" y="16389"/>
                    <a:pt x="16588" y="16389"/>
                  </a:cubicBezTo>
                  <a:cubicBezTo>
                    <a:pt x="16500" y="16389"/>
                    <a:pt x="16411" y="16396"/>
                    <a:pt x="16324" y="16411"/>
                  </a:cubicBezTo>
                  <a:cubicBezTo>
                    <a:pt x="15452" y="16438"/>
                    <a:pt x="14581" y="16544"/>
                    <a:pt x="13735" y="16755"/>
                  </a:cubicBezTo>
                  <a:cubicBezTo>
                    <a:pt x="13317" y="16865"/>
                    <a:pt x="12899" y="16920"/>
                    <a:pt x="12465" y="16920"/>
                  </a:cubicBezTo>
                  <a:cubicBezTo>
                    <a:pt x="12379" y="16920"/>
                    <a:pt x="12291" y="16918"/>
                    <a:pt x="12203" y="16913"/>
                  </a:cubicBezTo>
                  <a:cubicBezTo>
                    <a:pt x="11754" y="16887"/>
                    <a:pt x="11702" y="16834"/>
                    <a:pt x="11860" y="16385"/>
                  </a:cubicBezTo>
                  <a:cubicBezTo>
                    <a:pt x="12151" y="15593"/>
                    <a:pt x="12468" y="14827"/>
                    <a:pt x="12758" y="14034"/>
                  </a:cubicBezTo>
                  <a:cubicBezTo>
                    <a:pt x="12785" y="13955"/>
                    <a:pt x="12864" y="13876"/>
                    <a:pt x="12943" y="13849"/>
                  </a:cubicBezTo>
                  <a:cubicBezTo>
                    <a:pt x="13313" y="14246"/>
                    <a:pt x="13762" y="14536"/>
                    <a:pt x="14290" y="14695"/>
                  </a:cubicBezTo>
                  <a:cubicBezTo>
                    <a:pt x="14845" y="14879"/>
                    <a:pt x="15400" y="14985"/>
                    <a:pt x="15981" y="15064"/>
                  </a:cubicBezTo>
                  <a:cubicBezTo>
                    <a:pt x="16178" y="15091"/>
                    <a:pt x="16376" y="15104"/>
                    <a:pt x="16572" y="15104"/>
                  </a:cubicBezTo>
                  <a:cubicBezTo>
                    <a:pt x="17531" y="15104"/>
                    <a:pt x="18462" y="14789"/>
                    <a:pt x="19230" y="14219"/>
                  </a:cubicBezTo>
                  <a:cubicBezTo>
                    <a:pt x="19996" y="13691"/>
                    <a:pt x="19969" y="12846"/>
                    <a:pt x="19230" y="12291"/>
                  </a:cubicBezTo>
                  <a:cubicBezTo>
                    <a:pt x="18751" y="11881"/>
                    <a:pt x="18135" y="11667"/>
                    <a:pt x="17517" y="11667"/>
                  </a:cubicBezTo>
                  <a:cubicBezTo>
                    <a:pt x="17418" y="11667"/>
                    <a:pt x="17320" y="11672"/>
                    <a:pt x="17222" y="11683"/>
                  </a:cubicBezTo>
                  <a:cubicBezTo>
                    <a:pt x="16139" y="11763"/>
                    <a:pt x="15083" y="12027"/>
                    <a:pt x="14079" y="12476"/>
                  </a:cubicBezTo>
                  <a:cubicBezTo>
                    <a:pt x="13868" y="12581"/>
                    <a:pt x="13630" y="12661"/>
                    <a:pt x="13366" y="12687"/>
                  </a:cubicBezTo>
                  <a:cubicBezTo>
                    <a:pt x="13366" y="12529"/>
                    <a:pt x="13392" y="12397"/>
                    <a:pt x="13471" y="12291"/>
                  </a:cubicBezTo>
                  <a:cubicBezTo>
                    <a:pt x="13868" y="11314"/>
                    <a:pt x="14264" y="10363"/>
                    <a:pt x="14686" y="9412"/>
                  </a:cubicBezTo>
                  <a:cubicBezTo>
                    <a:pt x="14755" y="9246"/>
                    <a:pt x="14796" y="9167"/>
                    <a:pt x="14852" y="9167"/>
                  </a:cubicBezTo>
                  <a:cubicBezTo>
                    <a:pt x="14904" y="9167"/>
                    <a:pt x="14969" y="9233"/>
                    <a:pt x="15083" y="9359"/>
                  </a:cubicBezTo>
                  <a:cubicBezTo>
                    <a:pt x="15109" y="9412"/>
                    <a:pt x="15135" y="9438"/>
                    <a:pt x="15162" y="9465"/>
                  </a:cubicBezTo>
                  <a:cubicBezTo>
                    <a:pt x="15664" y="10125"/>
                    <a:pt x="16403" y="10548"/>
                    <a:pt x="17196" y="10680"/>
                  </a:cubicBezTo>
                  <a:cubicBezTo>
                    <a:pt x="17406" y="10719"/>
                    <a:pt x="17617" y="10738"/>
                    <a:pt x="17826" y="10738"/>
                  </a:cubicBezTo>
                  <a:cubicBezTo>
                    <a:pt x="18749" y="10738"/>
                    <a:pt x="19640" y="10365"/>
                    <a:pt x="20286" y="9676"/>
                  </a:cubicBezTo>
                  <a:cubicBezTo>
                    <a:pt x="20682" y="9332"/>
                    <a:pt x="20894" y="8804"/>
                    <a:pt x="20841" y="8302"/>
                  </a:cubicBezTo>
                  <a:cubicBezTo>
                    <a:pt x="20841" y="7566"/>
                    <a:pt x="20414" y="7151"/>
                    <a:pt x="19753" y="7151"/>
                  </a:cubicBezTo>
                  <a:cubicBezTo>
                    <a:pt x="19678" y="7151"/>
                    <a:pt x="19600" y="7156"/>
                    <a:pt x="19520" y="7167"/>
                  </a:cubicBezTo>
                  <a:cubicBezTo>
                    <a:pt x="19177" y="7219"/>
                    <a:pt x="18860" y="7325"/>
                    <a:pt x="18543" y="7483"/>
                  </a:cubicBezTo>
                  <a:cubicBezTo>
                    <a:pt x="17645" y="7800"/>
                    <a:pt x="16720" y="8038"/>
                    <a:pt x="15769" y="8170"/>
                  </a:cubicBezTo>
                  <a:cubicBezTo>
                    <a:pt x="15690" y="8197"/>
                    <a:pt x="15598" y="8210"/>
                    <a:pt x="15505" y="8210"/>
                  </a:cubicBezTo>
                  <a:cubicBezTo>
                    <a:pt x="15413" y="8210"/>
                    <a:pt x="15320" y="8197"/>
                    <a:pt x="15241" y="8170"/>
                  </a:cubicBezTo>
                  <a:lnTo>
                    <a:pt x="15664" y="6850"/>
                  </a:lnTo>
                  <a:cubicBezTo>
                    <a:pt x="15690" y="6744"/>
                    <a:pt x="15796" y="6744"/>
                    <a:pt x="15901" y="6744"/>
                  </a:cubicBezTo>
                  <a:cubicBezTo>
                    <a:pt x="16350" y="6744"/>
                    <a:pt x="16826" y="6717"/>
                    <a:pt x="17275" y="6665"/>
                  </a:cubicBezTo>
                  <a:cubicBezTo>
                    <a:pt x="17750" y="6638"/>
                    <a:pt x="18199" y="6612"/>
                    <a:pt x="18649" y="6533"/>
                  </a:cubicBezTo>
                  <a:cubicBezTo>
                    <a:pt x="19098" y="6453"/>
                    <a:pt x="19520" y="6268"/>
                    <a:pt x="19864" y="5978"/>
                  </a:cubicBezTo>
                  <a:cubicBezTo>
                    <a:pt x="20365" y="5529"/>
                    <a:pt x="20814" y="5053"/>
                    <a:pt x="21184" y="4499"/>
                  </a:cubicBezTo>
                  <a:cubicBezTo>
                    <a:pt x="21369" y="4208"/>
                    <a:pt x="21501" y="3891"/>
                    <a:pt x="21554" y="3548"/>
                  </a:cubicBezTo>
                  <a:cubicBezTo>
                    <a:pt x="21633" y="3231"/>
                    <a:pt x="21528" y="2887"/>
                    <a:pt x="21264" y="2676"/>
                  </a:cubicBezTo>
                  <a:cubicBezTo>
                    <a:pt x="21133" y="2593"/>
                    <a:pt x="20991" y="2552"/>
                    <a:pt x="20851" y="2552"/>
                  </a:cubicBezTo>
                  <a:cubicBezTo>
                    <a:pt x="20680" y="2552"/>
                    <a:pt x="20511" y="2613"/>
                    <a:pt x="20365" y="2729"/>
                  </a:cubicBezTo>
                  <a:cubicBezTo>
                    <a:pt x="20022" y="2940"/>
                    <a:pt x="19732" y="3204"/>
                    <a:pt x="19467" y="3495"/>
                  </a:cubicBezTo>
                  <a:cubicBezTo>
                    <a:pt x="18701" y="4287"/>
                    <a:pt x="17724" y="4816"/>
                    <a:pt x="16826" y="5450"/>
                  </a:cubicBezTo>
                  <a:cubicBezTo>
                    <a:pt x="16789" y="5486"/>
                    <a:pt x="16765" y="5536"/>
                    <a:pt x="16709" y="5536"/>
                  </a:cubicBezTo>
                  <a:cubicBezTo>
                    <a:pt x="16685" y="5536"/>
                    <a:pt x="16655" y="5526"/>
                    <a:pt x="16615" y="5502"/>
                  </a:cubicBezTo>
                  <a:cubicBezTo>
                    <a:pt x="16483" y="5423"/>
                    <a:pt x="16562" y="5318"/>
                    <a:pt x="16615" y="5238"/>
                  </a:cubicBezTo>
                  <a:cubicBezTo>
                    <a:pt x="16852" y="4921"/>
                    <a:pt x="17116" y="4604"/>
                    <a:pt x="17354" y="4287"/>
                  </a:cubicBezTo>
                  <a:cubicBezTo>
                    <a:pt x="17909" y="3627"/>
                    <a:pt x="18384" y="2914"/>
                    <a:pt x="18754" y="2148"/>
                  </a:cubicBezTo>
                  <a:cubicBezTo>
                    <a:pt x="18965" y="1725"/>
                    <a:pt x="19045" y="1250"/>
                    <a:pt x="18939" y="774"/>
                  </a:cubicBezTo>
                  <a:cubicBezTo>
                    <a:pt x="18886" y="404"/>
                    <a:pt x="18649" y="114"/>
                    <a:pt x="18279" y="8"/>
                  </a:cubicBezTo>
                  <a:cubicBezTo>
                    <a:pt x="18244" y="3"/>
                    <a:pt x="18210" y="1"/>
                    <a:pt x="18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6" name="Google Shape;1536;p1"/>
            <p:cNvGrpSpPr/>
            <p:nvPr/>
          </p:nvGrpSpPr>
          <p:grpSpPr>
            <a:xfrm>
              <a:off x="-251761" y="2511842"/>
              <a:ext cx="885678" cy="837451"/>
              <a:chOff x="3925359" y="4050084"/>
              <a:chExt cx="1225343" cy="1158620"/>
            </a:xfrm>
          </p:grpSpPr>
          <p:sp>
            <p:nvSpPr>
              <p:cNvPr id="1537" name="Google Shape;1537;p1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1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1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1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1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1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1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1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1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1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1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1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49" name="Google Shape;1549;p1"/>
          <p:cNvGrpSpPr/>
          <p:nvPr/>
        </p:nvGrpSpPr>
        <p:grpSpPr>
          <a:xfrm>
            <a:off x="1525938" y="4089238"/>
            <a:ext cx="2064475" cy="1336270"/>
            <a:chOff x="1525938" y="4089238"/>
            <a:chExt cx="2064475" cy="1336270"/>
          </a:xfrm>
        </p:grpSpPr>
        <p:grpSp>
          <p:nvGrpSpPr>
            <p:cNvPr id="1550" name="Google Shape;1550;p1"/>
            <p:cNvGrpSpPr/>
            <p:nvPr/>
          </p:nvGrpSpPr>
          <p:grpSpPr>
            <a:xfrm flipH="1">
              <a:off x="2841538" y="4089238"/>
              <a:ext cx="748875" cy="1301225"/>
              <a:chOff x="5884825" y="2526675"/>
              <a:chExt cx="748875" cy="1301225"/>
            </a:xfrm>
          </p:grpSpPr>
          <p:sp>
            <p:nvSpPr>
              <p:cNvPr id="1551" name="Google Shape;1551;p1"/>
              <p:cNvSpPr/>
              <p:nvPr/>
            </p:nvSpPr>
            <p:spPr>
              <a:xfrm>
                <a:off x="5884825" y="2526675"/>
                <a:ext cx="622100" cy="8629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34517" extrusionOk="0">
                    <a:moveTo>
                      <a:pt x="3331" y="1"/>
                    </a:moveTo>
                    <a:cubicBezTo>
                      <a:pt x="2602" y="1"/>
                      <a:pt x="1901" y="342"/>
                      <a:pt x="1480" y="963"/>
                    </a:cubicBezTo>
                    <a:cubicBezTo>
                      <a:pt x="1321" y="1201"/>
                      <a:pt x="1163" y="1439"/>
                      <a:pt x="1005" y="1703"/>
                    </a:cubicBezTo>
                    <a:cubicBezTo>
                      <a:pt x="503" y="2706"/>
                      <a:pt x="186" y="3763"/>
                      <a:pt x="80" y="4899"/>
                    </a:cubicBezTo>
                    <a:cubicBezTo>
                      <a:pt x="1" y="5242"/>
                      <a:pt x="186" y="5586"/>
                      <a:pt x="503" y="5744"/>
                    </a:cubicBezTo>
                    <a:cubicBezTo>
                      <a:pt x="1269" y="6140"/>
                      <a:pt x="2008" y="6616"/>
                      <a:pt x="2748" y="7065"/>
                    </a:cubicBezTo>
                    <a:cubicBezTo>
                      <a:pt x="3144" y="7276"/>
                      <a:pt x="3461" y="7593"/>
                      <a:pt x="3725" y="7963"/>
                    </a:cubicBezTo>
                    <a:cubicBezTo>
                      <a:pt x="3804" y="8042"/>
                      <a:pt x="3884" y="8148"/>
                      <a:pt x="3778" y="8306"/>
                    </a:cubicBezTo>
                    <a:cubicBezTo>
                      <a:pt x="3435" y="8253"/>
                      <a:pt x="3118" y="8121"/>
                      <a:pt x="2801" y="7963"/>
                    </a:cubicBezTo>
                    <a:cubicBezTo>
                      <a:pt x="2008" y="7567"/>
                      <a:pt x="1216" y="7144"/>
                      <a:pt x="450" y="6748"/>
                    </a:cubicBezTo>
                    <a:cubicBezTo>
                      <a:pt x="344" y="6669"/>
                      <a:pt x="238" y="6642"/>
                      <a:pt x="106" y="6642"/>
                    </a:cubicBezTo>
                    <a:lnTo>
                      <a:pt x="106" y="6906"/>
                    </a:lnTo>
                    <a:cubicBezTo>
                      <a:pt x="238" y="8280"/>
                      <a:pt x="450" y="9653"/>
                      <a:pt x="767" y="11001"/>
                    </a:cubicBezTo>
                    <a:cubicBezTo>
                      <a:pt x="1163" y="12717"/>
                      <a:pt x="1691" y="14382"/>
                      <a:pt x="1982" y="16098"/>
                    </a:cubicBezTo>
                    <a:cubicBezTo>
                      <a:pt x="2035" y="16389"/>
                      <a:pt x="2246" y="16653"/>
                      <a:pt x="2537" y="16759"/>
                    </a:cubicBezTo>
                    <a:cubicBezTo>
                      <a:pt x="3752" y="17313"/>
                      <a:pt x="5019" y="17763"/>
                      <a:pt x="6314" y="18132"/>
                    </a:cubicBezTo>
                    <a:cubicBezTo>
                      <a:pt x="6631" y="18185"/>
                      <a:pt x="6921" y="18344"/>
                      <a:pt x="7159" y="18555"/>
                    </a:cubicBezTo>
                    <a:cubicBezTo>
                      <a:pt x="7423" y="18793"/>
                      <a:pt x="7397" y="18978"/>
                      <a:pt x="7053" y="19110"/>
                    </a:cubicBezTo>
                    <a:cubicBezTo>
                      <a:pt x="6866" y="19161"/>
                      <a:pt x="6667" y="19190"/>
                      <a:pt x="6465" y="19190"/>
                    </a:cubicBezTo>
                    <a:cubicBezTo>
                      <a:pt x="6353" y="19190"/>
                      <a:pt x="6241" y="19181"/>
                      <a:pt x="6129" y="19162"/>
                    </a:cubicBezTo>
                    <a:cubicBezTo>
                      <a:pt x="5099" y="19057"/>
                      <a:pt x="4069" y="18793"/>
                      <a:pt x="3091" y="18423"/>
                    </a:cubicBezTo>
                    <a:cubicBezTo>
                      <a:pt x="3019" y="18387"/>
                      <a:pt x="2934" y="18313"/>
                      <a:pt x="2837" y="18313"/>
                    </a:cubicBezTo>
                    <a:cubicBezTo>
                      <a:pt x="2792" y="18313"/>
                      <a:pt x="2745" y="18329"/>
                      <a:pt x="2695" y="18370"/>
                    </a:cubicBezTo>
                    <a:cubicBezTo>
                      <a:pt x="2827" y="18766"/>
                      <a:pt x="2986" y="19136"/>
                      <a:pt x="3144" y="19532"/>
                    </a:cubicBezTo>
                    <a:cubicBezTo>
                      <a:pt x="3593" y="20536"/>
                      <a:pt x="3963" y="21566"/>
                      <a:pt x="4253" y="22623"/>
                    </a:cubicBezTo>
                    <a:cubicBezTo>
                      <a:pt x="4623" y="24234"/>
                      <a:pt x="5178" y="25819"/>
                      <a:pt x="5918" y="27324"/>
                    </a:cubicBezTo>
                    <a:cubicBezTo>
                      <a:pt x="6525" y="28566"/>
                      <a:pt x="7318" y="29702"/>
                      <a:pt x="8295" y="30732"/>
                    </a:cubicBezTo>
                    <a:cubicBezTo>
                      <a:pt x="8371" y="30808"/>
                      <a:pt x="8429" y="30848"/>
                      <a:pt x="8486" y="30848"/>
                    </a:cubicBezTo>
                    <a:cubicBezTo>
                      <a:pt x="8548" y="30848"/>
                      <a:pt x="8609" y="30802"/>
                      <a:pt x="8691" y="30705"/>
                    </a:cubicBezTo>
                    <a:cubicBezTo>
                      <a:pt x="9087" y="30151"/>
                      <a:pt x="9457" y="29570"/>
                      <a:pt x="9827" y="29015"/>
                    </a:cubicBezTo>
                    <a:cubicBezTo>
                      <a:pt x="10197" y="28460"/>
                      <a:pt x="10540" y="27906"/>
                      <a:pt x="10910" y="27351"/>
                    </a:cubicBezTo>
                    <a:cubicBezTo>
                      <a:pt x="11068" y="27060"/>
                      <a:pt x="11280" y="26823"/>
                      <a:pt x="11570" y="26691"/>
                    </a:cubicBezTo>
                    <a:cubicBezTo>
                      <a:pt x="11663" y="26635"/>
                      <a:pt x="11740" y="26605"/>
                      <a:pt x="11800" y="26605"/>
                    </a:cubicBezTo>
                    <a:cubicBezTo>
                      <a:pt x="11911" y="26605"/>
                      <a:pt x="11966" y="26706"/>
                      <a:pt x="11966" y="26928"/>
                    </a:cubicBezTo>
                    <a:cubicBezTo>
                      <a:pt x="11940" y="27245"/>
                      <a:pt x="11861" y="27562"/>
                      <a:pt x="11702" y="27853"/>
                    </a:cubicBezTo>
                    <a:cubicBezTo>
                      <a:pt x="11095" y="29094"/>
                      <a:pt x="10434" y="30283"/>
                      <a:pt x="9721" y="31445"/>
                    </a:cubicBezTo>
                    <a:cubicBezTo>
                      <a:pt x="9484" y="31788"/>
                      <a:pt x="9457" y="31762"/>
                      <a:pt x="9827" y="32026"/>
                    </a:cubicBezTo>
                    <a:cubicBezTo>
                      <a:pt x="10170" y="32290"/>
                      <a:pt x="10540" y="32554"/>
                      <a:pt x="10910" y="32792"/>
                    </a:cubicBezTo>
                    <a:cubicBezTo>
                      <a:pt x="12631" y="33926"/>
                      <a:pt x="14615" y="34517"/>
                      <a:pt x="16638" y="34517"/>
                    </a:cubicBezTo>
                    <a:cubicBezTo>
                      <a:pt x="17254" y="34517"/>
                      <a:pt x="17874" y="34462"/>
                      <a:pt x="18491" y="34351"/>
                    </a:cubicBezTo>
                    <a:cubicBezTo>
                      <a:pt x="18621" y="34285"/>
                      <a:pt x="18769" y="34238"/>
                      <a:pt x="18921" y="34238"/>
                    </a:cubicBezTo>
                    <a:cubicBezTo>
                      <a:pt x="18954" y="34238"/>
                      <a:pt x="18986" y="34240"/>
                      <a:pt x="19019" y="34245"/>
                    </a:cubicBezTo>
                    <a:lnTo>
                      <a:pt x="19389" y="34166"/>
                    </a:lnTo>
                    <a:cubicBezTo>
                      <a:pt x="19230" y="33664"/>
                      <a:pt x="19019" y="33162"/>
                      <a:pt x="18755" y="32713"/>
                    </a:cubicBezTo>
                    <a:cubicBezTo>
                      <a:pt x="18491" y="32132"/>
                      <a:pt x="18200" y="31551"/>
                      <a:pt x="17910" y="30970"/>
                    </a:cubicBezTo>
                    <a:cubicBezTo>
                      <a:pt x="17566" y="30204"/>
                      <a:pt x="17196" y="29438"/>
                      <a:pt x="16853" y="28724"/>
                    </a:cubicBezTo>
                    <a:cubicBezTo>
                      <a:pt x="16510" y="28011"/>
                      <a:pt x="16166" y="27324"/>
                      <a:pt x="15797" y="26585"/>
                    </a:cubicBezTo>
                    <a:cubicBezTo>
                      <a:pt x="15427" y="25819"/>
                      <a:pt x="15057" y="25106"/>
                      <a:pt x="14687" y="24340"/>
                    </a:cubicBezTo>
                    <a:cubicBezTo>
                      <a:pt x="14344" y="23574"/>
                      <a:pt x="13974" y="22808"/>
                      <a:pt x="13631" y="22042"/>
                    </a:cubicBezTo>
                    <a:cubicBezTo>
                      <a:pt x="13314" y="21408"/>
                      <a:pt x="12997" y="20747"/>
                      <a:pt x="12706" y="20087"/>
                    </a:cubicBezTo>
                    <a:cubicBezTo>
                      <a:pt x="12363" y="19295"/>
                      <a:pt x="12046" y="18476"/>
                      <a:pt x="11782" y="17630"/>
                    </a:cubicBezTo>
                    <a:cubicBezTo>
                      <a:pt x="11782" y="17551"/>
                      <a:pt x="11755" y="17446"/>
                      <a:pt x="11755" y="17366"/>
                    </a:cubicBezTo>
                    <a:cubicBezTo>
                      <a:pt x="11755" y="17234"/>
                      <a:pt x="11755" y="17102"/>
                      <a:pt x="11914" y="17049"/>
                    </a:cubicBezTo>
                    <a:cubicBezTo>
                      <a:pt x="11936" y="17045"/>
                      <a:pt x="11959" y="17043"/>
                      <a:pt x="11981" y="17043"/>
                    </a:cubicBezTo>
                    <a:cubicBezTo>
                      <a:pt x="12089" y="17043"/>
                      <a:pt x="12187" y="17094"/>
                      <a:pt x="12231" y="17181"/>
                    </a:cubicBezTo>
                    <a:cubicBezTo>
                      <a:pt x="12442" y="17446"/>
                      <a:pt x="12627" y="17736"/>
                      <a:pt x="12785" y="18027"/>
                    </a:cubicBezTo>
                    <a:cubicBezTo>
                      <a:pt x="13551" y="19479"/>
                      <a:pt x="14344" y="20932"/>
                      <a:pt x="15110" y="22359"/>
                    </a:cubicBezTo>
                    <a:cubicBezTo>
                      <a:pt x="15744" y="23547"/>
                      <a:pt x="16378" y="24709"/>
                      <a:pt x="17012" y="25898"/>
                    </a:cubicBezTo>
                    <a:cubicBezTo>
                      <a:pt x="17593" y="27008"/>
                      <a:pt x="18147" y="28143"/>
                      <a:pt x="18729" y="29253"/>
                    </a:cubicBezTo>
                    <a:cubicBezTo>
                      <a:pt x="19230" y="30256"/>
                      <a:pt x="19759" y="31260"/>
                      <a:pt x="20261" y="32238"/>
                    </a:cubicBezTo>
                    <a:cubicBezTo>
                      <a:pt x="20419" y="32528"/>
                      <a:pt x="20525" y="32819"/>
                      <a:pt x="20683" y="33109"/>
                    </a:cubicBezTo>
                    <a:cubicBezTo>
                      <a:pt x="20733" y="33282"/>
                      <a:pt x="20805" y="33455"/>
                      <a:pt x="21009" y="33455"/>
                    </a:cubicBezTo>
                    <a:cubicBezTo>
                      <a:pt x="21023" y="33455"/>
                      <a:pt x="21038" y="33454"/>
                      <a:pt x="21053" y="33453"/>
                    </a:cubicBezTo>
                    <a:cubicBezTo>
                      <a:pt x="22268" y="32687"/>
                      <a:pt x="23272" y="31656"/>
                      <a:pt x="24011" y="30441"/>
                    </a:cubicBezTo>
                    <a:cubicBezTo>
                      <a:pt x="24566" y="29543"/>
                      <a:pt x="24883" y="28540"/>
                      <a:pt x="24883" y="27483"/>
                    </a:cubicBezTo>
                    <a:cubicBezTo>
                      <a:pt x="24883" y="26638"/>
                      <a:pt x="24804" y="25766"/>
                      <a:pt x="24645" y="24921"/>
                    </a:cubicBezTo>
                    <a:cubicBezTo>
                      <a:pt x="24587" y="24609"/>
                      <a:pt x="24571" y="24527"/>
                      <a:pt x="24397" y="24527"/>
                    </a:cubicBezTo>
                    <a:cubicBezTo>
                      <a:pt x="24335" y="24527"/>
                      <a:pt x="24254" y="24537"/>
                      <a:pt x="24143" y="24551"/>
                    </a:cubicBezTo>
                    <a:cubicBezTo>
                      <a:pt x="23454" y="24641"/>
                      <a:pt x="22755" y="24688"/>
                      <a:pt x="22053" y="24688"/>
                    </a:cubicBezTo>
                    <a:cubicBezTo>
                      <a:pt x="21519" y="24688"/>
                      <a:pt x="20982" y="24661"/>
                      <a:pt x="20445" y="24604"/>
                    </a:cubicBezTo>
                    <a:cubicBezTo>
                      <a:pt x="20102" y="24551"/>
                      <a:pt x="19759" y="24472"/>
                      <a:pt x="19415" y="24393"/>
                    </a:cubicBezTo>
                    <a:cubicBezTo>
                      <a:pt x="19125" y="24287"/>
                      <a:pt x="18887" y="24128"/>
                      <a:pt x="18676" y="23917"/>
                    </a:cubicBezTo>
                    <a:cubicBezTo>
                      <a:pt x="18596" y="23811"/>
                      <a:pt x="18464" y="23706"/>
                      <a:pt x="18517" y="23547"/>
                    </a:cubicBezTo>
                    <a:cubicBezTo>
                      <a:pt x="18570" y="23389"/>
                      <a:pt x="18729" y="23389"/>
                      <a:pt x="18861" y="23389"/>
                    </a:cubicBezTo>
                    <a:cubicBezTo>
                      <a:pt x="19098" y="23389"/>
                      <a:pt x="19336" y="23389"/>
                      <a:pt x="19574" y="23415"/>
                    </a:cubicBezTo>
                    <a:cubicBezTo>
                      <a:pt x="20002" y="23462"/>
                      <a:pt x="20431" y="23482"/>
                      <a:pt x="20862" y="23482"/>
                    </a:cubicBezTo>
                    <a:cubicBezTo>
                      <a:pt x="21413" y="23482"/>
                      <a:pt x="21969" y="23448"/>
                      <a:pt x="22532" y="23389"/>
                    </a:cubicBezTo>
                    <a:cubicBezTo>
                      <a:pt x="22981" y="23336"/>
                      <a:pt x="23457" y="23230"/>
                      <a:pt x="23932" y="23151"/>
                    </a:cubicBezTo>
                    <a:cubicBezTo>
                      <a:pt x="24143" y="23125"/>
                      <a:pt x="24223" y="23019"/>
                      <a:pt x="24143" y="22834"/>
                    </a:cubicBezTo>
                    <a:cubicBezTo>
                      <a:pt x="24091" y="22755"/>
                      <a:pt x="24064" y="22649"/>
                      <a:pt x="24038" y="22570"/>
                    </a:cubicBezTo>
                    <a:cubicBezTo>
                      <a:pt x="23457" y="20827"/>
                      <a:pt x="22611" y="19215"/>
                      <a:pt x="21555" y="17736"/>
                    </a:cubicBezTo>
                    <a:cubicBezTo>
                      <a:pt x="19838" y="15385"/>
                      <a:pt x="18095" y="13061"/>
                      <a:pt x="16378" y="10736"/>
                    </a:cubicBezTo>
                    <a:cubicBezTo>
                      <a:pt x="16325" y="10657"/>
                      <a:pt x="16272" y="10578"/>
                      <a:pt x="16166" y="10551"/>
                    </a:cubicBezTo>
                    <a:cubicBezTo>
                      <a:pt x="16061" y="10657"/>
                      <a:pt x="15981" y="10789"/>
                      <a:pt x="15929" y="10921"/>
                    </a:cubicBezTo>
                    <a:cubicBezTo>
                      <a:pt x="15532" y="11582"/>
                      <a:pt x="15163" y="12268"/>
                      <a:pt x="14766" y="12929"/>
                    </a:cubicBezTo>
                    <a:cubicBezTo>
                      <a:pt x="14608" y="13246"/>
                      <a:pt x="14397" y="13536"/>
                      <a:pt x="14159" y="13800"/>
                    </a:cubicBezTo>
                    <a:cubicBezTo>
                      <a:pt x="14121" y="13858"/>
                      <a:pt x="14083" y="13901"/>
                      <a:pt x="14035" y="13901"/>
                    </a:cubicBezTo>
                    <a:cubicBezTo>
                      <a:pt x="14016" y="13901"/>
                      <a:pt x="13996" y="13894"/>
                      <a:pt x="13974" y="13880"/>
                    </a:cubicBezTo>
                    <a:cubicBezTo>
                      <a:pt x="13921" y="13827"/>
                      <a:pt x="13895" y="13774"/>
                      <a:pt x="13921" y="13721"/>
                    </a:cubicBezTo>
                    <a:cubicBezTo>
                      <a:pt x="13921" y="13589"/>
                      <a:pt x="13948" y="13483"/>
                      <a:pt x="13948" y="13378"/>
                    </a:cubicBezTo>
                    <a:cubicBezTo>
                      <a:pt x="14027" y="12982"/>
                      <a:pt x="14132" y="12559"/>
                      <a:pt x="14317" y="12189"/>
                    </a:cubicBezTo>
                    <a:cubicBezTo>
                      <a:pt x="14608" y="11529"/>
                      <a:pt x="14951" y="10895"/>
                      <a:pt x="15295" y="10261"/>
                    </a:cubicBezTo>
                    <a:cubicBezTo>
                      <a:pt x="15638" y="9601"/>
                      <a:pt x="15664" y="9785"/>
                      <a:pt x="15215" y="9231"/>
                    </a:cubicBezTo>
                    <a:cubicBezTo>
                      <a:pt x="14978" y="8914"/>
                      <a:pt x="14740" y="8597"/>
                      <a:pt x="14476" y="8280"/>
                    </a:cubicBezTo>
                    <a:cubicBezTo>
                      <a:pt x="13393" y="6880"/>
                      <a:pt x="12204" y="5586"/>
                      <a:pt x="10936" y="4371"/>
                    </a:cubicBezTo>
                    <a:cubicBezTo>
                      <a:pt x="10831" y="4212"/>
                      <a:pt x="10672" y="4106"/>
                      <a:pt x="10487" y="4054"/>
                    </a:cubicBezTo>
                    <a:cubicBezTo>
                      <a:pt x="10461" y="4186"/>
                      <a:pt x="10434" y="4318"/>
                      <a:pt x="10434" y="4423"/>
                    </a:cubicBezTo>
                    <a:cubicBezTo>
                      <a:pt x="10382" y="5137"/>
                      <a:pt x="10302" y="5850"/>
                      <a:pt x="10144" y="6537"/>
                    </a:cubicBezTo>
                    <a:cubicBezTo>
                      <a:pt x="10091" y="6827"/>
                      <a:pt x="9959" y="7091"/>
                      <a:pt x="9827" y="7355"/>
                    </a:cubicBezTo>
                    <a:cubicBezTo>
                      <a:pt x="9805" y="7398"/>
                      <a:pt x="9749" y="7442"/>
                      <a:pt x="9700" y="7442"/>
                    </a:cubicBezTo>
                    <a:cubicBezTo>
                      <a:pt x="9689" y="7442"/>
                      <a:pt x="9678" y="7439"/>
                      <a:pt x="9668" y="7435"/>
                    </a:cubicBezTo>
                    <a:cubicBezTo>
                      <a:pt x="9589" y="7435"/>
                      <a:pt x="9563" y="7382"/>
                      <a:pt x="9563" y="7303"/>
                    </a:cubicBezTo>
                    <a:cubicBezTo>
                      <a:pt x="9510" y="7065"/>
                      <a:pt x="9484" y="6801"/>
                      <a:pt x="9484" y="6537"/>
                    </a:cubicBezTo>
                    <a:cubicBezTo>
                      <a:pt x="9510" y="5612"/>
                      <a:pt x="9536" y="4714"/>
                      <a:pt x="9589" y="3789"/>
                    </a:cubicBezTo>
                    <a:cubicBezTo>
                      <a:pt x="9642" y="3446"/>
                      <a:pt x="9457" y="3103"/>
                      <a:pt x="9140" y="2918"/>
                    </a:cubicBezTo>
                    <a:cubicBezTo>
                      <a:pt x="7819" y="2073"/>
                      <a:pt x="6446" y="1306"/>
                      <a:pt x="5099" y="488"/>
                    </a:cubicBezTo>
                    <a:cubicBezTo>
                      <a:pt x="4703" y="250"/>
                      <a:pt x="4227" y="91"/>
                      <a:pt x="3752" y="39"/>
                    </a:cubicBezTo>
                    <a:cubicBezTo>
                      <a:pt x="3612" y="13"/>
                      <a:pt x="3471" y="1"/>
                      <a:pt x="3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1"/>
              <p:cNvSpPr/>
              <p:nvPr/>
            </p:nvSpPr>
            <p:spPr>
              <a:xfrm>
                <a:off x="6179350" y="2951725"/>
                <a:ext cx="454350" cy="876175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5047" extrusionOk="0">
                    <a:moveTo>
                      <a:pt x="248" y="0"/>
                    </a:moveTo>
                    <a:cubicBezTo>
                      <a:pt x="218" y="0"/>
                      <a:pt x="187" y="7"/>
                      <a:pt x="159" y="21"/>
                    </a:cubicBezTo>
                    <a:cubicBezTo>
                      <a:pt x="1" y="74"/>
                      <a:pt x="1" y="179"/>
                      <a:pt x="1" y="311"/>
                    </a:cubicBezTo>
                    <a:cubicBezTo>
                      <a:pt x="1" y="417"/>
                      <a:pt x="27" y="496"/>
                      <a:pt x="27" y="602"/>
                    </a:cubicBezTo>
                    <a:cubicBezTo>
                      <a:pt x="291" y="1421"/>
                      <a:pt x="582" y="2240"/>
                      <a:pt x="951" y="3059"/>
                    </a:cubicBezTo>
                    <a:cubicBezTo>
                      <a:pt x="1242" y="3719"/>
                      <a:pt x="1559" y="4353"/>
                      <a:pt x="1876" y="5013"/>
                    </a:cubicBezTo>
                    <a:cubicBezTo>
                      <a:pt x="2219" y="5779"/>
                      <a:pt x="2589" y="6545"/>
                      <a:pt x="2933" y="7311"/>
                    </a:cubicBezTo>
                    <a:cubicBezTo>
                      <a:pt x="3302" y="8051"/>
                      <a:pt x="3699" y="8817"/>
                      <a:pt x="4042" y="9530"/>
                    </a:cubicBezTo>
                    <a:cubicBezTo>
                      <a:pt x="4385" y="10243"/>
                      <a:pt x="4729" y="10930"/>
                      <a:pt x="5099" y="11670"/>
                    </a:cubicBezTo>
                    <a:cubicBezTo>
                      <a:pt x="5442" y="12436"/>
                      <a:pt x="5812" y="13175"/>
                      <a:pt x="6155" y="13915"/>
                    </a:cubicBezTo>
                    <a:cubicBezTo>
                      <a:pt x="6446" y="14496"/>
                      <a:pt x="6736" y="15077"/>
                      <a:pt x="6974" y="15658"/>
                    </a:cubicBezTo>
                    <a:cubicBezTo>
                      <a:pt x="7238" y="16134"/>
                      <a:pt x="7449" y="16635"/>
                      <a:pt x="7608" y="17164"/>
                    </a:cubicBezTo>
                    <a:cubicBezTo>
                      <a:pt x="7687" y="17217"/>
                      <a:pt x="7766" y="17296"/>
                      <a:pt x="7819" y="17401"/>
                    </a:cubicBezTo>
                    <a:cubicBezTo>
                      <a:pt x="8612" y="19118"/>
                      <a:pt x="9430" y="20835"/>
                      <a:pt x="10276" y="22552"/>
                    </a:cubicBezTo>
                    <a:cubicBezTo>
                      <a:pt x="11359" y="24797"/>
                      <a:pt x="12495" y="27043"/>
                      <a:pt x="13604" y="29288"/>
                    </a:cubicBezTo>
                    <a:cubicBezTo>
                      <a:pt x="14555" y="31190"/>
                      <a:pt x="15453" y="33118"/>
                      <a:pt x="16325" y="35046"/>
                    </a:cubicBezTo>
                    <a:cubicBezTo>
                      <a:pt x="16959" y="34888"/>
                      <a:pt x="17566" y="34676"/>
                      <a:pt x="18174" y="34465"/>
                    </a:cubicBezTo>
                    <a:cubicBezTo>
                      <a:pt x="17777" y="33435"/>
                      <a:pt x="17249" y="32484"/>
                      <a:pt x="16774" y="31507"/>
                    </a:cubicBezTo>
                    <a:cubicBezTo>
                      <a:pt x="15110" y="28099"/>
                      <a:pt x="13287" y="24771"/>
                      <a:pt x="11570" y="21364"/>
                    </a:cubicBezTo>
                    <a:cubicBezTo>
                      <a:pt x="10804" y="19858"/>
                      <a:pt x="10038" y="18326"/>
                      <a:pt x="9272" y="16794"/>
                    </a:cubicBezTo>
                    <a:cubicBezTo>
                      <a:pt x="9193" y="16662"/>
                      <a:pt x="9193" y="16503"/>
                      <a:pt x="9298" y="16398"/>
                    </a:cubicBezTo>
                    <a:lnTo>
                      <a:pt x="9298" y="16398"/>
                    </a:lnTo>
                    <a:cubicBezTo>
                      <a:pt x="9281" y="16399"/>
                      <a:pt x="9265" y="16400"/>
                      <a:pt x="9250" y="16400"/>
                    </a:cubicBezTo>
                    <a:cubicBezTo>
                      <a:pt x="9027" y="16400"/>
                      <a:pt x="8976" y="16229"/>
                      <a:pt x="8902" y="16081"/>
                    </a:cubicBezTo>
                    <a:cubicBezTo>
                      <a:pt x="8770" y="15790"/>
                      <a:pt x="8638" y="15473"/>
                      <a:pt x="8506" y="15209"/>
                    </a:cubicBezTo>
                    <a:cubicBezTo>
                      <a:pt x="8004" y="14179"/>
                      <a:pt x="7476" y="13202"/>
                      <a:pt x="6974" y="12198"/>
                    </a:cubicBezTo>
                    <a:cubicBezTo>
                      <a:pt x="6393" y="11088"/>
                      <a:pt x="5838" y="9953"/>
                      <a:pt x="5257" y="8843"/>
                    </a:cubicBezTo>
                    <a:cubicBezTo>
                      <a:pt x="4623" y="7681"/>
                      <a:pt x="3989" y="6492"/>
                      <a:pt x="3355" y="5330"/>
                    </a:cubicBezTo>
                    <a:cubicBezTo>
                      <a:pt x="2563" y="3877"/>
                      <a:pt x="1797" y="2425"/>
                      <a:pt x="1004" y="998"/>
                    </a:cubicBezTo>
                    <a:cubicBezTo>
                      <a:pt x="872" y="681"/>
                      <a:pt x="687" y="391"/>
                      <a:pt x="476" y="127"/>
                    </a:cubicBezTo>
                    <a:cubicBezTo>
                      <a:pt x="418" y="49"/>
                      <a:pt x="332" y="0"/>
                      <a:pt x="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3" name="Google Shape;1553;p1"/>
            <p:cNvGrpSpPr/>
            <p:nvPr/>
          </p:nvGrpSpPr>
          <p:grpSpPr>
            <a:xfrm rot="1708998" flipH="1">
              <a:off x="1672024" y="4406019"/>
              <a:ext cx="885665" cy="837438"/>
              <a:chOff x="3925359" y="4050084"/>
              <a:chExt cx="1225343" cy="1158620"/>
            </a:xfrm>
          </p:grpSpPr>
          <p:sp>
            <p:nvSpPr>
              <p:cNvPr id="1554" name="Google Shape;1554;p1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1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1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1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1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1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1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1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1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1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1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1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6" name="Google Shape;1566;p1"/>
            <p:cNvGrpSpPr/>
            <p:nvPr/>
          </p:nvGrpSpPr>
          <p:grpSpPr>
            <a:xfrm>
              <a:off x="2327913" y="4302194"/>
              <a:ext cx="613452" cy="1123314"/>
              <a:chOff x="5112875" y="2119675"/>
              <a:chExt cx="528975" cy="968625"/>
            </a:xfrm>
          </p:grpSpPr>
          <p:sp>
            <p:nvSpPr>
              <p:cNvPr id="1567" name="Google Shape;1567;p1"/>
              <p:cNvSpPr/>
              <p:nvPr/>
            </p:nvSpPr>
            <p:spPr>
              <a:xfrm>
                <a:off x="5112875" y="2119675"/>
                <a:ext cx="528975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159" h="38745" extrusionOk="0">
                    <a:moveTo>
                      <a:pt x="6850" y="14905"/>
                    </a:moveTo>
                    <a:cubicBezTo>
                      <a:pt x="6954" y="14905"/>
                      <a:pt x="7062" y="14937"/>
                      <a:pt x="7159" y="14998"/>
                    </a:cubicBezTo>
                    <a:cubicBezTo>
                      <a:pt x="7819" y="15315"/>
                      <a:pt x="8374" y="15870"/>
                      <a:pt x="8691" y="16556"/>
                    </a:cubicBezTo>
                    <a:cubicBezTo>
                      <a:pt x="8796" y="16794"/>
                      <a:pt x="8823" y="17058"/>
                      <a:pt x="8796" y="17296"/>
                    </a:cubicBezTo>
                    <a:lnTo>
                      <a:pt x="8823" y="17322"/>
                    </a:lnTo>
                    <a:cubicBezTo>
                      <a:pt x="8798" y="17598"/>
                      <a:pt x="8559" y="17826"/>
                      <a:pt x="8263" y="17826"/>
                    </a:cubicBezTo>
                    <a:cubicBezTo>
                      <a:pt x="8248" y="17826"/>
                      <a:pt x="8231" y="17826"/>
                      <a:pt x="8215" y="17824"/>
                    </a:cubicBezTo>
                    <a:cubicBezTo>
                      <a:pt x="7898" y="17798"/>
                      <a:pt x="7581" y="17613"/>
                      <a:pt x="7449" y="17296"/>
                    </a:cubicBezTo>
                    <a:cubicBezTo>
                      <a:pt x="7132" y="16741"/>
                      <a:pt x="6868" y="16187"/>
                      <a:pt x="6498" y="15658"/>
                    </a:cubicBezTo>
                    <a:cubicBezTo>
                      <a:pt x="6340" y="15473"/>
                      <a:pt x="6366" y="15209"/>
                      <a:pt x="6525" y="15051"/>
                    </a:cubicBezTo>
                    <a:cubicBezTo>
                      <a:pt x="6611" y="14951"/>
                      <a:pt x="6728" y="14905"/>
                      <a:pt x="6850" y="14905"/>
                    </a:cubicBezTo>
                    <a:close/>
                    <a:moveTo>
                      <a:pt x="17735" y="16000"/>
                    </a:moveTo>
                    <a:cubicBezTo>
                      <a:pt x="18033" y="16000"/>
                      <a:pt x="18249" y="16304"/>
                      <a:pt x="18147" y="16583"/>
                    </a:cubicBezTo>
                    <a:cubicBezTo>
                      <a:pt x="18094" y="16741"/>
                      <a:pt x="18015" y="16926"/>
                      <a:pt x="17909" y="17058"/>
                    </a:cubicBezTo>
                    <a:cubicBezTo>
                      <a:pt x="17540" y="17560"/>
                      <a:pt x="17117" y="18009"/>
                      <a:pt x="16668" y="18405"/>
                    </a:cubicBezTo>
                    <a:cubicBezTo>
                      <a:pt x="16272" y="18722"/>
                      <a:pt x="15823" y="18960"/>
                      <a:pt x="15347" y="19145"/>
                    </a:cubicBezTo>
                    <a:cubicBezTo>
                      <a:pt x="15276" y="19169"/>
                      <a:pt x="15205" y="19181"/>
                      <a:pt x="15135" y="19181"/>
                    </a:cubicBezTo>
                    <a:cubicBezTo>
                      <a:pt x="14974" y="19181"/>
                      <a:pt x="14824" y="19116"/>
                      <a:pt x="14713" y="18986"/>
                    </a:cubicBezTo>
                    <a:cubicBezTo>
                      <a:pt x="14555" y="18828"/>
                      <a:pt x="14528" y="18564"/>
                      <a:pt x="14660" y="18379"/>
                    </a:cubicBezTo>
                    <a:cubicBezTo>
                      <a:pt x="14740" y="18273"/>
                      <a:pt x="14792" y="18168"/>
                      <a:pt x="14872" y="18062"/>
                    </a:cubicBezTo>
                    <a:cubicBezTo>
                      <a:pt x="15453" y="17270"/>
                      <a:pt x="16272" y="16741"/>
                      <a:pt x="17090" y="16213"/>
                    </a:cubicBezTo>
                    <a:cubicBezTo>
                      <a:pt x="17275" y="16081"/>
                      <a:pt x="17487" y="16028"/>
                      <a:pt x="17698" y="16002"/>
                    </a:cubicBezTo>
                    <a:cubicBezTo>
                      <a:pt x="17710" y="16001"/>
                      <a:pt x="17723" y="16000"/>
                      <a:pt x="17735" y="16000"/>
                    </a:cubicBezTo>
                    <a:close/>
                    <a:moveTo>
                      <a:pt x="17942" y="20572"/>
                    </a:moveTo>
                    <a:cubicBezTo>
                      <a:pt x="18172" y="20572"/>
                      <a:pt x="18393" y="20682"/>
                      <a:pt x="18517" y="20888"/>
                    </a:cubicBezTo>
                    <a:cubicBezTo>
                      <a:pt x="18675" y="21126"/>
                      <a:pt x="18623" y="21469"/>
                      <a:pt x="18385" y="21654"/>
                    </a:cubicBezTo>
                    <a:cubicBezTo>
                      <a:pt x="18200" y="21839"/>
                      <a:pt x="18015" y="22024"/>
                      <a:pt x="17830" y="22183"/>
                    </a:cubicBezTo>
                    <a:cubicBezTo>
                      <a:pt x="17090" y="22658"/>
                      <a:pt x="16272" y="23054"/>
                      <a:pt x="15453" y="23318"/>
                    </a:cubicBezTo>
                    <a:cubicBezTo>
                      <a:pt x="15294" y="23371"/>
                      <a:pt x="15162" y="23424"/>
                      <a:pt x="15004" y="23424"/>
                    </a:cubicBezTo>
                    <a:cubicBezTo>
                      <a:pt x="14974" y="23429"/>
                      <a:pt x="14945" y="23431"/>
                      <a:pt x="14916" y="23431"/>
                    </a:cubicBezTo>
                    <a:cubicBezTo>
                      <a:pt x="14613" y="23431"/>
                      <a:pt x="14372" y="23183"/>
                      <a:pt x="14396" y="22869"/>
                    </a:cubicBezTo>
                    <a:cubicBezTo>
                      <a:pt x="14396" y="22658"/>
                      <a:pt x="14502" y="22473"/>
                      <a:pt x="14660" y="22315"/>
                    </a:cubicBezTo>
                    <a:cubicBezTo>
                      <a:pt x="15004" y="21998"/>
                      <a:pt x="15400" y="21681"/>
                      <a:pt x="15823" y="21417"/>
                    </a:cubicBezTo>
                    <a:cubicBezTo>
                      <a:pt x="16404" y="21020"/>
                      <a:pt x="17064" y="20756"/>
                      <a:pt x="17751" y="20598"/>
                    </a:cubicBezTo>
                    <a:cubicBezTo>
                      <a:pt x="17814" y="20580"/>
                      <a:pt x="17879" y="20572"/>
                      <a:pt x="17942" y="20572"/>
                    </a:cubicBezTo>
                    <a:close/>
                    <a:moveTo>
                      <a:pt x="4060" y="19981"/>
                    </a:moveTo>
                    <a:cubicBezTo>
                      <a:pt x="4089" y="19981"/>
                      <a:pt x="4118" y="19984"/>
                      <a:pt x="4147" y="19990"/>
                    </a:cubicBezTo>
                    <a:cubicBezTo>
                      <a:pt x="4359" y="20017"/>
                      <a:pt x="4544" y="20096"/>
                      <a:pt x="4702" y="20202"/>
                    </a:cubicBezTo>
                    <a:cubicBezTo>
                      <a:pt x="5706" y="20888"/>
                      <a:pt x="6657" y="21654"/>
                      <a:pt x="7502" y="22526"/>
                    </a:cubicBezTo>
                    <a:cubicBezTo>
                      <a:pt x="7608" y="22632"/>
                      <a:pt x="7713" y="22764"/>
                      <a:pt x="7793" y="22922"/>
                    </a:cubicBezTo>
                    <a:cubicBezTo>
                      <a:pt x="7978" y="23503"/>
                      <a:pt x="7634" y="23820"/>
                      <a:pt x="7132" y="23873"/>
                    </a:cubicBezTo>
                    <a:lnTo>
                      <a:pt x="6921" y="23794"/>
                    </a:lnTo>
                    <a:cubicBezTo>
                      <a:pt x="6604" y="23715"/>
                      <a:pt x="6340" y="23530"/>
                      <a:pt x="6102" y="23292"/>
                    </a:cubicBezTo>
                    <a:cubicBezTo>
                      <a:pt x="5495" y="22684"/>
                      <a:pt x="4887" y="22050"/>
                      <a:pt x="4280" y="21443"/>
                    </a:cubicBezTo>
                    <a:cubicBezTo>
                      <a:pt x="4068" y="21205"/>
                      <a:pt x="3883" y="20968"/>
                      <a:pt x="3698" y="20730"/>
                    </a:cubicBezTo>
                    <a:cubicBezTo>
                      <a:pt x="3454" y="20412"/>
                      <a:pt x="3707" y="19981"/>
                      <a:pt x="4060" y="19981"/>
                    </a:cubicBezTo>
                    <a:close/>
                    <a:moveTo>
                      <a:pt x="3380" y="26326"/>
                    </a:moveTo>
                    <a:cubicBezTo>
                      <a:pt x="3398" y="26326"/>
                      <a:pt x="3416" y="26327"/>
                      <a:pt x="3434" y="26330"/>
                    </a:cubicBezTo>
                    <a:cubicBezTo>
                      <a:pt x="3540" y="26330"/>
                      <a:pt x="3646" y="26330"/>
                      <a:pt x="3751" y="26356"/>
                    </a:cubicBezTo>
                    <a:cubicBezTo>
                      <a:pt x="4174" y="26435"/>
                      <a:pt x="4597" y="26567"/>
                      <a:pt x="4993" y="26699"/>
                    </a:cubicBezTo>
                    <a:cubicBezTo>
                      <a:pt x="5759" y="26964"/>
                      <a:pt x="6419" y="27413"/>
                      <a:pt x="6947" y="28020"/>
                    </a:cubicBezTo>
                    <a:cubicBezTo>
                      <a:pt x="7132" y="28152"/>
                      <a:pt x="7212" y="28443"/>
                      <a:pt x="7106" y="28680"/>
                    </a:cubicBezTo>
                    <a:lnTo>
                      <a:pt x="7106" y="28654"/>
                    </a:lnTo>
                    <a:cubicBezTo>
                      <a:pt x="6974" y="28918"/>
                      <a:pt x="6736" y="29077"/>
                      <a:pt x="6446" y="29077"/>
                    </a:cubicBezTo>
                    <a:cubicBezTo>
                      <a:pt x="6129" y="29024"/>
                      <a:pt x="5785" y="28918"/>
                      <a:pt x="5495" y="28733"/>
                    </a:cubicBezTo>
                    <a:cubicBezTo>
                      <a:pt x="4781" y="28258"/>
                      <a:pt x="4068" y="27782"/>
                      <a:pt x="3355" y="27333"/>
                    </a:cubicBezTo>
                    <a:cubicBezTo>
                      <a:pt x="3276" y="27281"/>
                      <a:pt x="3197" y="27201"/>
                      <a:pt x="3117" y="27148"/>
                    </a:cubicBezTo>
                    <a:cubicBezTo>
                      <a:pt x="2985" y="26990"/>
                      <a:pt x="2853" y="26858"/>
                      <a:pt x="2932" y="26620"/>
                    </a:cubicBezTo>
                    <a:cubicBezTo>
                      <a:pt x="3005" y="26451"/>
                      <a:pt x="3188" y="26326"/>
                      <a:pt x="3380" y="26326"/>
                    </a:cubicBezTo>
                    <a:close/>
                    <a:moveTo>
                      <a:pt x="14906" y="30569"/>
                    </a:moveTo>
                    <a:cubicBezTo>
                      <a:pt x="15035" y="30569"/>
                      <a:pt x="15165" y="30573"/>
                      <a:pt x="15294" y="30582"/>
                    </a:cubicBezTo>
                    <a:cubicBezTo>
                      <a:pt x="15558" y="30582"/>
                      <a:pt x="15823" y="30635"/>
                      <a:pt x="16087" y="30741"/>
                    </a:cubicBezTo>
                    <a:cubicBezTo>
                      <a:pt x="16430" y="30846"/>
                      <a:pt x="16483" y="31322"/>
                      <a:pt x="16166" y="31507"/>
                    </a:cubicBezTo>
                    <a:cubicBezTo>
                      <a:pt x="16034" y="31612"/>
                      <a:pt x="15902" y="31692"/>
                      <a:pt x="15717" y="31718"/>
                    </a:cubicBezTo>
                    <a:lnTo>
                      <a:pt x="15743" y="31745"/>
                    </a:lnTo>
                    <a:cubicBezTo>
                      <a:pt x="15349" y="31832"/>
                      <a:pt x="14956" y="31883"/>
                      <a:pt x="14547" y="31883"/>
                    </a:cubicBezTo>
                    <a:cubicBezTo>
                      <a:pt x="14462" y="31883"/>
                      <a:pt x="14377" y="31881"/>
                      <a:pt x="14291" y="31877"/>
                    </a:cubicBezTo>
                    <a:cubicBezTo>
                      <a:pt x="14249" y="31880"/>
                      <a:pt x="14207" y="31881"/>
                      <a:pt x="14164" y="31881"/>
                    </a:cubicBezTo>
                    <a:cubicBezTo>
                      <a:pt x="13821" y="31881"/>
                      <a:pt x="13422" y="31797"/>
                      <a:pt x="13023" y="31797"/>
                    </a:cubicBezTo>
                    <a:cubicBezTo>
                      <a:pt x="12917" y="31797"/>
                      <a:pt x="12811" y="31771"/>
                      <a:pt x="12706" y="31718"/>
                    </a:cubicBezTo>
                    <a:cubicBezTo>
                      <a:pt x="12442" y="31639"/>
                      <a:pt x="12389" y="31269"/>
                      <a:pt x="12626" y="31111"/>
                    </a:cubicBezTo>
                    <a:cubicBezTo>
                      <a:pt x="12732" y="31005"/>
                      <a:pt x="12891" y="30899"/>
                      <a:pt x="13049" y="30873"/>
                    </a:cubicBezTo>
                    <a:cubicBezTo>
                      <a:pt x="13642" y="30675"/>
                      <a:pt x="14271" y="30569"/>
                      <a:pt x="14906" y="30569"/>
                    </a:cubicBezTo>
                    <a:close/>
                    <a:moveTo>
                      <a:pt x="14684" y="7614"/>
                    </a:moveTo>
                    <a:cubicBezTo>
                      <a:pt x="14709" y="7614"/>
                      <a:pt x="14736" y="7618"/>
                      <a:pt x="14766" y="7628"/>
                    </a:cubicBezTo>
                    <a:cubicBezTo>
                      <a:pt x="14977" y="7708"/>
                      <a:pt x="14872" y="7972"/>
                      <a:pt x="14845" y="8157"/>
                    </a:cubicBezTo>
                    <a:cubicBezTo>
                      <a:pt x="14740" y="8579"/>
                      <a:pt x="14634" y="9002"/>
                      <a:pt x="14528" y="9425"/>
                    </a:cubicBezTo>
                    <a:cubicBezTo>
                      <a:pt x="13868" y="12013"/>
                      <a:pt x="13023" y="14602"/>
                      <a:pt x="12547" y="17243"/>
                    </a:cubicBezTo>
                    <a:cubicBezTo>
                      <a:pt x="12230" y="18775"/>
                      <a:pt x="11913" y="20307"/>
                      <a:pt x="11570" y="21813"/>
                    </a:cubicBezTo>
                    <a:cubicBezTo>
                      <a:pt x="11332" y="23028"/>
                      <a:pt x="11174" y="24269"/>
                      <a:pt x="10962" y="25484"/>
                    </a:cubicBezTo>
                    <a:cubicBezTo>
                      <a:pt x="10830" y="26382"/>
                      <a:pt x="10725" y="27281"/>
                      <a:pt x="10593" y="28152"/>
                    </a:cubicBezTo>
                    <a:cubicBezTo>
                      <a:pt x="10487" y="29050"/>
                      <a:pt x="10381" y="29922"/>
                      <a:pt x="10223" y="30820"/>
                    </a:cubicBezTo>
                    <a:cubicBezTo>
                      <a:pt x="10011" y="32194"/>
                      <a:pt x="9747" y="33567"/>
                      <a:pt x="9615" y="34941"/>
                    </a:cubicBezTo>
                    <a:cubicBezTo>
                      <a:pt x="9589" y="35099"/>
                      <a:pt x="9562" y="35258"/>
                      <a:pt x="9510" y="35390"/>
                    </a:cubicBezTo>
                    <a:cubicBezTo>
                      <a:pt x="9452" y="35578"/>
                      <a:pt x="9282" y="35679"/>
                      <a:pt x="9110" y="35679"/>
                    </a:cubicBezTo>
                    <a:cubicBezTo>
                      <a:pt x="8969" y="35679"/>
                      <a:pt x="8827" y="35612"/>
                      <a:pt x="8744" y="35469"/>
                    </a:cubicBezTo>
                    <a:cubicBezTo>
                      <a:pt x="8638" y="35363"/>
                      <a:pt x="8585" y="35205"/>
                      <a:pt x="8559" y="35020"/>
                    </a:cubicBezTo>
                    <a:cubicBezTo>
                      <a:pt x="8506" y="34676"/>
                      <a:pt x="8479" y="34307"/>
                      <a:pt x="8453" y="33937"/>
                    </a:cubicBezTo>
                    <a:cubicBezTo>
                      <a:pt x="8532" y="33012"/>
                      <a:pt x="8585" y="32088"/>
                      <a:pt x="8664" y="31163"/>
                    </a:cubicBezTo>
                    <a:cubicBezTo>
                      <a:pt x="8691" y="30503"/>
                      <a:pt x="8770" y="29869"/>
                      <a:pt x="8849" y="29235"/>
                    </a:cubicBezTo>
                    <a:cubicBezTo>
                      <a:pt x="8955" y="28496"/>
                      <a:pt x="9061" y="27782"/>
                      <a:pt x="9193" y="27069"/>
                    </a:cubicBezTo>
                    <a:cubicBezTo>
                      <a:pt x="9378" y="25854"/>
                      <a:pt x="9562" y="24639"/>
                      <a:pt x="9774" y="23424"/>
                    </a:cubicBezTo>
                    <a:cubicBezTo>
                      <a:pt x="10091" y="21628"/>
                      <a:pt x="10593" y="19858"/>
                      <a:pt x="11042" y="18088"/>
                    </a:cubicBezTo>
                    <a:cubicBezTo>
                      <a:pt x="11385" y="16768"/>
                      <a:pt x="11649" y="15421"/>
                      <a:pt x="12072" y="14100"/>
                    </a:cubicBezTo>
                    <a:cubicBezTo>
                      <a:pt x="12547" y="12594"/>
                      <a:pt x="13155" y="11115"/>
                      <a:pt x="13683" y="9609"/>
                    </a:cubicBezTo>
                    <a:cubicBezTo>
                      <a:pt x="13868" y="9028"/>
                      <a:pt x="14079" y="8500"/>
                      <a:pt x="14370" y="7972"/>
                    </a:cubicBezTo>
                    <a:cubicBezTo>
                      <a:pt x="14439" y="7833"/>
                      <a:pt x="14508" y="7614"/>
                      <a:pt x="14684" y="7614"/>
                    </a:cubicBezTo>
                    <a:close/>
                    <a:moveTo>
                      <a:pt x="16295" y="1"/>
                    </a:moveTo>
                    <a:cubicBezTo>
                      <a:pt x="16248" y="1"/>
                      <a:pt x="16195" y="16"/>
                      <a:pt x="16140" y="47"/>
                    </a:cubicBezTo>
                    <a:cubicBezTo>
                      <a:pt x="15928" y="206"/>
                      <a:pt x="15717" y="364"/>
                      <a:pt x="15506" y="549"/>
                    </a:cubicBezTo>
                    <a:cubicBezTo>
                      <a:pt x="15136" y="893"/>
                      <a:pt x="14792" y="1263"/>
                      <a:pt x="14449" y="1632"/>
                    </a:cubicBezTo>
                    <a:cubicBezTo>
                      <a:pt x="12996" y="3164"/>
                      <a:pt x="11411" y="4538"/>
                      <a:pt x="9827" y="5938"/>
                    </a:cubicBezTo>
                    <a:cubicBezTo>
                      <a:pt x="8374" y="7179"/>
                      <a:pt x="7000" y="8500"/>
                      <a:pt x="5706" y="9900"/>
                    </a:cubicBezTo>
                    <a:cubicBezTo>
                      <a:pt x="3646" y="12277"/>
                      <a:pt x="2114" y="15104"/>
                      <a:pt x="1242" y="18141"/>
                    </a:cubicBezTo>
                    <a:cubicBezTo>
                      <a:pt x="344" y="21179"/>
                      <a:pt x="0" y="24349"/>
                      <a:pt x="212" y="27492"/>
                    </a:cubicBezTo>
                    <a:cubicBezTo>
                      <a:pt x="423" y="31190"/>
                      <a:pt x="1215" y="34729"/>
                      <a:pt x="2959" y="38031"/>
                    </a:cubicBezTo>
                    <a:cubicBezTo>
                      <a:pt x="3091" y="38295"/>
                      <a:pt x="3223" y="38533"/>
                      <a:pt x="3408" y="38744"/>
                    </a:cubicBezTo>
                    <a:lnTo>
                      <a:pt x="16932" y="38744"/>
                    </a:lnTo>
                    <a:cubicBezTo>
                      <a:pt x="18781" y="36314"/>
                      <a:pt x="20049" y="33488"/>
                      <a:pt x="20630" y="30503"/>
                    </a:cubicBezTo>
                    <a:cubicBezTo>
                      <a:pt x="20894" y="29024"/>
                      <a:pt x="21026" y="27518"/>
                      <a:pt x="21079" y="26013"/>
                    </a:cubicBezTo>
                    <a:cubicBezTo>
                      <a:pt x="21158" y="23715"/>
                      <a:pt x="21000" y="21390"/>
                      <a:pt x="20630" y="19119"/>
                    </a:cubicBezTo>
                    <a:cubicBezTo>
                      <a:pt x="20392" y="17534"/>
                      <a:pt x="20207" y="15949"/>
                      <a:pt x="19890" y="14390"/>
                    </a:cubicBezTo>
                    <a:cubicBezTo>
                      <a:pt x="19626" y="13043"/>
                      <a:pt x="19151" y="11749"/>
                      <a:pt x="18860" y="10402"/>
                    </a:cubicBezTo>
                    <a:cubicBezTo>
                      <a:pt x="18385" y="8368"/>
                      <a:pt x="17672" y="6387"/>
                      <a:pt x="17223" y="4353"/>
                    </a:cubicBezTo>
                    <a:cubicBezTo>
                      <a:pt x="16985" y="3296"/>
                      <a:pt x="16747" y="2213"/>
                      <a:pt x="16457" y="1157"/>
                    </a:cubicBezTo>
                    <a:cubicBezTo>
                      <a:pt x="16377" y="946"/>
                      <a:pt x="16377" y="681"/>
                      <a:pt x="16457" y="470"/>
                    </a:cubicBezTo>
                    <a:cubicBezTo>
                      <a:pt x="16483" y="391"/>
                      <a:pt x="16483" y="312"/>
                      <a:pt x="16483" y="232"/>
                    </a:cubicBezTo>
                    <a:cubicBezTo>
                      <a:pt x="16483" y="84"/>
                      <a:pt x="16405" y="1"/>
                      <a:pt x="16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1"/>
              <p:cNvSpPr/>
              <p:nvPr/>
            </p:nvSpPr>
            <p:spPr>
              <a:xfrm>
                <a:off x="5324200" y="2310000"/>
                <a:ext cx="16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67" extrusionOk="0">
                    <a:moveTo>
                      <a:pt x="6231" y="1"/>
                    </a:moveTo>
                    <a:cubicBezTo>
                      <a:pt x="6055" y="1"/>
                      <a:pt x="5986" y="220"/>
                      <a:pt x="5917" y="359"/>
                    </a:cubicBezTo>
                    <a:cubicBezTo>
                      <a:pt x="5626" y="887"/>
                      <a:pt x="5415" y="1415"/>
                      <a:pt x="5230" y="1996"/>
                    </a:cubicBezTo>
                    <a:cubicBezTo>
                      <a:pt x="4702" y="3502"/>
                      <a:pt x="4094" y="4981"/>
                      <a:pt x="3619" y="6487"/>
                    </a:cubicBezTo>
                    <a:cubicBezTo>
                      <a:pt x="3196" y="7808"/>
                      <a:pt x="2932" y="9155"/>
                      <a:pt x="2589" y="10475"/>
                    </a:cubicBezTo>
                    <a:cubicBezTo>
                      <a:pt x="2140" y="12245"/>
                      <a:pt x="1638" y="14015"/>
                      <a:pt x="1321" y="15811"/>
                    </a:cubicBezTo>
                    <a:cubicBezTo>
                      <a:pt x="1109" y="17026"/>
                      <a:pt x="925" y="18241"/>
                      <a:pt x="740" y="19456"/>
                    </a:cubicBezTo>
                    <a:cubicBezTo>
                      <a:pt x="608" y="20169"/>
                      <a:pt x="502" y="20883"/>
                      <a:pt x="396" y="21622"/>
                    </a:cubicBezTo>
                    <a:cubicBezTo>
                      <a:pt x="317" y="22256"/>
                      <a:pt x="238" y="22890"/>
                      <a:pt x="211" y="23550"/>
                    </a:cubicBezTo>
                    <a:cubicBezTo>
                      <a:pt x="132" y="24475"/>
                      <a:pt x="79" y="25426"/>
                      <a:pt x="0" y="26350"/>
                    </a:cubicBezTo>
                    <a:cubicBezTo>
                      <a:pt x="26" y="26694"/>
                      <a:pt x="53" y="27063"/>
                      <a:pt x="106" y="27407"/>
                    </a:cubicBezTo>
                    <a:cubicBezTo>
                      <a:pt x="132" y="27592"/>
                      <a:pt x="185" y="27750"/>
                      <a:pt x="291" y="27856"/>
                    </a:cubicBezTo>
                    <a:cubicBezTo>
                      <a:pt x="374" y="27999"/>
                      <a:pt x="516" y="28066"/>
                      <a:pt x="657" y="28066"/>
                    </a:cubicBezTo>
                    <a:cubicBezTo>
                      <a:pt x="829" y="28066"/>
                      <a:pt x="999" y="27965"/>
                      <a:pt x="1057" y="27777"/>
                    </a:cubicBezTo>
                    <a:cubicBezTo>
                      <a:pt x="1109" y="27645"/>
                      <a:pt x="1136" y="27486"/>
                      <a:pt x="1162" y="27328"/>
                    </a:cubicBezTo>
                    <a:cubicBezTo>
                      <a:pt x="1294" y="25954"/>
                      <a:pt x="1558" y="24581"/>
                      <a:pt x="1770" y="23207"/>
                    </a:cubicBezTo>
                    <a:cubicBezTo>
                      <a:pt x="1928" y="22309"/>
                      <a:pt x="2034" y="21437"/>
                      <a:pt x="2140" y="20539"/>
                    </a:cubicBezTo>
                    <a:cubicBezTo>
                      <a:pt x="2272" y="19668"/>
                      <a:pt x="2377" y="18769"/>
                      <a:pt x="2509" y="17871"/>
                    </a:cubicBezTo>
                    <a:cubicBezTo>
                      <a:pt x="2721" y="16656"/>
                      <a:pt x="2879" y="15415"/>
                      <a:pt x="3117" y="14200"/>
                    </a:cubicBezTo>
                    <a:cubicBezTo>
                      <a:pt x="3460" y="12694"/>
                      <a:pt x="3777" y="11162"/>
                      <a:pt x="4094" y="9630"/>
                    </a:cubicBezTo>
                    <a:cubicBezTo>
                      <a:pt x="4570" y="6989"/>
                      <a:pt x="5415" y="4400"/>
                      <a:pt x="6075" y="1812"/>
                    </a:cubicBezTo>
                    <a:cubicBezTo>
                      <a:pt x="6181" y="1389"/>
                      <a:pt x="6287" y="966"/>
                      <a:pt x="6392" y="544"/>
                    </a:cubicBezTo>
                    <a:cubicBezTo>
                      <a:pt x="6419" y="359"/>
                      <a:pt x="6524" y="95"/>
                      <a:pt x="6313" y="15"/>
                    </a:cubicBezTo>
                    <a:cubicBezTo>
                      <a:pt x="6283" y="5"/>
                      <a:pt x="6256" y="1"/>
                      <a:pt x="6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1"/>
              <p:cNvSpPr/>
              <p:nvPr/>
            </p:nvSpPr>
            <p:spPr>
              <a:xfrm>
                <a:off x="5199225" y="2619200"/>
                <a:ext cx="1131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893" extrusionOk="0">
                    <a:moveTo>
                      <a:pt x="627" y="0"/>
                    </a:moveTo>
                    <a:cubicBezTo>
                      <a:pt x="253" y="0"/>
                      <a:pt x="0" y="431"/>
                      <a:pt x="244" y="749"/>
                    </a:cubicBezTo>
                    <a:cubicBezTo>
                      <a:pt x="429" y="987"/>
                      <a:pt x="614" y="1224"/>
                      <a:pt x="826" y="1462"/>
                    </a:cubicBezTo>
                    <a:cubicBezTo>
                      <a:pt x="1433" y="2069"/>
                      <a:pt x="2041" y="2703"/>
                      <a:pt x="2648" y="3311"/>
                    </a:cubicBezTo>
                    <a:cubicBezTo>
                      <a:pt x="2886" y="3549"/>
                      <a:pt x="3176" y="3734"/>
                      <a:pt x="3493" y="3813"/>
                    </a:cubicBezTo>
                    <a:lnTo>
                      <a:pt x="3678" y="3892"/>
                    </a:lnTo>
                    <a:cubicBezTo>
                      <a:pt x="4180" y="3813"/>
                      <a:pt x="4524" y="3522"/>
                      <a:pt x="4339" y="2941"/>
                    </a:cubicBezTo>
                    <a:cubicBezTo>
                      <a:pt x="4259" y="2783"/>
                      <a:pt x="4180" y="2651"/>
                      <a:pt x="4048" y="2545"/>
                    </a:cubicBezTo>
                    <a:cubicBezTo>
                      <a:pt x="3203" y="1673"/>
                      <a:pt x="2252" y="907"/>
                      <a:pt x="1248" y="221"/>
                    </a:cubicBezTo>
                    <a:cubicBezTo>
                      <a:pt x="1090" y="115"/>
                      <a:pt x="905" y="36"/>
                      <a:pt x="720" y="9"/>
                    </a:cubicBezTo>
                    <a:cubicBezTo>
                      <a:pt x="688" y="3"/>
                      <a:pt x="657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1"/>
              <p:cNvSpPr/>
              <p:nvPr/>
            </p:nvSpPr>
            <p:spPr>
              <a:xfrm>
                <a:off x="5472775" y="2633950"/>
                <a:ext cx="107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2860" extrusionOk="0">
                    <a:moveTo>
                      <a:pt x="3546" y="1"/>
                    </a:moveTo>
                    <a:cubicBezTo>
                      <a:pt x="3483" y="1"/>
                      <a:pt x="3418" y="9"/>
                      <a:pt x="3355" y="27"/>
                    </a:cubicBezTo>
                    <a:cubicBezTo>
                      <a:pt x="2668" y="185"/>
                      <a:pt x="2008" y="449"/>
                      <a:pt x="1427" y="846"/>
                    </a:cubicBezTo>
                    <a:cubicBezTo>
                      <a:pt x="1004" y="1110"/>
                      <a:pt x="608" y="1427"/>
                      <a:pt x="264" y="1744"/>
                    </a:cubicBezTo>
                    <a:cubicBezTo>
                      <a:pt x="106" y="1902"/>
                      <a:pt x="0" y="2087"/>
                      <a:pt x="0" y="2298"/>
                    </a:cubicBezTo>
                    <a:cubicBezTo>
                      <a:pt x="0" y="2612"/>
                      <a:pt x="221" y="2860"/>
                      <a:pt x="521" y="2860"/>
                    </a:cubicBezTo>
                    <a:cubicBezTo>
                      <a:pt x="549" y="2860"/>
                      <a:pt x="578" y="2858"/>
                      <a:pt x="608" y="2853"/>
                    </a:cubicBezTo>
                    <a:cubicBezTo>
                      <a:pt x="766" y="2853"/>
                      <a:pt x="898" y="2800"/>
                      <a:pt x="1057" y="2747"/>
                    </a:cubicBezTo>
                    <a:cubicBezTo>
                      <a:pt x="1876" y="2483"/>
                      <a:pt x="2694" y="2087"/>
                      <a:pt x="3434" y="1612"/>
                    </a:cubicBezTo>
                    <a:cubicBezTo>
                      <a:pt x="3619" y="1453"/>
                      <a:pt x="3804" y="1268"/>
                      <a:pt x="3989" y="1083"/>
                    </a:cubicBezTo>
                    <a:cubicBezTo>
                      <a:pt x="4227" y="898"/>
                      <a:pt x="4279" y="555"/>
                      <a:pt x="4121" y="317"/>
                    </a:cubicBezTo>
                    <a:cubicBezTo>
                      <a:pt x="3997" y="111"/>
                      <a:pt x="3776" y="1"/>
                      <a:pt x="3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1"/>
              <p:cNvSpPr/>
              <p:nvPr/>
            </p:nvSpPr>
            <p:spPr>
              <a:xfrm>
                <a:off x="5184200" y="2777825"/>
                <a:ext cx="108975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2778" extrusionOk="0">
                    <a:moveTo>
                      <a:pt x="528" y="0"/>
                    </a:moveTo>
                    <a:cubicBezTo>
                      <a:pt x="339" y="0"/>
                      <a:pt x="178" y="125"/>
                      <a:pt x="106" y="294"/>
                    </a:cubicBezTo>
                    <a:cubicBezTo>
                      <a:pt x="0" y="532"/>
                      <a:pt x="132" y="664"/>
                      <a:pt x="264" y="822"/>
                    </a:cubicBezTo>
                    <a:cubicBezTo>
                      <a:pt x="344" y="875"/>
                      <a:pt x="423" y="955"/>
                      <a:pt x="528" y="1007"/>
                    </a:cubicBezTo>
                    <a:cubicBezTo>
                      <a:pt x="1242" y="1456"/>
                      <a:pt x="1955" y="1932"/>
                      <a:pt x="2668" y="2407"/>
                    </a:cubicBezTo>
                    <a:cubicBezTo>
                      <a:pt x="2959" y="2592"/>
                      <a:pt x="3276" y="2724"/>
                      <a:pt x="3619" y="2777"/>
                    </a:cubicBezTo>
                    <a:cubicBezTo>
                      <a:pt x="3883" y="2751"/>
                      <a:pt x="4121" y="2592"/>
                      <a:pt x="4253" y="2328"/>
                    </a:cubicBezTo>
                    <a:cubicBezTo>
                      <a:pt x="4359" y="2117"/>
                      <a:pt x="4306" y="1826"/>
                      <a:pt x="4094" y="1668"/>
                    </a:cubicBezTo>
                    <a:cubicBezTo>
                      <a:pt x="3566" y="1087"/>
                      <a:pt x="2906" y="638"/>
                      <a:pt x="2140" y="373"/>
                    </a:cubicBezTo>
                    <a:cubicBezTo>
                      <a:pt x="1744" y="241"/>
                      <a:pt x="1321" y="109"/>
                      <a:pt x="898" y="30"/>
                    </a:cubicBezTo>
                    <a:cubicBezTo>
                      <a:pt x="793" y="4"/>
                      <a:pt x="687" y="4"/>
                      <a:pt x="581" y="4"/>
                    </a:cubicBezTo>
                    <a:cubicBezTo>
                      <a:pt x="563" y="1"/>
                      <a:pt x="545" y="0"/>
                      <a:pt x="5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1"/>
              <p:cNvSpPr/>
              <p:nvPr/>
            </p:nvSpPr>
            <p:spPr>
              <a:xfrm>
                <a:off x="5476725" y="2519700"/>
                <a:ext cx="918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3180" extrusionOk="0">
                    <a:moveTo>
                      <a:pt x="3144" y="1"/>
                    </a:moveTo>
                    <a:cubicBezTo>
                      <a:pt x="2933" y="27"/>
                      <a:pt x="2721" y="106"/>
                      <a:pt x="2536" y="212"/>
                    </a:cubicBezTo>
                    <a:cubicBezTo>
                      <a:pt x="1718" y="740"/>
                      <a:pt x="925" y="1269"/>
                      <a:pt x="318" y="2061"/>
                    </a:cubicBezTo>
                    <a:cubicBezTo>
                      <a:pt x="238" y="2167"/>
                      <a:pt x="186" y="2272"/>
                      <a:pt x="133" y="2378"/>
                    </a:cubicBezTo>
                    <a:cubicBezTo>
                      <a:pt x="1" y="2563"/>
                      <a:pt x="1" y="2827"/>
                      <a:pt x="159" y="2985"/>
                    </a:cubicBezTo>
                    <a:cubicBezTo>
                      <a:pt x="270" y="3115"/>
                      <a:pt x="433" y="3180"/>
                      <a:pt x="593" y="3180"/>
                    </a:cubicBezTo>
                    <a:cubicBezTo>
                      <a:pt x="662" y="3180"/>
                      <a:pt x="730" y="3168"/>
                      <a:pt x="793" y="3144"/>
                    </a:cubicBezTo>
                    <a:cubicBezTo>
                      <a:pt x="1269" y="2959"/>
                      <a:pt x="1718" y="2721"/>
                      <a:pt x="2114" y="2404"/>
                    </a:cubicBezTo>
                    <a:cubicBezTo>
                      <a:pt x="2563" y="2008"/>
                      <a:pt x="2986" y="1559"/>
                      <a:pt x="3355" y="1057"/>
                    </a:cubicBezTo>
                    <a:cubicBezTo>
                      <a:pt x="3461" y="925"/>
                      <a:pt x="3540" y="740"/>
                      <a:pt x="3593" y="582"/>
                    </a:cubicBezTo>
                    <a:cubicBezTo>
                      <a:pt x="3672" y="291"/>
                      <a:pt x="3461" y="1"/>
                      <a:pt x="3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1"/>
              <p:cNvSpPr/>
              <p:nvPr/>
            </p:nvSpPr>
            <p:spPr>
              <a:xfrm>
                <a:off x="5423250" y="2883875"/>
                <a:ext cx="102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322" extrusionOk="0">
                    <a:moveTo>
                      <a:pt x="2493" y="1"/>
                    </a:moveTo>
                    <a:cubicBezTo>
                      <a:pt x="1863" y="1"/>
                      <a:pt x="1249" y="107"/>
                      <a:pt x="634" y="305"/>
                    </a:cubicBezTo>
                    <a:cubicBezTo>
                      <a:pt x="476" y="358"/>
                      <a:pt x="344" y="437"/>
                      <a:pt x="211" y="543"/>
                    </a:cubicBezTo>
                    <a:cubicBezTo>
                      <a:pt x="0" y="727"/>
                      <a:pt x="53" y="1071"/>
                      <a:pt x="317" y="1150"/>
                    </a:cubicBezTo>
                    <a:cubicBezTo>
                      <a:pt x="396" y="1203"/>
                      <a:pt x="502" y="1229"/>
                      <a:pt x="608" y="1229"/>
                    </a:cubicBezTo>
                    <a:cubicBezTo>
                      <a:pt x="982" y="1229"/>
                      <a:pt x="1356" y="1321"/>
                      <a:pt x="1700" y="1321"/>
                    </a:cubicBezTo>
                    <a:cubicBezTo>
                      <a:pt x="1768" y="1321"/>
                      <a:pt x="1836" y="1317"/>
                      <a:pt x="1902" y="1309"/>
                    </a:cubicBezTo>
                    <a:cubicBezTo>
                      <a:pt x="1981" y="1313"/>
                      <a:pt x="2060" y="1315"/>
                      <a:pt x="2140" y="1315"/>
                    </a:cubicBezTo>
                    <a:cubicBezTo>
                      <a:pt x="2536" y="1315"/>
                      <a:pt x="2932" y="1260"/>
                      <a:pt x="3328" y="1150"/>
                    </a:cubicBezTo>
                    <a:cubicBezTo>
                      <a:pt x="3487" y="1124"/>
                      <a:pt x="3645" y="1071"/>
                      <a:pt x="3777" y="965"/>
                    </a:cubicBezTo>
                    <a:cubicBezTo>
                      <a:pt x="4094" y="754"/>
                      <a:pt x="4042" y="278"/>
                      <a:pt x="3672" y="173"/>
                    </a:cubicBezTo>
                    <a:cubicBezTo>
                      <a:pt x="3434" y="67"/>
                      <a:pt x="3143" y="14"/>
                      <a:pt x="2879" y="14"/>
                    </a:cubicBezTo>
                    <a:cubicBezTo>
                      <a:pt x="2750" y="5"/>
                      <a:pt x="2621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1"/>
              <p:cNvSpPr/>
              <p:nvPr/>
            </p:nvSpPr>
            <p:spPr>
              <a:xfrm>
                <a:off x="5272025" y="2492500"/>
                <a:ext cx="6210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38" extrusionOk="0">
                    <a:moveTo>
                      <a:pt x="523" y="0"/>
                    </a:moveTo>
                    <a:cubicBezTo>
                      <a:pt x="399" y="0"/>
                      <a:pt x="275" y="48"/>
                      <a:pt x="185" y="138"/>
                    </a:cubicBezTo>
                    <a:cubicBezTo>
                      <a:pt x="27" y="296"/>
                      <a:pt x="0" y="587"/>
                      <a:pt x="159" y="772"/>
                    </a:cubicBezTo>
                    <a:cubicBezTo>
                      <a:pt x="529" y="1274"/>
                      <a:pt x="793" y="1855"/>
                      <a:pt x="1110" y="2383"/>
                    </a:cubicBezTo>
                    <a:cubicBezTo>
                      <a:pt x="1242" y="2700"/>
                      <a:pt x="1532" y="2911"/>
                      <a:pt x="1876" y="2938"/>
                    </a:cubicBezTo>
                    <a:cubicBezTo>
                      <a:pt x="2166" y="2938"/>
                      <a:pt x="2430" y="2700"/>
                      <a:pt x="2457" y="2409"/>
                    </a:cubicBezTo>
                    <a:cubicBezTo>
                      <a:pt x="2483" y="2145"/>
                      <a:pt x="2457" y="1881"/>
                      <a:pt x="2351" y="1643"/>
                    </a:cubicBezTo>
                    <a:cubicBezTo>
                      <a:pt x="2034" y="983"/>
                      <a:pt x="1479" y="428"/>
                      <a:pt x="793" y="85"/>
                    </a:cubicBezTo>
                    <a:cubicBezTo>
                      <a:pt x="713" y="28"/>
                      <a:pt x="618" y="0"/>
                      <a:pt x="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75" name="Google Shape;1575;p1"/>
          <p:cNvSpPr/>
          <p:nvPr/>
        </p:nvSpPr>
        <p:spPr>
          <a:xfrm rot="5400000">
            <a:off x="3613038" y="4547275"/>
            <a:ext cx="391317" cy="436511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6" name="Google Shape;1576;p1"/>
          <p:cNvGrpSpPr/>
          <p:nvPr/>
        </p:nvGrpSpPr>
        <p:grpSpPr>
          <a:xfrm rot="355052">
            <a:off x="5341776" y="215011"/>
            <a:ext cx="1460567" cy="1003704"/>
            <a:chOff x="2367100" y="2661325"/>
            <a:chExt cx="1460525" cy="1003675"/>
          </a:xfrm>
        </p:grpSpPr>
        <p:sp>
          <p:nvSpPr>
            <p:cNvPr id="1577" name="Google Shape;1577;p1"/>
            <p:cNvSpPr/>
            <p:nvPr/>
          </p:nvSpPr>
          <p:spPr>
            <a:xfrm>
              <a:off x="3412500" y="3173625"/>
              <a:ext cx="397500" cy="162450"/>
            </a:xfrm>
            <a:custGeom>
              <a:avLst/>
              <a:gdLst/>
              <a:ahLst/>
              <a:cxnLst/>
              <a:rect l="l" t="t" r="r" b="b"/>
              <a:pathLst>
                <a:path w="15900" h="6498" extrusionOk="0">
                  <a:moveTo>
                    <a:pt x="15314" y="0"/>
                  </a:moveTo>
                  <a:cubicBezTo>
                    <a:pt x="15116" y="0"/>
                    <a:pt x="14911" y="161"/>
                    <a:pt x="14987" y="416"/>
                  </a:cubicBezTo>
                  <a:cubicBezTo>
                    <a:pt x="15153" y="1038"/>
                    <a:pt x="15070" y="1742"/>
                    <a:pt x="14821" y="2364"/>
                  </a:cubicBezTo>
                  <a:cubicBezTo>
                    <a:pt x="14531" y="2945"/>
                    <a:pt x="14075" y="3442"/>
                    <a:pt x="13495" y="3816"/>
                  </a:cubicBezTo>
                  <a:cubicBezTo>
                    <a:pt x="12334" y="4520"/>
                    <a:pt x="10966" y="4894"/>
                    <a:pt x="9597" y="4894"/>
                  </a:cubicBezTo>
                  <a:cubicBezTo>
                    <a:pt x="6861" y="4811"/>
                    <a:pt x="4332" y="3442"/>
                    <a:pt x="2797" y="1203"/>
                  </a:cubicBezTo>
                  <a:cubicBezTo>
                    <a:pt x="2797" y="1162"/>
                    <a:pt x="2756" y="1120"/>
                    <a:pt x="2756" y="1079"/>
                  </a:cubicBezTo>
                  <a:cubicBezTo>
                    <a:pt x="2474" y="742"/>
                    <a:pt x="2132" y="602"/>
                    <a:pt x="1799" y="602"/>
                  </a:cubicBezTo>
                  <a:cubicBezTo>
                    <a:pt x="862" y="602"/>
                    <a:pt x="1" y="1717"/>
                    <a:pt x="766" y="2696"/>
                  </a:cubicBezTo>
                  <a:cubicBezTo>
                    <a:pt x="2797" y="5110"/>
                    <a:pt x="5749" y="6497"/>
                    <a:pt x="8868" y="6497"/>
                  </a:cubicBezTo>
                  <a:cubicBezTo>
                    <a:pt x="9124" y="6497"/>
                    <a:pt x="9381" y="6488"/>
                    <a:pt x="9639" y="6469"/>
                  </a:cubicBezTo>
                  <a:cubicBezTo>
                    <a:pt x="11297" y="6345"/>
                    <a:pt x="12873" y="5723"/>
                    <a:pt x="14158" y="4686"/>
                  </a:cubicBezTo>
                  <a:cubicBezTo>
                    <a:pt x="14821" y="4189"/>
                    <a:pt x="15361" y="3484"/>
                    <a:pt x="15651" y="2696"/>
                  </a:cubicBezTo>
                  <a:cubicBezTo>
                    <a:pt x="15900" y="1867"/>
                    <a:pt x="15900" y="996"/>
                    <a:pt x="15609" y="208"/>
                  </a:cubicBezTo>
                  <a:cubicBezTo>
                    <a:pt x="15561" y="64"/>
                    <a:pt x="15439" y="0"/>
                    <a:pt x="15314" y="0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"/>
            <p:cNvSpPr/>
            <p:nvPr/>
          </p:nvSpPr>
          <p:spPr>
            <a:xfrm>
              <a:off x="3759175" y="3102125"/>
              <a:ext cx="68450" cy="91325"/>
            </a:xfrm>
            <a:custGeom>
              <a:avLst/>
              <a:gdLst/>
              <a:ahLst/>
              <a:cxnLst/>
              <a:rect l="l" t="t" r="r" b="b"/>
              <a:pathLst>
                <a:path w="2738" h="3653" extrusionOk="0">
                  <a:moveTo>
                    <a:pt x="954" y="0"/>
                  </a:moveTo>
                  <a:cubicBezTo>
                    <a:pt x="954" y="954"/>
                    <a:pt x="1" y="1534"/>
                    <a:pt x="84" y="2654"/>
                  </a:cubicBezTo>
                  <a:cubicBezTo>
                    <a:pt x="186" y="3570"/>
                    <a:pt x="1037" y="3653"/>
                    <a:pt x="1343" y="3653"/>
                  </a:cubicBezTo>
                  <a:cubicBezTo>
                    <a:pt x="1411" y="3653"/>
                    <a:pt x="1452" y="3649"/>
                    <a:pt x="1452" y="3649"/>
                  </a:cubicBezTo>
                  <a:cubicBezTo>
                    <a:pt x="1452" y="3649"/>
                    <a:pt x="2737" y="3483"/>
                    <a:pt x="2530" y="2405"/>
                  </a:cubicBezTo>
                  <a:cubicBezTo>
                    <a:pt x="2281" y="1327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"/>
            <p:cNvSpPr/>
            <p:nvPr/>
          </p:nvSpPr>
          <p:spPr>
            <a:xfrm>
              <a:off x="2938225" y="3374725"/>
              <a:ext cx="162775" cy="290275"/>
            </a:xfrm>
            <a:custGeom>
              <a:avLst/>
              <a:gdLst/>
              <a:ahLst/>
              <a:cxnLst/>
              <a:rect l="l" t="t" r="r" b="b"/>
              <a:pathLst>
                <a:path w="6511" h="11611" extrusionOk="0">
                  <a:moveTo>
                    <a:pt x="4230" y="1"/>
                  </a:moveTo>
                  <a:cubicBezTo>
                    <a:pt x="4230" y="1"/>
                    <a:pt x="1245" y="291"/>
                    <a:pt x="125" y="374"/>
                  </a:cubicBezTo>
                  <a:cubicBezTo>
                    <a:pt x="1" y="4603"/>
                    <a:pt x="2903" y="9786"/>
                    <a:pt x="2903" y="9786"/>
                  </a:cubicBezTo>
                  <a:cubicBezTo>
                    <a:pt x="2903" y="9786"/>
                    <a:pt x="2627" y="9435"/>
                    <a:pt x="1958" y="9435"/>
                  </a:cubicBezTo>
                  <a:cubicBezTo>
                    <a:pt x="1767" y="9435"/>
                    <a:pt x="1544" y="9463"/>
                    <a:pt x="1286" y="9537"/>
                  </a:cubicBezTo>
                  <a:cubicBezTo>
                    <a:pt x="84" y="9869"/>
                    <a:pt x="374" y="11610"/>
                    <a:pt x="374" y="11610"/>
                  </a:cubicBezTo>
                  <a:lnTo>
                    <a:pt x="4893" y="11610"/>
                  </a:lnTo>
                  <a:cubicBezTo>
                    <a:pt x="6510" y="6883"/>
                    <a:pt x="4230" y="1"/>
                    <a:pt x="4230" y="1"/>
                  </a:cubicBezTo>
                  <a:close/>
                </a:path>
              </a:pathLst>
            </a:custGeom>
            <a:solidFill>
              <a:srgbClr val="EAB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"/>
            <p:cNvSpPr/>
            <p:nvPr/>
          </p:nvSpPr>
          <p:spPr>
            <a:xfrm>
              <a:off x="3229500" y="3389250"/>
              <a:ext cx="215625" cy="275750"/>
            </a:xfrm>
            <a:custGeom>
              <a:avLst/>
              <a:gdLst/>
              <a:ahLst/>
              <a:cxnLst/>
              <a:rect l="l" t="t" r="r" b="b"/>
              <a:pathLst>
                <a:path w="8625" h="11030" extrusionOk="0">
                  <a:moveTo>
                    <a:pt x="3069" y="0"/>
                  </a:moveTo>
                  <a:cubicBezTo>
                    <a:pt x="3069" y="0"/>
                    <a:pt x="4188" y="5515"/>
                    <a:pt x="2986" y="9122"/>
                  </a:cubicBezTo>
                  <a:cubicBezTo>
                    <a:pt x="2521" y="8852"/>
                    <a:pt x="1940" y="8641"/>
                    <a:pt x="1431" y="8641"/>
                  </a:cubicBezTo>
                  <a:cubicBezTo>
                    <a:pt x="1079" y="8641"/>
                    <a:pt x="760" y="8743"/>
                    <a:pt x="540" y="8997"/>
                  </a:cubicBezTo>
                  <a:cubicBezTo>
                    <a:pt x="1" y="9661"/>
                    <a:pt x="167" y="11029"/>
                    <a:pt x="167" y="11029"/>
                  </a:cubicBezTo>
                  <a:lnTo>
                    <a:pt x="4727" y="11029"/>
                  </a:lnTo>
                  <a:cubicBezTo>
                    <a:pt x="4727" y="11029"/>
                    <a:pt x="8625" y="5017"/>
                    <a:pt x="7671" y="0"/>
                  </a:cubicBezTo>
                  <a:close/>
                </a:path>
              </a:pathLst>
            </a:custGeom>
            <a:solidFill>
              <a:srgbClr val="EAB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"/>
            <p:cNvSpPr/>
            <p:nvPr/>
          </p:nvSpPr>
          <p:spPr>
            <a:xfrm>
              <a:off x="2715375" y="3139025"/>
              <a:ext cx="872800" cy="525975"/>
            </a:xfrm>
            <a:custGeom>
              <a:avLst/>
              <a:gdLst/>
              <a:ahLst/>
              <a:cxnLst/>
              <a:rect l="l" t="t" r="r" b="b"/>
              <a:pathLst>
                <a:path w="34912" h="21039" extrusionOk="0">
                  <a:moveTo>
                    <a:pt x="11548" y="1"/>
                  </a:moveTo>
                  <a:cubicBezTo>
                    <a:pt x="11171" y="1"/>
                    <a:pt x="10793" y="73"/>
                    <a:pt x="10449" y="224"/>
                  </a:cubicBezTo>
                  <a:cubicBezTo>
                    <a:pt x="8542" y="1053"/>
                    <a:pt x="4893" y="2919"/>
                    <a:pt x="4893" y="5034"/>
                  </a:cubicBezTo>
                  <a:cubicBezTo>
                    <a:pt x="4852" y="5863"/>
                    <a:pt x="4976" y="6734"/>
                    <a:pt x="5225" y="7563"/>
                  </a:cubicBezTo>
                  <a:cubicBezTo>
                    <a:pt x="5681" y="9263"/>
                    <a:pt x="5805" y="11004"/>
                    <a:pt x="5556" y="12746"/>
                  </a:cubicBezTo>
                  <a:cubicBezTo>
                    <a:pt x="5432" y="13782"/>
                    <a:pt x="5349" y="14570"/>
                    <a:pt x="5349" y="14653"/>
                  </a:cubicBezTo>
                  <a:cubicBezTo>
                    <a:pt x="5349" y="14860"/>
                    <a:pt x="2778" y="19421"/>
                    <a:pt x="2778" y="19421"/>
                  </a:cubicBezTo>
                  <a:cubicBezTo>
                    <a:pt x="2415" y="19169"/>
                    <a:pt x="1976" y="19031"/>
                    <a:pt x="1538" y="19031"/>
                  </a:cubicBezTo>
                  <a:cubicBezTo>
                    <a:pt x="1327" y="19031"/>
                    <a:pt x="1115" y="19063"/>
                    <a:pt x="913" y="19131"/>
                  </a:cubicBezTo>
                  <a:cubicBezTo>
                    <a:pt x="0" y="19504"/>
                    <a:pt x="208" y="21038"/>
                    <a:pt x="208" y="21038"/>
                  </a:cubicBezTo>
                  <a:lnTo>
                    <a:pt x="5017" y="21038"/>
                  </a:lnTo>
                  <a:cubicBezTo>
                    <a:pt x="5017" y="21038"/>
                    <a:pt x="9247" y="16311"/>
                    <a:pt x="10283" y="11958"/>
                  </a:cubicBezTo>
                  <a:cubicBezTo>
                    <a:pt x="10988" y="12165"/>
                    <a:pt x="11693" y="12290"/>
                    <a:pt x="12398" y="12372"/>
                  </a:cubicBezTo>
                  <a:cubicBezTo>
                    <a:pt x="13453" y="12519"/>
                    <a:pt x="14443" y="12579"/>
                    <a:pt x="15381" y="12579"/>
                  </a:cubicBezTo>
                  <a:cubicBezTo>
                    <a:pt x="19476" y="12579"/>
                    <a:pt x="22592" y="11441"/>
                    <a:pt x="25909" y="11441"/>
                  </a:cubicBezTo>
                  <a:cubicBezTo>
                    <a:pt x="26550" y="11441"/>
                    <a:pt x="27199" y="11483"/>
                    <a:pt x="27863" y="11585"/>
                  </a:cubicBezTo>
                  <a:cubicBezTo>
                    <a:pt x="28402" y="11668"/>
                    <a:pt x="28941" y="11709"/>
                    <a:pt x="29480" y="11709"/>
                  </a:cubicBezTo>
                  <a:cubicBezTo>
                    <a:pt x="30061" y="15441"/>
                    <a:pt x="32175" y="19214"/>
                    <a:pt x="32175" y="19214"/>
                  </a:cubicBezTo>
                  <a:cubicBezTo>
                    <a:pt x="32175" y="19214"/>
                    <a:pt x="31905" y="18846"/>
                    <a:pt x="31233" y="18846"/>
                  </a:cubicBezTo>
                  <a:cubicBezTo>
                    <a:pt x="31032" y="18846"/>
                    <a:pt x="30794" y="18879"/>
                    <a:pt x="30517" y="18965"/>
                  </a:cubicBezTo>
                  <a:cubicBezTo>
                    <a:pt x="29356" y="19297"/>
                    <a:pt x="29646" y="21038"/>
                    <a:pt x="29646" y="21038"/>
                  </a:cubicBezTo>
                  <a:lnTo>
                    <a:pt x="34124" y="21038"/>
                  </a:lnTo>
                  <a:cubicBezTo>
                    <a:pt x="34746" y="19048"/>
                    <a:pt x="34912" y="16933"/>
                    <a:pt x="34621" y="14902"/>
                  </a:cubicBezTo>
                  <a:cubicBezTo>
                    <a:pt x="34497" y="13948"/>
                    <a:pt x="34373" y="13036"/>
                    <a:pt x="34165" y="12124"/>
                  </a:cubicBezTo>
                  <a:cubicBezTo>
                    <a:pt x="34041" y="11419"/>
                    <a:pt x="33834" y="10590"/>
                    <a:pt x="33709" y="9843"/>
                  </a:cubicBezTo>
                  <a:cubicBezTo>
                    <a:pt x="33709" y="9760"/>
                    <a:pt x="33709" y="9636"/>
                    <a:pt x="33668" y="9553"/>
                  </a:cubicBezTo>
                  <a:cubicBezTo>
                    <a:pt x="33668" y="8848"/>
                    <a:pt x="33626" y="8143"/>
                    <a:pt x="33543" y="7397"/>
                  </a:cubicBezTo>
                  <a:cubicBezTo>
                    <a:pt x="33295" y="6651"/>
                    <a:pt x="33004" y="5863"/>
                    <a:pt x="32631" y="5158"/>
                  </a:cubicBezTo>
                  <a:cubicBezTo>
                    <a:pt x="32175" y="4080"/>
                    <a:pt x="31512" y="3126"/>
                    <a:pt x="30682" y="2297"/>
                  </a:cubicBezTo>
                  <a:cubicBezTo>
                    <a:pt x="29231" y="929"/>
                    <a:pt x="27366" y="473"/>
                    <a:pt x="25417" y="473"/>
                  </a:cubicBezTo>
                  <a:cubicBezTo>
                    <a:pt x="23966" y="514"/>
                    <a:pt x="22473" y="639"/>
                    <a:pt x="21022" y="929"/>
                  </a:cubicBezTo>
                  <a:cubicBezTo>
                    <a:pt x="20082" y="1095"/>
                    <a:pt x="19128" y="1178"/>
                    <a:pt x="18175" y="1178"/>
                  </a:cubicBezTo>
                  <a:cubicBezTo>
                    <a:pt x="16267" y="1178"/>
                    <a:pt x="14360" y="846"/>
                    <a:pt x="12564" y="183"/>
                  </a:cubicBezTo>
                  <a:cubicBezTo>
                    <a:pt x="12245" y="63"/>
                    <a:pt x="11897" y="1"/>
                    <a:pt x="11548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"/>
            <p:cNvSpPr/>
            <p:nvPr/>
          </p:nvSpPr>
          <p:spPr>
            <a:xfrm>
              <a:off x="2367100" y="2661325"/>
              <a:ext cx="909075" cy="732075"/>
            </a:xfrm>
            <a:custGeom>
              <a:avLst/>
              <a:gdLst/>
              <a:ahLst/>
              <a:cxnLst/>
              <a:rect l="l" t="t" r="r" b="b"/>
              <a:pathLst>
                <a:path w="36363" h="29283" extrusionOk="0">
                  <a:moveTo>
                    <a:pt x="18161" y="0"/>
                  </a:moveTo>
                  <a:cubicBezTo>
                    <a:pt x="16761" y="0"/>
                    <a:pt x="15362" y="239"/>
                    <a:pt x="14014" y="716"/>
                  </a:cubicBezTo>
                  <a:cubicBezTo>
                    <a:pt x="11029" y="1752"/>
                    <a:pt x="7090" y="3701"/>
                    <a:pt x="4478" y="7308"/>
                  </a:cubicBezTo>
                  <a:cubicBezTo>
                    <a:pt x="3110" y="9796"/>
                    <a:pt x="0" y="25717"/>
                    <a:pt x="18202" y="29283"/>
                  </a:cubicBezTo>
                  <a:cubicBezTo>
                    <a:pt x="36363" y="25717"/>
                    <a:pt x="33253" y="9796"/>
                    <a:pt x="31843" y="7308"/>
                  </a:cubicBezTo>
                  <a:cubicBezTo>
                    <a:pt x="29272" y="3701"/>
                    <a:pt x="25292" y="1711"/>
                    <a:pt x="22307" y="716"/>
                  </a:cubicBezTo>
                  <a:cubicBezTo>
                    <a:pt x="20959" y="239"/>
                    <a:pt x="19560" y="0"/>
                    <a:pt x="18161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"/>
            <p:cNvSpPr/>
            <p:nvPr/>
          </p:nvSpPr>
          <p:spPr>
            <a:xfrm>
              <a:off x="2955850" y="2788200"/>
              <a:ext cx="147150" cy="137750"/>
            </a:xfrm>
            <a:custGeom>
              <a:avLst/>
              <a:gdLst/>
              <a:ahLst/>
              <a:cxnLst/>
              <a:rect l="l" t="t" r="r" b="b"/>
              <a:pathLst>
                <a:path w="5886" h="5510" extrusionOk="0">
                  <a:moveTo>
                    <a:pt x="2914" y="1"/>
                  </a:moveTo>
                  <a:cubicBezTo>
                    <a:pt x="2765" y="1"/>
                    <a:pt x="2610" y="12"/>
                    <a:pt x="2447" y="35"/>
                  </a:cubicBezTo>
                  <a:cubicBezTo>
                    <a:pt x="457" y="284"/>
                    <a:pt x="1" y="2731"/>
                    <a:pt x="1" y="2731"/>
                  </a:cubicBezTo>
                  <a:cubicBezTo>
                    <a:pt x="1" y="2731"/>
                    <a:pt x="1327" y="5052"/>
                    <a:pt x="2157" y="5509"/>
                  </a:cubicBezTo>
                  <a:cubicBezTo>
                    <a:pt x="2193" y="5509"/>
                    <a:pt x="2228" y="5509"/>
                    <a:pt x="2263" y="5509"/>
                  </a:cubicBezTo>
                  <a:cubicBezTo>
                    <a:pt x="5160" y="5509"/>
                    <a:pt x="5885" y="3835"/>
                    <a:pt x="5640" y="2565"/>
                  </a:cubicBezTo>
                  <a:cubicBezTo>
                    <a:pt x="5411" y="1422"/>
                    <a:pt x="4588" y="1"/>
                    <a:pt x="2914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"/>
            <p:cNvSpPr/>
            <p:nvPr/>
          </p:nvSpPr>
          <p:spPr>
            <a:xfrm>
              <a:off x="2975550" y="2824175"/>
              <a:ext cx="94700" cy="81600"/>
            </a:xfrm>
            <a:custGeom>
              <a:avLst/>
              <a:gdLst/>
              <a:ahLst/>
              <a:cxnLst/>
              <a:rect l="l" t="t" r="r" b="b"/>
              <a:pathLst>
                <a:path w="3788" h="3264" extrusionOk="0">
                  <a:moveTo>
                    <a:pt x="1850" y="0"/>
                  </a:moveTo>
                  <a:cubicBezTo>
                    <a:pt x="1719" y="0"/>
                    <a:pt x="1586" y="15"/>
                    <a:pt x="1452" y="48"/>
                  </a:cubicBezTo>
                  <a:cubicBezTo>
                    <a:pt x="705" y="255"/>
                    <a:pt x="125" y="835"/>
                    <a:pt x="0" y="1623"/>
                  </a:cubicBezTo>
                  <a:cubicBezTo>
                    <a:pt x="0" y="1623"/>
                    <a:pt x="622" y="2826"/>
                    <a:pt x="1120" y="3157"/>
                  </a:cubicBezTo>
                  <a:cubicBezTo>
                    <a:pt x="1230" y="3227"/>
                    <a:pt x="1418" y="3264"/>
                    <a:pt x="1642" y="3264"/>
                  </a:cubicBezTo>
                  <a:cubicBezTo>
                    <a:pt x="2346" y="3264"/>
                    <a:pt x="3409" y="2907"/>
                    <a:pt x="3566" y="2121"/>
                  </a:cubicBezTo>
                  <a:cubicBezTo>
                    <a:pt x="3787" y="979"/>
                    <a:pt x="2895" y="0"/>
                    <a:pt x="1850" y="0"/>
                  </a:cubicBezTo>
                  <a:close/>
                </a:path>
              </a:pathLst>
            </a:custGeom>
            <a:solidFill>
              <a:srgbClr val="EA9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"/>
            <p:cNvSpPr/>
            <p:nvPr/>
          </p:nvSpPr>
          <p:spPr>
            <a:xfrm>
              <a:off x="2538175" y="2788200"/>
              <a:ext cx="147175" cy="137750"/>
            </a:xfrm>
            <a:custGeom>
              <a:avLst/>
              <a:gdLst/>
              <a:ahLst/>
              <a:cxnLst/>
              <a:rect l="l" t="t" r="r" b="b"/>
              <a:pathLst>
                <a:path w="5887" h="5510" extrusionOk="0">
                  <a:moveTo>
                    <a:pt x="2972" y="1"/>
                  </a:moveTo>
                  <a:cubicBezTo>
                    <a:pt x="1292" y="1"/>
                    <a:pt x="434" y="1422"/>
                    <a:pt x="206" y="2565"/>
                  </a:cubicBezTo>
                  <a:cubicBezTo>
                    <a:pt x="1" y="3835"/>
                    <a:pt x="687" y="5509"/>
                    <a:pt x="3622" y="5509"/>
                  </a:cubicBezTo>
                  <a:cubicBezTo>
                    <a:pt x="3658" y="5509"/>
                    <a:pt x="3694" y="5509"/>
                    <a:pt x="3730" y="5509"/>
                  </a:cubicBezTo>
                  <a:cubicBezTo>
                    <a:pt x="4559" y="5052"/>
                    <a:pt x="5886" y="2731"/>
                    <a:pt x="5886" y="2731"/>
                  </a:cubicBezTo>
                  <a:cubicBezTo>
                    <a:pt x="5886" y="2731"/>
                    <a:pt x="5389" y="284"/>
                    <a:pt x="3440" y="35"/>
                  </a:cubicBezTo>
                  <a:cubicBezTo>
                    <a:pt x="3277" y="12"/>
                    <a:pt x="3121" y="1"/>
                    <a:pt x="2972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"/>
            <p:cNvSpPr/>
            <p:nvPr/>
          </p:nvSpPr>
          <p:spPr>
            <a:xfrm>
              <a:off x="2570950" y="2824175"/>
              <a:ext cx="94700" cy="81600"/>
            </a:xfrm>
            <a:custGeom>
              <a:avLst/>
              <a:gdLst/>
              <a:ahLst/>
              <a:cxnLst/>
              <a:rect l="l" t="t" r="r" b="b"/>
              <a:pathLst>
                <a:path w="3788" h="3264" extrusionOk="0">
                  <a:moveTo>
                    <a:pt x="1967" y="0"/>
                  </a:moveTo>
                  <a:cubicBezTo>
                    <a:pt x="893" y="0"/>
                    <a:pt x="0" y="979"/>
                    <a:pt x="222" y="2121"/>
                  </a:cubicBezTo>
                  <a:cubicBezTo>
                    <a:pt x="379" y="2907"/>
                    <a:pt x="1442" y="3264"/>
                    <a:pt x="2164" y="3264"/>
                  </a:cubicBezTo>
                  <a:cubicBezTo>
                    <a:pt x="2394" y="3264"/>
                    <a:pt x="2589" y="3227"/>
                    <a:pt x="2709" y="3157"/>
                  </a:cubicBezTo>
                  <a:cubicBezTo>
                    <a:pt x="3165" y="2826"/>
                    <a:pt x="3787" y="1623"/>
                    <a:pt x="3787" y="1623"/>
                  </a:cubicBezTo>
                  <a:cubicBezTo>
                    <a:pt x="3663" y="835"/>
                    <a:pt x="3082" y="255"/>
                    <a:pt x="2378" y="48"/>
                  </a:cubicBezTo>
                  <a:cubicBezTo>
                    <a:pt x="2239" y="15"/>
                    <a:pt x="2102" y="0"/>
                    <a:pt x="1967" y="0"/>
                  </a:cubicBezTo>
                  <a:close/>
                </a:path>
              </a:pathLst>
            </a:custGeom>
            <a:solidFill>
              <a:srgbClr val="EA9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"/>
            <p:cNvSpPr/>
            <p:nvPr/>
          </p:nvSpPr>
          <p:spPr>
            <a:xfrm>
              <a:off x="2577525" y="2805650"/>
              <a:ext cx="487200" cy="436425"/>
            </a:xfrm>
            <a:custGeom>
              <a:avLst/>
              <a:gdLst/>
              <a:ahLst/>
              <a:cxnLst/>
              <a:rect l="l" t="t" r="r" b="b"/>
              <a:pathLst>
                <a:path w="19488" h="17457" extrusionOk="0">
                  <a:moveTo>
                    <a:pt x="9744" y="1"/>
                  </a:moveTo>
                  <a:cubicBezTo>
                    <a:pt x="9246" y="1"/>
                    <a:pt x="8749" y="42"/>
                    <a:pt x="8251" y="125"/>
                  </a:cubicBezTo>
                  <a:cubicBezTo>
                    <a:pt x="6841" y="374"/>
                    <a:pt x="4810" y="830"/>
                    <a:pt x="3773" y="1494"/>
                  </a:cubicBezTo>
                  <a:cubicBezTo>
                    <a:pt x="2115" y="2530"/>
                    <a:pt x="0" y="7837"/>
                    <a:pt x="0" y="9869"/>
                  </a:cubicBezTo>
                  <a:cubicBezTo>
                    <a:pt x="0" y="11527"/>
                    <a:pt x="1866" y="14761"/>
                    <a:pt x="6219" y="16710"/>
                  </a:cubicBezTo>
                  <a:cubicBezTo>
                    <a:pt x="7339" y="17208"/>
                    <a:pt x="8541" y="17456"/>
                    <a:pt x="9744" y="17456"/>
                  </a:cubicBezTo>
                  <a:cubicBezTo>
                    <a:pt x="10946" y="17456"/>
                    <a:pt x="12148" y="17208"/>
                    <a:pt x="13268" y="16710"/>
                  </a:cubicBezTo>
                  <a:cubicBezTo>
                    <a:pt x="17621" y="14761"/>
                    <a:pt x="19487" y="11527"/>
                    <a:pt x="19487" y="9869"/>
                  </a:cubicBezTo>
                  <a:cubicBezTo>
                    <a:pt x="19487" y="7837"/>
                    <a:pt x="17373" y="2530"/>
                    <a:pt x="15714" y="1494"/>
                  </a:cubicBezTo>
                  <a:cubicBezTo>
                    <a:pt x="14678" y="830"/>
                    <a:pt x="12605" y="374"/>
                    <a:pt x="11236" y="125"/>
                  </a:cubicBezTo>
                  <a:cubicBezTo>
                    <a:pt x="10739" y="42"/>
                    <a:pt x="10241" y="1"/>
                    <a:pt x="9744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"/>
            <p:cNvSpPr/>
            <p:nvPr/>
          </p:nvSpPr>
          <p:spPr>
            <a:xfrm>
              <a:off x="2873975" y="2918150"/>
              <a:ext cx="112625" cy="92250"/>
            </a:xfrm>
            <a:custGeom>
              <a:avLst/>
              <a:gdLst/>
              <a:ahLst/>
              <a:cxnLst/>
              <a:rect l="l" t="t" r="r" b="b"/>
              <a:pathLst>
                <a:path w="4505" h="3690" extrusionOk="0">
                  <a:moveTo>
                    <a:pt x="2309" y="0"/>
                  </a:moveTo>
                  <a:cubicBezTo>
                    <a:pt x="2106" y="0"/>
                    <a:pt x="1900" y="34"/>
                    <a:pt x="1700" y="103"/>
                  </a:cubicBezTo>
                  <a:cubicBezTo>
                    <a:pt x="125" y="642"/>
                    <a:pt x="0" y="2798"/>
                    <a:pt x="1493" y="3503"/>
                  </a:cubicBezTo>
                  <a:cubicBezTo>
                    <a:pt x="1764" y="3631"/>
                    <a:pt x="2040" y="3690"/>
                    <a:pt x="2306" y="3690"/>
                  </a:cubicBezTo>
                  <a:cubicBezTo>
                    <a:pt x="3502" y="3690"/>
                    <a:pt x="4504" y="2512"/>
                    <a:pt x="4063" y="1223"/>
                  </a:cubicBezTo>
                  <a:cubicBezTo>
                    <a:pt x="3801" y="469"/>
                    <a:pt x="3073" y="0"/>
                    <a:pt x="230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"/>
            <p:cNvSpPr/>
            <p:nvPr/>
          </p:nvSpPr>
          <p:spPr>
            <a:xfrm>
              <a:off x="2920600" y="2922250"/>
              <a:ext cx="38475" cy="32275"/>
            </a:xfrm>
            <a:custGeom>
              <a:avLst/>
              <a:gdLst/>
              <a:ahLst/>
              <a:cxnLst/>
              <a:rect l="l" t="t" r="r" b="b"/>
              <a:pathLst>
                <a:path w="1539" h="1291" extrusionOk="0">
                  <a:moveTo>
                    <a:pt x="754" y="1"/>
                  </a:moveTo>
                  <a:cubicBezTo>
                    <a:pt x="697" y="1"/>
                    <a:pt x="638" y="8"/>
                    <a:pt x="581" y="22"/>
                  </a:cubicBezTo>
                  <a:cubicBezTo>
                    <a:pt x="42" y="229"/>
                    <a:pt x="1" y="976"/>
                    <a:pt x="499" y="1225"/>
                  </a:cubicBezTo>
                  <a:cubicBezTo>
                    <a:pt x="589" y="1270"/>
                    <a:pt x="683" y="1290"/>
                    <a:pt x="774" y="1290"/>
                  </a:cubicBezTo>
                  <a:cubicBezTo>
                    <a:pt x="1182" y="1290"/>
                    <a:pt x="1539" y="877"/>
                    <a:pt x="1369" y="437"/>
                  </a:cubicBezTo>
                  <a:cubicBezTo>
                    <a:pt x="1301" y="162"/>
                    <a:pt x="1033" y="1"/>
                    <a:pt x="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"/>
            <p:cNvSpPr/>
            <p:nvPr/>
          </p:nvSpPr>
          <p:spPr>
            <a:xfrm>
              <a:off x="2665625" y="2918150"/>
              <a:ext cx="112575" cy="92625"/>
            </a:xfrm>
            <a:custGeom>
              <a:avLst/>
              <a:gdLst/>
              <a:ahLst/>
              <a:cxnLst/>
              <a:rect l="l" t="t" r="r" b="b"/>
              <a:pathLst>
                <a:path w="4503" h="3705" extrusionOk="0">
                  <a:moveTo>
                    <a:pt x="2305" y="0"/>
                  </a:moveTo>
                  <a:cubicBezTo>
                    <a:pt x="2104" y="0"/>
                    <a:pt x="1900" y="34"/>
                    <a:pt x="1700" y="103"/>
                  </a:cubicBezTo>
                  <a:cubicBezTo>
                    <a:pt x="125" y="642"/>
                    <a:pt x="0" y="2798"/>
                    <a:pt x="1493" y="3503"/>
                  </a:cubicBezTo>
                  <a:cubicBezTo>
                    <a:pt x="1771" y="3642"/>
                    <a:pt x="2053" y="3705"/>
                    <a:pt x="2325" y="3705"/>
                  </a:cubicBezTo>
                  <a:cubicBezTo>
                    <a:pt x="3513" y="3705"/>
                    <a:pt x="4502" y="2505"/>
                    <a:pt x="4064" y="1223"/>
                  </a:cubicBezTo>
                  <a:cubicBezTo>
                    <a:pt x="3769" y="469"/>
                    <a:pt x="3060" y="0"/>
                    <a:pt x="230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"/>
            <p:cNvSpPr/>
            <p:nvPr/>
          </p:nvSpPr>
          <p:spPr>
            <a:xfrm>
              <a:off x="2711225" y="2922250"/>
              <a:ext cx="38650" cy="32275"/>
            </a:xfrm>
            <a:custGeom>
              <a:avLst/>
              <a:gdLst/>
              <a:ahLst/>
              <a:cxnLst/>
              <a:rect l="l" t="t" r="r" b="b"/>
              <a:pathLst>
                <a:path w="1546" h="1291" extrusionOk="0">
                  <a:moveTo>
                    <a:pt x="754" y="1"/>
                  </a:moveTo>
                  <a:cubicBezTo>
                    <a:pt x="696" y="1"/>
                    <a:pt x="638" y="8"/>
                    <a:pt x="581" y="22"/>
                  </a:cubicBezTo>
                  <a:cubicBezTo>
                    <a:pt x="42" y="229"/>
                    <a:pt x="1" y="976"/>
                    <a:pt x="498" y="1225"/>
                  </a:cubicBezTo>
                  <a:cubicBezTo>
                    <a:pt x="596" y="1270"/>
                    <a:pt x="695" y="1290"/>
                    <a:pt x="789" y="1290"/>
                  </a:cubicBezTo>
                  <a:cubicBezTo>
                    <a:pt x="1210" y="1290"/>
                    <a:pt x="1546" y="877"/>
                    <a:pt x="1410" y="437"/>
                  </a:cubicBezTo>
                  <a:cubicBezTo>
                    <a:pt x="1307" y="162"/>
                    <a:pt x="1034" y="1"/>
                    <a:pt x="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"/>
            <p:cNvSpPr/>
            <p:nvPr/>
          </p:nvSpPr>
          <p:spPr>
            <a:xfrm>
              <a:off x="2687400" y="3075550"/>
              <a:ext cx="280925" cy="109625"/>
            </a:xfrm>
            <a:custGeom>
              <a:avLst/>
              <a:gdLst/>
              <a:ahLst/>
              <a:cxnLst/>
              <a:rect l="l" t="t" r="r" b="b"/>
              <a:pathLst>
                <a:path w="11237" h="4385" extrusionOk="0">
                  <a:moveTo>
                    <a:pt x="2625" y="0"/>
                  </a:moveTo>
                  <a:cubicBezTo>
                    <a:pt x="2354" y="0"/>
                    <a:pt x="2084" y="33"/>
                    <a:pt x="1824" y="109"/>
                  </a:cubicBezTo>
                  <a:cubicBezTo>
                    <a:pt x="0" y="607"/>
                    <a:pt x="249" y="3012"/>
                    <a:pt x="1824" y="3965"/>
                  </a:cubicBezTo>
                  <a:cubicBezTo>
                    <a:pt x="2259" y="4251"/>
                    <a:pt x="2748" y="4385"/>
                    <a:pt x="3230" y="4385"/>
                  </a:cubicBezTo>
                  <a:cubicBezTo>
                    <a:pt x="4218" y="4385"/>
                    <a:pt x="5179" y="3821"/>
                    <a:pt x="5597" y="2846"/>
                  </a:cubicBezTo>
                  <a:cubicBezTo>
                    <a:pt x="6043" y="3821"/>
                    <a:pt x="6995" y="4385"/>
                    <a:pt x="7987" y="4385"/>
                  </a:cubicBezTo>
                  <a:cubicBezTo>
                    <a:pt x="8470" y="4385"/>
                    <a:pt x="8963" y="4251"/>
                    <a:pt x="9412" y="3965"/>
                  </a:cubicBezTo>
                  <a:cubicBezTo>
                    <a:pt x="10987" y="3012"/>
                    <a:pt x="11236" y="607"/>
                    <a:pt x="9412" y="109"/>
                  </a:cubicBezTo>
                  <a:cubicBezTo>
                    <a:pt x="9152" y="33"/>
                    <a:pt x="8882" y="0"/>
                    <a:pt x="8611" y="0"/>
                  </a:cubicBezTo>
                  <a:cubicBezTo>
                    <a:pt x="7409" y="0"/>
                    <a:pt x="6172" y="642"/>
                    <a:pt x="5597" y="980"/>
                  </a:cubicBezTo>
                  <a:cubicBezTo>
                    <a:pt x="5056" y="642"/>
                    <a:pt x="3825" y="0"/>
                    <a:pt x="2625" y="0"/>
                  </a:cubicBezTo>
                  <a:close/>
                </a:path>
              </a:pathLst>
            </a:custGeom>
            <a:solidFill>
              <a:srgbClr val="E5A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"/>
            <p:cNvSpPr/>
            <p:nvPr/>
          </p:nvSpPr>
          <p:spPr>
            <a:xfrm>
              <a:off x="2760975" y="3022050"/>
              <a:ext cx="133750" cy="81125"/>
            </a:xfrm>
            <a:custGeom>
              <a:avLst/>
              <a:gdLst/>
              <a:ahLst/>
              <a:cxnLst/>
              <a:rect l="l" t="t" r="r" b="b"/>
              <a:pathLst>
                <a:path w="5350" h="3245" extrusionOk="0">
                  <a:moveTo>
                    <a:pt x="2654" y="0"/>
                  </a:moveTo>
                  <a:cubicBezTo>
                    <a:pt x="2447" y="0"/>
                    <a:pt x="2240" y="31"/>
                    <a:pt x="2032" y="93"/>
                  </a:cubicBezTo>
                  <a:cubicBezTo>
                    <a:pt x="1411" y="218"/>
                    <a:pt x="540" y="508"/>
                    <a:pt x="333" y="1171"/>
                  </a:cubicBezTo>
                  <a:cubicBezTo>
                    <a:pt x="1" y="2208"/>
                    <a:pt x="1867" y="3037"/>
                    <a:pt x="2654" y="3245"/>
                  </a:cubicBezTo>
                  <a:cubicBezTo>
                    <a:pt x="3442" y="3037"/>
                    <a:pt x="5349" y="2167"/>
                    <a:pt x="5018" y="1171"/>
                  </a:cubicBezTo>
                  <a:cubicBezTo>
                    <a:pt x="4810" y="508"/>
                    <a:pt x="3898" y="218"/>
                    <a:pt x="3276" y="93"/>
                  </a:cubicBezTo>
                  <a:cubicBezTo>
                    <a:pt x="3069" y="31"/>
                    <a:pt x="2862" y="0"/>
                    <a:pt x="2654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"/>
            <p:cNvSpPr/>
            <p:nvPr/>
          </p:nvSpPr>
          <p:spPr>
            <a:xfrm>
              <a:off x="2892625" y="3066875"/>
              <a:ext cx="133750" cy="35275"/>
            </a:xfrm>
            <a:custGeom>
              <a:avLst/>
              <a:gdLst/>
              <a:ahLst/>
              <a:cxnLst/>
              <a:rect l="l" t="t" r="r" b="b"/>
              <a:pathLst>
                <a:path w="5350" h="1411" extrusionOk="0">
                  <a:moveTo>
                    <a:pt x="3981" y="0"/>
                  </a:moveTo>
                  <a:cubicBezTo>
                    <a:pt x="3483" y="0"/>
                    <a:pt x="3027" y="42"/>
                    <a:pt x="2571" y="125"/>
                  </a:cubicBezTo>
                  <a:cubicBezTo>
                    <a:pt x="2074" y="208"/>
                    <a:pt x="1618" y="332"/>
                    <a:pt x="1161" y="539"/>
                  </a:cubicBezTo>
                  <a:cubicBezTo>
                    <a:pt x="747" y="747"/>
                    <a:pt x="374" y="1037"/>
                    <a:pt x="1" y="1410"/>
                  </a:cubicBezTo>
                  <a:lnTo>
                    <a:pt x="42" y="1410"/>
                  </a:lnTo>
                  <a:lnTo>
                    <a:pt x="1369" y="871"/>
                  </a:lnTo>
                  <a:cubicBezTo>
                    <a:pt x="1783" y="705"/>
                    <a:pt x="2198" y="539"/>
                    <a:pt x="2654" y="415"/>
                  </a:cubicBezTo>
                  <a:cubicBezTo>
                    <a:pt x="3069" y="249"/>
                    <a:pt x="3525" y="208"/>
                    <a:pt x="3981" y="166"/>
                  </a:cubicBezTo>
                  <a:cubicBezTo>
                    <a:pt x="4437" y="166"/>
                    <a:pt x="4935" y="208"/>
                    <a:pt x="5349" y="291"/>
                  </a:cubicBezTo>
                  <a:cubicBezTo>
                    <a:pt x="4935" y="125"/>
                    <a:pt x="4437" y="42"/>
                    <a:pt x="3981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"/>
            <p:cNvSpPr/>
            <p:nvPr/>
          </p:nvSpPr>
          <p:spPr>
            <a:xfrm>
              <a:off x="2908175" y="3119350"/>
              <a:ext cx="129600" cy="46025"/>
            </a:xfrm>
            <a:custGeom>
              <a:avLst/>
              <a:gdLst/>
              <a:ahLst/>
              <a:cxnLst/>
              <a:rect l="l" t="t" r="r" b="b"/>
              <a:pathLst>
                <a:path w="5184" h="1841" extrusionOk="0">
                  <a:moveTo>
                    <a:pt x="1085" y="0"/>
                  </a:moveTo>
                  <a:cubicBezTo>
                    <a:pt x="723" y="0"/>
                    <a:pt x="374" y="47"/>
                    <a:pt x="0" y="140"/>
                  </a:cubicBezTo>
                  <a:lnTo>
                    <a:pt x="42" y="140"/>
                  </a:lnTo>
                  <a:cubicBezTo>
                    <a:pt x="42" y="140"/>
                    <a:pt x="42" y="182"/>
                    <a:pt x="42" y="182"/>
                  </a:cubicBezTo>
                  <a:cubicBezTo>
                    <a:pt x="498" y="265"/>
                    <a:pt x="954" y="348"/>
                    <a:pt x="1410" y="431"/>
                  </a:cubicBezTo>
                  <a:cubicBezTo>
                    <a:pt x="1866" y="513"/>
                    <a:pt x="2322" y="555"/>
                    <a:pt x="2778" y="638"/>
                  </a:cubicBezTo>
                  <a:cubicBezTo>
                    <a:pt x="3193" y="721"/>
                    <a:pt x="3649" y="845"/>
                    <a:pt x="4064" y="1052"/>
                  </a:cubicBezTo>
                  <a:cubicBezTo>
                    <a:pt x="4478" y="1218"/>
                    <a:pt x="4852" y="1467"/>
                    <a:pt x="5142" y="1840"/>
                  </a:cubicBezTo>
                  <a:lnTo>
                    <a:pt x="5183" y="1840"/>
                  </a:lnTo>
                  <a:cubicBezTo>
                    <a:pt x="5183" y="1840"/>
                    <a:pt x="5183" y="1799"/>
                    <a:pt x="5183" y="1799"/>
                  </a:cubicBezTo>
                  <a:cubicBezTo>
                    <a:pt x="4934" y="1426"/>
                    <a:pt x="4561" y="1094"/>
                    <a:pt x="4147" y="845"/>
                  </a:cubicBezTo>
                  <a:cubicBezTo>
                    <a:pt x="3317" y="431"/>
                    <a:pt x="2364" y="140"/>
                    <a:pt x="1452" y="16"/>
                  </a:cubicBezTo>
                  <a:cubicBezTo>
                    <a:pt x="1327" y="6"/>
                    <a:pt x="1205" y="0"/>
                    <a:pt x="1085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"/>
            <p:cNvSpPr/>
            <p:nvPr/>
          </p:nvSpPr>
          <p:spPr>
            <a:xfrm>
              <a:off x="2897800" y="3151875"/>
              <a:ext cx="95400" cy="71550"/>
            </a:xfrm>
            <a:custGeom>
              <a:avLst/>
              <a:gdLst/>
              <a:ahLst/>
              <a:cxnLst/>
              <a:rect l="l" t="t" r="r" b="b"/>
              <a:pathLst>
                <a:path w="3816" h="2862" extrusionOk="0">
                  <a:moveTo>
                    <a:pt x="1" y="0"/>
                  </a:moveTo>
                  <a:cubicBezTo>
                    <a:pt x="15" y="0"/>
                    <a:pt x="28" y="0"/>
                    <a:pt x="42" y="1"/>
                  </a:cubicBezTo>
                  <a:lnTo>
                    <a:pt x="42" y="1"/>
                  </a:lnTo>
                  <a:lnTo>
                    <a:pt x="42" y="0"/>
                  </a:lnTo>
                  <a:close/>
                  <a:moveTo>
                    <a:pt x="42" y="1"/>
                  </a:moveTo>
                  <a:lnTo>
                    <a:pt x="42" y="42"/>
                  </a:lnTo>
                  <a:cubicBezTo>
                    <a:pt x="415" y="249"/>
                    <a:pt x="747" y="415"/>
                    <a:pt x="1120" y="622"/>
                  </a:cubicBezTo>
                  <a:cubicBezTo>
                    <a:pt x="1452" y="788"/>
                    <a:pt x="1825" y="912"/>
                    <a:pt x="2198" y="1120"/>
                  </a:cubicBezTo>
                  <a:cubicBezTo>
                    <a:pt x="2862" y="1534"/>
                    <a:pt x="3442" y="2115"/>
                    <a:pt x="3815" y="2861"/>
                  </a:cubicBezTo>
                  <a:lnTo>
                    <a:pt x="3815" y="2820"/>
                  </a:lnTo>
                  <a:cubicBezTo>
                    <a:pt x="3691" y="2405"/>
                    <a:pt x="3484" y="2032"/>
                    <a:pt x="3235" y="1700"/>
                  </a:cubicBezTo>
                  <a:cubicBezTo>
                    <a:pt x="2986" y="1369"/>
                    <a:pt x="2654" y="1078"/>
                    <a:pt x="2323" y="830"/>
                  </a:cubicBezTo>
                  <a:cubicBezTo>
                    <a:pt x="1991" y="581"/>
                    <a:pt x="1618" y="373"/>
                    <a:pt x="1245" y="208"/>
                  </a:cubicBezTo>
                  <a:cubicBezTo>
                    <a:pt x="844" y="87"/>
                    <a:pt x="443" y="6"/>
                    <a:pt x="42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"/>
            <p:cNvSpPr/>
            <p:nvPr/>
          </p:nvSpPr>
          <p:spPr>
            <a:xfrm>
              <a:off x="2628300" y="3067525"/>
              <a:ext cx="133750" cy="35650"/>
            </a:xfrm>
            <a:custGeom>
              <a:avLst/>
              <a:gdLst/>
              <a:ahLst/>
              <a:cxnLst/>
              <a:rect l="l" t="t" r="r" b="b"/>
              <a:pathLst>
                <a:path w="5350" h="1426" extrusionOk="0">
                  <a:moveTo>
                    <a:pt x="1736" y="0"/>
                  </a:moveTo>
                  <a:cubicBezTo>
                    <a:pt x="1615" y="0"/>
                    <a:pt x="1493" y="5"/>
                    <a:pt x="1369" y="16"/>
                  </a:cubicBezTo>
                  <a:cubicBezTo>
                    <a:pt x="913" y="57"/>
                    <a:pt x="457" y="140"/>
                    <a:pt x="1" y="306"/>
                  </a:cubicBezTo>
                  <a:lnTo>
                    <a:pt x="42" y="306"/>
                  </a:lnTo>
                  <a:cubicBezTo>
                    <a:pt x="353" y="213"/>
                    <a:pt x="711" y="166"/>
                    <a:pt x="1062" y="166"/>
                  </a:cubicBezTo>
                  <a:cubicBezTo>
                    <a:pt x="1180" y="166"/>
                    <a:pt x="1296" y="171"/>
                    <a:pt x="1410" y="182"/>
                  </a:cubicBezTo>
                  <a:cubicBezTo>
                    <a:pt x="1866" y="182"/>
                    <a:pt x="2323" y="265"/>
                    <a:pt x="2737" y="389"/>
                  </a:cubicBezTo>
                  <a:cubicBezTo>
                    <a:pt x="3193" y="555"/>
                    <a:pt x="3608" y="721"/>
                    <a:pt x="4022" y="887"/>
                  </a:cubicBezTo>
                  <a:lnTo>
                    <a:pt x="5349" y="1426"/>
                  </a:lnTo>
                  <a:cubicBezTo>
                    <a:pt x="5349" y="1426"/>
                    <a:pt x="5349" y="1384"/>
                    <a:pt x="5349" y="1384"/>
                  </a:cubicBezTo>
                  <a:cubicBezTo>
                    <a:pt x="5018" y="1052"/>
                    <a:pt x="4603" y="762"/>
                    <a:pt x="4188" y="555"/>
                  </a:cubicBezTo>
                  <a:cubicBezTo>
                    <a:pt x="3732" y="348"/>
                    <a:pt x="3276" y="182"/>
                    <a:pt x="2820" y="140"/>
                  </a:cubicBezTo>
                  <a:cubicBezTo>
                    <a:pt x="2447" y="47"/>
                    <a:pt x="2097" y="0"/>
                    <a:pt x="1736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"/>
            <p:cNvSpPr/>
            <p:nvPr/>
          </p:nvSpPr>
          <p:spPr>
            <a:xfrm>
              <a:off x="2618975" y="3119725"/>
              <a:ext cx="128550" cy="45650"/>
            </a:xfrm>
            <a:custGeom>
              <a:avLst/>
              <a:gdLst/>
              <a:ahLst/>
              <a:cxnLst/>
              <a:rect l="l" t="t" r="r" b="b"/>
              <a:pathLst>
                <a:path w="5142" h="1826" extrusionOk="0">
                  <a:moveTo>
                    <a:pt x="3732" y="1"/>
                  </a:moveTo>
                  <a:cubicBezTo>
                    <a:pt x="3276" y="42"/>
                    <a:pt x="2778" y="167"/>
                    <a:pt x="2322" y="291"/>
                  </a:cubicBezTo>
                  <a:cubicBezTo>
                    <a:pt x="1866" y="416"/>
                    <a:pt x="1452" y="581"/>
                    <a:pt x="1037" y="830"/>
                  </a:cubicBezTo>
                  <a:cubicBezTo>
                    <a:pt x="581" y="1037"/>
                    <a:pt x="249" y="1369"/>
                    <a:pt x="1" y="1784"/>
                  </a:cubicBezTo>
                  <a:lnTo>
                    <a:pt x="1" y="1825"/>
                  </a:lnTo>
                  <a:cubicBezTo>
                    <a:pt x="291" y="1452"/>
                    <a:pt x="664" y="1162"/>
                    <a:pt x="1079" y="996"/>
                  </a:cubicBezTo>
                  <a:cubicBezTo>
                    <a:pt x="1493" y="830"/>
                    <a:pt x="1949" y="706"/>
                    <a:pt x="2364" y="623"/>
                  </a:cubicBezTo>
                  <a:cubicBezTo>
                    <a:pt x="2820" y="540"/>
                    <a:pt x="3276" y="498"/>
                    <a:pt x="3732" y="416"/>
                  </a:cubicBezTo>
                  <a:cubicBezTo>
                    <a:pt x="4188" y="333"/>
                    <a:pt x="4644" y="250"/>
                    <a:pt x="5100" y="167"/>
                  </a:cubicBezTo>
                  <a:lnTo>
                    <a:pt x="5142" y="125"/>
                  </a:lnTo>
                  <a:cubicBezTo>
                    <a:pt x="4686" y="1"/>
                    <a:pt x="4188" y="1"/>
                    <a:pt x="3732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"/>
            <p:cNvSpPr/>
            <p:nvPr/>
          </p:nvSpPr>
          <p:spPr>
            <a:xfrm>
              <a:off x="2663550" y="3150825"/>
              <a:ext cx="94350" cy="71550"/>
            </a:xfrm>
            <a:custGeom>
              <a:avLst/>
              <a:gdLst/>
              <a:ahLst/>
              <a:cxnLst/>
              <a:rect l="l" t="t" r="r" b="b"/>
              <a:pathLst>
                <a:path w="3774" h="2862" extrusionOk="0">
                  <a:moveTo>
                    <a:pt x="3773" y="1"/>
                  </a:moveTo>
                  <a:cubicBezTo>
                    <a:pt x="3359" y="1"/>
                    <a:pt x="2944" y="84"/>
                    <a:pt x="2530" y="250"/>
                  </a:cubicBezTo>
                  <a:cubicBezTo>
                    <a:pt x="2156" y="415"/>
                    <a:pt x="1783" y="623"/>
                    <a:pt x="1452" y="872"/>
                  </a:cubicBezTo>
                  <a:cubicBezTo>
                    <a:pt x="1120" y="1120"/>
                    <a:pt x="830" y="1411"/>
                    <a:pt x="539" y="1742"/>
                  </a:cubicBezTo>
                  <a:cubicBezTo>
                    <a:pt x="291" y="2074"/>
                    <a:pt x="125" y="2447"/>
                    <a:pt x="0" y="2862"/>
                  </a:cubicBezTo>
                  <a:cubicBezTo>
                    <a:pt x="332" y="2157"/>
                    <a:pt x="913" y="1535"/>
                    <a:pt x="1617" y="1162"/>
                  </a:cubicBezTo>
                  <a:cubicBezTo>
                    <a:pt x="1949" y="954"/>
                    <a:pt x="2322" y="830"/>
                    <a:pt x="2654" y="623"/>
                  </a:cubicBezTo>
                  <a:cubicBezTo>
                    <a:pt x="3027" y="457"/>
                    <a:pt x="3400" y="291"/>
                    <a:pt x="3732" y="84"/>
                  </a:cubicBezTo>
                  <a:cubicBezTo>
                    <a:pt x="3773" y="84"/>
                    <a:pt x="3773" y="1"/>
                    <a:pt x="3773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"/>
            <p:cNvSpPr/>
            <p:nvPr/>
          </p:nvSpPr>
          <p:spPr>
            <a:xfrm>
              <a:off x="3354925" y="3170300"/>
              <a:ext cx="49775" cy="36525"/>
            </a:xfrm>
            <a:custGeom>
              <a:avLst/>
              <a:gdLst/>
              <a:ahLst/>
              <a:cxnLst/>
              <a:rect l="l" t="t" r="r" b="b"/>
              <a:pathLst>
                <a:path w="1991" h="1461" extrusionOk="0">
                  <a:moveTo>
                    <a:pt x="813" y="1"/>
                  </a:moveTo>
                  <a:cubicBezTo>
                    <a:pt x="414" y="1"/>
                    <a:pt x="56" y="189"/>
                    <a:pt x="1" y="632"/>
                  </a:cubicBezTo>
                  <a:cubicBezTo>
                    <a:pt x="42" y="839"/>
                    <a:pt x="125" y="1005"/>
                    <a:pt x="291" y="1088"/>
                  </a:cubicBezTo>
                  <a:cubicBezTo>
                    <a:pt x="374" y="1212"/>
                    <a:pt x="498" y="1295"/>
                    <a:pt x="623" y="1336"/>
                  </a:cubicBezTo>
                  <a:cubicBezTo>
                    <a:pt x="747" y="1419"/>
                    <a:pt x="871" y="1461"/>
                    <a:pt x="996" y="1461"/>
                  </a:cubicBezTo>
                  <a:cubicBezTo>
                    <a:pt x="1369" y="1461"/>
                    <a:pt x="1701" y="1253"/>
                    <a:pt x="1908" y="963"/>
                  </a:cubicBezTo>
                  <a:cubicBezTo>
                    <a:pt x="1949" y="922"/>
                    <a:pt x="1991" y="839"/>
                    <a:pt x="1991" y="756"/>
                  </a:cubicBezTo>
                  <a:cubicBezTo>
                    <a:pt x="1876" y="295"/>
                    <a:pt x="1313" y="1"/>
                    <a:pt x="813" y="1"/>
                  </a:cubicBezTo>
                  <a:close/>
                </a:path>
              </a:pathLst>
            </a:custGeom>
            <a:solidFill>
              <a:srgbClr val="F4B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"/>
            <p:cNvSpPr/>
            <p:nvPr/>
          </p:nvSpPr>
          <p:spPr>
            <a:xfrm>
              <a:off x="3355975" y="3219175"/>
              <a:ext cx="68425" cy="39875"/>
            </a:xfrm>
            <a:custGeom>
              <a:avLst/>
              <a:gdLst/>
              <a:ahLst/>
              <a:cxnLst/>
              <a:rect l="l" t="t" r="r" b="b"/>
              <a:pathLst>
                <a:path w="2737" h="1595" extrusionOk="0">
                  <a:moveTo>
                    <a:pt x="1462" y="0"/>
                  </a:moveTo>
                  <a:cubicBezTo>
                    <a:pt x="1431" y="0"/>
                    <a:pt x="1400" y="1"/>
                    <a:pt x="1368" y="3"/>
                  </a:cubicBezTo>
                  <a:cubicBezTo>
                    <a:pt x="912" y="45"/>
                    <a:pt x="0" y="667"/>
                    <a:pt x="456" y="1164"/>
                  </a:cubicBezTo>
                  <a:cubicBezTo>
                    <a:pt x="581" y="1247"/>
                    <a:pt x="705" y="1330"/>
                    <a:pt x="829" y="1413"/>
                  </a:cubicBezTo>
                  <a:cubicBezTo>
                    <a:pt x="1078" y="1496"/>
                    <a:pt x="1368" y="1579"/>
                    <a:pt x="1659" y="1579"/>
                  </a:cubicBezTo>
                  <a:cubicBezTo>
                    <a:pt x="1710" y="1589"/>
                    <a:pt x="1765" y="1594"/>
                    <a:pt x="1821" y="1594"/>
                  </a:cubicBezTo>
                  <a:cubicBezTo>
                    <a:pt x="1988" y="1594"/>
                    <a:pt x="2166" y="1548"/>
                    <a:pt x="2322" y="1454"/>
                  </a:cubicBezTo>
                  <a:cubicBezTo>
                    <a:pt x="2446" y="1372"/>
                    <a:pt x="2571" y="1247"/>
                    <a:pt x="2695" y="1123"/>
                  </a:cubicBezTo>
                  <a:cubicBezTo>
                    <a:pt x="2695" y="1123"/>
                    <a:pt x="2737" y="1081"/>
                    <a:pt x="2737" y="1040"/>
                  </a:cubicBezTo>
                  <a:cubicBezTo>
                    <a:pt x="2737" y="998"/>
                    <a:pt x="2737" y="957"/>
                    <a:pt x="2737" y="915"/>
                  </a:cubicBezTo>
                  <a:cubicBezTo>
                    <a:pt x="2579" y="364"/>
                    <a:pt x="2048" y="0"/>
                    <a:pt x="1462" y="0"/>
                  </a:cubicBezTo>
                  <a:close/>
                </a:path>
              </a:pathLst>
            </a:custGeom>
            <a:solidFill>
              <a:srgbClr val="F4B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"/>
            <p:cNvSpPr/>
            <p:nvPr/>
          </p:nvSpPr>
          <p:spPr>
            <a:xfrm>
              <a:off x="3293775" y="3198650"/>
              <a:ext cx="63250" cy="38625"/>
            </a:xfrm>
            <a:custGeom>
              <a:avLst/>
              <a:gdLst/>
              <a:ahLst/>
              <a:cxnLst/>
              <a:rect l="l" t="t" r="r" b="b"/>
              <a:pathLst>
                <a:path w="2530" h="1545" extrusionOk="0">
                  <a:moveTo>
                    <a:pt x="1271" y="1"/>
                  </a:moveTo>
                  <a:cubicBezTo>
                    <a:pt x="1164" y="1"/>
                    <a:pt x="1058" y="13"/>
                    <a:pt x="954" y="37"/>
                  </a:cubicBezTo>
                  <a:cubicBezTo>
                    <a:pt x="498" y="244"/>
                    <a:pt x="0" y="990"/>
                    <a:pt x="498" y="1405"/>
                  </a:cubicBezTo>
                  <a:cubicBezTo>
                    <a:pt x="622" y="1498"/>
                    <a:pt x="770" y="1545"/>
                    <a:pt x="924" y="1545"/>
                  </a:cubicBezTo>
                  <a:cubicBezTo>
                    <a:pt x="975" y="1545"/>
                    <a:pt x="1027" y="1540"/>
                    <a:pt x="1078" y="1529"/>
                  </a:cubicBezTo>
                  <a:cubicBezTo>
                    <a:pt x="1286" y="1529"/>
                    <a:pt x="1493" y="1488"/>
                    <a:pt x="1742" y="1405"/>
                  </a:cubicBezTo>
                  <a:cubicBezTo>
                    <a:pt x="1908" y="1363"/>
                    <a:pt x="2115" y="1280"/>
                    <a:pt x="2281" y="1156"/>
                  </a:cubicBezTo>
                  <a:cubicBezTo>
                    <a:pt x="2447" y="1032"/>
                    <a:pt x="2530" y="783"/>
                    <a:pt x="2447" y="576"/>
                  </a:cubicBezTo>
                  <a:cubicBezTo>
                    <a:pt x="2179" y="207"/>
                    <a:pt x="1721" y="1"/>
                    <a:pt x="1271" y="1"/>
                  </a:cubicBezTo>
                  <a:close/>
                </a:path>
              </a:pathLst>
            </a:custGeom>
            <a:solidFill>
              <a:srgbClr val="F4B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3" name="Google Shape;1603;p1"/>
          <p:cNvGrpSpPr/>
          <p:nvPr/>
        </p:nvGrpSpPr>
        <p:grpSpPr>
          <a:xfrm flipH="1">
            <a:off x="-158240" y="3030225"/>
            <a:ext cx="1605215" cy="1191775"/>
            <a:chOff x="4027238" y="4280725"/>
            <a:chExt cx="1605215" cy="1191775"/>
          </a:xfrm>
        </p:grpSpPr>
        <p:sp>
          <p:nvSpPr>
            <p:cNvPr id="1604" name="Google Shape;1604;p1"/>
            <p:cNvSpPr/>
            <p:nvPr/>
          </p:nvSpPr>
          <p:spPr>
            <a:xfrm>
              <a:off x="4027238" y="4931175"/>
              <a:ext cx="1605215" cy="515722"/>
            </a:xfrm>
            <a:custGeom>
              <a:avLst/>
              <a:gdLst/>
              <a:ahLst/>
              <a:cxnLst/>
              <a:rect l="l" t="t" r="r" b="b"/>
              <a:pathLst>
                <a:path w="50269" h="26063" extrusionOk="0">
                  <a:moveTo>
                    <a:pt x="5274" y="1"/>
                  </a:moveTo>
                  <a:cubicBezTo>
                    <a:pt x="4206" y="1"/>
                    <a:pt x="3243" y="1341"/>
                    <a:pt x="4204" y="2426"/>
                  </a:cubicBezTo>
                  <a:cubicBezTo>
                    <a:pt x="5821" y="4333"/>
                    <a:pt x="7272" y="6365"/>
                    <a:pt x="8599" y="8521"/>
                  </a:cubicBezTo>
                  <a:cubicBezTo>
                    <a:pt x="9263" y="9558"/>
                    <a:pt x="9636" y="10719"/>
                    <a:pt x="9760" y="11921"/>
                  </a:cubicBezTo>
                  <a:cubicBezTo>
                    <a:pt x="6775" y="9433"/>
                    <a:pt x="4577" y="7360"/>
                    <a:pt x="4536" y="7319"/>
                  </a:cubicBezTo>
                  <a:cubicBezTo>
                    <a:pt x="4078" y="6924"/>
                    <a:pt x="3585" y="6756"/>
                    <a:pt x="3115" y="6756"/>
                  </a:cubicBezTo>
                  <a:cubicBezTo>
                    <a:pt x="1412" y="6756"/>
                    <a:pt x="0" y="8952"/>
                    <a:pt x="1592" y="10511"/>
                  </a:cubicBezTo>
                  <a:cubicBezTo>
                    <a:pt x="1965" y="10884"/>
                    <a:pt x="11336" y="19550"/>
                    <a:pt x="17845" y="23074"/>
                  </a:cubicBezTo>
                  <a:cubicBezTo>
                    <a:pt x="21867" y="25230"/>
                    <a:pt x="28874" y="26060"/>
                    <a:pt x="35550" y="26060"/>
                  </a:cubicBezTo>
                  <a:cubicBezTo>
                    <a:pt x="35765" y="26062"/>
                    <a:pt x="35980" y="26063"/>
                    <a:pt x="36194" y="26063"/>
                  </a:cubicBezTo>
                  <a:cubicBezTo>
                    <a:pt x="40288" y="26063"/>
                    <a:pt x="44343" y="25687"/>
                    <a:pt x="48361" y="24899"/>
                  </a:cubicBezTo>
                  <a:cubicBezTo>
                    <a:pt x="49564" y="24650"/>
                    <a:pt x="50269" y="23489"/>
                    <a:pt x="50020" y="22328"/>
                  </a:cubicBezTo>
                  <a:cubicBezTo>
                    <a:pt x="49805" y="21288"/>
                    <a:pt x="48907" y="20620"/>
                    <a:pt x="47916" y="20620"/>
                  </a:cubicBezTo>
                  <a:cubicBezTo>
                    <a:pt x="47762" y="20620"/>
                    <a:pt x="47606" y="20636"/>
                    <a:pt x="47449" y="20670"/>
                  </a:cubicBezTo>
                  <a:cubicBezTo>
                    <a:pt x="44413" y="21326"/>
                    <a:pt x="39986" y="21725"/>
                    <a:pt x="35464" y="21725"/>
                  </a:cubicBezTo>
                  <a:cubicBezTo>
                    <a:pt x="29424" y="21725"/>
                    <a:pt x="23214" y="21014"/>
                    <a:pt x="19918" y="19260"/>
                  </a:cubicBezTo>
                  <a:cubicBezTo>
                    <a:pt x="17306" y="17767"/>
                    <a:pt x="14860" y="16067"/>
                    <a:pt x="12538" y="14201"/>
                  </a:cubicBezTo>
                  <a:cubicBezTo>
                    <a:pt x="12953" y="11672"/>
                    <a:pt x="12414" y="9143"/>
                    <a:pt x="11045" y="6987"/>
                  </a:cubicBezTo>
                  <a:cubicBezTo>
                    <a:pt x="9677" y="4707"/>
                    <a:pt x="8060" y="2551"/>
                    <a:pt x="6319" y="519"/>
                  </a:cubicBezTo>
                  <a:cubicBezTo>
                    <a:pt x="6005" y="153"/>
                    <a:pt x="5633" y="1"/>
                    <a:pt x="5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"/>
            <p:cNvSpPr/>
            <p:nvPr/>
          </p:nvSpPr>
          <p:spPr>
            <a:xfrm>
              <a:off x="4295600" y="4280725"/>
              <a:ext cx="370600" cy="298500"/>
            </a:xfrm>
            <a:custGeom>
              <a:avLst/>
              <a:gdLst/>
              <a:ahLst/>
              <a:cxnLst/>
              <a:rect l="l" t="t" r="r" b="b"/>
              <a:pathLst>
                <a:path w="14824" h="11940" extrusionOk="0">
                  <a:moveTo>
                    <a:pt x="8719" y="0"/>
                  </a:moveTo>
                  <a:cubicBezTo>
                    <a:pt x="4804" y="0"/>
                    <a:pt x="1" y="4276"/>
                    <a:pt x="768" y="7379"/>
                  </a:cubicBezTo>
                  <a:cubicBezTo>
                    <a:pt x="1638" y="11069"/>
                    <a:pt x="4209" y="11608"/>
                    <a:pt x="6033" y="11940"/>
                  </a:cubicBezTo>
                  <a:cubicBezTo>
                    <a:pt x="7111" y="11940"/>
                    <a:pt x="9019" y="8996"/>
                    <a:pt x="13538" y="6798"/>
                  </a:cubicBezTo>
                  <a:cubicBezTo>
                    <a:pt x="13538" y="6798"/>
                    <a:pt x="14823" y="2652"/>
                    <a:pt x="10801" y="496"/>
                  </a:cubicBezTo>
                  <a:cubicBezTo>
                    <a:pt x="10168" y="153"/>
                    <a:pt x="9459" y="0"/>
                    <a:pt x="8719" y="0"/>
                  </a:cubicBezTo>
                  <a:close/>
                </a:path>
              </a:pathLst>
            </a:custGeom>
            <a:solidFill>
              <a:srgbClr val="8A9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1"/>
            <p:cNvSpPr/>
            <p:nvPr/>
          </p:nvSpPr>
          <p:spPr>
            <a:xfrm>
              <a:off x="4390700" y="4356725"/>
              <a:ext cx="208125" cy="200750"/>
            </a:xfrm>
            <a:custGeom>
              <a:avLst/>
              <a:gdLst/>
              <a:ahLst/>
              <a:cxnLst/>
              <a:rect l="l" t="t" r="r" b="b"/>
              <a:pathLst>
                <a:path w="8325" h="8030" extrusionOk="0">
                  <a:moveTo>
                    <a:pt x="5231" y="0"/>
                  </a:moveTo>
                  <a:cubicBezTo>
                    <a:pt x="2585" y="0"/>
                    <a:pt x="0" y="3411"/>
                    <a:pt x="198" y="4754"/>
                  </a:cubicBezTo>
                  <a:cubicBezTo>
                    <a:pt x="405" y="6039"/>
                    <a:pt x="1607" y="7531"/>
                    <a:pt x="3722" y="8029"/>
                  </a:cubicBezTo>
                  <a:cubicBezTo>
                    <a:pt x="5132" y="6702"/>
                    <a:pt x="6666" y="5500"/>
                    <a:pt x="8324" y="4505"/>
                  </a:cubicBezTo>
                  <a:cubicBezTo>
                    <a:pt x="8283" y="3385"/>
                    <a:pt x="7868" y="359"/>
                    <a:pt x="5629" y="27"/>
                  </a:cubicBezTo>
                  <a:cubicBezTo>
                    <a:pt x="5497" y="9"/>
                    <a:pt x="5364" y="0"/>
                    <a:pt x="5231" y="0"/>
                  </a:cubicBezTo>
                  <a:close/>
                </a:path>
              </a:pathLst>
            </a:custGeom>
            <a:solidFill>
              <a:srgbClr val="E3C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"/>
            <p:cNvSpPr/>
            <p:nvPr/>
          </p:nvSpPr>
          <p:spPr>
            <a:xfrm>
              <a:off x="4811275" y="4400725"/>
              <a:ext cx="323450" cy="326450"/>
            </a:xfrm>
            <a:custGeom>
              <a:avLst/>
              <a:gdLst/>
              <a:ahLst/>
              <a:cxnLst/>
              <a:rect l="l" t="t" r="r" b="b"/>
              <a:pathLst>
                <a:path w="12938" h="13058" extrusionOk="0">
                  <a:moveTo>
                    <a:pt x="5081" y="0"/>
                  </a:moveTo>
                  <a:cubicBezTo>
                    <a:pt x="1204" y="0"/>
                    <a:pt x="1" y="3574"/>
                    <a:pt x="1" y="3574"/>
                  </a:cubicBezTo>
                  <a:cubicBezTo>
                    <a:pt x="2406" y="8010"/>
                    <a:pt x="2198" y="11535"/>
                    <a:pt x="3069" y="12157"/>
                  </a:cubicBezTo>
                  <a:cubicBezTo>
                    <a:pt x="3944" y="12572"/>
                    <a:pt x="5027" y="13057"/>
                    <a:pt x="6281" y="13057"/>
                  </a:cubicBezTo>
                  <a:cubicBezTo>
                    <a:pt x="7404" y="13057"/>
                    <a:pt x="8664" y="12668"/>
                    <a:pt x="10035" y="11493"/>
                  </a:cubicBezTo>
                  <a:cubicBezTo>
                    <a:pt x="12937" y="9047"/>
                    <a:pt x="10366" y="630"/>
                    <a:pt x="5889" y="50"/>
                  </a:cubicBezTo>
                  <a:cubicBezTo>
                    <a:pt x="5607" y="16"/>
                    <a:pt x="5339" y="0"/>
                    <a:pt x="5081" y="0"/>
                  </a:cubicBezTo>
                  <a:close/>
                </a:path>
              </a:pathLst>
            </a:custGeom>
            <a:solidFill>
              <a:srgbClr val="8A9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"/>
            <p:cNvSpPr/>
            <p:nvPr/>
          </p:nvSpPr>
          <p:spPr>
            <a:xfrm>
              <a:off x="4828900" y="4468750"/>
              <a:ext cx="187650" cy="206500"/>
            </a:xfrm>
            <a:custGeom>
              <a:avLst/>
              <a:gdLst/>
              <a:ahLst/>
              <a:cxnLst/>
              <a:rect l="l" t="t" r="r" b="b"/>
              <a:pathLst>
                <a:path w="7506" h="8260" extrusionOk="0">
                  <a:moveTo>
                    <a:pt x="3730" y="0"/>
                  </a:moveTo>
                  <a:cubicBezTo>
                    <a:pt x="2089" y="0"/>
                    <a:pt x="576" y="1594"/>
                    <a:pt x="1" y="2304"/>
                  </a:cubicBezTo>
                  <a:cubicBezTo>
                    <a:pt x="747" y="4087"/>
                    <a:pt x="1328" y="5953"/>
                    <a:pt x="1701" y="7819"/>
                  </a:cubicBezTo>
                  <a:cubicBezTo>
                    <a:pt x="2408" y="8128"/>
                    <a:pt x="3099" y="8259"/>
                    <a:pt x="3737" y="8259"/>
                  </a:cubicBezTo>
                  <a:cubicBezTo>
                    <a:pt x="4896" y="8259"/>
                    <a:pt x="5881" y="7826"/>
                    <a:pt x="6469" y="7238"/>
                  </a:cubicBezTo>
                  <a:cubicBezTo>
                    <a:pt x="7505" y="6202"/>
                    <a:pt x="7298" y="1558"/>
                    <a:pt x="4852" y="273"/>
                  </a:cubicBezTo>
                  <a:cubicBezTo>
                    <a:pt x="4478" y="82"/>
                    <a:pt x="4101" y="0"/>
                    <a:pt x="3730" y="0"/>
                  </a:cubicBezTo>
                  <a:close/>
                </a:path>
              </a:pathLst>
            </a:custGeom>
            <a:solidFill>
              <a:srgbClr val="E3C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"/>
            <p:cNvSpPr/>
            <p:nvPr/>
          </p:nvSpPr>
          <p:spPr>
            <a:xfrm>
              <a:off x="4270900" y="4820475"/>
              <a:ext cx="436750" cy="252975"/>
            </a:xfrm>
            <a:custGeom>
              <a:avLst/>
              <a:gdLst/>
              <a:ahLst/>
              <a:cxnLst/>
              <a:rect l="l" t="t" r="r" b="b"/>
              <a:pathLst>
                <a:path w="17470" h="10119" extrusionOk="0">
                  <a:moveTo>
                    <a:pt x="3257" y="1"/>
                  </a:moveTo>
                  <a:cubicBezTo>
                    <a:pt x="1643" y="1"/>
                    <a:pt x="1" y="3018"/>
                    <a:pt x="3414" y="4986"/>
                  </a:cubicBezTo>
                  <a:cubicBezTo>
                    <a:pt x="4993" y="6012"/>
                    <a:pt x="8675" y="10118"/>
                    <a:pt x="14818" y="10118"/>
                  </a:cubicBezTo>
                  <a:cubicBezTo>
                    <a:pt x="15129" y="10118"/>
                    <a:pt x="15446" y="10108"/>
                    <a:pt x="15770" y="10086"/>
                  </a:cubicBezTo>
                  <a:cubicBezTo>
                    <a:pt x="16765" y="8013"/>
                    <a:pt x="17470" y="5193"/>
                    <a:pt x="16101" y="4364"/>
                  </a:cubicBezTo>
                  <a:lnTo>
                    <a:pt x="16101" y="4364"/>
                  </a:lnTo>
                  <a:cubicBezTo>
                    <a:pt x="16101" y="4364"/>
                    <a:pt x="14634" y="4686"/>
                    <a:pt x="12576" y="4686"/>
                  </a:cubicBezTo>
                  <a:cubicBezTo>
                    <a:pt x="10453" y="4686"/>
                    <a:pt x="7701" y="4344"/>
                    <a:pt x="5280" y="2954"/>
                  </a:cubicBezTo>
                  <a:cubicBezTo>
                    <a:pt x="5280" y="2954"/>
                    <a:pt x="5073" y="218"/>
                    <a:pt x="3414" y="10"/>
                  </a:cubicBezTo>
                  <a:cubicBezTo>
                    <a:pt x="3362" y="4"/>
                    <a:pt x="3309" y="1"/>
                    <a:pt x="3257" y="1"/>
                  </a:cubicBezTo>
                  <a:close/>
                </a:path>
              </a:pathLst>
            </a:custGeom>
            <a:solidFill>
              <a:srgbClr val="7E8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"/>
            <p:cNvSpPr/>
            <p:nvPr/>
          </p:nvSpPr>
          <p:spPr>
            <a:xfrm>
              <a:off x="5031025" y="5107975"/>
              <a:ext cx="155525" cy="159525"/>
            </a:xfrm>
            <a:custGeom>
              <a:avLst/>
              <a:gdLst/>
              <a:ahLst/>
              <a:cxnLst/>
              <a:rect l="l" t="t" r="r" b="b"/>
              <a:pathLst>
                <a:path w="6221" h="6381" extrusionOk="0">
                  <a:moveTo>
                    <a:pt x="2863" y="1"/>
                  </a:moveTo>
                  <a:cubicBezTo>
                    <a:pt x="805" y="1"/>
                    <a:pt x="125" y="2483"/>
                    <a:pt x="125" y="2483"/>
                  </a:cubicBezTo>
                  <a:cubicBezTo>
                    <a:pt x="1" y="3810"/>
                    <a:pt x="208" y="5178"/>
                    <a:pt x="1411" y="5883"/>
                  </a:cubicBezTo>
                  <a:cubicBezTo>
                    <a:pt x="1950" y="6194"/>
                    <a:pt x="2551" y="6381"/>
                    <a:pt x="3131" y="6381"/>
                  </a:cubicBezTo>
                  <a:cubicBezTo>
                    <a:pt x="3712" y="6381"/>
                    <a:pt x="4272" y="6194"/>
                    <a:pt x="4728" y="5759"/>
                  </a:cubicBezTo>
                  <a:cubicBezTo>
                    <a:pt x="6220" y="4390"/>
                    <a:pt x="6220" y="1115"/>
                    <a:pt x="4147" y="286"/>
                  </a:cubicBezTo>
                  <a:cubicBezTo>
                    <a:pt x="3669" y="85"/>
                    <a:pt x="3243" y="1"/>
                    <a:pt x="2863" y="1"/>
                  </a:cubicBezTo>
                  <a:close/>
                </a:path>
              </a:pathLst>
            </a:custGeom>
            <a:solidFill>
              <a:srgbClr val="8A9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"/>
            <p:cNvSpPr/>
            <p:nvPr/>
          </p:nvSpPr>
          <p:spPr>
            <a:xfrm>
              <a:off x="4293550" y="4807250"/>
              <a:ext cx="821475" cy="574375"/>
            </a:xfrm>
            <a:custGeom>
              <a:avLst/>
              <a:gdLst/>
              <a:ahLst/>
              <a:cxnLst/>
              <a:rect l="l" t="t" r="r" b="b"/>
              <a:pathLst>
                <a:path w="32859" h="22975" extrusionOk="0">
                  <a:moveTo>
                    <a:pt x="21788" y="0"/>
                  </a:moveTo>
                  <a:lnTo>
                    <a:pt x="11422" y="3608"/>
                  </a:lnTo>
                  <a:cubicBezTo>
                    <a:pt x="11422" y="3608"/>
                    <a:pt x="8313" y="12439"/>
                    <a:pt x="4913" y="14512"/>
                  </a:cubicBezTo>
                  <a:cubicBezTo>
                    <a:pt x="3171" y="14761"/>
                    <a:pt x="145" y="15217"/>
                    <a:pt x="62" y="17373"/>
                  </a:cubicBezTo>
                  <a:cubicBezTo>
                    <a:pt x="0" y="18998"/>
                    <a:pt x="1389" y="19852"/>
                    <a:pt x="2737" y="19852"/>
                  </a:cubicBezTo>
                  <a:cubicBezTo>
                    <a:pt x="3213" y="19852"/>
                    <a:pt x="3684" y="19745"/>
                    <a:pt x="4084" y="19529"/>
                  </a:cubicBezTo>
                  <a:cubicBezTo>
                    <a:pt x="6654" y="18202"/>
                    <a:pt x="9059" y="16544"/>
                    <a:pt x="11174" y="14512"/>
                  </a:cubicBezTo>
                  <a:cubicBezTo>
                    <a:pt x="11754" y="17166"/>
                    <a:pt x="13288" y="19488"/>
                    <a:pt x="15527" y="21022"/>
                  </a:cubicBezTo>
                  <a:cubicBezTo>
                    <a:pt x="17407" y="22318"/>
                    <a:pt x="19599" y="22975"/>
                    <a:pt x="21797" y="22975"/>
                  </a:cubicBezTo>
                  <a:cubicBezTo>
                    <a:pt x="23185" y="22975"/>
                    <a:pt x="24576" y="22713"/>
                    <a:pt x="25893" y="22183"/>
                  </a:cubicBezTo>
                  <a:cubicBezTo>
                    <a:pt x="29915" y="20690"/>
                    <a:pt x="32858" y="17207"/>
                    <a:pt x="31780" y="12812"/>
                  </a:cubicBezTo>
                  <a:cubicBezTo>
                    <a:pt x="30910" y="9164"/>
                    <a:pt x="28049" y="5888"/>
                    <a:pt x="24939" y="3981"/>
                  </a:cubicBezTo>
                  <a:cubicBezTo>
                    <a:pt x="21456" y="1908"/>
                    <a:pt x="21788" y="1"/>
                    <a:pt x="21788" y="0"/>
                  </a:cubicBezTo>
                  <a:close/>
                </a:path>
              </a:pathLst>
            </a:custGeom>
            <a:solidFill>
              <a:srgbClr val="8A9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"/>
            <p:cNvSpPr/>
            <p:nvPr/>
          </p:nvSpPr>
          <p:spPr>
            <a:xfrm>
              <a:off x="4383200" y="4416200"/>
              <a:ext cx="555600" cy="515725"/>
            </a:xfrm>
            <a:custGeom>
              <a:avLst/>
              <a:gdLst/>
              <a:ahLst/>
              <a:cxnLst/>
              <a:rect l="l" t="t" r="r" b="b"/>
              <a:pathLst>
                <a:path w="22224" h="20629" extrusionOk="0">
                  <a:moveTo>
                    <a:pt x="11100" y="1"/>
                  </a:moveTo>
                  <a:cubicBezTo>
                    <a:pt x="6118" y="1"/>
                    <a:pt x="1734" y="3595"/>
                    <a:pt x="912" y="8635"/>
                  </a:cubicBezTo>
                  <a:cubicBezTo>
                    <a:pt x="0" y="14274"/>
                    <a:pt x="3815" y="19581"/>
                    <a:pt x="9453" y="20493"/>
                  </a:cubicBezTo>
                  <a:cubicBezTo>
                    <a:pt x="10011" y="20584"/>
                    <a:pt x="10565" y="20628"/>
                    <a:pt x="11113" y="20628"/>
                  </a:cubicBezTo>
                  <a:cubicBezTo>
                    <a:pt x="16064" y="20628"/>
                    <a:pt x="20449" y="17034"/>
                    <a:pt x="21270" y="11994"/>
                  </a:cubicBezTo>
                  <a:cubicBezTo>
                    <a:pt x="22224" y="6355"/>
                    <a:pt x="18409" y="1048"/>
                    <a:pt x="12770" y="136"/>
                  </a:cubicBezTo>
                  <a:cubicBezTo>
                    <a:pt x="12209" y="45"/>
                    <a:pt x="11651" y="1"/>
                    <a:pt x="11100" y="1"/>
                  </a:cubicBezTo>
                  <a:close/>
                </a:path>
              </a:pathLst>
            </a:custGeom>
            <a:solidFill>
              <a:srgbClr val="8A9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"/>
            <p:cNvSpPr/>
            <p:nvPr/>
          </p:nvSpPr>
          <p:spPr>
            <a:xfrm>
              <a:off x="4542825" y="4650875"/>
              <a:ext cx="192825" cy="202900"/>
            </a:xfrm>
            <a:custGeom>
              <a:avLst/>
              <a:gdLst/>
              <a:ahLst/>
              <a:cxnLst/>
              <a:rect l="l" t="t" r="r" b="b"/>
              <a:pathLst>
                <a:path w="7713" h="8116" extrusionOk="0">
                  <a:moveTo>
                    <a:pt x="4358" y="0"/>
                  </a:moveTo>
                  <a:cubicBezTo>
                    <a:pt x="2908" y="0"/>
                    <a:pt x="1438" y="1159"/>
                    <a:pt x="788" y="2938"/>
                  </a:cubicBezTo>
                  <a:cubicBezTo>
                    <a:pt x="0" y="5053"/>
                    <a:pt x="747" y="7333"/>
                    <a:pt x="2447" y="7955"/>
                  </a:cubicBezTo>
                  <a:cubicBezTo>
                    <a:pt x="2743" y="8064"/>
                    <a:pt x="3048" y="8116"/>
                    <a:pt x="3355" y="8116"/>
                  </a:cubicBezTo>
                  <a:cubicBezTo>
                    <a:pt x="4804" y="8116"/>
                    <a:pt x="6274" y="6957"/>
                    <a:pt x="6924" y="5177"/>
                  </a:cubicBezTo>
                  <a:cubicBezTo>
                    <a:pt x="7712" y="3021"/>
                    <a:pt x="6966" y="782"/>
                    <a:pt x="5266" y="160"/>
                  </a:cubicBezTo>
                  <a:cubicBezTo>
                    <a:pt x="4969" y="52"/>
                    <a:pt x="4664" y="0"/>
                    <a:pt x="4358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"/>
            <p:cNvSpPr/>
            <p:nvPr/>
          </p:nvSpPr>
          <p:spPr>
            <a:xfrm>
              <a:off x="4555250" y="4685975"/>
              <a:ext cx="173125" cy="167800"/>
            </a:xfrm>
            <a:custGeom>
              <a:avLst/>
              <a:gdLst/>
              <a:ahLst/>
              <a:cxnLst/>
              <a:rect l="l" t="t" r="r" b="b"/>
              <a:pathLst>
                <a:path w="6925" h="6712" extrusionOk="0">
                  <a:moveTo>
                    <a:pt x="6262" y="0"/>
                  </a:moveTo>
                  <a:cubicBezTo>
                    <a:pt x="6262" y="664"/>
                    <a:pt x="6179" y="1286"/>
                    <a:pt x="5971" y="1908"/>
                  </a:cubicBezTo>
                  <a:cubicBezTo>
                    <a:pt x="5324" y="3680"/>
                    <a:pt x="3836" y="4808"/>
                    <a:pt x="2382" y="4808"/>
                  </a:cubicBezTo>
                  <a:cubicBezTo>
                    <a:pt x="2068" y="4808"/>
                    <a:pt x="1755" y="4755"/>
                    <a:pt x="1452" y="4644"/>
                  </a:cubicBezTo>
                  <a:cubicBezTo>
                    <a:pt x="830" y="4437"/>
                    <a:pt x="332" y="3981"/>
                    <a:pt x="1" y="3400"/>
                  </a:cubicBezTo>
                  <a:lnTo>
                    <a:pt x="1" y="3400"/>
                  </a:lnTo>
                  <a:cubicBezTo>
                    <a:pt x="42" y="4851"/>
                    <a:pt x="747" y="6095"/>
                    <a:pt x="1950" y="6551"/>
                  </a:cubicBezTo>
                  <a:cubicBezTo>
                    <a:pt x="2246" y="6660"/>
                    <a:pt x="2553" y="6712"/>
                    <a:pt x="2861" y="6712"/>
                  </a:cubicBezTo>
                  <a:cubicBezTo>
                    <a:pt x="4320" y="6712"/>
                    <a:pt x="5819" y="5553"/>
                    <a:pt x="6469" y="3773"/>
                  </a:cubicBezTo>
                  <a:cubicBezTo>
                    <a:pt x="6925" y="2571"/>
                    <a:pt x="6883" y="1161"/>
                    <a:pt x="6262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1"/>
            <p:cNvSpPr/>
            <p:nvPr/>
          </p:nvSpPr>
          <p:spPr>
            <a:xfrm>
              <a:off x="4722800" y="4636800"/>
              <a:ext cx="90575" cy="80050"/>
            </a:xfrm>
            <a:custGeom>
              <a:avLst/>
              <a:gdLst/>
              <a:ahLst/>
              <a:cxnLst/>
              <a:rect l="l" t="t" r="r" b="b"/>
              <a:pathLst>
                <a:path w="3623" h="3202" extrusionOk="0">
                  <a:moveTo>
                    <a:pt x="1797" y="1"/>
                  </a:moveTo>
                  <a:cubicBezTo>
                    <a:pt x="848" y="1"/>
                    <a:pt x="1" y="878"/>
                    <a:pt x="223" y="1926"/>
                  </a:cubicBezTo>
                  <a:cubicBezTo>
                    <a:pt x="416" y="2747"/>
                    <a:pt x="1115" y="3202"/>
                    <a:pt x="1821" y="3202"/>
                  </a:cubicBezTo>
                  <a:cubicBezTo>
                    <a:pt x="2327" y="3202"/>
                    <a:pt x="2838" y="2967"/>
                    <a:pt x="3167" y="2465"/>
                  </a:cubicBezTo>
                  <a:cubicBezTo>
                    <a:pt x="3623" y="1719"/>
                    <a:pt x="3416" y="765"/>
                    <a:pt x="2669" y="267"/>
                  </a:cubicBezTo>
                  <a:cubicBezTo>
                    <a:pt x="2388" y="83"/>
                    <a:pt x="2088" y="1"/>
                    <a:pt x="179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"/>
            <p:cNvSpPr/>
            <p:nvPr/>
          </p:nvSpPr>
          <p:spPr>
            <a:xfrm>
              <a:off x="4773650" y="4654825"/>
              <a:ext cx="31450" cy="28075"/>
            </a:xfrm>
            <a:custGeom>
              <a:avLst/>
              <a:gdLst/>
              <a:ahLst/>
              <a:cxnLst/>
              <a:rect l="l" t="t" r="r" b="b"/>
              <a:pathLst>
                <a:path w="1258" h="1123" extrusionOk="0">
                  <a:moveTo>
                    <a:pt x="624" y="1"/>
                  </a:moveTo>
                  <a:cubicBezTo>
                    <a:pt x="295" y="1"/>
                    <a:pt x="1" y="285"/>
                    <a:pt x="96" y="666"/>
                  </a:cubicBezTo>
                  <a:cubicBezTo>
                    <a:pt x="145" y="959"/>
                    <a:pt x="396" y="1123"/>
                    <a:pt x="644" y="1123"/>
                  </a:cubicBezTo>
                  <a:cubicBezTo>
                    <a:pt x="817" y="1123"/>
                    <a:pt x="989" y="1043"/>
                    <a:pt x="1091" y="873"/>
                  </a:cubicBezTo>
                  <a:cubicBezTo>
                    <a:pt x="1257" y="583"/>
                    <a:pt x="1174" y="251"/>
                    <a:pt x="925" y="85"/>
                  </a:cubicBezTo>
                  <a:cubicBezTo>
                    <a:pt x="829" y="27"/>
                    <a:pt x="725" y="1"/>
                    <a:pt x="6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"/>
            <p:cNvSpPr/>
            <p:nvPr/>
          </p:nvSpPr>
          <p:spPr>
            <a:xfrm>
              <a:off x="4521725" y="4571500"/>
              <a:ext cx="89525" cy="80050"/>
            </a:xfrm>
            <a:custGeom>
              <a:avLst/>
              <a:gdLst/>
              <a:ahLst/>
              <a:cxnLst/>
              <a:rect l="l" t="t" r="r" b="b"/>
              <a:pathLst>
                <a:path w="3581" h="3202" extrusionOk="0">
                  <a:moveTo>
                    <a:pt x="1778" y="1"/>
                  </a:moveTo>
                  <a:cubicBezTo>
                    <a:pt x="847" y="1"/>
                    <a:pt x="0" y="878"/>
                    <a:pt x="222" y="1926"/>
                  </a:cubicBezTo>
                  <a:cubicBezTo>
                    <a:pt x="391" y="2746"/>
                    <a:pt x="1080" y="3202"/>
                    <a:pt x="1782" y="3202"/>
                  </a:cubicBezTo>
                  <a:cubicBezTo>
                    <a:pt x="2285" y="3202"/>
                    <a:pt x="2795" y="2967"/>
                    <a:pt x="3125" y="2465"/>
                  </a:cubicBezTo>
                  <a:cubicBezTo>
                    <a:pt x="3581" y="1718"/>
                    <a:pt x="3373" y="723"/>
                    <a:pt x="2627" y="267"/>
                  </a:cubicBezTo>
                  <a:cubicBezTo>
                    <a:pt x="2355" y="83"/>
                    <a:pt x="2063" y="1"/>
                    <a:pt x="177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"/>
            <p:cNvSpPr/>
            <p:nvPr/>
          </p:nvSpPr>
          <p:spPr>
            <a:xfrm>
              <a:off x="4568650" y="4589350"/>
              <a:ext cx="37800" cy="28450"/>
            </a:xfrm>
            <a:custGeom>
              <a:avLst/>
              <a:gdLst/>
              <a:ahLst/>
              <a:cxnLst/>
              <a:rect l="l" t="t" r="r" b="b"/>
              <a:pathLst>
                <a:path w="1512" h="1138" extrusionOk="0">
                  <a:moveTo>
                    <a:pt x="742" y="1"/>
                  </a:moveTo>
                  <a:cubicBezTo>
                    <a:pt x="580" y="1"/>
                    <a:pt x="415" y="76"/>
                    <a:pt x="294" y="258"/>
                  </a:cubicBezTo>
                  <a:cubicBezTo>
                    <a:pt x="1" y="698"/>
                    <a:pt x="392" y="1138"/>
                    <a:pt x="793" y="1138"/>
                  </a:cubicBezTo>
                  <a:cubicBezTo>
                    <a:pt x="959" y="1138"/>
                    <a:pt x="1126" y="1062"/>
                    <a:pt x="1248" y="880"/>
                  </a:cubicBezTo>
                  <a:cubicBezTo>
                    <a:pt x="1512" y="440"/>
                    <a:pt x="1133" y="1"/>
                    <a:pt x="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"/>
            <p:cNvSpPr/>
            <p:nvPr/>
          </p:nvSpPr>
          <p:spPr>
            <a:xfrm>
              <a:off x="4592575" y="4668350"/>
              <a:ext cx="102650" cy="61150"/>
            </a:xfrm>
            <a:custGeom>
              <a:avLst/>
              <a:gdLst/>
              <a:ahLst/>
              <a:cxnLst/>
              <a:rect l="l" t="t" r="r" b="b"/>
              <a:pathLst>
                <a:path w="4106" h="2446" extrusionOk="0">
                  <a:moveTo>
                    <a:pt x="2215" y="0"/>
                  </a:moveTo>
                  <a:cubicBezTo>
                    <a:pt x="1972" y="0"/>
                    <a:pt x="1728" y="42"/>
                    <a:pt x="1493" y="125"/>
                  </a:cubicBezTo>
                  <a:cubicBezTo>
                    <a:pt x="954" y="332"/>
                    <a:pt x="457" y="705"/>
                    <a:pt x="166" y="1203"/>
                  </a:cubicBezTo>
                  <a:cubicBezTo>
                    <a:pt x="83" y="1327"/>
                    <a:pt x="42" y="1493"/>
                    <a:pt x="42" y="1618"/>
                  </a:cubicBezTo>
                  <a:cubicBezTo>
                    <a:pt x="0" y="2239"/>
                    <a:pt x="1327" y="2364"/>
                    <a:pt x="1783" y="2405"/>
                  </a:cubicBezTo>
                  <a:cubicBezTo>
                    <a:pt x="1925" y="2432"/>
                    <a:pt x="2071" y="2445"/>
                    <a:pt x="2218" y="2445"/>
                  </a:cubicBezTo>
                  <a:cubicBezTo>
                    <a:pt x="2757" y="2445"/>
                    <a:pt x="3309" y="2266"/>
                    <a:pt x="3732" y="1908"/>
                  </a:cubicBezTo>
                  <a:cubicBezTo>
                    <a:pt x="4105" y="1493"/>
                    <a:pt x="4022" y="830"/>
                    <a:pt x="3566" y="498"/>
                  </a:cubicBezTo>
                  <a:cubicBezTo>
                    <a:pt x="3179" y="166"/>
                    <a:pt x="2700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"/>
            <p:cNvSpPr/>
            <p:nvPr/>
          </p:nvSpPr>
          <p:spPr>
            <a:xfrm>
              <a:off x="4540750" y="5185750"/>
              <a:ext cx="312025" cy="286750"/>
            </a:xfrm>
            <a:custGeom>
              <a:avLst/>
              <a:gdLst/>
              <a:ahLst/>
              <a:cxnLst/>
              <a:rect l="l" t="t" r="r" b="b"/>
              <a:pathLst>
                <a:path w="12481" h="11470" extrusionOk="0">
                  <a:moveTo>
                    <a:pt x="3647" y="0"/>
                  </a:moveTo>
                  <a:cubicBezTo>
                    <a:pt x="2896" y="0"/>
                    <a:pt x="2252" y="307"/>
                    <a:pt x="1825" y="1072"/>
                  </a:cubicBezTo>
                  <a:cubicBezTo>
                    <a:pt x="0" y="4306"/>
                    <a:pt x="3898" y="7457"/>
                    <a:pt x="3898" y="7457"/>
                  </a:cubicBezTo>
                  <a:cubicBezTo>
                    <a:pt x="3898" y="7457"/>
                    <a:pt x="3880" y="7457"/>
                    <a:pt x="3848" y="7457"/>
                  </a:cubicBezTo>
                  <a:cubicBezTo>
                    <a:pt x="3427" y="7457"/>
                    <a:pt x="504" y="7528"/>
                    <a:pt x="1120" y="9530"/>
                  </a:cubicBezTo>
                  <a:cubicBezTo>
                    <a:pt x="1548" y="10950"/>
                    <a:pt x="2531" y="11470"/>
                    <a:pt x="4168" y="11470"/>
                  </a:cubicBezTo>
                  <a:cubicBezTo>
                    <a:pt x="5064" y="11470"/>
                    <a:pt x="6157" y="11314"/>
                    <a:pt x="7463" y="11065"/>
                  </a:cubicBezTo>
                  <a:cubicBezTo>
                    <a:pt x="10449" y="10484"/>
                    <a:pt x="12480" y="7333"/>
                    <a:pt x="10573" y="4555"/>
                  </a:cubicBezTo>
                  <a:cubicBezTo>
                    <a:pt x="10366" y="4265"/>
                    <a:pt x="10117" y="3974"/>
                    <a:pt x="9868" y="3726"/>
                  </a:cubicBezTo>
                  <a:cubicBezTo>
                    <a:pt x="8448" y="2215"/>
                    <a:pt x="5663" y="0"/>
                    <a:pt x="3647" y="0"/>
                  </a:cubicBezTo>
                  <a:close/>
                </a:path>
              </a:pathLst>
            </a:custGeom>
            <a:solidFill>
              <a:srgbClr val="8A9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p12"/>
          <p:cNvSpPr/>
          <p:nvPr/>
        </p:nvSpPr>
        <p:spPr>
          <a:xfrm rot="10800000">
            <a:off x="713175" y="444577"/>
            <a:ext cx="7717397" cy="762573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12"/>
          <p:cNvSpPr txBox="1">
            <a:spLocks noGrp="1"/>
          </p:cNvSpPr>
          <p:nvPr>
            <p:ph type="title"/>
          </p:nvPr>
        </p:nvSpPr>
        <p:spPr>
          <a:xfrm>
            <a:off x="713225" y="48633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6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đọc từ khó</a:t>
            </a:r>
            <a:endParaRPr sz="3600" b="1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6" name="Google Shape;2196;p12"/>
          <p:cNvSpPr/>
          <p:nvPr/>
        </p:nvSpPr>
        <p:spPr>
          <a:xfrm>
            <a:off x="156562" y="2250006"/>
            <a:ext cx="1350821" cy="1345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7" name="Google Shape;2197;p12"/>
          <p:cNvSpPr/>
          <p:nvPr/>
        </p:nvSpPr>
        <p:spPr>
          <a:xfrm>
            <a:off x="179526" y="3365193"/>
            <a:ext cx="1295294" cy="480225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8" name="Google Shape;2198;p12"/>
          <p:cNvSpPr txBox="1"/>
          <p:nvPr/>
        </p:nvSpPr>
        <p:spPr>
          <a:xfrm>
            <a:off x="177472" y="3502175"/>
            <a:ext cx="1363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99" name="Google Shape;2199;p12"/>
          <p:cNvCxnSpPr/>
          <p:nvPr/>
        </p:nvCxnSpPr>
        <p:spPr>
          <a:xfrm>
            <a:off x="-296400" y="3047819"/>
            <a:ext cx="94404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0" name="Google Shape;2200;p12"/>
          <p:cNvSpPr txBox="1"/>
          <p:nvPr/>
        </p:nvSpPr>
        <p:spPr>
          <a:xfrm>
            <a:off x="204503" y="2516598"/>
            <a:ext cx="1305315" cy="55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904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 xon</a:t>
            </a:r>
            <a:endParaRPr sz="28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201" name="Google Shape;2201;p12"/>
          <p:cNvGrpSpPr/>
          <p:nvPr/>
        </p:nvGrpSpPr>
        <p:grpSpPr>
          <a:xfrm rot="5400000" flipH="1">
            <a:off x="509666" y="354533"/>
            <a:ext cx="1092172" cy="837437"/>
            <a:chOff x="3531325" y="2569250"/>
            <a:chExt cx="630475" cy="483425"/>
          </a:xfrm>
        </p:grpSpPr>
        <p:sp>
          <p:nvSpPr>
            <p:cNvPr id="2202" name="Google Shape;2202;p12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2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2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2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2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2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2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2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2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2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2" name="Google Shape;2212;p12"/>
          <p:cNvSpPr/>
          <p:nvPr/>
        </p:nvSpPr>
        <p:spPr>
          <a:xfrm>
            <a:off x="1682439" y="2250006"/>
            <a:ext cx="1350821" cy="1345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3" name="Google Shape;2213;p12"/>
          <p:cNvSpPr/>
          <p:nvPr/>
        </p:nvSpPr>
        <p:spPr>
          <a:xfrm>
            <a:off x="1710202" y="2036373"/>
            <a:ext cx="1295294" cy="480225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4" name="Google Shape;2214;p12"/>
          <p:cNvSpPr txBox="1"/>
          <p:nvPr/>
        </p:nvSpPr>
        <p:spPr>
          <a:xfrm>
            <a:off x="1708148" y="2173355"/>
            <a:ext cx="1363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5" name="Google Shape;2215;p12"/>
          <p:cNvSpPr txBox="1"/>
          <p:nvPr/>
        </p:nvSpPr>
        <p:spPr>
          <a:xfrm>
            <a:off x="1666581" y="2516598"/>
            <a:ext cx="1608243" cy="55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904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liếu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</a:t>
            </a:r>
            <a:r>
              <a:rPr lang="en-US" sz="2800" b="0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iếu</a:t>
            </a:r>
            <a:endParaRPr sz="28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6" name="Google Shape;2216;p12"/>
          <p:cNvSpPr/>
          <p:nvPr/>
        </p:nvSpPr>
        <p:spPr>
          <a:xfrm>
            <a:off x="3191068" y="2201505"/>
            <a:ext cx="1350821" cy="1345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7" name="Google Shape;2217;p12"/>
          <p:cNvSpPr/>
          <p:nvPr/>
        </p:nvSpPr>
        <p:spPr>
          <a:xfrm>
            <a:off x="3214032" y="3316692"/>
            <a:ext cx="1295294" cy="480225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8" name="Google Shape;2218;p12"/>
          <p:cNvSpPr txBox="1"/>
          <p:nvPr/>
        </p:nvSpPr>
        <p:spPr>
          <a:xfrm>
            <a:off x="3211978" y="3453674"/>
            <a:ext cx="1363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9" name="Google Shape;2219;p12"/>
          <p:cNvSpPr txBox="1"/>
          <p:nvPr/>
        </p:nvSpPr>
        <p:spPr>
          <a:xfrm>
            <a:off x="3153945" y="2521262"/>
            <a:ext cx="1503930" cy="55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904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chèo bẻo</a:t>
            </a:r>
            <a:endParaRPr sz="28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0" name="Google Shape;2220;p12"/>
          <p:cNvSpPr/>
          <p:nvPr/>
        </p:nvSpPr>
        <p:spPr>
          <a:xfrm>
            <a:off x="4694998" y="2302055"/>
            <a:ext cx="1350821" cy="1345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1" name="Google Shape;2221;p12"/>
          <p:cNvSpPr/>
          <p:nvPr/>
        </p:nvSpPr>
        <p:spPr>
          <a:xfrm>
            <a:off x="4722761" y="2088422"/>
            <a:ext cx="1295294" cy="480225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2" name="Google Shape;2222;p12"/>
          <p:cNvSpPr txBox="1"/>
          <p:nvPr/>
        </p:nvSpPr>
        <p:spPr>
          <a:xfrm>
            <a:off x="4720707" y="2225404"/>
            <a:ext cx="1363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3" name="Google Shape;2223;p12"/>
          <p:cNvSpPr txBox="1"/>
          <p:nvPr/>
        </p:nvSpPr>
        <p:spPr>
          <a:xfrm>
            <a:off x="4647242" y="2547381"/>
            <a:ext cx="1668494" cy="55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904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mách lẻo</a:t>
            </a:r>
            <a:endParaRPr sz="28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4" name="Google Shape;2224;p12"/>
          <p:cNvSpPr/>
          <p:nvPr/>
        </p:nvSpPr>
        <p:spPr>
          <a:xfrm>
            <a:off x="6182361" y="2208037"/>
            <a:ext cx="1350821" cy="1345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5" name="Google Shape;2225;p12"/>
          <p:cNvSpPr/>
          <p:nvPr/>
        </p:nvSpPr>
        <p:spPr>
          <a:xfrm>
            <a:off x="6205325" y="3323224"/>
            <a:ext cx="1295294" cy="480225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6" name="Google Shape;2226;p12"/>
          <p:cNvSpPr txBox="1"/>
          <p:nvPr/>
        </p:nvSpPr>
        <p:spPr>
          <a:xfrm>
            <a:off x="6203271" y="3460206"/>
            <a:ext cx="1363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7" name="Google Shape;2227;p12"/>
          <p:cNvSpPr txBox="1"/>
          <p:nvPr/>
        </p:nvSpPr>
        <p:spPr>
          <a:xfrm>
            <a:off x="6325999" y="2527794"/>
            <a:ext cx="1305315" cy="55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904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lân la</a:t>
            </a:r>
            <a:endParaRPr sz="28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8" name="Google Shape;2228;p12"/>
          <p:cNvSpPr/>
          <p:nvPr/>
        </p:nvSpPr>
        <p:spPr>
          <a:xfrm>
            <a:off x="7676371" y="2328534"/>
            <a:ext cx="1350821" cy="1345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9" name="Google Shape;2229;p12"/>
          <p:cNvSpPr/>
          <p:nvPr/>
        </p:nvSpPr>
        <p:spPr>
          <a:xfrm>
            <a:off x="7704134" y="2114901"/>
            <a:ext cx="1295294" cy="480225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0" name="Google Shape;2230;p12"/>
          <p:cNvSpPr txBox="1"/>
          <p:nvPr/>
        </p:nvSpPr>
        <p:spPr>
          <a:xfrm>
            <a:off x="7702080" y="2251883"/>
            <a:ext cx="1363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1" name="Google Shape;2231;p12"/>
          <p:cNvSpPr txBox="1"/>
          <p:nvPr/>
        </p:nvSpPr>
        <p:spPr>
          <a:xfrm>
            <a:off x="7883807" y="2701456"/>
            <a:ext cx="1366535" cy="55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4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4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nhem</a:t>
            </a:r>
            <a:endParaRPr sz="28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6" name="Google Shape;2236;p13"/>
          <p:cNvGrpSpPr/>
          <p:nvPr/>
        </p:nvGrpSpPr>
        <p:grpSpPr>
          <a:xfrm rot="-3336459">
            <a:off x="6729402" y="3963842"/>
            <a:ext cx="992943" cy="761419"/>
            <a:chOff x="3531325" y="2569250"/>
            <a:chExt cx="630475" cy="483425"/>
          </a:xfrm>
        </p:grpSpPr>
        <p:sp>
          <p:nvSpPr>
            <p:cNvPr id="2237" name="Google Shape;2237;p13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3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3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3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3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3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3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3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3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3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7" name="Google Shape;2247;p13"/>
          <p:cNvGrpSpPr/>
          <p:nvPr/>
        </p:nvGrpSpPr>
        <p:grpSpPr>
          <a:xfrm flipH="1">
            <a:off x="-66400" y="2661732"/>
            <a:ext cx="2347524" cy="1621258"/>
            <a:chOff x="2420700" y="4469325"/>
            <a:chExt cx="1453575" cy="1003875"/>
          </a:xfrm>
        </p:grpSpPr>
        <p:sp>
          <p:nvSpPr>
            <p:cNvPr id="2248" name="Google Shape;2248;p13"/>
            <p:cNvSpPr/>
            <p:nvPr/>
          </p:nvSpPr>
          <p:spPr>
            <a:xfrm>
              <a:off x="3111675" y="4615625"/>
              <a:ext cx="269200" cy="478925"/>
            </a:xfrm>
            <a:custGeom>
              <a:avLst/>
              <a:gdLst/>
              <a:ahLst/>
              <a:cxnLst/>
              <a:rect l="l" t="t" r="r" b="b"/>
              <a:pathLst>
                <a:path w="10768" h="19157" extrusionOk="0">
                  <a:moveTo>
                    <a:pt x="8966" y="0"/>
                  </a:moveTo>
                  <a:cubicBezTo>
                    <a:pt x="7058" y="0"/>
                    <a:pt x="0" y="9313"/>
                    <a:pt x="1521" y="17119"/>
                  </a:cubicBezTo>
                  <a:cubicBezTo>
                    <a:pt x="1723" y="17960"/>
                    <a:pt x="3809" y="19156"/>
                    <a:pt x="5696" y="19156"/>
                  </a:cubicBezTo>
                  <a:cubicBezTo>
                    <a:pt x="6134" y="19156"/>
                    <a:pt x="6562" y="19092"/>
                    <a:pt x="6953" y="18943"/>
                  </a:cubicBezTo>
                  <a:cubicBezTo>
                    <a:pt x="5419" y="13636"/>
                    <a:pt x="6248" y="7956"/>
                    <a:pt x="9233" y="3312"/>
                  </a:cubicBezTo>
                  <a:cubicBezTo>
                    <a:pt x="9938" y="2607"/>
                    <a:pt x="10767" y="783"/>
                    <a:pt x="9150" y="36"/>
                  </a:cubicBezTo>
                  <a:cubicBezTo>
                    <a:pt x="9096" y="12"/>
                    <a:pt x="9034" y="0"/>
                    <a:pt x="8966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3"/>
            <p:cNvSpPr/>
            <p:nvPr/>
          </p:nvSpPr>
          <p:spPr>
            <a:xfrm>
              <a:off x="2796225" y="4539500"/>
              <a:ext cx="282025" cy="446575"/>
            </a:xfrm>
            <a:custGeom>
              <a:avLst/>
              <a:gdLst/>
              <a:ahLst/>
              <a:cxnLst/>
              <a:rect l="l" t="t" r="r" b="b"/>
              <a:pathLst>
                <a:path w="11281" h="17863" extrusionOk="0">
                  <a:moveTo>
                    <a:pt x="9053" y="1"/>
                  </a:moveTo>
                  <a:cubicBezTo>
                    <a:pt x="8396" y="1"/>
                    <a:pt x="7625" y="234"/>
                    <a:pt x="6800" y="842"/>
                  </a:cubicBezTo>
                  <a:cubicBezTo>
                    <a:pt x="1" y="7642"/>
                    <a:pt x="83" y="16681"/>
                    <a:pt x="83" y="16681"/>
                  </a:cubicBezTo>
                  <a:cubicBezTo>
                    <a:pt x="1323" y="17458"/>
                    <a:pt x="3200" y="17863"/>
                    <a:pt x="4805" y="17863"/>
                  </a:cubicBezTo>
                  <a:cubicBezTo>
                    <a:pt x="6369" y="17863"/>
                    <a:pt x="7674" y="17479"/>
                    <a:pt x="7878" y="16681"/>
                  </a:cubicBezTo>
                  <a:cubicBezTo>
                    <a:pt x="6178" y="10752"/>
                    <a:pt x="10864" y="2916"/>
                    <a:pt x="11112" y="1755"/>
                  </a:cubicBezTo>
                  <a:cubicBezTo>
                    <a:pt x="11280" y="1000"/>
                    <a:pt x="10412" y="1"/>
                    <a:pt x="9053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3"/>
            <p:cNvSpPr/>
            <p:nvPr/>
          </p:nvSpPr>
          <p:spPr>
            <a:xfrm>
              <a:off x="2420700" y="4469325"/>
              <a:ext cx="1285825" cy="300350"/>
            </a:xfrm>
            <a:custGeom>
              <a:avLst/>
              <a:gdLst/>
              <a:ahLst/>
              <a:cxnLst/>
              <a:rect l="l" t="t" r="r" b="b"/>
              <a:pathLst>
                <a:path w="51433" h="12014" extrusionOk="0">
                  <a:moveTo>
                    <a:pt x="3039" y="1"/>
                  </a:moveTo>
                  <a:cubicBezTo>
                    <a:pt x="1374" y="1"/>
                    <a:pt x="1" y="2192"/>
                    <a:pt x="1588" y="3649"/>
                  </a:cubicBezTo>
                  <a:cubicBezTo>
                    <a:pt x="3329" y="5184"/>
                    <a:pt x="5361" y="6303"/>
                    <a:pt x="7558" y="6966"/>
                  </a:cubicBezTo>
                  <a:cubicBezTo>
                    <a:pt x="9631" y="7588"/>
                    <a:pt x="11705" y="8003"/>
                    <a:pt x="13861" y="8169"/>
                  </a:cubicBezTo>
                  <a:cubicBezTo>
                    <a:pt x="14897" y="8293"/>
                    <a:pt x="15892" y="8335"/>
                    <a:pt x="16929" y="8418"/>
                  </a:cubicBezTo>
                  <a:cubicBezTo>
                    <a:pt x="17965" y="8459"/>
                    <a:pt x="19002" y="8459"/>
                    <a:pt x="20038" y="8459"/>
                  </a:cubicBezTo>
                  <a:cubicBezTo>
                    <a:pt x="22112" y="8418"/>
                    <a:pt x="24102" y="8252"/>
                    <a:pt x="26050" y="8210"/>
                  </a:cubicBezTo>
                  <a:cubicBezTo>
                    <a:pt x="26803" y="8161"/>
                    <a:pt x="27555" y="8138"/>
                    <a:pt x="28307" y="8138"/>
                  </a:cubicBezTo>
                  <a:cubicBezTo>
                    <a:pt x="29462" y="8138"/>
                    <a:pt x="30617" y="8193"/>
                    <a:pt x="31772" y="8293"/>
                  </a:cubicBezTo>
                  <a:cubicBezTo>
                    <a:pt x="33679" y="8459"/>
                    <a:pt x="35628" y="8791"/>
                    <a:pt x="37535" y="9122"/>
                  </a:cubicBezTo>
                  <a:cubicBezTo>
                    <a:pt x="41391" y="9869"/>
                    <a:pt x="45206" y="10781"/>
                    <a:pt x="48979" y="11942"/>
                  </a:cubicBezTo>
                  <a:cubicBezTo>
                    <a:pt x="49142" y="11991"/>
                    <a:pt x="49297" y="12014"/>
                    <a:pt x="49443" y="12014"/>
                  </a:cubicBezTo>
                  <a:cubicBezTo>
                    <a:pt x="50892" y="12014"/>
                    <a:pt x="51432" y="9778"/>
                    <a:pt x="49850" y="9288"/>
                  </a:cubicBezTo>
                  <a:cubicBezTo>
                    <a:pt x="45994" y="8003"/>
                    <a:pt x="42096" y="6925"/>
                    <a:pt x="38157" y="6096"/>
                  </a:cubicBezTo>
                  <a:cubicBezTo>
                    <a:pt x="36209" y="5640"/>
                    <a:pt x="34177" y="5266"/>
                    <a:pt x="32145" y="5018"/>
                  </a:cubicBezTo>
                  <a:cubicBezTo>
                    <a:pt x="31109" y="4893"/>
                    <a:pt x="30114" y="4769"/>
                    <a:pt x="29036" y="4769"/>
                  </a:cubicBezTo>
                  <a:cubicBezTo>
                    <a:pt x="27958" y="4727"/>
                    <a:pt x="26921" y="4727"/>
                    <a:pt x="25926" y="4727"/>
                  </a:cubicBezTo>
                  <a:cubicBezTo>
                    <a:pt x="23894" y="4727"/>
                    <a:pt x="21904" y="4810"/>
                    <a:pt x="19997" y="4810"/>
                  </a:cubicBezTo>
                  <a:cubicBezTo>
                    <a:pt x="19002" y="4810"/>
                    <a:pt x="18090" y="4769"/>
                    <a:pt x="17136" y="4686"/>
                  </a:cubicBezTo>
                  <a:cubicBezTo>
                    <a:pt x="16141" y="4603"/>
                    <a:pt x="15187" y="4520"/>
                    <a:pt x="14275" y="4396"/>
                  </a:cubicBezTo>
                  <a:cubicBezTo>
                    <a:pt x="12409" y="4147"/>
                    <a:pt x="10585" y="3774"/>
                    <a:pt x="8844" y="3193"/>
                  </a:cubicBezTo>
                  <a:cubicBezTo>
                    <a:pt x="7227" y="2654"/>
                    <a:pt x="5734" y="1784"/>
                    <a:pt x="4490" y="664"/>
                  </a:cubicBezTo>
                  <a:lnTo>
                    <a:pt x="4490" y="623"/>
                  </a:lnTo>
                  <a:lnTo>
                    <a:pt x="4449" y="581"/>
                  </a:lnTo>
                  <a:cubicBezTo>
                    <a:pt x="3995" y="173"/>
                    <a:pt x="3505" y="1"/>
                    <a:pt x="3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3"/>
            <p:cNvSpPr/>
            <p:nvPr/>
          </p:nvSpPr>
          <p:spPr>
            <a:xfrm>
              <a:off x="3142425" y="4832125"/>
              <a:ext cx="143075" cy="262425"/>
            </a:xfrm>
            <a:custGeom>
              <a:avLst/>
              <a:gdLst/>
              <a:ahLst/>
              <a:cxnLst/>
              <a:rect l="l" t="t" r="r" b="b"/>
              <a:pathLst>
                <a:path w="5723" h="10497" extrusionOk="0">
                  <a:moveTo>
                    <a:pt x="5640" y="1"/>
                  </a:moveTo>
                  <a:cubicBezTo>
                    <a:pt x="4769" y="913"/>
                    <a:pt x="4064" y="1949"/>
                    <a:pt x="3650" y="3152"/>
                  </a:cubicBezTo>
                  <a:cubicBezTo>
                    <a:pt x="3290" y="3991"/>
                    <a:pt x="2468" y="4522"/>
                    <a:pt x="1555" y="4522"/>
                  </a:cubicBezTo>
                  <a:cubicBezTo>
                    <a:pt x="1521" y="4522"/>
                    <a:pt x="1486" y="4521"/>
                    <a:pt x="1452" y="4520"/>
                  </a:cubicBezTo>
                  <a:cubicBezTo>
                    <a:pt x="996" y="4478"/>
                    <a:pt x="540" y="4437"/>
                    <a:pt x="167" y="4437"/>
                  </a:cubicBezTo>
                  <a:cubicBezTo>
                    <a:pt x="1" y="5764"/>
                    <a:pt x="42" y="7132"/>
                    <a:pt x="291" y="8459"/>
                  </a:cubicBezTo>
                  <a:cubicBezTo>
                    <a:pt x="493" y="9300"/>
                    <a:pt x="2579" y="10496"/>
                    <a:pt x="4466" y="10496"/>
                  </a:cubicBezTo>
                  <a:cubicBezTo>
                    <a:pt x="4904" y="10496"/>
                    <a:pt x="5332" y="10432"/>
                    <a:pt x="5723" y="10283"/>
                  </a:cubicBezTo>
                  <a:cubicBezTo>
                    <a:pt x="4728" y="6925"/>
                    <a:pt x="4728" y="3359"/>
                    <a:pt x="5640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3"/>
            <p:cNvSpPr/>
            <p:nvPr/>
          </p:nvSpPr>
          <p:spPr>
            <a:xfrm>
              <a:off x="2798300" y="4775125"/>
              <a:ext cx="194900" cy="210950"/>
            </a:xfrm>
            <a:custGeom>
              <a:avLst/>
              <a:gdLst/>
              <a:ahLst/>
              <a:cxnLst/>
              <a:rect l="l" t="t" r="r" b="b"/>
              <a:pathLst>
                <a:path w="7796" h="8438" extrusionOk="0">
                  <a:moveTo>
                    <a:pt x="1410" y="0"/>
                  </a:moveTo>
                  <a:cubicBezTo>
                    <a:pt x="539" y="2322"/>
                    <a:pt x="83" y="4768"/>
                    <a:pt x="0" y="7256"/>
                  </a:cubicBezTo>
                  <a:cubicBezTo>
                    <a:pt x="1240" y="8033"/>
                    <a:pt x="3117" y="8438"/>
                    <a:pt x="4722" y="8438"/>
                  </a:cubicBezTo>
                  <a:cubicBezTo>
                    <a:pt x="6286" y="8438"/>
                    <a:pt x="7591" y="8054"/>
                    <a:pt x="7795" y="7256"/>
                  </a:cubicBezTo>
                  <a:cubicBezTo>
                    <a:pt x="7381" y="5680"/>
                    <a:pt x="7256" y="4105"/>
                    <a:pt x="7505" y="2488"/>
                  </a:cubicBezTo>
                  <a:cubicBezTo>
                    <a:pt x="5722" y="1161"/>
                    <a:pt x="3608" y="290"/>
                    <a:pt x="1410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3"/>
            <p:cNvSpPr/>
            <p:nvPr/>
          </p:nvSpPr>
          <p:spPr>
            <a:xfrm>
              <a:off x="3589200" y="5344175"/>
              <a:ext cx="177125" cy="83000"/>
            </a:xfrm>
            <a:custGeom>
              <a:avLst/>
              <a:gdLst/>
              <a:ahLst/>
              <a:cxnLst/>
              <a:rect l="l" t="t" r="r" b="b"/>
              <a:pathLst>
                <a:path w="7085" h="3320" extrusionOk="0">
                  <a:moveTo>
                    <a:pt x="7007" y="1"/>
                  </a:moveTo>
                  <a:lnTo>
                    <a:pt x="7007" y="1"/>
                  </a:lnTo>
                  <a:cubicBezTo>
                    <a:pt x="4435" y="1920"/>
                    <a:pt x="761" y="1991"/>
                    <a:pt x="231" y="1991"/>
                  </a:cubicBezTo>
                  <a:cubicBezTo>
                    <a:pt x="188" y="1991"/>
                    <a:pt x="166" y="1991"/>
                    <a:pt x="166" y="1991"/>
                  </a:cubicBezTo>
                  <a:lnTo>
                    <a:pt x="166" y="1991"/>
                  </a:lnTo>
                  <a:cubicBezTo>
                    <a:pt x="0" y="2613"/>
                    <a:pt x="415" y="3235"/>
                    <a:pt x="1078" y="3276"/>
                  </a:cubicBezTo>
                  <a:cubicBezTo>
                    <a:pt x="1227" y="3306"/>
                    <a:pt x="1385" y="3319"/>
                    <a:pt x="1550" y="3319"/>
                  </a:cubicBezTo>
                  <a:cubicBezTo>
                    <a:pt x="3722" y="3319"/>
                    <a:pt x="7084" y="926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3"/>
            <p:cNvSpPr/>
            <p:nvPr/>
          </p:nvSpPr>
          <p:spPr>
            <a:xfrm>
              <a:off x="3581925" y="5410525"/>
              <a:ext cx="220825" cy="62675"/>
            </a:xfrm>
            <a:custGeom>
              <a:avLst/>
              <a:gdLst/>
              <a:ahLst/>
              <a:cxnLst/>
              <a:rect l="l" t="t" r="r" b="b"/>
              <a:pathLst>
                <a:path w="8833" h="2507" extrusionOk="0">
                  <a:moveTo>
                    <a:pt x="8832" y="0"/>
                  </a:moveTo>
                  <a:lnTo>
                    <a:pt x="8832" y="0"/>
                  </a:lnTo>
                  <a:cubicBezTo>
                    <a:pt x="7174" y="738"/>
                    <a:pt x="5368" y="942"/>
                    <a:pt x="3873" y="942"/>
                  </a:cubicBezTo>
                  <a:cubicBezTo>
                    <a:pt x="2005" y="942"/>
                    <a:pt x="623" y="622"/>
                    <a:pt x="623" y="622"/>
                  </a:cubicBezTo>
                  <a:lnTo>
                    <a:pt x="623" y="622"/>
                  </a:lnTo>
                  <a:cubicBezTo>
                    <a:pt x="623" y="622"/>
                    <a:pt x="1" y="1825"/>
                    <a:pt x="1203" y="2281"/>
                  </a:cubicBezTo>
                  <a:cubicBezTo>
                    <a:pt x="1582" y="2438"/>
                    <a:pt x="2052" y="2507"/>
                    <a:pt x="2571" y="2507"/>
                  </a:cubicBezTo>
                  <a:cubicBezTo>
                    <a:pt x="5065" y="2507"/>
                    <a:pt x="8695" y="927"/>
                    <a:pt x="8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3"/>
            <p:cNvSpPr/>
            <p:nvPr/>
          </p:nvSpPr>
          <p:spPr>
            <a:xfrm>
              <a:off x="2546425" y="4524950"/>
              <a:ext cx="1103950" cy="942350"/>
            </a:xfrm>
            <a:custGeom>
              <a:avLst/>
              <a:gdLst/>
              <a:ahLst/>
              <a:cxnLst/>
              <a:rect l="l" t="t" r="r" b="b"/>
              <a:pathLst>
                <a:path w="44158" h="37694" extrusionOk="0">
                  <a:moveTo>
                    <a:pt x="7784" y="1"/>
                  </a:moveTo>
                  <a:cubicBezTo>
                    <a:pt x="7007" y="1"/>
                    <a:pt x="6077" y="360"/>
                    <a:pt x="5183" y="1341"/>
                  </a:cubicBezTo>
                  <a:cubicBezTo>
                    <a:pt x="0" y="9468"/>
                    <a:pt x="2032" y="18258"/>
                    <a:pt x="2032" y="18258"/>
                  </a:cubicBezTo>
                  <a:cubicBezTo>
                    <a:pt x="1949" y="18756"/>
                    <a:pt x="1949" y="19253"/>
                    <a:pt x="1990" y="19751"/>
                  </a:cubicBezTo>
                  <a:cubicBezTo>
                    <a:pt x="2405" y="23316"/>
                    <a:pt x="4934" y="29287"/>
                    <a:pt x="14346" y="30946"/>
                  </a:cubicBezTo>
                  <a:cubicBezTo>
                    <a:pt x="15492" y="31156"/>
                    <a:pt x="16638" y="31248"/>
                    <a:pt x="17765" y="31248"/>
                  </a:cubicBezTo>
                  <a:cubicBezTo>
                    <a:pt x="20635" y="31248"/>
                    <a:pt x="23385" y="30653"/>
                    <a:pt x="25707" y="29909"/>
                  </a:cubicBezTo>
                  <a:cubicBezTo>
                    <a:pt x="29132" y="36026"/>
                    <a:pt x="38776" y="37693"/>
                    <a:pt x="42041" y="37693"/>
                  </a:cubicBezTo>
                  <a:cubicBezTo>
                    <a:pt x="42649" y="37693"/>
                    <a:pt x="43036" y="37636"/>
                    <a:pt x="43121" y="37538"/>
                  </a:cubicBezTo>
                  <a:cubicBezTo>
                    <a:pt x="43660" y="36916"/>
                    <a:pt x="44157" y="34926"/>
                    <a:pt x="41877" y="34345"/>
                  </a:cubicBezTo>
                  <a:cubicBezTo>
                    <a:pt x="35782" y="33350"/>
                    <a:pt x="32424" y="30075"/>
                    <a:pt x="30765" y="27836"/>
                  </a:cubicBezTo>
                  <a:cubicBezTo>
                    <a:pt x="32050" y="27172"/>
                    <a:pt x="32838" y="26675"/>
                    <a:pt x="32838" y="26675"/>
                  </a:cubicBezTo>
                  <a:cubicBezTo>
                    <a:pt x="32838" y="26675"/>
                    <a:pt x="31221" y="23980"/>
                    <a:pt x="31885" y="19751"/>
                  </a:cubicBezTo>
                  <a:lnTo>
                    <a:pt x="31885" y="19751"/>
                  </a:lnTo>
                  <a:cubicBezTo>
                    <a:pt x="31884" y="19751"/>
                    <a:pt x="31754" y="19755"/>
                    <a:pt x="31505" y="19755"/>
                  </a:cubicBezTo>
                  <a:cubicBezTo>
                    <a:pt x="30257" y="19755"/>
                    <a:pt x="26025" y="19640"/>
                    <a:pt x="20151" y="18258"/>
                  </a:cubicBezTo>
                  <a:cubicBezTo>
                    <a:pt x="18712" y="16943"/>
                    <a:pt x="14584" y="12286"/>
                    <a:pt x="9747" y="12286"/>
                  </a:cubicBezTo>
                  <a:cubicBezTo>
                    <a:pt x="9704" y="12286"/>
                    <a:pt x="9662" y="12287"/>
                    <a:pt x="9619" y="12288"/>
                  </a:cubicBezTo>
                  <a:cubicBezTo>
                    <a:pt x="9205" y="12329"/>
                    <a:pt x="8790" y="12370"/>
                    <a:pt x="8376" y="12412"/>
                  </a:cubicBezTo>
                  <a:cubicBezTo>
                    <a:pt x="7297" y="7519"/>
                    <a:pt x="9619" y="2337"/>
                    <a:pt x="9619" y="1341"/>
                  </a:cubicBezTo>
                  <a:cubicBezTo>
                    <a:pt x="9619" y="671"/>
                    <a:pt x="8845" y="1"/>
                    <a:pt x="7784" y="1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3"/>
            <p:cNvSpPr/>
            <p:nvPr/>
          </p:nvSpPr>
          <p:spPr>
            <a:xfrm>
              <a:off x="2660425" y="5035300"/>
              <a:ext cx="77775" cy="201100"/>
            </a:xfrm>
            <a:custGeom>
              <a:avLst/>
              <a:gdLst/>
              <a:ahLst/>
              <a:cxnLst/>
              <a:rect l="l" t="t" r="r" b="b"/>
              <a:pathLst>
                <a:path w="3111" h="8044" extrusionOk="0">
                  <a:moveTo>
                    <a:pt x="3111" y="0"/>
                  </a:moveTo>
                  <a:lnTo>
                    <a:pt x="3111" y="0"/>
                  </a:lnTo>
                  <a:cubicBezTo>
                    <a:pt x="1452" y="1368"/>
                    <a:pt x="374" y="3276"/>
                    <a:pt x="1" y="5390"/>
                  </a:cubicBezTo>
                  <a:cubicBezTo>
                    <a:pt x="872" y="6427"/>
                    <a:pt x="1908" y="7339"/>
                    <a:pt x="3028" y="8044"/>
                  </a:cubicBezTo>
                  <a:cubicBezTo>
                    <a:pt x="2530" y="5556"/>
                    <a:pt x="2572" y="1659"/>
                    <a:pt x="3111" y="0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13"/>
            <p:cNvSpPr/>
            <p:nvPr/>
          </p:nvSpPr>
          <p:spPr>
            <a:xfrm>
              <a:off x="3091650" y="5130650"/>
              <a:ext cx="89150" cy="162775"/>
            </a:xfrm>
            <a:custGeom>
              <a:avLst/>
              <a:gdLst/>
              <a:ahLst/>
              <a:cxnLst/>
              <a:rect l="l" t="t" r="r" b="b"/>
              <a:pathLst>
                <a:path w="3566" h="6511" extrusionOk="0">
                  <a:moveTo>
                    <a:pt x="912" y="1"/>
                  </a:moveTo>
                  <a:cubicBezTo>
                    <a:pt x="42" y="2074"/>
                    <a:pt x="0" y="4396"/>
                    <a:pt x="788" y="6510"/>
                  </a:cubicBezTo>
                  <a:cubicBezTo>
                    <a:pt x="1783" y="6303"/>
                    <a:pt x="2695" y="6054"/>
                    <a:pt x="3566" y="5805"/>
                  </a:cubicBezTo>
                  <a:cubicBezTo>
                    <a:pt x="2281" y="3857"/>
                    <a:pt x="1120" y="1369"/>
                    <a:pt x="912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13"/>
            <p:cNvSpPr/>
            <p:nvPr/>
          </p:nvSpPr>
          <p:spPr>
            <a:xfrm>
              <a:off x="2863600" y="5063275"/>
              <a:ext cx="116125" cy="242575"/>
            </a:xfrm>
            <a:custGeom>
              <a:avLst/>
              <a:gdLst/>
              <a:ahLst/>
              <a:cxnLst/>
              <a:rect l="l" t="t" r="r" b="b"/>
              <a:pathLst>
                <a:path w="4645" h="9703" extrusionOk="0">
                  <a:moveTo>
                    <a:pt x="2571" y="1"/>
                  </a:moveTo>
                  <a:lnTo>
                    <a:pt x="2571" y="1"/>
                  </a:lnTo>
                  <a:cubicBezTo>
                    <a:pt x="1" y="3318"/>
                    <a:pt x="208" y="7298"/>
                    <a:pt x="498" y="9164"/>
                  </a:cubicBezTo>
                  <a:cubicBezTo>
                    <a:pt x="871" y="9247"/>
                    <a:pt x="1244" y="9330"/>
                    <a:pt x="1659" y="9413"/>
                  </a:cubicBezTo>
                  <a:cubicBezTo>
                    <a:pt x="2654" y="9578"/>
                    <a:pt x="3649" y="9703"/>
                    <a:pt x="4644" y="9703"/>
                  </a:cubicBezTo>
                  <a:cubicBezTo>
                    <a:pt x="3359" y="6842"/>
                    <a:pt x="2364" y="2198"/>
                    <a:pt x="2571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3"/>
            <p:cNvSpPr/>
            <p:nvPr/>
          </p:nvSpPr>
          <p:spPr>
            <a:xfrm>
              <a:off x="3286525" y="4773125"/>
              <a:ext cx="587750" cy="543800"/>
            </a:xfrm>
            <a:custGeom>
              <a:avLst/>
              <a:gdLst/>
              <a:ahLst/>
              <a:cxnLst/>
              <a:rect l="l" t="t" r="r" b="b"/>
              <a:pathLst>
                <a:path w="23510" h="21752" extrusionOk="0">
                  <a:moveTo>
                    <a:pt x="9620" y="0"/>
                  </a:moveTo>
                  <a:cubicBezTo>
                    <a:pt x="8302" y="0"/>
                    <a:pt x="6934" y="279"/>
                    <a:pt x="5556" y="909"/>
                  </a:cubicBezTo>
                  <a:cubicBezTo>
                    <a:pt x="2073" y="2526"/>
                    <a:pt x="664" y="6631"/>
                    <a:pt x="125" y="10114"/>
                  </a:cubicBezTo>
                  <a:cubicBezTo>
                    <a:pt x="0" y="10943"/>
                    <a:pt x="0" y="11772"/>
                    <a:pt x="83" y="12602"/>
                  </a:cubicBezTo>
                  <a:cubicBezTo>
                    <a:pt x="581" y="17536"/>
                    <a:pt x="4602" y="20770"/>
                    <a:pt x="9246" y="21558"/>
                  </a:cubicBezTo>
                  <a:cubicBezTo>
                    <a:pt x="9978" y="21683"/>
                    <a:pt x="10742" y="21751"/>
                    <a:pt x="11510" y="21751"/>
                  </a:cubicBezTo>
                  <a:cubicBezTo>
                    <a:pt x="14788" y="21751"/>
                    <a:pt x="18152" y="20519"/>
                    <a:pt x="19529" y="17328"/>
                  </a:cubicBezTo>
                  <a:cubicBezTo>
                    <a:pt x="20441" y="15172"/>
                    <a:pt x="20814" y="12850"/>
                    <a:pt x="20648" y="10570"/>
                  </a:cubicBezTo>
                  <a:cubicBezTo>
                    <a:pt x="21312" y="9575"/>
                    <a:pt x="22017" y="8663"/>
                    <a:pt x="22804" y="7792"/>
                  </a:cubicBezTo>
                  <a:cubicBezTo>
                    <a:pt x="22514" y="7709"/>
                    <a:pt x="22265" y="7626"/>
                    <a:pt x="22058" y="7460"/>
                  </a:cubicBezTo>
                  <a:cubicBezTo>
                    <a:pt x="22597" y="7129"/>
                    <a:pt x="23095" y="6673"/>
                    <a:pt x="23509" y="6216"/>
                  </a:cubicBezTo>
                  <a:cubicBezTo>
                    <a:pt x="22721" y="6175"/>
                    <a:pt x="21934" y="6009"/>
                    <a:pt x="21229" y="5636"/>
                  </a:cubicBezTo>
                  <a:lnTo>
                    <a:pt x="21892" y="5180"/>
                  </a:lnTo>
                  <a:cubicBezTo>
                    <a:pt x="20565" y="5014"/>
                    <a:pt x="19321" y="4724"/>
                    <a:pt x="18078" y="4226"/>
                  </a:cubicBezTo>
                  <a:cubicBezTo>
                    <a:pt x="16022" y="1814"/>
                    <a:pt x="12983" y="0"/>
                    <a:pt x="9620" y="0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3"/>
            <p:cNvSpPr/>
            <p:nvPr/>
          </p:nvSpPr>
          <p:spPr>
            <a:xfrm>
              <a:off x="3342500" y="4844000"/>
              <a:ext cx="383550" cy="410225"/>
            </a:xfrm>
            <a:custGeom>
              <a:avLst/>
              <a:gdLst/>
              <a:ahLst/>
              <a:cxnLst/>
              <a:rect l="l" t="t" r="r" b="b"/>
              <a:pathLst>
                <a:path w="15342" h="16409" extrusionOk="0">
                  <a:moveTo>
                    <a:pt x="7258" y="1"/>
                  </a:moveTo>
                  <a:cubicBezTo>
                    <a:pt x="6249" y="1"/>
                    <a:pt x="5098" y="319"/>
                    <a:pt x="3773" y="1060"/>
                  </a:cubicBezTo>
                  <a:cubicBezTo>
                    <a:pt x="1037" y="2635"/>
                    <a:pt x="0" y="6077"/>
                    <a:pt x="166" y="9062"/>
                  </a:cubicBezTo>
                  <a:cubicBezTo>
                    <a:pt x="207" y="9974"/>
                    <a:pt x="456" y="10928"/>
                    <a:pt x="829" y="11798"/>
                  </a:cubicBezTo>
                  <a:cubicBezTo>
                    <a:pt x="1741" y="13706"/>
                    <a:pt x="3359" y="15157"/>
                    <a:pt x="5390" y="15862"/>
                  </a:cubicBezTo>
                  <a:cubicBezTo>
                    <a:pt x="6319" y="16212"/>
                    <a:pt x="7414" y="16409"/>
                    <a:pt x="8521" y="16409"/>
                  </a:cubicBezTo>
                  <a:cubicBezTo>
                    <a:pt x="10822" y="16409"/>
                    <a:pt x="13172" y="15557"/>
                    <a:pt x="14180" y="13457"/>
                  </a:cubicBezTo>
                  <a:cubicBezTo>
                    <a:pt x="15341" y="11052"/>
                    <a:pt x="14346" y="7984"/>
                    <a:pt x="13309" y="5703"/>
                  </a:cubicBezTo>
                  <a:cubicBezTo>
                    <a:pt x="12006" y="2817"/>
                    <a:pt x="10261" y="1"/>
                    <a:pt x="7258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3"/>
            <p:cNvSpPr/>
            <p:nvPr/>
          </p:nvSpPr>
          <p:spPr>
            <a:xfrm>
              <a:off x="3515075" y="5076000"/>
              <a:ext cx="132175" cy="178700"/>
            </a:xfrm>
            <a:custGeom>
              <a:avLst/>
              <a:gdLst/>
              <a:ahLst/>
              <a:cxnLst/>
              <a:rect l="l" t="t" r="r" b="b"/>
              <a:pathLst>
                <a:path w="5287" h="7148" extrusionOk="0">
                  <a:moveTo>
                    <a:pt x="3174" y="1"/>
                  </a:moveTo>
                  <a:cubicBezTo>
                    <a:pt x="1586" y="1"/>
                    <a:pt x="1" y="3769"/>
                    <a:pt x="270" y="7038"/>
                  </a:cubicBezTo>
                  <a:cubicBezTo>
                    <a:pt x="703" y="7112"/>
                    <a:pt x="1141" y="7148"/>
                    <a:pt x="1579" y="7148"/>
                  </a:cubicBezTo>
                  <a:cubicBezTo>
                    <a:pt x="2862" y="7148"/>
                    <a:pt x="4143" y="6837"/>
                    <a:pt x="5287" y="6250"/>
                  </a:cubicBezTo>
                  <a:cubicBezTo>
                    <a:pt x="5204" y="4011"/>
                    <a:pt x="4872" y="570"/>
                    <a:pt x="3546" y="72"/>
                  </a:cubicBezTo>
                  <a:cubicBezTo>
                    <a:pt x="3422" y="24"/>
                    <a:pt x="3298" y="1"/>
                    <a:pt x="3174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3"/>
            <p:cNvSpPr/>
            <p:nvPr/>
          </p:nvSpPr>
          <p:spPr>
            <a:xfrm>
              <a:off x="3373575" y="4854925"/>
              <a:ext cx="201125" cy="147625"/>
            </a:xfrm>
            <a:custGeom>
              <a:avLst/>
              <a:gdLst/>
              <a:ahLst/>
              <a:cxnLst/>
              <a:rect l="l" t="t" r="r" b="b"/>
              <a:pathLst>
                <a:path w="8045" h="5905" extrusionOk="0">
                  <a:moveTo>
                    <a:pt x="3940" y="1"/>
                  </a:moveTo>
                  <a:cubicBezTo>
                    <a:pt x="3442" y="167"/>
                    <a:pt x="2986" y="415"/>
                    <a:pt x="2530" y="664"/>
                  </a:cubicBezTo>
                  <a:cubicBezTo>
                    <a:pt x="1452" y="1286"/>
                    <a:pt x="581" y="2198"/>
                    <a:pt x="1" y="3318"/>
                  </a:cubicBezTo>
                  <a:cubicBezTo>
                    <a:pt x="1717" y="4897"/>
                    <a:pt x="4255" y="5904"/>
                    <a:pt x="5948" y="5904"/>
                  </a:cubicBezTo>
                  <a:cubicBezTo>
                    <a:pt x="6833" y="5904"/>
                    <a:pt x="7486" y="5629"/>
                    <a:pt x="7671" y="5018"/>
                  </a:cubicBezTo>
                  <a:cubicBezTo>
                    <a:pt x="8045" y="3732"/>
                    <a:pt x="5598" y="1452"/>
                    <a:pt x="3940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3"/>
            <p:cNvSpPr/>
            <p:nvPr/>
          </p:nvSpPr>
          <p:spPr>
            <a:xfrm>
              <a:off x="3447175" y="5016750"/>
              <a:ext cx="92700" cy="108550"/>
            </a:xfrm>
            <a:custGeom>
              <a:avLst/>
              <a:gdLst/>
              <a:ahLst/>
              <a:cxnLst/>
              <a:rect l="l" t="t" r="r" b="b"/>
              <a:pathLst>
                <a:path w="3708" h="4342" extrusionOk="0">
                  <a:moveTo>
                    <a:pt x="1254" y="1"/>
                  </a:moveTo>
                  <a:cubicBezTo>
                    <a:pt x="1168" y="1"/>
                    <a:pt x="1081" y="12"/>
                    <a:pt x="996" y="37"/>
                  </a:cubicBezTo>
                  <a:cubicBezTo>
                    <a:pt x="1" y="327"/>
                    <a:pt x="42" y="1903"/>
                    <a:pt x="125" y="2649"/>
                  </a:cubicBezTo>
                  <a:cubicBezTo>
                    <a:pt x="125" y="2898"/>
                    <a:pt x="250" y="3105"/>
                    <a:pt x="457" y="3271"/>
                  </a:cubicBezTo>
                  <a:cubicBezTo>
                    <a:pt x="1261" y="3989"/>
                    <a:pt x="1906" y="4341"/>
                    <a:pt x="2397" y="4341"/>
                  </a:cubicBezTo>
                  <a:cubicBezTo>
                    <a:pt x="2843" y="4341"/>
                    <a:pt x="3162" y="4051"/>
                    <a:pt x="3359" y="3479"/>
                  </a:cubicBezTo>
                  <a:cubicBezTo>
                    <a:pt x="3708" y="2318"/>
                    <a:pt x="2466" y="1"/>
                    <a:pt x="1254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3"/>
            <p:cNvSpPr/>
            <p:nvPr/>
          </p:nvSpPr>
          <p:spPr>
            <a:xfrm>
              <a:off x="3538675" y="5120325"/>
              <a:ext cx="101325" cy="87075"/>
            </a:xfrm>
            <a:custGeom>
              <a:avLst/>
              <a:gdLst/>
              <a:ahLst/>
              <a:cxnLst/>
              <a:rect l="l" t="t" r="r" b="b"/>
              <a:pathLst>
                <a:path w="4053" h="3483" extrusionOk="0">
                  <a:moveTo>
                    <a:pt x="2274" y="1"/>
                  </a:moveTo>
                  <a:cubicBezTo>
                    <a:pt x="1833" y="1"/>
                    <a:pt x="1384" y="167"/>
                    <a:pt x="1026" y="538"/>
                  </a:cubicBezTo>
                  <a:cubicBezTo>
                    <a:pt x="1" y="1645"/>
                    <a:pt x="801" y="3483"/>
                    <a:pt x="2303" y="3483"/>
                  </a:cubicBezTo>
                  <a:cubicBezTo>
                    <a:pt x="2319" y="3483"/>
                    <a:pt x="2336" y="3482"/>
                    <a:pt x="2353" y="3482"/>
                  </a:cubicBezTo>
                  <a:cubicBezTo>
                    <a:pt x="3306" y="3440"/>
                    <a:pt x="4053" y="2653"/>
                    <a:pt x="4053" y="1699"/>
                  </a:cubicBezTo>
                  <a:cubicBezTo>
                    <a:pt x="4025" y="674"/>
                    <a:pt x="3164" y="1"/>
                    <a:pt x="227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3"/>
            <p:cNvSpPr/>
            <p:nvPr/>
          </p:nvSpPr>
          <p:spPr>
            <a:xfrm>
              <a:off x="3596450" y="5163725"/>
              <a:ext cx="35275" cy="30175"/>
            </a:xfrm>
            <a:custGeom>
              <a:avLst/>
              <a:gdLst/>
              <a:ahLst/>
              <a:cxnLst/>
              <a:rect l="l" t="t" r="r" b="b"/>
              <a:pathLst>
                <a:path w="1411" h="1207" extrusionOk="0">
                  <a:moveTo>
                    <a:pt x="852" y="0"/>
                  </a:moveTo>
                  <a:cubicBezTo>
                    <a:pt x="831" y="0"/>
                    <a:pt x="809" y="2"/>
                    <a:pt x="788" y="4"/>
                  </a:cubicBezTo>
                  <a:cubicBezTo>
                    <a:pt x="0" y="4"/>
                    <a:pt x="0" y="1207"/>
                    <a:pt x="830" y="1207"/>
                  </a:cubicBezTo>
                  <a:cubicBezTo>
                    <a:pt x="1161" y="1165"/>
                    <a:pt x="1410" y="917"/>
                    <a:pt x="1410" y="585"/>
                  </a:cubicBezTo>
                  <a:cubicBezTo>
                    <a:pt x="1410" y="275"/>
                    <a:pt x="1156" y="0"/>
                    <a:pt x="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13"/>
            <p:cNvSpPr/>
            <p:nvPr/>
          </p:nvSpPr>
          <p:spPr>
            <a:xfrm>
              <a:off x="3422600" y="4892050"/>
              <a:ext cx="102350" cy="87300"/>
            </a:xfrm>
            <a:custGeom>
              <a:avLst/>
              <a:gdLst/>
              <a:ahLst/>
              <a:cxnLst/>
              <a:rect l="l" t="t" r="r" b="b"/>
              <a:pathLst>
                <a:path w="4094" h="3492" extrusionOk="0">
                  <a:moveTo>
                    <a:pt x="2334" y="1"/>
                  </a:moveTo>
                  <a:cubicBezTo>
                    <a:pt x="1886" y="1"/>
                    <a:pt x="1429" y="171"/>
                    <a:pt x="1067" y="547"/>
                  </a:cubicBezTo>
                  <a:cubicBezTo>
                    <a:pt x="0" y="1655"/>
                    <a:pt x="800" y="3492"/>
                    <a:pt x="2342" y="3492"/>
                  </a:cubicBezTo>
                  <a:cubicBezTo>
                    <a:pt x="2359" y="3492"/>
                    <a:pt x="2376" y="3492"/>
                    <a:pt x="2393" y="3491"/>
                  </a:cubicBezTo>
                  <a:cubicBezTo>
                    <a:pt x="3347" y="3450"/>
                    <a:pt x="4093" y="2662"/>
                    <a:pt x="4093" y="1708"/>
                  </a:cubicBezTo>
                  <a:cubicBezTo>
                    <a:pt x="4066" y="663"/>
                    <a:pt x="3217" y="1"/>
                    <a:pt x="233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3"/>
            <p:cNvSpPr/>
            <p:nvPr/>
          </p:nvSpPr>
          <p:spPr>
            <a:xfrm>
              <a:off x="3481400" y="4934750"/>
              <a:ext cx="35250" cy="30075"/>
            </a:xfrm>
            <a:custGeom>
              <a:avLst/>
              <a:gdLst/>
              <a:ahLst/>
              <a:cxnLst/>
              <a:rect l="l" t="t" r="r" b="b"/>
              <a:pathLst>
                <a:path w="1410" h="1203" extrusionOk="0">
                  <a:moveTo>
                    <a:pt x="826" y="0"/>
                  </a:moveTo>
                  <a:cubicBezTo>
                    <a:pt x="666" y="0"/>
                    <a:pt x="502" y="64"/>
                    <a:pt x="373" y="208"/>
                  </a:cubicBezTo>
                  <a:cubicBezTo>
                    <a:pt x="0" y="581"/>
                    <a:pt x="290" y="1203"/>
                    <a:pt x="829" y="1203"/>
                  </a:cubicBezTo>
                  <a:cubicBezTo>
                    <a:pt x="1161" y="1203"/>
                    <a:pt x="1410" y="912"/>
                    <a:pt x="1410" y="581"/>
                  </a:cubicBezTo>
                  <a:cubicBezTo>
                    <a:pt x="1410" y="228"/>
                    <a:pt x="1126" y="0"/>
                    <a:pt x="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13"/>
            <p:cNvSpPr/>
            <p:nvPr/>
          </p:nvSpPr>
          <p:spPr>
            <a:xfrm>
              <a:off x="3350775" y="5035400"/>
              <a:ext cx="130625" cy="157925"/>
            </a:xfrm>
            <a:custGeom>
              <a:avLst/>
              <a:gdLst/>
              <a:ahLst/>
              <a:cxnLst/>
              <a:rect l="l" t="t" r="r" b="b"/>
              <a:pathLst>
                <a:path w="5225" h="6317" extrusionOk="0">
                  <a:moveTo>
                    <a:pt x="1718" y="1"/>
                  </a:moveTo>
                  <a:cubicBezTo>
                    <a:pt x="1437" y="1"/>
                    <a:pt x="1152" y="101"/>
                    <a:pt x="913" y="328"/>
                  </a:cubicBezTo>
                  <a:cubicBezTo>
                    <a:pt x="1" y="1116"/>
                    <a:pt x="250" y="2567"/>
                    <a:pt x="706" y="3520"/>
                  </a:cubicBezTo>
                  <a:cubicBezTo>
                    <a:pt x="1120" y="4515"/>
                    <a:pt x="1784" y="5386"/>
                    <a:pt x="2654" y="6050"/>
                  </a:cubicBezTo>
                  <a:cubicBezTo>
                    <a:pt x="2938" y="6225"/>
                    <a:pt x="3304" y="6317"/>
                    <a:pt x="3672" y="6317"/>
                  </a:cubicBezTo>
                  <a:cubicBezTo>
                    <a:pt x="4433" y="6317"/>
                    <a:pt x="5197" y="5922"/>
                    <a:pt x="5225" y="5054"/>
                  </a:cubicBezTo>
                  <a:cubicBezTo>
                    <a:pt x="5225" y="4557"/>
                    <a:pt x="4686" y="4184"/>
                    <a:pt x="4354" y="3852"/>
                  </a:cubicBezTo>
                  <a:cubicBezTo>
                    <a:pt x="3940" y="3520"/>
                    <a:pt x="3608" y="3106"/>
                    <a:pt x="3359" y="2650"/>
                  </a:cubicBezTo>
                  <a:cubicBezTo>
                    <a:pt x="3110" y="2235"/>
                    <a:pt x="2986" y="1779"/>
                    <a:pt x="2986" y="1281"/>
                  </a:cubicBezTo>
                  <a:cubicBezTo>
                    <a:pt x="2986" y="531"/>
                    <a:pt x="2362" y="1"/>
                    <a:pt x="1718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13"/>
            <p:cNvSpPr/>
            <p:nvPr/>
          </p:nvSpPr>
          <p:spPr>
            <a:xfrm>
              <a:off x="3364250" y="5111675"/>
              <a:ext cx="102650" cy="81200"/>
            </a:xfrm>
            <a:custGeom>
              <a:avLst/>
              <a:gdLst/>
              <a:ahLst/>
              <a:cxnLst/>
              <a:rect l="l" t="t" r="r" b="b"/>
              <a:pathLst>
                <a:path w="4106" h="3248" extrusionOk="0">
                  <a:moveTo>
                    <a:pt x="300" y="0"/>
                  </a:moveTo>
                  <a:cubicBezTo>
                    <a:pt x="203" y="0"/>
                    <a:pt x="103" y="4"/>
                    <a:pt x="1" y="13"/>
                  </a:cubicBezTo>
                  <a:cubicBezTo>
                    <a:pt x="42" y="138"/>
                    <a:pt x="125" y="304"/>
                    <a:pt x="208" y="469"/>
                  </a:cubicBezTo>
                  <a:cubicBezTo>
                    <a:pt x="581" y="1464"/>
                    <a:pt x="1245" y="2335"/>
                    <a:pt x="2115" y="2999"/>
                  </a:cubicBezTo>
                  <a:cubicBezTo>
                    <a:pt x="2426" y="3164"/>
                    <a:pt x="2768" y="3247"/>
                    <a:pt x="3110" y="3247"/>
                  </a:cubicBezTo>
                  <a:cubicBezTo>
                    <a:pt x="3453" y="3247"/>
                    <a:pt x="3795" y="3164"/>
                    <a:pt x="4106" y="2999"/>
                  </a:cubicBezTo>
                  <a:cubicBezTo>
                    <a:pt x="3669" y="2126"/>
                    <a:pt x="2473" y="0"/>
                    <a:pt x="300" y="0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0" name="Google Shape;2270;p13"/>
          <p:cNvGrpSpPr/>
          <p:nvPr/>
        </p:nvGrpSpPr>
        <p:grpSpPr>
          <a:xfrm>
            <a:off x="175048" y="4252198"/>
            <a:ext cx="1915631" cy="1559572"/>
            <a:chOff x="-115297" y="3979485"/>
            <a:chExt cx="2143189" cy="1822261"/>
          </a:xfrm>
        </p:grpSpPr>
        <p:grpSp>
          <p:nvGrpSpPr>
            <p:cNvPr id="2271" name="Google Shape;2271;p13"/>
            <p:cNvGrpSpPr/>
            <p:nvPr/>
          </p:nvGrpSpPr>
          <p:grpSpPr>
            <a:xfrm rot="2132831" flipH="1">
              <a:off x="768261" y="4136686"/>
              <a:ext cx="892148" cy="1550172"/>
              <a:chOff x="5884825" y="2526675"/>
              <a:chExt cx="748875" cy="1301225"/>
            </a:xfrm>
          </p:grpSpPr>
          <p:sp>
            <p:nvSpPr>
              <p:cNvPr id="2272" name="Google Shape;2272;p13"/>
              <p:cNvSpPr/>
              <p:nvPr/>
            </p:nvSpPr>
            <p:spPr>
              <a:xfrm>
                <a:off x="5884825" y="2526675"/>
                <a:ext cx="622100" cy="8629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34517" extrusionOk="0">
                    <a:moveTo>
                      <a:pt x="3331" y="1"/>
                    </a:moveTo>
                    <a:cubicBezTo>
                      <a:pt x="2602" y="1"/>
                      <a:pt x="1901" y="342"/>
                      <a:pt x="1480" y="963"/>
                    </a:cubicBezTo>
                    <a:cubicBezTo>
                      <a:pt x="1321" y="1201"/>
                      <a:pt x="1163" y="1439"/>
                      <a:pt x="1005" y="1703"/>
                    </a:cubicBezTo>
                    <a:cubicBezTo>
                      <a:pt x="503" y="2706"/>
                      <a:pt x="186" y="3763"/>
                      <a:pt x="80" y="4899"/>
                    </a:cubicBezTo>
                    <a:cubicBezTo>
                      <a:pt x="1" y="5242"/>
                      <a:pt x="186" y="5586"/>
                      <a:pt x="503" y="5744"/>
                    </a:cubicBezTo>
                    <a:cubicBezTo>
                      <a:pt x="1269" y="6140"/>
                      <a:pt x="2008" y="6616"/>
                      <a:pt x="2748" y="7065"/>
                    </a:cubicBezTo>
                    <a:cubicBezTo>
                      <a:pt x="3144" y="7276"/>
                      <a:pt x="3461" y="7593"/>
                      <a:pt x="3725" y="7963"/>
                    </a:cubicBezTo>
                    <a:cubicBezTo>
                      <a:pt x="3804" y="8042"/>
                      <a:pt x="3884" y="8148"/>
                      <a:pt x="3778" y="8306"/>
                    </a:cubicBezTo>
                    <a:cubicBezTo>
                      <a:pt x="3435" y="8253"/>
                      <a:pt x="3118" y="8121"/>
                      <a:pt x="2801" y="7963"/>
                    </a:cubicBezTo>
                    <a:cubicBezTo>
                      <a:pt x="2008" y="7567"/>
                      <a:pt x="1216" y="7144"/>
                      <a:pt x="450" y="6748"/>
                    </a:cubicBezTo>
                    <a:cubicBezTo>
                      <a:pt x="344" y="6669"/>
                      <a:pt x="238" y="6642"/>
                      <a:pt x="106" y="6642"/>
                    </a:cubicBezTo>
                    <a:lnTo>
                      <a:pt x="106" y="6906"/>
                    </a:lnTo>
                    <a:cubicBezTo>
                      <a:pt x="238" y="8280"/>
                      <a:pt x="450" y="9653"/>
                      <a:pt x="767" y="11001"/>
                    </a:cubicBezTo>
                    <a:cubicBezTo>
                      <a:pt x="1163" y="12717"/>
                      <a:pt x="1691" y="14382"/>
                      <a:pt x="1982" y="16098"/>
                    </a:cubicBezTo>
                    <a:cubicBezTo>
                      <a:pt x="2035" y="16389"/>
                      <a:pt x="2246" y="16653"/>
                      <a:pt x="2537" y="16759"/>
                    </a:cubicBezTo>
                    <a:cubicBezTo>
                      <a:pt x="3752" y="17313"/>
                      <a:pt x="5019" y="17763"/>
                      <a:pt x="6314" y="18132"/>
                    </a:cubicBezTo>
                    <a:cubicBezTo>
                      <a:pt x="6631" y="18185"/>
                      <a:pt x="6921" y="18344"/>
                      <a:pt x="7159" y="18555"/>
                    </a:cubicBezTo>
                    <a:cubicBezTo>
                      <a:pt x="7423" y="18793"/>
                      <a:pt x="7397" y="18978"/>
                      <a:pt x="7053" y="19110"/>
                    </a:cubicBezTo>
                    <a:cubicBezTo>
                      <a:pt x="6866" y="19161"/>
                      <a:pt x="6667" y="19190"/>
                      <a:pt x="6465" y="19190"/>
                    </a:cubicBezTo>
                    <a:cubicBezTo>
                      <a:pt x="6353" y="19190"/>
                      <a:pt x="6241" y="19181"/>
                      <a:pt x="6129" y="19162"/>
                    </a:cubicBezTo>
                    <a:cubicBezTo>
                      <a:pt x="5099" y="19057"/>
                      <a:pt x="4069" y="18793"/>
                      <a:pt x="3091" y="18423"/>
                    </a:cubicBezTo>
                    <a:cubicBezTo>
                      <a:pt x="3019" y="18387"/>
                      <a:pt x="2934" y="18313"/>
                      <a:pt x="2837" y="18313"/>
                    </a:cubicBezTo>
                    <a:cubicBezTo>
                      <a:pt x="2792" y="18313"/>
                      <a:pt x="2745" y="18329"/>
                      <a:pt x="2695" y="18370"/>
                    </a:cubicBezTo>
                    <a:cubicBezTo>
                      <a:pt x="2827" y="18766"/>
                      <a:pt x="2986" y="19136"/>
                      <a:pt x="3144" y="19532"/>
                    </a:cubicBezTo>
                    <a:cubicBezTo>
                      <a:pt x="3593" y="20536"/>
                      <a:pt x="3963" y="21566"/>
                      <a:pt x="4253" y="22623"/>
                    </a:cubicBezTo>
                    <a:cubicBezTo>
                      <a:pt x="4623" y="24234"/>
                      <a:pt x="5178" y="25819"/>
                      <a:pt x="5918" y="27324"/>
                    </a:cubicBezTo>
                    <a:cubicBezTo>
                      <a:pt x="6525" y="28566"/>
                      <a:pt x="7318" y="29702"/>
                      <a:pt x="8295" y="30732"/>
                    </a:cubicBezTo>
                    <a:cubicBezTo>
                      <a:pt x="8371" y="30808"/>
                      <a:pt x="8429" y="30848"/>
                      <a:pt x="8486" y="30848"/>
                    </a:cubicBezTo>
                    <a:cubicBezTo>
                      <a:pt x="8548" y="30848"/>
                      <a:pt x="8609" y="30802"/>
                      <a:pt x="8691" y="30705"/>
                    </a:cubicBezTo>
                    <a:cubicBezTo>
                      <a:pt x="9087" y="30151"/>
                      <a:pt x="9457" y="29570"/>
                      <a:pt x="9827" y="29015"/>
                    </a:cubicBezTo>
                    <a:cubicBezTo>
                      <a:pt x="10197" y="28460"/>
                      <a:pt x="10540" y="27906"/>
                      <a:pt x="10910" y="27351"/>
                    </a:cubicBezTo>
                    <a:cubicBezTo>
                      <a:pt x="11068" y="27060"/>
                      <a:pt x="11280" y="26823"/>
                      <a:pt x="11570" y="26691"/>
                    </a:cubicBezTo>
                    <a:cubicBezTo>
                      <a:pt x="11663" y="26635"/>
                      <a:pt x="11740" y="26605"/>
                      <a:pt x="11800" y="26605"/>
                    </a:cubicBezTo>
                    <a:cubicBezTo>
                      <a:pt x="11911" y="26605"/>
                      <a:pt x="11966" y="26706"/>
                      <a:pt x="11966" y="26928"/>
                    </a:cubicBezTo>
                    <a:cubicBezTo>
                      <a:pt x="11940" y="27245"/>
                      <a:pt x="11861" y="27562"/>
                      <a:pt x="11702" y="27853"/>
                    </a:cubicBezTo>
                    <a:cubicBezTo>
                      <a:pt x="11095" y="29094"/>
                      <a:pt x="10434" y="30283"/>
                      <a:pt x="9721" y="31445"/>
                    </a:cubicBezTo>
                    <a:cubicBezTo>
                      <a:pt x="9484" y="31788"/>
                      <a:pt x="9457" y="31762"/>
                      <a:pt x="9827" y="32026"/>
                    </a:cubicBezTo>
                    <a:cubicBezTo>
                      <a:pt x="10170" y="32290"/>
                      <a:pt x="10540" y="32554"/>
                      <a:pt x="10910" y="32792"/>
                    </a:cubicBezTo>
                    <a:cubicBezTo>
                      <a:pt x="12631" y="33926"/>
                      <a:pt x="14615" y="34517"/>
                      <a:pt x="16638" y="34517"/>
                    </a:cubicBezTo>
                    <a:cubicBezTo>
                      <a:pt x="17254" y="34517"/>
                      <a:pt x="17874" y="34462"/>
                      <a:pt x="18491" y="34351"/>
                    </a:cubicBezTo>
                    <a:cubicBezTo>
                      <a:pt x="18621" y="34285"/>
                      <a:pt x="18769" y="34238"/>
                      <a:pt x="18921" y="34238"/>
                    </a:cubicBezTo>
                    <a:cubicBezTo>
                      <a:pt x="18954" y="34238"/>
                      <a:pt x="18986" y="34240"/>
                      <a:pt x="19019" y="34245"/>
                    </a:cubicBezTo>
                    <a:lnTo>
                      <a:pt x="19389" y="34166"/>
                    </a:lnTo>
                    <a:cubicBezTo>
                      <a:pt x="19230" y="33664"/>
                      <a:pt x="19019" y="33162"/>
                      <a:pt x="18755" y="32713"/>
                    </a:cubicBezTo>
                    <a:cubicBezTo>
                      <a:pt x="18491" y="32132"/>
                      <a:pt x="18200" y="31551"/>
                      <a:pt x="17910" y="30970"/>
                    </a:cubicBezTo>
                    <a:cubicBezTo>
                      <a:pt x="17566" y="30204"/>
                      <a:pt x="17196" y="29438"/>
                      <a:pt x="16853" y="28724"/>
                    </a:cubicBezTo>
                    <a:cubicBezTo>
                      <a:pt x="16510" y="28011"/>
                      <a:pt x="16166" y="27324"/>
                      <a:pt x="15797" y="26585"/>
                    </a:cubicBezTo>
                    <a:cubicBezTo>
                      <a:pt x="15427" y="25819"/>
                      <a:pt x="15057" y="25106"/>
                      <a:pt x="14687" y="24340"/>
                    </a:cubicBezTo>
                    <a:cubicBezTo>
                      <a:pt x="14344" y="23574"/>
                      <a:pt x="13974" y="22808"/>
                      <a:pt x="13631" y="22042"/>
                    </a:cubicBezTo>
                    <a:cubicBezTo>
                      <a:pt x="13314" y="21408"/>
                      <a:pt x="12997" y="20747"/>
                      <a:pt x="12706" y="20087"/>
                    </a:cubicBezTo>
                    <a:cubicBezTo>
                      <a:pt x="12363" y="19295"/>
                      <a:pt x="12046" y="18476"/>
                      <a:pt x="11782" y="17630"/>
                    </a:cubicBezTo>
                    <a:cubicBezTo>
                      <a:pt x="11782" y="17551"/>
                      <a:pt x="11755" y="17446"/>
                      <a:pt x="11755" y="17366"/>
                    </a:cubicBezTo>
                    <a:cubicBezTo>
                      <a:pt x="11755" y="17234"/>
                      <a:pt x="11755" y="17102"/>
                      <a:pt x="11914" y="17049"/>
                    </a:cubicBezTo>
                    <a:cubicBezTo>
                      <a:pt x="11936" y="17045"/>
                      <a:pt x="11959" y="17043"/>
                      <a:pt x="11981" y="17043"/>
                    </a:cubicBezTo>
                    <a:cubicBezTo>
                      <a:pt x="12089" y="17043"/>
                      <a:pt x="12187" y="17094"/>
                      <a:pt x="12231" y="17181"/>
                    </a:cubicBezTo>
                    <a:cubicBezTo>
                      <a:pt x="12442" y="17446"/>
                      <a:pt x="12627" y="17736"/>
                      <a:pt x="12785" y="18027"/>
                    </a:cubicBezTo>
                    <a:cubicBezTo>
                      <a:pt x="13551" y="19479"/>
                      <a:pt x="14344" y="20932"/>
                      <a:pt x="15110" y="22359"/>
                    </a:cubicBezTo>
                    <a:cubicBezTo>
                      <a:pt x="15744" y="23547"/>
                      <a:pt x="16378" y="24709"/>
                      <a:pt x="17012" y="25898"/>
                    </a:cubicBezTo>
                    <a:cubicBezTo>
                      <a:pt x="17593" y="27008"/>
                      <a:pt x="18147" y="28143"/>
                      <a:pt x="18729" y="29253"/>
                    </a:cubicBezTo>
                    <a:cubicBezTo>
                      <a:pt x="19230" y="30256"/>
                      <a:pt x="19759" y="31260"/>
                      <a:pt x="20261" y="32238"/>
                    </a:cubicBezTo>
                    <a:cubicBezTo>
                      <a:pt x="20419" y="32528"/>
                      <a:pt x="20525" y="32819"/>
                      <a:pt x="20683" y="33109"/>
                    </a:cubicBezTo>
                    <a:cubicBezTo>
                      <a:pt x="20733" y="33282"/>
                      <a:pt x="20805" y="33455"/>
                      <a:pt x="21009" y="33455"/>
                    </a:cubicBezTo>
                    <a:cubicBezTo>
                      <a:pt x="21023" y="33455"/>
                      <a:pt x="21038" y="33454"/>
                      <a:pt x="21053" y="33453"/>
                    </a:cubicBezTo>
                    <a:cubicBezTo>
                      <a:pt x="22268" y="32687"/>
                      <a:pt x="23272" y="31656"/>
                      <a:pt x="24011" y="30441"/>
                    </a:cubicBezTo>
                    <a:cubicBezTo>
                      <a:pt x="24566" y="29543"/>
                      <a:pt x="24883" y="28540"/>
                      <a:pt x="24883" y="27483"/>
                    </a:cubicBezTo>
                    <a:cubicBezTo>
                      <a:pt x="24883" y="26638"/>
                      <a:pt x="24804" y="25766"/>
                      <a:pt x="24645" y="24921"/>
                    </a:cubicBezTo>
                    <a:cubicBezTo>
                      <a:pt x="24587" y="24609"/>
                      <a:pt x="24571" y="24527"/>
                      <a:pt x="24397" y="24527"/>
                    </a:cubicBezTo>
                    <a:cubicBezTo>
                      <a:pt x="24335" y="24527"/>
                      <a:pt x="24254" y="24537"/>
                      <a:pt x="24143" y="24551"/>
                    </a:cubicBezTo>
                    <a:cubicBezTo>
                      <a:pt x="23454" y="24641"/>
                      <a:pt x="22755" y="24688"/>
                      <a:pt x="22053" y="24688"/>
                    </a:cubicBezTo>
                    <a:cubicBezTo>
                      <a:pt x="21519" y="24688"/>
                      <a:pt x="20982" y="24661"/>
                      <a:pt x="20445" y="24604"/>
                    </a:cubicBezTo>
                    <a:cubicBezTo>
                      <a:pt x="20102" y="24551"/>
                      <a:pt x="19759" y="24472"/>
                      <a:pt x="19415" y="24393"/>
                    </a:cubicBezTo>
                    <a:cubicBezTo>
                      <a:pt x="19125" y="24287"/>
                      <a:pt x="18887" y="24128"/>
                      <a:pt x="18676" y="23917"/>
                    </a:cubicBezTo>
                    <a:cubicBezTo>
                      <a:pt x="18596" y="23811"/>
                      <a:pt x="18464" y="23706"/>
                      <a:pt x="18517" y="23547"/>
                    </a:cubicBezTo>
                    <a:cubicBezTo>
                      <a:pt x="18570" y="23389"/>
                      <a:pt x="18729" y="23389"/>
                      <a:pt x="18861" y="23389"/>
                    </a:cubicBezTo>
                    <a:cubicBezTo>
                      <a:pt x="19098" y="23389"/>
                      <a:pt x="19336" y="23389"/>
                      <a:pt x="19574" y="23415"/>
                    </a:cubicBezTo>
                    <a:cubicBezTo>
                      <a:pt x="20002" y="23462"/>
                      <a:pt x="20431" y="23482"/>
                      <a:pt x="20862" y="23482"/>
                    </a:cubicBezTo>
                    <a:cubicBezTo>
                      <a:pt x="21413" y="23482"/>
                      <a:pt x="21969" y="23448"/>
                      <a:pt x="22532" y="23389"/>
                    </a:cubicBezTo>
                    <a:cubicBezTo>
                      <a:pt x="22981" y="23336"/>
                      <a:pt x="23457" y="23230"/>
                      <a:pt x="23932" y="23151"/>
                    </a:cubicBezTo>
                    <a:cubicBezTo>
                      <a:pt x="24143" y="23125"/>
                      <a:pt x="24223" y="23019"/>
                      <a:pt x="24143" y="22834"/>
                    </a:cubicBezTo>
                    <a:cubicBezTo>
                      <a:pt x="24091" y="22755"/>
                      <a:pt x="24064" y="22649"/>
                      <a:pt x="24038" y="22570"/>
                    </a:cubicBezTo>
                    <a:cubicBezTo>
                      <a:pt x="23457" y="20827"/>
                      <a:pt x="22611" y="19215"/>
                      <a:pt x="21555" y="17736"/>
                    </a:cubicBezTo>
                    <a:cubicBezTo>
                      <a:pt x="19838" y="15385"/>
                      <a:pt x="18095" y="13061"/>
                      <a:pt x="16378" y="10736"/>
                    </a:cubicBezTo>
                    <a:cubicBezTo>
                      <a:pt x="16325" y="10657"/>
                      <a:pt x="16272" y="10578"/>
                      <a:pt x="16166" y="10551"/>
                    </a:cubicBezTo>
                    <a:cubicBezTo>
                      <a:pt x="16061" y="10657"/>
                      <a:pt x="15981" y="10789"/>
                      <a:pt x="15929" y="10921"/>
                    </a:cubicBezTo>
                    <a:cubicBezTo>
                      <a:pt x="15532" y="11582"/>
                      <a:pt x="15163" y="12268"/>
                      <a:pt x="14766" y="12929"/>
                    </a:cubicBezTo>
                    <a:cubicBezTo>
                      <a:pt x="14608" y="13246"/>
                      <a:pt x="14397" y="13536"/>
                      <a:pt x="14159" y="13800"/>
                    </a:cubicBezTo>
                    <a:cubicBezTo>
                      <a:pt x="14121" y="13858"/>
                      <a:pt x="14083" y="13901"/>
                      <a:pt x="14035" y="13901"/>
                    </a:cubicBezTo>
                    <a:cubicBezTo>
                      <a:pt x="14016" y="13901"/>
                      <a:pt x="13996" y="13894"/>
                      <a:pt x="13974" y="13880"/>
                    </a:cubicBezTo>
                    <a:cubicBezTo>
                      <a:pt x="13921" y="13827"/>
                      <a:pt x="13895" y="13774"/>
                      <a:pt x="13921" y="13721"/>
                    </a:cubicBezTo>
                    <a:cubicBezTo>
                      <a:pt x="13921" y="13589"/>
                      <a:pt x="13948" y="13483"/>
                      <a:pt x="13948" y="13378"/>
                    </a:cubicBezTo>
                    <a:cubicBezTo>
                      <a:pt x="14027" y="12982"/>
                      <a:pt x="14132" y="12559"/>
                      <a:pt x="14317" y="12189"/>
                    </a:cubicBezTo>
                    <a:cubicBezTo>
                      <a:pt x="14608" y="11529"/>
                      <a:pt x="14951" y="10895"/>
                      <a:pt x="15295" y="10261"/>
                    </a:cubicBezTo>
                    <a:cubicBezTo>
                      <a:pt x="15638" y="9601"/>
                      <a:pt x="15664" y="9785"/>
                      <a:pt x="15215" y="9231"/>
                    </a:cubicBezTo>
                    <a:cubicBezTo>
                      <a:pt x="14978" y="8914"/>
                      <a:pt x="14740" y="8597"/>
                      <a:pt x="14476" y="8280"/>
                    </a:cubicBezTo>
                    <a:cubicBezTo>
                      <a:pt x="13393" y="6880"/>
                      <a:pt x="12204" y="5586"/>
                      <a:pt x="10936" y="4371"/>
                    </a:cubicBezTo>
                    <a:cubicBezTo>
                      <a:pt x="10831" y="4212"/>
                      <a:pt x="10672" y="4106"/>
                      <a:pt x="10487" y="4054"/>
                    </a:cubicBezTo>
                    <a:cubicBezTo>
                      <a:pt x="10461" y="4186"/>
                      <a:pt x="10434" y="4318"/>
                      <a:pt x="10434" y="4423"/>
                    </a:cubicBezTo>
                    <a:cubicBezTo>
                      <a:pt x="10382" y="5137"/>
                      <a:pt x="10302" y="5850"/>
                      <a:pt x="10144" y="6537"/>
                    </a:cubicBezTo>
                    <a:cubicBezTo>
                      <a:pt x="10091" y="6827"/>
                      <a:pt x="9959" y="7091"/>
                      <a:pt x="9827" y="7355"/>
                    </a:cubicBezTo>
                    <a:cubicBezTo>
                      <a:pt x="9805" y="7398"/>
                      <a:pt x="9749" y="7442"/>
                      <a:pt x="9700" y="7442"/>
                    </a:cubicBezTo>
                    <a:cubicBezTo>
                      <a:pt x="9689" y="7442"/>
                      <a:pt x="9678" y="7439"/>
                      <a:pt x="9668" y="7435"/>
                    </a:cubicBezTo>
                    <a:cubicBezTo>
                      <a:pt x="9589" y="7435"/>
                      <a:pt x="9563" y="7382"/>
                      <a:pt x="9563" y="7303"/>
                    </a:cubicBezTo>
                    <a:cubicBezTo>
                      <a:pt x="9510" y="7065"/>
                      <a:pt x="9484" y="6801"/>
                      <a:pt x="9484" y="6537"/>
                    </a:cubicBezTo>
                    <a:cubicBezTo>
                      <a:pt x="9510" y="5612"/>
                      <a:pt x="9536" y="4714"/>
                      <a:pt x="9589" y="3789"/>
                    </a:cubicBezTo>
                    <a:cubicBezTo>
                      <a:pt x="9642" y="3446"/>
                      <a:pt x="9457" y="3103"/>
                      <a:pt x="9140" y="2918"/>
                    </a:cubicBezTo>
                    <a:cubicBezTo>
                      <a:pt x="7819" y="2073"/>
                      <a:pt x="6446" y="1306"/>
                      <a:pt x="5099" y="488"/>
                    </a:cubicBezTo>
                    <a:cubicBezTo>
                      <a:pt x="4703" y="250"/>
                      <a:pt x="4227" y="91"/>
                      <a:pt x="3752" y="39"/>
                    </a:cubicBezTo>
                    <a:cubicBezTo>
                      <a:pt x="3612" y="13"/>
                      <a:pt x="3471" y="1"/>
                      <a:pt x="3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13"/>
              <p:cNvSpPr/>
              <p:nvPr/>
            </p:nvSpPr>
            <p:spPr>
              <a:xfrm>
                <a:off x="6179350" y="2951725"/>
                <a:ext cx="454350" cy="876175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5047" extrusionOk="0">
                    <a:moveTo>
                      <a:pt x="248" y="0"/>
                    </a:moveTo>
                    <a:cubicBezTo>
                      <a:pt x="218" y="0"/>
                      <a:pt x="187" y="7"/>
                      <a:pt x="159" y="21"/>
                    </a:cubicBezTo>
                    <a:cubicBezTo>
                      <a:pt x="1" y="74"/>
                      <a:pt x="1" y="179"/>
                      <a:pt x="1" y="311"/>
                    </a:cubicBezTo>
                    <a:cubicBezTo>
                      <a:pt x="1" y="417"/>
                      <a:pt x="27" y="496"/>
                      <a:pt x="27" y="602"/>
                    </a:cubicBezTo>
                    <a:cubicBezTo>
                      <a:pt x="291" y="1421"/>
                      <a:pt x="582" y="2240"/>
                      <a:pt x="951" y="3059"/>
                    </a:cubicBezTo>
                    <a:cubicBezTo>
                      <a:pt x="1242" y="3719"/>
                      <a:pt x="1559" y="4353"/>
                      <a:pt x="1876" y="5013"/>
                    </a:cubicBezTo>
                    <a:cubicBezTo>
                      <a:pt x="2219" y="5779"/>
                      <a:pt x="2589" y="6545"/>
                      <a:pt x="2933" y="7311"/>
                    </a:cubicBezTo>
                    <a:cubicBezTo>
                      <a:pt x="3302" y="8051"/>
                      <a:pt x="3699" y="8817"/>
                      <a:pt x="4042" y="9530"/>
                    </a:cubicBezTo>
                    <a:cubicBezTo>
                      <a:pt x="4385" y="10243"/>
                      <a:pt x="4729" y="10930"/>
                      <a:pt x="5099" y="11670"/>
                    </a:cubicBezTo>
                    <a:cubicBezTo>
                      <a:pt x="5442" y="12436"/>
                      <a:pt x="5812" y="13175"/>
                      <a:pt x="6155" y="13915"/>
                    </a:cubicBezTo>
                    <a:cubicBezTo>
                      <a:pt x="6446" y="14496"/>
                      <a:pt x="6736" y="15077"/>
                      <a:pt x="6974" y="15658"/>
                    </a:cubicBezTo>
                    <a:cubicBezTo>
                      <a:pt x="7238" y="16134"/>
                      <a:pt x="7449" y="16635"/>
                      <a:pt x="7608" y="17164"/>
                    </a:cubicBezTo>
                    <a:cubicBezTo>
                      <a:pt x="7687" y="17217"/>
                      <a:pt x="7766" y="17296"/>
                      <a:pt x="7819" y="17401"/>
                    </a:cubicBezTo>
                    <a:cubicBezTo>
                      <a:pt x="8612" y="19118"/>
                      <a:pt x="9430" y="20835"/>
                      <a:pt x="10276" y="22552"/>
                    </a:cubicBezTo>
                    <a:cubicBezTo>
                      <a:pt x="11359" y="24797"/>
                      <a:pt x="12495" y="27043"/>
                      <a:pt x="13604" y="29288"/>
                    </a:cubicBezTo>
                    <a:cubicBezTo>
                      <a:pt x="14555" y="31190"/>
                      <a:pt x="15453" y="33118"/>
                      <a:pt x="16325" y="35046"/>
                    </a:cubicBezTo>
                    <a:cubicBezTo>
                      <a:pt x="16959" y="34888"/>
                      <a:pt x="17566" y="34676"/>
                      <a:pt x="18174" y="34465"/>
                    </a:cubicBezTo>
                    <a:cubicBezTo>
                      <a:pt x="17777" y="33435"/>
                      <a:pt x="17249" y="32484"/>
                      <a:pt x="16774" y="31507"/>
                    </a:cubicBezTo>
                    <a:cubicBezTo>
                      <a:pt x="15110" y="28099"/>
                      <a:pt x="13287" y="24771"/>
                      <a:pt x="11570" y="21364"/>
                    </a:cubicBezTo>
                    <a:cubicBezTo>
                      <a:pt x="10804" y="19858"/>
                      <a:pt x="10038" y="18326"/>
                      <a:pt x="9272" y="16794"/>
                    </a:cubicBezTo>
                    <a:cubicBezTo>
                      <a:pt x="9193" y="16662"/>
                      <a:pt x="9193" y="16503"/>
                      <a:pt x="9298" y="16398"/>
                    </a:cubicBezTo>
                    <a:lnTo>
                      <a:pt x="9298" y="16398"/>
                    </a:lnTo>
                    <a:cubicBezTo>
                      <a:pt x="9281" y="16399"/>
                      <a:pt x="9265" y="16400"/>
                      <a:pt x="9250" y="16400"/>
                    </a:cubicBezTo>
                    <a:cubicBezTo>
                      <a:pt x="9027" y="16400"/>
                      <a:pt x="8976" y="16229"/>
                      <a:pt x="8902" y="16081"/>
                    </a:cubicBezTo>
                    <a:cubicBezTo>
                      <a:pt x="8770" y="15790"/>
                      <a:pt x="8638" y="15473"/>
                      <a:pt x="8506" y="15209"/>
                    </a:cubicBezTo>
                    <a:cubicBezTo>
                      <a:pt x="8004" y="14179"/>
                      <a:pt x="7476" y="13202"/>
                      <a:pt x="6974" y="12198"/>
                    </a:cubicBezTo>
                    <a:cubicBezTo>
                      <a:pt x="6393" y="11088"/>
                      <a:pt x="5838" y="9953"/>
                      <a:pt x="5257" y="8843"/>
                    </a:cubicBezTo>
                    <a:cubicBezTo>
                      <a:pt x="4623" y="7681"/>
                      <a:pt x="3989" y="6492"/>
                      <a:pt x="3355" y="5330"/>
                    </a:cubicBezTo>
                    <a:cubicBezTo>
                      <a:pt x="2563" y="3877"/>
                      <a:pt x="1797" y="2425"/>
                      <a:pt x="1004" y="998"/>
                    </a:cubicBezTo>
                    <a:cubicBezTo>
                      <a:pt x="872" y="681"/>
                      <a:pt x="687" y="391"/>
                      <a:pt x="476" y="127"/>
                    </a:cubicBezTo>
                    <a:cubicBezTo>
                      <a:pt x="418" y="49"/>
                      <a:pt x="332" y="0"/>
                      <a:pt x="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4" name="Google Shape;2274;p13"/>
            <p:cNvGrpSpPr/>
            <p:nvPr/>
          </p:nvGrpSpPr>
          <p:grpSpPr>
            <a:xfrm>
              <a:off x="-115297" y="3979485"/>
              <a:ext cx="1124669" cy="1249032"/>
              <a:chOff x="6541900" y="1162600"/>
              <a:chExt cx="817525" cy="907925"/>
            </a:xfrm>
          </p:grpSpPr>
          <p:sp>
            <p:nvSpPr>
              <p:cNvPr id="2275" name="Google Shape;2275;p13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13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13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13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13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13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13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13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13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13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85" name="Google Shape;2285;p13"/>
          <p:cNvSpPr/>
          <p:nvPr/>
        </p:nvSpPr>
        <p:spPr>
          <a:xfrm rot="5400000">
            <a:off x="7054010" y="3090898"/>
            <a:ext cx="517691" cy="577542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6" name="Google Shape;2286;p13"/>
          <p:cNvGrpSpPr/>
          <p:nvPr/>
        </p:nvGrpSpPr>
        <p:grpSpPr>
          <a:xfrm>
            <a:off x="7533959" y="3691850"/>
            <a:ext cx="1950068" cy="2023624"/>
            <a:chOff x="7533959" y="3691850"/>
            <a:chExt cx="1950068" cy="2023624"/>
          </a:xfrm>
        </p:grpSpPr>
        <p:grpSp>
          <p:nvGrpSpPr>
            <p:cNvPr id="2287" name="Google Shape;2287;p13"/>
            <p:cNvGrpSpPr/>
            <p:nvPr/>
          </p:nvGrpSpPr>
          <p:grpSpPr>
            <a:xfrm rot="1030705" flipH="1">
              <a:off x="7709975" y="4107054"/>
              <a:ext cx="1500209" cy="1418518"/>
              <a:chOff x="3925359" y="4050084"/>
              <a:chExt cx="1225343" cy="1158620"/>
            </a:xfrm>
          </p:grpSpPr>
          <p:sp>
            <p:nvSpPr>
              <p:cNvPr id="2288" name="Google Shape;2288;p13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13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13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13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13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13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13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13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13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13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13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13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00" name="Google Shape;2300;p13"/>
            <p:cNvSpPr/>
            <p:nvPr/>
          </p:nvSpPr>
          <p:spPr>
            <a:xfrm flipH="1">
              <a:off x="8614448" y="3691850"/>
              <a:ext cx="869579" cy="1401801"/>
            </a:xfrm>
            <a:custGeom>
              <a:avLst/>
              <a:gdLst/>
              <a:ahLst/>
              <a:cxnLst/>
              <a:rect l="l" t="t" r="r" b="b"/>
              <a:pathLst>
                <a:path w="21634" h="34875" extrusionOk="0">
                  <a:moveTo>
                    <a:pt x="18140" y="547"/>
                  </a:moveTo>
                  <a:cubicBezTo>
                    <a:pt x="18165" y="547"/>
                    <a:pt x="18193" y="552"/>
                    <a:pt x="18226" y="563"/>
                  </a:cubicBezTo>
                  <a:cubicBezTo>
                    <a:pt x="18437" y="616"/>
                    <a:pt x="18437" y="854"/>
                    <a:pt x="18437" y="1038"/>
                  </a:cubicBezTo>
                  <a:cubicBezTo>
                    <a:pt x="18437" y="1303"/>
                    <a:pt x="18384" y="1540"/>
                    <a:pt x="18252" y="1778"/>
                  </a:cubicBezTo>
                  <a:cubicBezTo>
                    <a:pt x="17830" y="2518"/>
                    <a:pt x="17354" y="3204"/>
                    <a:pt x="16826" y="3865"/>
                  </a:cubicBezTo>
                  <a:cubicBezTo>
                    <a:pt x="16958" y="2967"/>
                    <a:pt x="17249" y="2095"/>
                    <a:pt x="17645" y="1250"/>
                  </a:cubicBezTo>
                  <a:cubicBezTo>
                    <a:pt x="17698" y="1118"/>
                    <a:pt x="17777" y="1012"/>
                    <a:pt x="17856" y="880"/>
                  </a:cubicBezTo>
                  <a:cubicBezTo>
                    <a:pt x="17947" y="743"/>
                    <a:pt x="17979" y="547"/>
                    <a:pt x="18140" y="547"/>
                  </a:cubicBezTo>
                  <a:close/>
                  <a:moveTo>
                    <a:pt x="15981" y="563"/>
                  </a:moveTo>
                  <a:cubicBezTo>
                    <a:pt x="16060" y="801"/>
                    <a:pt x="16086" y="1065"/>
                    <a:pt x="16034" y="1303"/>
                  </a:cubicBezTo>
                  <a:cubicBezTo>
                    <a:pt x="15928" y="2253"/>
                    <a:pt x="15822" y="3204"/>
                    <a:pt x="15717" y="4155"/>
                  </a:cubicBezTo>
                  <a:cubicBezTo>
                    <a:pt x="15717" y="4525"/>
                    <a:pt x="15690" y="4895"/>
                    <a:pt x="15637" y="5238"/>
                  </a:cubicBezTo>
                  <a:lnTo>
                    <a:pt x="15611" y="5265"/>
                  </a:lnTo>
                  <a:cubicBezTo>
                    <a:pt x="14554" y="3944"/>
                    <a:pt x="14739" y="1223"/>
                    <a:pt x="15981" y="563"/>
                  </a:cubicBezTo>
                  <a:close/>
                  <a:moveTo>
                    <a:pt x="20864" y="3068"/>
                  </a:moveTo>
                  <a:cubicBezTo>
                    <a:pt x="20968" y="3068"/>
                    <a:pt x="21026" y="3147"/>
                    <a:pt x="21026" y="3284"/>
                  </a:cubicBezTo>
                  <a:cubicBezTo>
                    <a:pt x="21052" y="3469"/>
                    <a:pt x="20999" y="3680"/>
                    <a:pt x="20894" y="3838"/>
                  </a:cubicBezTo>
                  <a:cubicBezTo>
                    <a:pt x="20471" y="4552"/>
                    <a:pt x="19916" y="5133"/>
                    <a:pt x="19230" y="5608"/>
                  </a:cubicBezTo>
                  <a:cubicBezTo>
                    <a:pt x="19045" y="5687"/>
                    <a:pt x="18860" y="5767"/>
                    <a:pt x="18675" y="5793"/>
                  </a:cubicBezTo>
                  <a:cubicBezTo>
                    <a:pt x="18226" y="5846"/>
                    <a:pt x="17777" y="5899"/>
                    <a:pt x="17301" y="5951"/>
                  </a:cubicBezTo>
                  <a:cubicBezTo>
                    <a:pt x="17328" y="5793"/>
                    <a:pt x="17433" y="5767"/>
                    <a:pt x="17513" y="5714"/>
                  </a:cubicBezTo>
                  <a:cubicBezTo>
                    <a:pt x="18490" y="5080"/>
                    <a:pt x="19388" y="4340"/>
                    <a:pt x="20207" y="3521"/>
                  </a:cubicBezTo>
                  <a:cubicBezTo>
                    <a:pt x="20339" y="3336"/>
                    <a:pt x="20524" y="3178"/>
                    <a:pt x="20735" y="3099"/>
                  </a:cubicBezTo>
                  <a:cubicBezTo>
                    <a:pt x="20784" y="3078"/>
                    <a:pt x="20826" y="3068"/>
                    <a:pt x="20864" y="3068"/>
                  </a:cubicBezTo>
                  <a:close/>
                  <a:moveTo>
                    <a:pt x="11862" y="3942"/>
                  </a:moveTo>
                  <a:cubicBezTo>
                    <a:pt x="11963" y="3942"/>
                    <a:pt x="12078" y="4004"/>
                    <a:pt x="12203" y="4129"/>
                  </a:cubicBezTo>
                  <a:cubicBezTo>
                    <a:pt x="12415" y="4340"/>
                    <a:pt x="12547" y="4631"/>
                    <a:pt x="12600" y="4948"/>
                  </a:cubicBezTo>
                  <a:cubicBezTo>
                    <a:pt x="12652" y="5291"/>
                    <a:pt x="12705" y="5634"/>
                    <a:pt x="12732" y="5978"/>
                  </a:cubicBezTo>
                  <a:cubicBezTo>
                    <a:pt x="12758" y="6612"/>
                    <a:pt x="12969" y="7219"/>
                    <a:pt x="13286" y="7774"/>
                  </a:cubicBezTo>
                  <a:cubicBezTo>
                    <a:pt x="13313" y="7827"/>
                    <a:pt x="13339" y="7880"/>
                    <a:pt x="13339" y="7933"/>
                  </a:cubicBezTo>
                  <a:cubicBezTo>
                    <a:pt x="13022" y="7853"/>
                    <a:pt x="12732" y="7668"/>
                    <a:pt x="12494" y="7404"/>
                  </a:cubicBezTo>
                  <a:cubicBezTo>
                    <a:pt x="12045" y="6876"/>
                    <a:pt x="11702" y="6242"/>
                    <a:pt x="11517" y="5555"/>
                  </a:cubicBezTo>
                  <a:cubicBezTo>
                    <a:pt x="11385" y="5133"/>
                    <a:pt x="11411" y="4684"/>
                    <a:pt x="11543" y="4261"/>
                  </a:cubicBezTo>
                  <a:cubicBezTo>
                    <a:pt x="11618" y="4050"/>
                    <a:pt x="11728" y="3942"/>
                    <a:pt x="11862" y="3942"/>
                  </a:cubicBezTo>
                  <a:close/>
                  <a:moveTo>
                    <a:pt x="19885" y="7801"/>
                  </a:moveTo>
                  <a:cubicBezTo>
                    <a:pt x="20076" y="7801"/>
                    <a:pt x="20171" y="7916"/>
                    <a:pt x="20233" y="8144"/>
                  </a:cubicBezTo>
                  <a:cubicBezTo>
                    <a:pt x="20339" y="8487"/>
                    <a:pt x="20260" y="8857"/>
                    <a:pt x="20048" y="9148"/>
                  </a:cubicBezTo>
                  <a:cubicBezTo>
                    <a:pt x="19481" y="9848"/>
                    <a:pt x="18668" y="10198"/>
                    <a:pt x="17856" y="10198"/>
                  </a:cubicBezTo>
                  <a:cubicBezTo>
                    <a:pt x="17044" y="10198"/>
                    <a:pt x="16232" y="9848"/>
                    <a:pt x="15664" y="9148"/>
                  </a:cubicBezTo>
                  <a:cubicBezTo>
                    <a:pt x="15611" y="9095"/>
                    <a:pt x="15584" y="9042"/>
                    <a:pt x="15611" y="8963"/>
                  </a:cubicBezTo>
                  <a:cubicBezTo>
                    <a:pt x="15954" y="8910"/>
                    <a:pt x="16271" y="8831"/>
                    <a:pt x="16641" y="8804"/>
                  </a:cubicBezTo>
                  <a:cubicBezTo>
                    <a:pt x="17407" y="8672"/>
                    <a:pt x="18173" y="8434"/>
                    <a:pt x="18886" y="8091"/>
                  </a:cubicBezTo>
                  <a:cubicBezTo>
                    <a:pt x="19150" y="7959"/>
                    <a:pt x="19415" y="7853"/>
                    <a:pt x="19705" y="7827"/>
                  </a:cubicBezTo>
                  <a:cubicBezTo>
                    <a:pt x="19773" y="7810"/>
                    <a:pt x="19832" y="7801"/>
                    <a:pt x="19885" y="7801"/>
                  </a:cubicBezTo>
                  <a:close/>
                  <a:moveTo>
                    <a:pt x="9261" y="7778"/>
                  </a:moveTo>
                  <a:cubicBezTo>
                    <a:pt x="9345" y="7778"/>
                    <a:pt x="9432" y="7802"/>
                    <a:pt x="9509" y="7853"/>
                  </a:cubicBezTo>
                  <a:cubicBezTo>
                    <a:pt x="10011" y="8012"/>
                    <a:pt x="10407" y="8382"/>
                    <a:pt x="10592" y="8857"/>
                  </a:cubicBezTo>
                  <a:cubicBezTo>
                    <a:pt x="10777" y="9253"/>
                    <a:pt x="10909" y="9676"/>
                    <a:pt x="11015" y="10098"/>
                  </a:cubicBezTo>
                  <a:cubicBezTo>
                    <a:pt x="11226" y="10944"/>
                    <a:pt x="11411" y="11789"/>
                    <a:pt x="11992" y="12502"/>
                  </a:cubicBezTo>
                  <a:cubicBezTo>
                    <a:pt x="11332" y="12449"/>
                    <a:pt x="10724" y="12238"/>
                    <a:pt x="10143" y="11921"/>
                  </a:cubicBezTo>
                  <a:cubicBezTo>
                    <a:pt x="9588" y="11525"/>
                    <a:pt x="9087" y="11076"/>
                    <a:pt x="8611" y="10600"/>
                  </a:cubicBezTo>
                  <a:cubicBezTo>
                    <a:pt x="8373" y="10310"/>
                    <a:pt x="8241" y="9940"/>
                    <a:pt x="8294" y="9570"/>
                  </a:cubicBezTo>
                  <a:cubicBezTo>
                    <a:pt x="8321" y="9016"/>
                    <a:pt x="8505" y="8487"/>
                    <a:pt x="8849" y="8038"/>
                  </a:cubicBezTo>
                  <a:cubicBezTo>
                    <a:pt x="8920" y="7878"/>
                    <a:pt x="9087" y="7778"/>
                    <a:pt x="9261" y="7778"/>
                  </a:cubicBezTo>
                  <a:close/>
                  <a:moveTo>
                    <a:pt x="17566" y="12317"/>
                  </a:moveTo>
                  <a:cubicBezTo>
                    <a:pt x="18094" y="12317"/>
                    <a:pt x="18596" y="12529"/>
                    <a:pt x="18965" y="12925"/>
                  </a:cubicBezTo>
                  <a:cubicBezTo>
                    <a:pt x="19256" y="13163"/>
                    <a:pt x="19230" y="13453"/>
                    <a:pt x="18913" y="13691"/>
                  </a:cubicBezTo>
                  <a:cubicBezTo>
                    <a:pt x="18229" y="14248"/>
                    <a:pt x="17400" y="14538"/>
                    <a:pt x="16542" y="14538"/>
                  </a:cubicBezTo>
                  <a:cubicBezTo>
                    <a:pt x="16505" y="14538"/>
                    <a:pt x="16467" y="14537"/>
                    <a:pt x="16430" y="14536"/>
                  </a:cubicBezTo>
                  <a:cubicBezTo>
                    <a:pt x="15611" y="14510"/>
                    <a:pt x="14818" y="14325"/>
                    <a:pt x="14052" y="13981"/>
                  </a:cubicBezTo>
                  <a:cubicBezTo>
                    <a:pt x="13788" y="13849"/>
                    <a:pt x="13551" y="13691"/>
                    <a:pt x="13366" y="13453"/>
                  </a:cubicBezTo>
                  <a:cubicBezTo>
                    <a:pt x="13841" y="13321"/>
                    <a:pt x="14290" y="13163"/>
                    <a:pt x="14739" y="12951"/>
                  </a:cubicBezTo>
                  <a:cubicBezTo>
                    <a:pt x="15637" y="12581"/>
                    <a:pt x="16588" y="12370"/>
                    <a:pt x="17566" y="12317"/>
                  </a:cubicBezTo>
                  <a:close/>
                  <a:moveTo>
                    <a:pt x="6962" y="13536"/>
                  </a:moveTo>
                  <a:cubicBezTo>
                    <a:pt x="7110" y="13536"/>
                    <a:pt x="7260" y="13577"/>
                    <a:pt x="7396" y="13664"/>
                  </a:cubicBezTo>
                  <a:cubicBezTo>
                    <a:pt x="7898" y="13902"/>
                    <a:pt x="8373" y="14219"/>
                    <a:pt x="8822" y="14589"/>
                  </a:cubicBezTo>
                  <a:cubicBezTo>
                    <a:pt x="9536" y="15170"/>
                    <a:pt x="10196" y="15778"/>
                    <a:pt x="10883" y="16385"/>
                  </a:cubicBezTo>
                  <a:cubicBezTo>
                    <a:pt x="10302" y="16438"/>
                    <a:pt x="9747" y="16544"/>
                    <a:pt x="9166" y="16544"/>
                  </a:cubicBezTo>
                  <a:cubicBezTo>
                    <a:pt x="9073" y="16547"/>
                    <a:pt x="8980" y="16548"/>
                    <a:pt x="8887" y="16548"/>
                  </a:cubicBezTo>
                  <a:cubicBezTo>
                    <a:pt x="8214" y="16548"/>
                    <a:pt x="7544" y="16462"/>
                    <a:pt x="6894" y="16253"/>
                  </a:cubicBezTo>
                  <a:cubicBezTo>
                    <a:pt x="5706" y="15883"/>
                    <a:pt x="5547" y="14827"/>
                    <a:pt x="6287" y="13876"/>
                  </a:cubicBezTo>
                  <a:cubicBezTo>
                    <a:pt x="6454" y="13658"/>
                    <a:pt x="6706" y="13536"/>
                    <a:pt x="6962" y="13536"/>
                  </a:cubicBezTo>
                  <a:close/>
                  <a:moveTo>
                    <a:pt x="16578" y="17083"/>
                  </a:moveTo>
                  <a:cubicBezTo>
                    <a:pt x="16851" y="17083"/>
                    <a:pt x="17110" y="17171"/>
                    <a:pt x="17301" y="17362"/>
                  </a:cubicBezTo>
                  <a:cubicBezTo>
                    <a:pt x="17698" y="17653"/>
                    <a:pt x="17645" y="18260"/>
                    <a:pt x="17222" y="18472"/>
                  </a:cubicBezTo>
                  <a:cubicBezTo>
                    <a:pt x="16674" y="18846"/>
                    <a:pt x="16031" y="19055"/>
                    <a:pt x="15383" y="19055"/>
                  </a:cubicBezTo>
                  <a:cubicBezTo>
                    <a:pt x="15344" y="19055"/>
                    <a:pt x="15306" y="19054"/>
                    <a:pt x="15267" y="19053"/>
                  </a:cubicBezTo>
                  <a:cubicBezTo>
                    <a:pt x="14317" y="19000"/>
                    <a:pt x="13418" y="18604"/>
                    <a:pt x="12732" y="17970"/>
                  </a:cubicBezTo>
                  <a:cubicBezTo>
                    <a:pt x="12652" y="17917"/>
                    <a:pt x="12600" y="17811"/>
                    <a:pt x="12573" y="17732"/>
                  </a:cubicBezTo>
                  <a:cubicBezTo>
                    <a:pt x="13049" y="17706"/>
                    <a:pt x="13524" y="17627"/>
                    <a:pt x="14000" y="17468"/>
                  </a:cubicBezTo>
                  <a:cubicBezTo>
                    <a:pt x="14766" y="17257"/>
                    <a:pt x="15558" y="17151"/>
                    <a:pt x="16377" y="17098"/>
                  </a:cubicBezTo>
                  <a:cubicBezTo>
                    <a:pt x="16444" y="17088"/>
                    <a:pt x="16512" y="17083"/>
                    <a:pt x="16578" y="17083"/>
                  </a:cubicBezTo>
                  <a:close/>
                  <a:moveTo>
                    <a:pt x="4294" y="18242"/>
                  </a:moveTo>
                  <a:cubicBezTo>
                    <a:pt x="4761" y="18242"/>
                    <a:pt x="5211" y="18426"/>
                    <a:pt x="5547" y="18762"/>
                  </a:cubicBezTo>
                  <a:cubicBezTo>
                    <a:pt x="6075" y="19185"/>
                    <a:pt x="6524" y="19687"/>
                    <a:pt x="6921" y="20242"/>
                  </a:cubicBezTo>
                  <a:cubicBezTo>
                    <a:pt x="7264" y="20770"/>
                    <a:pt x="7766" y="21113"/>
                    <a:pt x="8215" y="21562"/>
                  </a:cubicBezTo>
                  <a:cubicBezTo>
                    <a:pt x="8098" y="21612"/>
                    <a:pt x="7959" y="21631"/>
                    <a:pt x="7826" y="21631"/>
                  </a:cubicBezTo>
                  <a:cubicBezTo>
                    <a:pt x="7750" y="21631"/>
                    <a:pt x="7675" y="21625"/>
                    <a:pt x="7607" y="21615"/>
                  </a:cubicBezTo>
                  <a:cubicBezTo>
                    <a:pt x="6419" y="21483"/>
                    <a:pt x="5283" y="21060"/>
                    <a:pt x="4332" y="20400"/>
                  </a:cubicBezTo>
                  <a:cubicBezTo>
                    <a:pt x="4041" y="20189"/>
                    <a:pt x="3777" y="19925"/>
                    <a:pt x="3566" y="19634"/>
                  </a:cubicBezTo>
                  <a:cubicBezTo>
                    <a:pt x="3434" y="19449"/>
                    <a:pt x="3355" y="19211"/>
                    <a:pt x="3355" y="18974"/>
                  </a:cubicBezTo>
                  <a:cubicBezTo>
                    <a:pt x="3328" y="18604"/>
                    <a:pt x="3645" y="18260"/>
                    <a:pt x="4041" y="18260"/>
                  </a:cubicBezTo>
                  <a:cubicBezTo>
                    <a:pt x="4126" y="18248"/>
                    <a:pt x="4210" y="18242"/>
                    <a:pt x="4294" y="18242"/>
                  </a:cubicBezTo>
                  <a:close/>
                  <a:moveTo>
                    <a:pt x="14821" y="21729"/>
                  </a:moveTo>
                  <a:cubicBezTo>
                    <a:pt x="14961" y="21729"/>
                    <a:pt x="15101" y="21735"/>
                    <a:pt x="15241" y="21747"/>
                  </a:cubicBezTo>
                  <a:cubicBezTo>
                    <a:pt x="15849" y="21826"/>
                    <a:pt x="16403" y="22091"/>
                    <a:pt x="16800" y="22540"/>
                  </a:cubicBezTo>
                  <a:cubicBezTo>
                    <a:pt x="16932" y="22645"/>
                    <a:pt x="16958" y="22804"/>
                    <a:pt x="16879" y="22936"/>
                  </a:cubicBezTo>
                  <a:cubicBezTo>
                    <a:pt x="16800" y="23068"/>
                    <a:pt x="16694" y="23200"/>
                    <a:pt x="16535" y="23253"/>
                  </a:cubicBezTo>
                  <a:cubicBezTo>
                    <a:pt x="15796" y="23675"/>
                    <a:pt x="15003" y="23992"/>
                    <a:pt x="14158" y="24204"/>
                  </a:cubicBezTo>
                  <a:cubicBezTo>
                    <a:pt x="14034" y="24224"/>
                    <a:pt x="13908" y="24234"/>
                    <a:pt x="13782" y="24234"/>
                  </a:cubicBezTo>
                  <a:cubicBezTo>
                    <a:pt x="13426" y="24234"/>
                    <a:pt x="13070" y="24155"/>
                    <a:pt x="12758" y="24019"/>
                  </a:cubicBezTo>
                  <a:cubicBezTo>
                    <a:pt x="11913" y="23649"/>
                    <a:pt x="11279" y="23041"/>
                    <a:pt x="10566" y="22513"/>
                  </a:cubicBezTo>
                  <a:lnTo>
                    <a:pt x="10566" y="22513"/>
                  </a:lnTo>
                  <a:lnTo>
                    <a:pt x="11253" y="22592"/>
                  </a:lnTo>
                  <a:cubicBezTo>
                    <a:pt x="11297" y="22595"/>
                    <a:pt x="11342" y="22596"/>
                    <a:pt x="11387" y="22596"/>
                  </a:cubicBezTo>
                  <a:cubicBezTo>
                    <a:pt x="11791" y="22596"/>
                    <a:pt x="12190" y="22489"/>
                    <a:pt x="12547" y="22275"/>
                  </a:cubicBezTo>
                  <a:cubicBezTo>
                    <a:pt x="13242" y="21917"/>
                    <a:pt x="14032" y="21729"/>
                    <a:pt x="14821" y="21729"/>
                  </a:cubicBezTo>
                  <a:close/>
                  <a:moveTo>
                    <a:pt x="1784" y="24938"/>
                  </a:moveTo>
                  <a:cubicBezTo>
                    <a:pt x="2039" y="24938"/>
                    <a:pt x="2296" y="24985"/>
                    <a:pt x="2536" y="25075"/>
                  </a:cubicBezTo>
                  <a:cubicBezTo>
                    <a:pt x="3038" y="25234"/>
                    <a:pt x="3513" y="25498"/>
                    <a:pt x="3936" y="25815"/>
                  </a:cubicBezTo>
                  <a:cubicBezTo>
                    <a:pt x="4517" y="26290"/>
                    <a:pt x="5283" y="26449"/>
                    <a:pt x="5943" y="26713"/>
                  </a:cubicBezTo>
                  <a:cubicBezTo>
                    <a:pt x="6155" y="26792"/>
                    <a:pt x="6339" y="26845"/>
                    <a:pt x="6577" y="26924"/>
                  </a:cubicBezTo>
                  <a:lnTo>
                    <a:pt x="6577" y="26951"/>
                  </a:lnTo>
                  <a:cubicBezTo>
                    <a:pt x="6498" y="27056"/>
                    <a:pt x="6392" y="27109"/>
                    <a:pt x="6260" y="27136"/>
                  </a:cubicBezTo>
                  <a:cubicBezTo>
                    <a:pt x="5527" y="27402"/>
                    <a:pt x="4752" y="27532"/>
                    <a:pt x="3975" y="27532"/>
                  </a:cubicBezTo>
                  <a:cubicBezTo>
                    <a:pt x="3520" y="27532"/>
                    <a:pt x="3064" y="27488"/>
                    <a:pt x="2615" y="27400"/>
                  </a:cubicBezTo>
                  <a:cubicBezTo>
                    <a:pt x="2113" y="27294"/>
                    <a:pt x="1664" y="27056"/>
                    <a:pt x="1294" y="26739"/>
                  </a:cubicBezTo>
                  <a:cubicBezTo>
                    <a:pt x="925" y="26422"/>
                    <a:pt x="740" y="25973"/>
                    <a:pt x="792" y="25524"/>
                  </a:cubicBezTo>
                  <a:cubicBezTo>
                    <a:pt x="766" y="25260"/>
                    <a:pt x="951" y="25049"/>
                    <a:pt x="1215" y="25023"/>
                  </a:cubicBezTo>
                  <a:cubicBezTo>
                    <a:pt x="1398" y="24965"/>
                    <a:pt x="1590" y="24938"/>
                    <a:pt x="1784" y="24938"/>
                  </a:cubicBezTo>
                  <a:close/>
                  <a:moveTo>
                    <a:pt x="8981" y="27796"/>
                  </a:moveTo>
                  <a:cubicBezTo>
                    <a:pt x="10460" y="28113"/>
                    <a:pt x="11886" y="28166"/>
                    <a:pt x="13286" y="28377"/>
                  </a:cubicBezTo>
                  <a:cubicBezTo>
                    <a:pt x="13709" y="28430"/>
                    <a:pt x="14105" y="28536"/>
                    <a:pt x="14501" y="28747"/>
                  </a:cubicBezTo>
                  <a:cubicBezTo>
                    <a:pt x="14871" y="28958"/>
                    <a:pt x="14924" y="29143"/>
                    <a:pt x="14713" y="29539"/>
                  </a:cubicBezTo>
                  <a:cubicBezTo>
                    <a:pt x="14634" y="29698"/>
                    <a:pt x="14501" y="29856"/>
                    <a:pt x="14343" y="29962"/>
                  </a:cubicBezTo>
                  <a:cubicBezTo>
                    <a:pt x="13890" y="30275"/>
                    <a:pt x="13346" y="30439"/>
                    <a:pt x="12801" y="30439"/>
                  </a:cubicBezTo>
                  <a:cubicBezTo>
                    <a:pt x="12519" y="30439"/>
                    <a:pt x="12236" y="30395"/>
                    <a:pt x="11966" y="30305"/>
                  </a:cubicBezTo>
                  <a:cubicBezTo>
                    <a:pt x="10645" y="29883"/>
                    <a:pt x="9720" y="29011"/>
                    <a:pt x="8981" y="27796"/>
                  </a:cubicBezTo>
                  <a:close/>
                  <a:moveTo>
                    <a:pt x="18177" y="1"/>
                  </a:moveTo>
                  <a:cubicBezTo>
                    <a:pt x="17864" y="1"/>
                    <a:pt x="17654" y="218"/>
                    <a:pt x="17486" y="457"/>
                  </a:cubicBezTo>
                  <a:cubicBezTo>
                    <a:pt x="17433" y="537"/>
                    <a:pt x="17381" y="589"/>
                    <a:pt x="17354" y="669"/>
                  </a:cubicBezTo>
                  <a:cubicBezTo>
                    <a:pt x="17011" y="1223"/>
                    <a:pt x="16720" y="1831"/>
                    <a:pt x="16535" y="2465"/>
                  </a:cubicBezTo>
                  <a:cubicBezTo>
                    <a:pt x="16509" y="2676"/>
                    <a:pt x="16430" y="2887"/>
                    <a:pt x="16324" y="3072"/>
                  </a:cubicBezTo>
                  <a:cubicBezTo>
                    <a:pt x="16403" y="2280"/>
                    <a:pt x="16430" y="1487"/>
                    <a:pt x="16377" y="695"/>
                  </a:cubicBezTo>
                  <a:cubicBezTo>
                    <a:pt x="16310" y="376"/>
                    <a:pt x="16147" y="207"/>
                    <a:pt x="15935" y="207"/>
                  </a:cubicBezTo>
                  <a:cubicBezTo>
                    <a:pt x="15814" y="207"/>
                    <a:pt x="15676" y="262"/>
                    <a:pt x="15532" y="378"/>
                  </a:cubicBezTo>
                  <a:cubicBezTo>
                    <a:pt x="15294" y="563"/>
                    <a:pt x="15109" y="774"/>
                    <a:pt x="14977" y="1038"/>
                  </a:cubicBezTo>
                  <a:cubicBezTo>
                    <a:pt x="14211" y="2306"/>
                    <a:pt x="14132" y="3865"/>
                    <a:pt x="14792" y="5212"/>
                  </a:cubicBezTo>
                  <a:cubicBezTo>
                    <a:pt x="14951" y="5555"/>
                    <a:pt x="15135" y="5872"/>
                    <a:pt x="15320" y="6189"/>
                  </a:cubicBezTo>
                  <a:cubicBezTo>
                    <a:pt x="15426" y="6348"/>
                    <a:pt x="15452" y="6533"/>
                    <a:pt x="15373" y="6691"/>
                  </a:cubicBezTo>
                  <a:cubicBezTo>
                    <a:pt x="15188" y="7061"/>
                    <a:pt x="15030" y="7457"/>
                    <a:pt x="14845" y="7827"/>
                  </a:cubicBezTo>
                  <a:cubicBezTo>
                    <a:pt x="14771" y="7988"/>
                    <a:pt x="14731" y="8060"/>
                    <a:pt x="14663" y="8060"/>
                  </a:cubicBezTo>
                  <a:cubicBezTo>
                    <a:pt x="14610" y="8060"/>
                    <a:pt x="14539" y="8015"/>
                    <a:pt x="14422" y="7933"/>
                  </a:cubicBezTo>
                  <a:cubicBezTo>
                    <a:pt x="13868" y="7483"/>
                    <a:pt x="13498" y="6823"/>
                    <a:pt x="13418" y="6110"/>
                  </a:cubicBezTo>
                  <a:cubicBezTo>
                    <a:pt x="13339" y="5687"/>
                    <a:pt x="13260" y="5265"/>
                    <a:pt x="13181" y="4842"/>
                  </a:cubicBezTo>
                  <a:cubicBezTo>
                    <a:pt x="13075" y="4367"/>
                    <a:pt x="12837" y="3970"/>
                    <a:pt x="12494" y="3653"/>
                  </a:cubicBezTo>
                  <a:cubicBezTo>
                    <a:pt x="12324" y="3484"/>
                    <a:pt x="12105" y="3405"/>
                    <a:pt x="11889" y="3405"/>
                  </a:cubicBezTo>
                  <a:cubicBezTo>
                    <a:pt x="11533" y="3405"/>
                    <a:pt x="11183" y="3619"/>
                    <a:pt x="11068" y="3997"/>
                  </a:cubicBezTo>
                  <a:cubicBezTo>
                    <a:pt x="10962" y="4287"/>
                    <a:pt x="10883" y="4578"/>
                    <a:pt x="10883" y="4895"/>
                  </a:cubicBezTo>
                  <a:cubicBezTo>
                    <a:pt x="10803" y="5634"/>
                    <a:pt x="11120" y="6268"/>
                    <a:pt x="11437" y="6902"/>
                  </a:cubicBezTo>
                  <a:cubicBezTo>
                    <a:pt x="11913" y="7933"/>
                    <a:pt x="12864" y="8646"/>
                    <a:pt x="13973" y="8831"/>
                  </a:cubicBezTo>
                  <a:cubicBezTo>
                    <a:pt x="14343" y="8936"/>
                    <a:pt x="14343" y="8936"/>
                    <a:pt x="14185" y="9253"/>
                  </a:cubicBezTo>
                  <a:cubicBezTo>
                    <a:pt x="13762" y="10178"/>
                    <a:pt x="13339" y="11076"/>
                    <a:pt x="12917" y="11974"/>
                  </a:cubicBezTo>
                  <a:cubicBezTo>
                    <a:pt x="12890" y="12080"/>
                    <a:pt x="12864" y="12185"/>
                    <a:pt x="12679" y="12212"/>
                  </a:cubicBezTo>
                  <a:cubicBezTo>
                    <a:pt x="12283" y="11815"/>
                    <a:pt x="11992" y="11287"/>
                    <a:pt x="11860" y="10732"/>
                  </a:cubicBezTo>
                  <a:cubicBezTo>
                    <a:pt x="11675" y="10046"/>
                    <a:pt x="11464" y="9385"/>
                    <a:pt x="11200" y="8699"/>
                  </a:cubicBezTo>
                  <a:cubicBezTo>
                    <a:pt x="10936" y="8038"/>
                    <a:pt x="10381" y="7536"/>
                    <a:pt x="9720" y="7272"/>
                  </a:cubicBezTo>
                  <a:cubicBezTo>
                    <a:pt x="9577" y="7205"/>
                    <a:pt x="9425" y="7172"/>
                    <a:pt x="9276" y="7172"/>
                  </a:cubicBezTo>
                  <a:cubicBezTo>
                    <a:pt x="8958" y="7172"/>
                    <a:pt x="8650" y="7320"/>
                    <a:pt x="8453" y="7589"/>
                  </a:cubicBezTo>
                  <a:cubicBezTo>
                    <a:pt x="7924" y="8170"/>
                    <a:pt x="7660" y="8936"/>
                    <a:pt x="7660" y="9729"/>
                  </a:cubicBezTo>
                  <a:cubicBezTo>
                    <a:pt x="7634" y="10204"/>
                    <a:pt x="7819" y="10680"/>
                    <a:pt x="8136" y="11049"/>
                  </a:cubicBezTo>
                  <a:cubicBezTo>
                    <a:pt x="9219" y="12264"/>
                    <a:pt x="10487" y="13163"/>
                    <a:pt x="12177" y="13242"/>
                  </a:cubicBezTo>
                  <a:cubicBezTo>
                    <a:pt x="12201" y="13238"/>
                    <a:pt x="12222" y="13237"/>
                    <a:pt x="12238" y="13237"/>
                  </a:cubicBezTo>
                  <a:cubicBezTo>
                    <a:pt x="12348" y="13237"/>
                    <a:pt x="12302" y="13308"/>
                    <a:pt x="12256" y="13400"/>
                  </a:cubicBezTo>
                  <a:cubicBezTo>
                    <a:pt x="11913" y="14246"/>
                    <a:pt x="11569" y="15064"/>
                    <a:pt x="11173" y="15936"/>
                  </a:cubicBezTo>
                  <a:cubicBezTo>
                    <a:pt x="10645" y="15408"/>
                    <a:pt x="10117" y="14906"/>
                    <a:pt x="9536" y="14457"/>
                  </a:cubicBezTo>
                  <a:cubicBezTo>
                    <a:pt x="8954" y="13876"/>
                    <a:pt x="8268" y="13427"/>
                    <a:pt x="7528" y="13057"/>
                  </a:cubicBezTo>
                  <a:cubicBezTo>
                    <a:pt x="7344" y="12989"/>
                    <a:pt x="7154" y="12956"/>
                    <a:pt x="6968" y="12956"/>
                  </a:cubicBezTo>
                  <a:cubicBezTo>
                    <a:pt x="6432" y="12956"/>
                    <a:pt x="5920" y="13227"/>
                    <a:pt x="5626" y="13717"/>
                  </a:cubicBezTo>
                  <a:cubicBezTo>
                    <a:pt x="5468" y="13955"/>
                    <a:pt x="5362" y="14219"/>
                    <a:pt x="5283" y="14510"/>
                  </a:cubicBezTo>
                  <a:cubicBezTo>
                    <a:pt x="5019" y="15408"/>
                    <a:pt x="5441" y="16385"/>
                    <a:pt x="6313" y="16755"/>
                  </a:cubicBezTo>
                  <a:cubicBezTo>
                    <a:pt x="6472" y="16834"/>
                    <a:pt x="6656" y="16887"/>
                    <a:pt x="6815" y="16940"/>
                  </a:cubicBezTo>
                  <a:cubicBezTo>
                    <a:pt x="7469" y="17118"/>
                    <a:pt x="8152" y="17207"/>
                    <a:pt x="8832" y="17207"/>
                  </a:cubicBezTo>
                  <a:cubicBezTo>
                    <a:pt x="9058" y="17207"/>
                    <a:pt x="9285" y="17197"/>
                    <a:pt x="9509" y="17177"/>
                  </a:cubicBezTo>
                  <a:cubicBezTo>
                    <a:pt x="9773" y="17125"/>
                    <a:pt x="10037" y="17098"/>
                    <a:pt x="10328" y="17098"/>
                  </a:cubicBezTo>
                  <a:cubicBezTo>
                    <a:pt x="10373" y="17094"/>
                    <a:pt x="10413" y="17092"/>
                    <a:pt x="10447" y="17092"/>
                  </a:cubicBezTo>
                  <a:cubicBezTo>
                    <a:pt x="10650" y="17092"/>
                    <a:pt x="10660" y="17170"/>
                    <a:pt x="10592" y="17442"/>
                  </a:cubicBezTo>
                  <a:cubicBezTo>
                    <a:pt x="10566" y="17521"/>
                    <a:pt x="10539" y="17574"/>
                    <a:pt x="10539" y="17627"/>
                  </a:cubicBezTo>
                  <a:cubicBezTo>
                    <a:pt x="10143" y="18710"/>
                    <a:pt x="9747" y="19766"/>
                    <a:pt x="9377" y="20823"/>
                  </a:cubicBezTo>
                  <a:cubicBezTo>
                    <a:pt x="9300" y="21054"/>
                    <a:pt x="9250" y="21159"/>
                    <a:pt x="9153" y="21159"/>
                  </a:cubicBezTo>
                  <a:cubicBezTo>
                    <a:pt x="9084" y="21159"/>
                    <a:pt x="8991" y="21106"/>
                    <a:pt x="8849" y="21008"/>
                  </a:cubicBezTo>
                  <a:cubicBezTo>
                    <a:pt x="8347" y="20691"/>
                    <a:pt x="7924" y="20294"/>
                    <a:pt x="7581" y="19845"/>
                  </a:cubicBezTo>
                  <a:cubicBezTo>
                    <a:pt x="7132" y="19291"/>
                    <a:pt x="6630" y="18789"/>
                    <a:pt x="6102" y="18340"/>
                  </a:cubicBezTo>
                  <a:cubicBezTo>
                    <a:pt x="5594" y="17901"/>
                    <a:pt x="4945" y="17664"/>
                    <a:pt x="4279" y="17664"/>
                  </a:cubicBezTo>
                  <a:cubicBezTo>
                    <a:pt x="4182" y="17664"/>
                    <a:pt x="4085" y="17669"/>
                    <a:pt x="3989" y="17679"/>
                  </a:cubicBezTo>
                  <a:cubicBezTo>
                    <a:pt x="3381" y="17706"/>
                    <a:pt x="2879" y="18128"/>
                    <a:pt x="2747" y="18710"/>
                  </a:cubicBezTo>
                  <a:cubicBezTo>
                    <a:pt x="2615" y="19185"/>
                    <a:pt x="2694" y="19687"/>
                    <a:pt x="2985" y="20109"/>
                  </a:cubicBezTo>
                  <a:cubicBezTo>
                    <a:pt x="3302" y="20585"/>
                    <a:pt x="3698" y="20981"/>
                    <a:pt x="4173" y="21272"/>
                  </a:cubicBezTo>
                  <a:cubicBezTo>
                    <a:pt x="4992" y="21826"/>
                    <a:pt x="5943" y="22170"/>
                    <a:pt x="6921" y="22275"/>
                  </a:cubicBezTo>
                  <a:cubicBezTo>
                    <a:pt x="7090" y="22309"/>
                    <a:pt x="7261" y="22326"/>
                    <a:pt x="7431" y="22326"/>
                  </a:cubicBezTo>
                  <a:cubicBezTo>
                    <a:pt x="7925" y="22326"/>
                    <a:pt x="8410" y="22187"/>
                    <a:pt x="8822" y="21932"/>
                  </a:cubicBezTo>
                  <a:cubicBezTo>
                    <a:pt x="8849" y="21932"/>
                    <a:pt x="8875" y="21958"/>
                    <a:pt x="8928" y="21958"/>
                  </a:cubicBezTo>
                  <a:cubicBezTo>
                    <a:pt x="8928" y="22011"/>
                    <a:pt x="8928" y="22064"/>
                    <a:pt x="8928" y="22117"/>
                  </a:cubicBezTo>
                  <a:cubicBezTo>
                    <a:pt x="8532" y="23358"/>
                    <a:pt x="8188" y="24600"/>
                    <a:pt x="7845" y="25868"/>
                  </a:cubicBezTo>
                  <a:cubicBezTo>
                    <a:pt x="7819" y="26079"/>
                    <a:pt x="7660" y="26211"/>
                    <a:pt x="7449" y="26211"/>
                  </a:cubicBezTo>
                  <a:cubicBezTo>
                    <a:pt x="7394" y="26215"/>
                    <a:pt x="7339" y="26217"/>
                    <a:pt x="7285" y="26217"/>
                  </a:cubicBezTo>
                  <a:cubicBezTo>
                    <a:pt x="6560" y="26217"/>
                    <a:pt x="5920" y="25904"/>
                    <a:pt x="5256" y="25683"/>
                  </a:cubicBezTo>
                  <a:cubicBezTo>
                    <a:pt x="4913" y="25604"/>
                    <a:pt x="4623" y="25445"/>
                    <a:pt x="4332" y="25260"/>
                  </a:cubicBezTo>
                  <a:cubicBezTo>
                    <a:pt x="3804" y="24890"/>
                    <a:pt x="3223" y="24600"/>
                    <a:pt x="2589" y="24415"/>
                  </a:cubicBezTo>
                  <a:cubicBezTo>
                    <a:pt x="2313" y="24342"/>
                    <a:pt x="2029" y="24302"/>
                    <a:pt x="1746" y="24302"/>
                  </a:cubicBezTo>
                  <a:cubicBezTo>
                    <a:pt x="1514" y="24302"/>
                    <a:pt x="1283" y="24329"/>
                    <a:pt x="1057" y="24389"/>
                  </a:cubicBezTo>
                  <a:cubicBezTo>
                    <a:pt x="581" y="24468"/>
                    <a:pt x="211" y="24838"/>
                    <a:pt x="159" y="25339"/>
                  </a:cubicBezTo>
                  <a:cubicBezTo>
                    <a:pt x="0" y="25973"/>
                    <a:pt x="185" y="26660"/>
                    <a:pt x="634" y="27136"/>
                  </a:cubicBezTo>
                  <a:cubicBezTo>
                    <a:pt x="1083" y="27638"/>
                    <a:pt x="1664" y="27981"/>
                    <a:pt x="2324" y="28113"/>
                  </a:cubicBezTo>
                  <a:cubicBezTo>
                    <a:pt x="2873" y="28218"/>
                    <a:pt x="3416" y="28276"/>
                    <a:pt x="3951" y="28276"/>
                  </a:cubicBezTo>
                  <a:cubicBezTo>
                    <a:pt x="5168" y="28276"/>
                    <a:pt x="6340" y="27975"/>
                    <a:pt x="7422" y="27241"/>
                  </a:cubicBezTo>
                  <a:cubicBezTo>
                    <a:pt x="7436" y="27228"/>
                    <a:pt x="7449" y="27221"/>
                    <a:pt x="7465" y="27221"/>
                  </a:cubicBezTo>
                  <a:cubicBezTo>
                    <a:pt x="7482" y="27221"/>
                    <a:pt x="7502" y="27228"/>
                    <a:pt x="7528" y="27241"/>
                  </a:cubicBezTo>
                  <a:cubicBezTo>
                    <a:pt x="7581" y="27400"/>
                    <a:pt x="7502" y="27532"/>
                    <a:pt x="7475" y="27690"/>
                  </a:cubicBezTo>
                  <a:cubicBezTo>
                    <a:pt x="7211" y="29037"/>
                    <a:pt x="6947" y="30385"/>
                    <a:pt x="6683" y="31732"/>
                  </a:cubicBezTo>
                  <a:cubicBezTo>
                    <a:pt x="6524" y="32656"/>
                    <a:pt x="6366" y="33607"/>
                    <a:pt x="6207" y="34558"/>
                  </a:cubicBezTo>
                  <a:cubicBezTo>
                    <a:pt x="6577" y="34717"/>
                    <a:pt x="6973" y="34822"/>
                    <a:pt x="7396" y="34875"/>
                  </a:cubicBezTo>
                  <a:cubicBezTo>
                    <a:pt x="7687" y="32656"/>
                    <a:pt x="8030" y="30464"/>
                    <a:pt x="8479" y="28219"/>
                  </a:cubicBezTo>
                  <a:cubicBezTo>
                    <a:pt x="8611" y="28324"/>
                    <a:pt x="8743" y="28456"/>
                    <a:pt x="8822" y="28641"/>
                  </a:cubicBezTo>
                  <a:cubicBezTo>
                    <a:pt x="9509" y="29698"/>
                    <a:pt x="10513" y="30464"/>
                    <a:pt x="11728" y="30860"/>
                  </a:cubicBezTo>
                  <a:cubicBezTo>
                    <a:pt x="12090" y="30996"/>
                    <a:pt x="12472" y="31064"/>
                    <a:pt x="12856" y="31064"/>
                  </a:cubicBezTo>
                  <a:cubicBezTo>
                    <a:pt x="13369" y="31064"/>
                    <a:pt x="13886" y="30943"/>
                    <a:pt x="14369" y="30702"/>
                  </a:cubicBezTo>
                  <a:cubicBezTo>
                    <a:pt x="14792" y="30517"/>
                    <a:pt x="15135" y="30173"/>
                    <a:pt x="15347" y="29724"/>
                  </a:cubicBezTo>
                  <a:cubicBezTo>
                    <a:pt x="15664" y="29196"/>
                    <a:pt x="15452" y="28509"/>
                    <a:pt x="14898" y="28245"/>
                  </a:cubicBezTo>
                  <a:cubicBezTo>
                    <a:pt x="14422" y="28007"/>
                    <a:pt x="13894" y="27849"/>
                    <a:pt x="13366" y="27770"/>
                  </a:cubicBezTo>
                  <a:cubicBezTo>
                    <a:pt x="12494" y="27638"/>
                    <a:pt x="11622" y="27479"/>
                    <a:pt x="10724" y="27347"/>
                  </a:cubicBezTo>
                  <a:cubicBezTo>
                    <a:pt x="10170" y="27268"/>
                    <a:pt x="9641" y="27136"/>
                    <a:pt x="9087" y="27004"/>
                  </a:cubicBezTo>
                  <a:cubicBezTo>
                    <a:pt x="8717" y="26924"/>
                    <a:pt x="8717" y="26898"/>
                    <a:pt x="8796" y="26555"/>
                  </a:cubicBezTo>
                  <a:cubicBezTo>
                    <a:pt x="9007" y="25419"/>
                    <a:pt x="9271" y="24309"/>
                    <a:pt x="9588" y="23200"/>
                  </a:cubicBezTo>
                  <a:cubicBezTo>
                    <a:pt x="9615" y="23068"/>
                    <a:pt x="9641" y="22936"/>
                    <a:pt x="9747" y="22857"/>
                  </a:cubicBezTo>
                  <a:lnTo>
                    <a:pt x="9800" y="22857"/>
                  </a:lnTo>
                  <a:lnTo>
                    <a:pt x="10117" y="23094"/>
                  </a:lnTo>
                  <a:cubicBezTo>
                    <a:pt x="10936" y="23702"/>
                    <a:pt x="11728" y="24389"/>
                    <a:pt x="12705" y="24758"/>
                  </a:cubicBezTo>
                  <a:cubicBezTo>
                    <a:pt x="13040" y="24884"/>
                    <a:pt x="13391" y="24960"/>
                    <a:pt x="13745" y="24960"/>
                  </a:cubicBezTo>
                  <a:cubicBezTo>
                    <a:pt x="13839" y="24960"/>
                    <a:pt x="13932" y="24954"/>
                    <a:pt x="14026" y="24943"/>
                  </a:cubicBezTo>
                  <a:cubicBezTo>
                    <a:pt x="15135" y="24811"/>
                    <a:pt x="16086" y="24283"/>
                    <a:pt x="17011" y="23728"/>
                  </a:cubicBezTo>
                  <a:cubicBezTo>
                    <a:pt x="17301" y="23517"/>
                    <a:pt x="17486" y="23174"/>
                    <a:pt x="17513" y="22830"/>
                  </a:cubicBezTo>
                  <a:cubicBezTo>
                    <a:pt x="17566" y="22619"/>
                    <a:pt x="17513" y="22434"/>
                    <a:pt x="17381" y="22275"/>
                  </a:cubicBezTo>
                  <a:cubicBezTo>
                    <a:pt x="16879" y="21800"/>
                    <a:pt x="16430" y="21325"/>
                    <a:pt x="15717" y="21140"/>
                  </a:cubicBezTo>
                  <a:cubicBezTo>
                    <a:pt x="15310" y="21033"/>
                    <a:pt x="14892" y="20980"/>
                    <a:pt x="14475" y="20980"/>
                  </a:cubicBezTo>
                  <a:cubicBezTo>
                    <a:pt x="13753" y="20980"/>
                    <a:pt x="13031" y="21139"/>
                    <a:pt x="12362" y="21457"/>
                  </a:cubicBezTo>
                  <a:cubicBezTo>
                    <a:pt x="12008" y="21610"/>
                    <a:pt x="11627" y="21693"/>
                    <a:pt x="11246" y="21693"/>
                  </a:cubicBezTo>
                  <a:cubicBezTo>
                    <a:pt x="10972" y="21693"/>
                    <a:pt x="10698" y="21650"/>
                    <a:pt x="10434" y="21562"/>
                  </a:cubicBezTo>
                  <a:cubicBezTo>
                    <a:pt x="10117" y="21457"/>
                    <a:pt x="10090" y="21457"/>
                    <a:pt x="10196" y="21140"/>
                  </a:cubicBezTo>
                  <a:cubicBezTo>
                    <a:pt x="10566" y="20083"/>
                    <a:pt x="10909" y="19053"/>
                    <a:pt x="11253" y="17996"/>
                  </a:cubicBezTo>
                  <a:cubicBezTo>
                    <a:pt x="11279" y="17944"/>
                    <a:pt x="11305" y="17891"/>
                    <a:pt x="11332" y="17838"/>
                  </a:cubicBezTo>
                  <a:cubicBezTo>
                    <a:pt x="11361" y="17751"/>
                    <a:pt x="11406" y="17711"/>
                    <a:pt x="11458" y="17711"/>
                  </a:cubicBezTo>
                  <a:cubicBezTo>
                    <a:pt x="11501" y="17711"/>
                    <a:pt x="11548" y="17738"/>
                    <a:pt x="11596" y="17785"/>
                  </a:cubicBezTo>
                  <a:cubicBezTo>
                    <a:pt x="11675" y="17891"/>
                    <a:pt x="11781" y="17996"/>
                    <a:pt x="11860" y="18128"/>
                  </a:cubicBezTo>
                  <a:cubicBezTo>
                    <a:pt x="12256" y="18604"/>
                    <a:pt x="12758" y="19026"/>
                    <a:pt x="13313" y="19317"/>
                  </a:cubicBezTo>
                  <a:cubicBezTo>
                    <a:pt x="13929" y="19662"/>
                    <a:pt x="14615" y="19835"/>
                    <a:pt x="15299" y="19835"/>
                  </a:cubicBezTo>
                  <a:cubicBezTo>
                    <a:pt x="16082" y="19835"/>
                    <a:pt x="16863" y="19609"/>
                    <a:pt x="17539" y="19159"/>
                  </a:cubicBezTo>
                  <a:cubicBezTo>
                    <a:pt x="18490" y="18551"/>
                    <a:pt x="18516" y="17389"/>
                    <a:pt x="17618" y="16728"/>
                  </a:cubicBezTo>
                  <a:cubicBezTo>
                    <a:pt x="17321" y="16516"/>
                    <a:pt x="16954" y="16389"/>
                    <a:pt x="16588" y="16389"/>
                  </a:cubicBezTo>
                  <a:cubicBezTo>
                    <a:pt x="16500" y="16389"/>
                    <a:pt x="16411" y="16396"/>
                    <a:pt x="16324" y="16411"/>
                  </a:cubicBezTo>
                  <a:cubicBezTo>
                    <a:pt x="15452" y="16438"/>
                    <a:pt x="14581" y="16544"/>
                    <a:pt x="13735" y="16755"/>
                  </a:cubicBezTo>
                  <a:cubicBezTo>
                    <a:pt x="13317" y="16865"/>
                    <a:pt x="12899" y="16920"/>
                    <a:pt x="12465" y="16920"/>
                  </a:cubicBezTo>
                  <a:cubicBezTo>
                    <a:pt x="12379" y="16920"/>
                    <a:pt x="12291" y="16918"/>
                    <a:pt x="12203" y="16913"/>
                  </a:cubicBezTo>
                  <a:cubicBezTo>
                    <a:pt x="11754" y="16887"/>
                    <a:pt x="11702" y="16834"/>
                    <a:pt x="11860" y="16385"/>
                  </a:cubicBezTo>
                  <a:cubicBezTo>
                    <a:pt x="12151" y="15593"/>
                    <a:pt x="12468" y="14827"/>
                    <a:pt x="12758" y="14034"/>
                  </a:cubicBezTo>
                  <a:cubicBezTo>
                    <a:pt x="12785" y="13955"/>
                    <a:pt x="12864" y="13876"/>
                    <a:pt x="12943" y="13849"/>
                  </a:cubicBezTo>
                  <a:cubicBezTo>
                    <a:pt x="13313" y="14246"/>
                    <a:pt x="13762" y="14536"/>
                    <a:pt x="14290" y="14695"/>
                  </a:cubicBezTo>
                  <a:cubicBezTo>
                    <a:pt x="14845" y="14879"/>
                    <a:pt x="15400" y="14985"/>
                    <a:pt x="15981" y="15064"/>
                  </a:cubicBezTo>
                  <a:cubicBezTo>
                    <a:pt x="16178" y="15091"/>
                    <a:pt x="16376" y="15104"/>
                    <a:pt x="16572" y="15104"/>
                  </a:cubicBezTo>
                  <a:cubicBezTo>
                    <a:pt x="17531" y="15104"/>
                    <a:pt x="18462" y="14789"/>
                    <a:pt x="19230" y="14219"/>
                  </a:cubicBezTo>
                  <a:cubicBezTo>
                    <a:pt x="19996" y="13691"/>
                    <a:pt x="19969" y="12846"/>
                    <a:pt x="19230" y="12291"/>
                  </a:cubicBezTo>
                  <a:cubicBezTo>
                    <a:pt x="18751" y="11881"/>
                    <a:pt x="18135" y="11667"/>
                    <a:pt x="17517" y="11667"/>
                  </a:cubicBezTo>
                  <a:cubicBezTo>
                    <a:pt x="17418" y="11667"/>
                    <a:pt x="17320" y="11672"/>
                    <a:pt x="17222" y="11683"/>
                  </a:cubicBezTo>
                  <a:cubicBezTo>
                    <a:pt x="16139" y="11763"/>
                    <a:pt x="15083" y="12027"/>
                    <a:pt x="14079" y="12476"/>
                  </a:cubicBezTo>
                  <a:cubicBezTo>
                    <a:pt x="13868" y="12581"/>
                    <a:pt x="13630" y="12661"/>
                    <a:pt x="13366" y="12687"/>
                  </a:cubicBezTo>
                  <a:cubicBezTo>
                    <a:pt x="13366" y="12529"/>
                    <a:pt x="13392" y="12397"/>
                    <a:pt x="13471" y="12291"/>
                  </a:cubicBezTo>
                  <a:cubicBezTo>
                    <a:pt x="13868" y="11314"/>
                    <a:pt x="14264" y="10363"/>
                    <a:pt x="14686" y="9412"/>
                  </a:cubicBezTo>
                  <a:cubicBezTo>
                    <a:pt x="14755" y="9246"/>
                    <a:pt x="14796" y="9167"/>
                    <a:pt x="14852" y="9167"/>
                  </a:cubicBezTo>
                  <a:cubicBezTo>
                    <a:pt x="14904" y="9167"/>
                    <a:pt x="14969" y="9233"/>
                    <a:pt x="15083" y="9359"/>
                  </a:cubicBezTo>
                  <a:cubicBezTo>
                    <a:pt x="15109" y="9412"/>
                    <a:pt x="15135" y="9438"/>
                    <a:pt x="15162" y="9465"/>
                  </a:cubicBezTo>
                  <a:cubicBezTo>
                    <a:pt x="15664" y="10125"/>
                    <a:pt x="16403" y="10548"/>
                    <a:pt x="17196" y="10680"/>
                  </a:cubicBezTo>
                  <a:cubicBezTo>
                    <a:pt x="17406" y="10719"/>
                    <a:pt x="17617" y="10738"/>
                    <a:pt x="17826" y="10738"/>
                  </a:cubicBezTo>
                  <a:cubicBezTo>
                    <a:pt x="18749" y="10738"/>
                    <a:pt x="19640" y="10365"/>
                    <a:pt x="20286" y="9676"/>
                  </a:cubicBezTo>
                  <a:cubicBezTo>
                    <a:pt x="20682" y="9332"/>
                    <a:pt x="20894" y="8804"/>
                    <a:pt x="20841" y="8302"/>
                  </a:cubicBezTo>
                  <a:cubicBezTo>
                    <a:pt x="20841" y="7566"/>
                    <a:pt x="20414" y="7151"/>
                    <a:pt x="19753" y="7151"/>
                  </a:cubicBezTo>
                  <a:cubicBezTo>
                    <a:pt x="19678" y="7151"/>
                    <a:pt x="19600" y="7156"/>
                    <a:pt x="19520" y="7167"/>
                  </a:cubicBezTo>
                  <a:cubicBezTo>
                    <a:pt x="19177" y="7219"/>
                    <a:pt x="18860" y="7325"/>
                    <a:pt x="18543" y="7483"/>
                  </a:cubicBezTo>
                  <a:cubicBezTo>
                    <a:pt x="17645" y="7800"/>
                    <a:pt x="16720" y="8038"/>
                    <a:pt x="15769" y="8170"/>
                  </a:cubicBezTo>
                  <a:cubicBezTo>
                    <a:pt x="15690" y="8197"/>
                    <a:pt x="15598" y="8210"/>
                    <a:pt x="15505" y="8210"/>
                  </a:cubicBezTo>
                  <a:cubicBezTo>
                    <a:pt x="15413" y="8210"/>
                    <a:pt x="15320" y="8197"/>
                    <a:pt x="15241" y="8170"/>
                  </a:cubicBezTo>
                  <a:lnTo>
                    <a:pt x="15664" y="6850"/>
                  </a:lnTo>
                  <a:cubicBezTo>
                    <a:pt x="15690" y="6744"/>
                    <a:pt x="15796" y="6744"/>
                    <a:pt x="15901" y="6744"/>
                  </a:cubicBezTo>
                  <a:cubicBezTo>
                    <a:pt x="16350" y="6744"/>
                    <a:pt x="16826" y="6717"/>
                    <a:pt x="17275" y="6665"/>
                  </a:cubicBezTo>
                  <a:cubicBezTo>
                    <a:pt x="17750" y="6638"/>
                    <a:pt x="18199" y="6612"/>
                    <a:pt x="18649" y="6533"/>
                  </a:cubicBezTo>
                  <a:cubicBezTo>
                    <a:pt x="19098" y="6453"/>
                    <a:pt x="19520" y="6268"/>
                    <a:pt x="19864" y="5978"/>
                  </a:cubicBezTo>
                  <a:cubicBezTo>
                    <a:pt x="20365" y="5529"/>
                    <a:pt x="20814" y="5053"/>
                    <a:pt x="21184" y="4499"/>
                  </a:cubicBezTo>
                  <a:cubicBezTo>
                    <a:pt x="21369" y="4208"/>
                    <a:pt x="21501" y="3891"/>
                    <a:pt x="21554" y="3548"/>
                  </a:cubicBezTo>
                  <a:cubicBezTo>
                    <a:pt x="21633" y="3231"/>
                    <a:pt x="21528" y="2887"/>
                    <a:pt x="21264" y="2676"/>
                  </a:cubicBezTo>
                  <a:cubicBezTo>
                    <a:pt x="21133" y="2593"/>
                    <a:pt x="20991" y="2552"/>
                    <a:pt x="20851" y="2552"/>
                  </a:cubicBezTo>
                  <a:cubicBezTo>
                    <a:pt x="20680" y="2552"/>
                    <a:pt x="20511" y="2613"/>
                    <a:pt x="20365" y="2729"/>
                  </a:cubicBezTo>
                  <a:cubicBezTo>
                    <a:pt x="20022" y="2940"/>
                    <a:pt x="19732" y="3204"/>
                    <a:pt x="19467" y="3495"/>
                  </a:cubicBezTo>
                  <a:cubicBezTo>
                    <a:pt x="18701" y="4287"/>
                    <a:pt x="17724" y="4816"/>
                    <a:pt x="16826" y="5450"/>
                  </a:cubicBezTo>
                  <a:cubicBezTo>
                    <a:pt x="16789" y="5486"/>
                    <a:pt x="16765" y="5536"/>
                    <a:pt x="16709" y="5536"/>
                  </a:cubicBezTo>
                  <a:cubicBezTo>
                    <a:pt x="16685" y="5536"/>
                    <a:pt x="16655" y="5526"/>
                    <a:pt x="16615" y="5502"/>
                  </a:cubicBezTo>
                  <a:cubicBezTo>
                    <a:pt x="16483" y="5423"/>
                    <a:pt x="16562" y="5318"/>
                    <a:pt x="16615" y="5238"/>
                  </a:cubicBezTo>
                  <a:cubicBezTo>
                    <a:pt x="16852" y="4921"/>
                    <a:pt x="17116" y="4604"/>
                    <a:pt x="17354" y="4287"/>
                  </a:cubicBezTo>
                  <a:cubicBezTo>
                    <a:pt x="17909" y="3627"/>
                    <a:pt x="18384" y="2914"/>
                    <a:pt x="18754" y="2148"/>
                  </a:cubicBezTo>
                  <a:cubicBezTo>
                    <a:pt x="18965" y="1725"/>
                    <a:pt x="19045" y="1250"/>
                    <a:pt x="18939" y="774"/>
                  </a:cubicBezTo>
                  <a:cubicBezTo>
                    <a:pt x="18886" y="404"/>
                    <a:pt x="18649" y="114"/>
                    <a:pt x="18279" y="8"/>
                  </a:cubicBezTo>
                  <a:cubicBezTo>
                    <a:pt x="18244" y="3"/>
                    <a:pt x="18210" y="1"/>
                    <a:pt x="18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1" name="Google Shape;2301;p13"/>
          <p:cNvSpPr txBox="1"/>
          <p:nvPr/>
        </p:nvSpPr>
        <p:spPr>
          <a:xfrm>
            <a:off x="2887038" y="242197"/>
            <a:ext cx="3029252" cy="55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VÈ CHIM</a:t>
            </a:r>
            <a:endParaRPr/>
          </a:p>
        </p:txBody>
      </p:sp>
      <p:sp>
        <p:nvSpPr>
          <p:cNvPr id="2302" name="Google Shape;2302;p13"/>
          <p:cNvSpPr txBox="1"/>
          <p:nvPr/>
        </p:nvSpPr>
        <p:spPr>
          <a:xfrm>
            <a:off x="2442122" y="672174"/>
            <a:ext cx="3090972" cy="4197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chạy lon xon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gà mới nở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 đi vừa nhảy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em sáo xinh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nói linh tinh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con liếu điếu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nghịch hay tếu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cậu chìa vôi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chao đớp mồi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chim chèo bẻo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3" name="Google Shape;2303;p13"/>
          <p:cNvSpPr txBox="1"/>
          <p:nvPr/>
        </p:nvSpPr>
        <p:spPr>
          <a:xfrm>
            <a:off x="5831226" y="366714"/>
            <a:ext cx="4213409" cy="466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hay mách lẻo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Thím khách trước nhà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nhặt lân la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bà chim sẻ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tình có nghĩa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mẹ chim sâu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Giục hè đến mau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cô tu hú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nhem buồn ngủ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bác cú mèo…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(Đồng dao)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4" name="Google Shape;2304;p13"/>
          <p:cNvSpPr/>
          <p:nvPr/>
        </p:nvSpPr>
        <p:spPr>
          <a:xfrm>
            <a:off x="3402418" y="801949"/>
            <a:ext cx="786809" cy="325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13"/>
          <p:cNvSpPr/>
          <p:nvPr/>
        </p:nvSpPr>
        <p:spPr>
          <a:xfrm>
            <a:off x="3987609" y="3247654"/>
            <a:ext cx="414056" cy="325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13"/>
          <p:cNvSpPr/>
          <p:nvPr/>
        </p:nvSpPr>
        <p:spPr>
          <a:xfrm>
            <a:off x="6765415" y="1290082"/>
            <a:ext cx="631645" cy="325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13"/>
          <p:cNvSpPr/>
          <p:nvPr/>
        </p:nvSpPr>
        <p:spPr>
          <a:xfrm>
            <a:off x="5831226" y="3773610"/>
            <a:ext cx="1192858" cy="325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2" name="Google Shape;2312;p14"/>
          <p:cNvGrpSpPr/>
          <p:nvPr/>
        </p:nvGrpSpPr>
        <p:grpSpPr>
          <a:xfrm>
            <a:off x="1903236" y="1389205"/>
            <a:ext cx="4849738" cy="3130533"/>
            <a:chOff x="1903236" y="1389205"/>
            <a:chExt cx="4849738" cy="3130533"/>
          </a:xfrm>
        </p:grpSpPr>
        <p:grpSp>
          <p:nvGrpSpPr>
            <p:cNvPr id="2313" name="Google Shape;2313;p14"/>
            <p:cNvGrpSpPr/>
            <p:nvPr/>
          </p:nvGrpSpPr>
          <p:grpSpPr>
            <a:xfrm>
              <a:off x="1903236" y="2383108"/>
              <a:ext cx="2747582" cy="1142503"/>
              <a:chOff x="5018091" y="3176835"/>
              <a:chExt cx="973112" cy="404655"/>
            </a:xfrm>
          </p:grpSpPr>
          <p:grpSp>
            <p:nvGrpSpPr>
              <p:cNvPr id="2314" name="Google Shape;2314;p14"/>
              <p:cNvGrpSpPr/>
              <p:nvPr/>
            </p:nvGrpSpPr>
            <p:grpSpPr>
              <a:xfrm>
                <a:off x="5018091" y="3176835"/>
                <a:ext cx="973112" cy="404655"/>
                <a:chOff x="5018091" y="3176835"/>
                <a:chExt cx="973112" cy="404655"/>
              </a:xfrm>
            </p:grpSpPr>
            <p:sp>
              <p:nvSpPr>
                <p:cNvPr id="2315" name="Google Shape;2315;p14"/>
                <p:cNvSpPr/>
                <p:nvPr/>
              </p:nvSpPr>
              <p:spPr>
                <a:xfrm>
                  <a:off x="5586650" y="3176835"/>
                  <a:ext cx="404553" cy="404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6" h="9649" extrusionOk="0">
                      <a:moveTo>
                        <a:pt x="4824" y="1"/>
                      </a:moveTo>
                      <a:cubicBezTo>
                        <a:pt x="2159" y="1"/>
                        <a:pt x="1" y="2161"/>
                        <a:pt x="1" y="4826"/>
                      </a:cubicBezTo>
                      <a:lnTo>
                        <a:pt x="1" y="4883"/>
                      </a:lnTo>
                      <a:cubicBezTo>
                        <a:pt x="31" y="7486"/>
                        <a:pt x="2121" y="9594"/>
                        <a:pt x="4724" y="9647"/>
                      </a:cubicBezTo>
                      <a:cubicBezTo>
                        <a:pt x="4756" y="9647"/>
                        <a:pt x="4790" y="9649"/>
                        <a:pt x="4824" y="9649"/>
                      </a:cubicBezTo>
                      <a:lnTo>
                        <a:pt x="4829" y="9649"/>
                      </a:lnTo>
                      <a:cubicBezTo>
                        <a:pt x="4861" y="9649"/>
                        <a:pt x="4893" y="9649"/>
                        <a:pt x="4925" y="9647"/>
                      </a:cubicBezTo>
                      <a:cubicBezTo>
                        <a:pt x="5725" y="9633"/>
                        <a:pt x="6508" y="9417"/>
                        <a:pt x="7205" y="9021"/>
                      </a:cubicBezTo>
                      <a:cubicBezTo>
                        <a:pt x="6508" y="8626"/>
                        <a:pt x="5725" y="8411"/>
                        <a:pt x="4925" y="8395"/>
                      </a:cubicBezTo>
                      <a:cubicBezTo>
                        <a:pt x="4893" y="8397"/>
                        <a:pt x="4861" y="8397"/>
                        <a:pt x="4829" y="8397"/>
                      </a:cubicBezTo>
                      <a:lnTo>
                        <a:pt x="4824" y="8397"/>
                      </a:lnTo>
                      <a:cubicBezTo>
                        <a:pt x="4790" y="8397"/>
                        <a:pt x="4756" y="8397"/>
                        <a:pt x="4724" y="8395"/>
                      </a:cubicBezTo>
                      <a:cubicBezTo>
                        <a:pt x="2817" y="8344"/>
                        <a:pt x="1283" y="6795"/>
                        <a:pt x="1253" y="4883"/>
                      </a:cubicBezTo>
                      <a:cubicBezTo>
                        <a:pt x="1253" y="4863"/>
                        <a:pt x="1251" y="4843"/>
                        <a:pt x="1251" y="4824"/>
                      </a:cubicBezTo>
                      <a:cubicBezTo>
                        <a:pt x="1251" y="2851"/>
                        <a:pt x="2851" y="1252"/>
                        <a:pt x="4824" y="1252"/>
                      </a:cubicBezTo>
                      <a:cubicBezTo>
                        <a:pt x="6745" y="1252"/>
                        <a:pt x="8313" y="2768"/>
                        <a:pt x="8393" y="4670"/>
                      </a:cubicBezTo>
                      <a:lnTo>
                        <a:pt x="8393" y="4674"/>
                      </a:lnTo>
                      <a:cubicBezTo>
                        <a:pt x="8396" y="4723"/>
                        <a:pt x="8396" y="4774"/>
                        <a:pt x="8396" y="4824"/>
                      </a:cubicBezTo>
                      <a:cubicBezTo>
                        <a:pt x="8396" y="4845"/>
                        <a:pt x="8396" y="4863"/>
                        <a:pt x="8396" y="4883"/>
                      </a:cubicBezTo>
                      <a:lnTo>
                        <a:pt x="9644" y="4883"/>
                      </a:lnTo>
                      <a:cubicBezTo>
                        <a:pt x="9644" y="4863"/>
                        <a:pt x="9642" y="4843"/>
                        <a:pt x="9642" y="4824"/>
                      </a:cubicBezTo>
                      <a:cubicBezTo>
                        <a:pt x="9644" y="4778"/>
                        <a:pt x="9644" y="4728"/>
                        <a:pt x="9645" y="4680"/>
                      </a:cubicBezTo>
                      <a:lnTo>
                        <a:pt x="9645" y="4672"/>
                      </a:lnTo>
                      <a:cubicBezTo>
                        <a:pt x="9623" y="3889"/>
                        <a:pt x="9407" y="3124"/>
                        <a:pt x="9019" y="2443"/>
                      </a:cubicBezTo>
                      <a:cubicBezTo>
                        <a:pt x="8163" y="933"/>
                        <a:pt x="6560" y="1"/>
                        <a:pt x="48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316" name="Google Shape;2316;p14"/>
                <p:cNvSpPr/>
                <p:nvPr/>
              </p:nvSpPr>
              <p:spPr>
                <a:xfrm>
                  <a:off x="5018091" y="3285914"/>
                  <a:ext cx="680856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9" h="4478" extrusionOk="0">
                      <a:moveTo>
                        <a:pt x="2123" y="0"/>
                      </a:moveTo>
                      <a:cubicBezTo>
                        <a:pt x="951" y="0"/>
                        <a:pt x="1" y="950"/>
                        <a:pt x="1" y="2122"/>
                      </a:cubicBezTo>
                      <a:lnTo>
                        <a:pt x="1" y="2356"/>
                      </a:lnTo>
                      <a:cubicBezTo>
                        <a:pt x="1" y="3528"/>
                        <a:pt x="951" y="4478"/>
                        <a:pt x="2123" y="4478"/>
                      </a:cubicBezTo>
                      <a:lnTo>
                        <a:pt x="8759" y="4478"/>
                      </a:lnTo>
                      <a:cubicBezTo>
                        <a:pt x="7702" y="3176"/>
                        <a:pt x="7694" y="1314"/>
                        <a:pt x="8739" y="2"/>
                      </a:cubicBezTo>
                      <a:lnTo>
                        <a:pt x="873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2317" name="Google Shape;2317;p14"/>
              <p:cNvSpPr/>
              <p:nvPr/>
            </p:nvSpPr>
            <p:spPr>
              <a:xfrm>
                <a:off x="5694436" y="32824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318" name="Google Shape;2318;p14"/>
            <p:cNvGrpSpPr/>
            <p:nvPr/>
          </p:nvGrpSpPr>
          <p:grpSpPr>
            <a:xfrm>
              <a:off x="2700677" y="1389205"/>
              <a:ext cx="4052297" cy="1142503"/>
              <a:chOff x="5300521" y="2824811"/>
              <a:chExt cx="1435202" cy="404655"/>
            </a:xfrm>
          </p:grpSpPr>
          <p:grpSp>
            <p:nvGrpSpPr>
              <p:cNvPr id="2319" name="Google Shape;2319;p14"/>
              <p:cNvGrpSpPr/>
              <p:nvPr/>
            </p:nvGrpSpPr>
            <p:grpSpPr>
              <a:xfrm>
                <a:off x="5300521" y="2824811"/>
                <a:ext cx="1435202" cy="404655"/>
                <a:chOff x="5300521" y="2824811"/>
                <a:chExt cx="1435202" cy="404655"/>
              </a:xfrm>
            </p:grpSpPr>
            <p:grpSp>
              <p:nvGrpSpPr>
                <p:cNvPr id="2320" name="Google Shape;2320;p14"/>
                <p:cNvGrpSpPr/>
                <p:nvPr/>
              </p:nvGrpSpPr>
              <p:grpSpPr>
                <a:xfrm>
                  <a:off x="5938485" y="2824811"/>
                  <a:ext cx="797238" cy="404655"/>
                  <a:chOff x="5938485" y="2824811"/>
                  <a:chExt cx="797238" cy="404655"/>
                </a:xfrm>
              </p:grpSpPr>
              <p:sp>
                <p:nvSpPr>
                  <p:cNvPr id="2321" name="Google Shape;2321;p14"/>
                  <p:cNvSpPr/>
                  <p:nvPr/>
                </p:nvSpPr>
                <p:spPr>
                  <a:xfrm>
                    <a:off x="6137952" y="2824811"/>
                    <a:ext cx="597771" cy="301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53" h="7194" extrusionOk="0">
                        <a:moveTo>
                          <a:pt x="1" y="1"/>
                        </a:moveTo>
                        <a:lnTo>
                          <a:pt x="1" y="1255"/>
                        </a:lnTo>
                        <a:cubicBezTo>
                          <a:pt x="1972" y="1256"/>
                          <a:pt x="3570" y="2856"/>
                          <a:pt x="3570" y="4826"/>
                        </a:cubicBezTo>
                        <a:lnTo>
                          <a:pt x="3570" y="4827"/>
                        </a:lnTo>
                        <a:cubicBezTo>
                          <a:pt x="3570" y="4994"/>
                          <a:pt x="3578" y="5160"/>
                          <a:pt x="3594" y="5322"/>
                        </a:cubicBezTo>
                        <a:cubicBezTo>
                          <a:pt x="3703" y="6385"/>
                          <a:pt x="4598" y="7194"/>
                          <a:pt x="5668" y="7194"/>
                        </a:cubicBezTo>
                        <a:lnTo>
                          <a:pt x="14253" y="7194"/>
                        </a:lnTo>
                        <a:lnTo>
                          <a:pt x="14253" y="6015"/>
                        </a:lnTo>
                        <a:lnTo>
                          <a:pt x="5982" y="6017"/>
                        </a:lnTo>
                        <a:cubicBezTo>
                          <a:pt x="5333" y="6017"/>
                          <a:pt x="4819" y="5485"/>
                          <a:pt x="4821" y="4838"/>
                        </a:cubicBezTo>
                        <a:lnTo>
                          <a:pt x="4821" y="4826"/>
                        </a:lnTo>
                        <a:cubicBezTo>
                          <a:pt x="4821" y="2163"/>
                          <a:pt x="2662" y="2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322" name="Google Shape;2322;p14"/>
                  <p:cNvSpPr/>
                  <p:nvPr/>
                </p:nvSpPr>
                <p:spPr>
                  <a:xfrm>
                    <a:off x="5938485" y="2824811"/>
                    <a:ext cx="202151" cy="404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0" h="9649" extrusionOk="0">
                        <a:moveTo>
                          <a:pt x="4819" y="1"/>
                        </a:moveTo>
                        <a:cubicBezTo>
                          <a:pt x="2161" y="4"/>
                          <a:pt x="1" y="2167"/>
                          <a:pt x="1" y="4827"/>
                        </a:cubicBezTo>
                        <a:cubicBezTo>
                          <a:pt x="1" y="6565"/>
                          <a:pt x="934" y="8168"/>
                          <a:pt x="2446" y="9023"/>
                        </a:cubicBezTo>
                        <a:cubicBezTo>
                          <a:pt x="3141" y="9418"/>
                          <a:pt x="3924" y="9634"/>
                          <a:pt x="4725" y="9649"/>
                        </a:cubicBezTo>
                        <a:cubicBezTo>
                          <a:pt x="4757" y="9649"/>
                          <a:pt x="4789" y="9647"/>
                          <a:pt x="4819" y="9647"/>
                        </a:cubicBezTo>
                        <a:lnTo>
                          <a:pt x="4819" y="8398"/>
                        </a:lnTo>
                        <a:cubicBezTo>
                          <a:pt x="4787" y="8398"/>
                          <a:pt x="4757" y="8398"/>
                          <a:pt x="4725" y="8397"/>
                        </a:cubicBezTo>
                        <a:lnTo>
                          <a:pt x="4723" y="8397"/>
                        </a:lnTo>
                        <a:cubicBezTo>
                          <a:pt x="2742" y="8342"/>
                          <a:pt x="1165" y="6672"/>
                          <a:pt x="1256" y="4657"/>
                        </a:cubicBezTo>
                        <a:cubicBezTo>
                          <a:pt x="1340" y="2818"/>
                          <a:pt x="2843" y="1327"/>
                          <a:pt x="4685" y="1255"/>
                        </a:cubicBezTo>
                        <a:cubicBezTo>
                          <a:pt x="4730" y="1253"/>
                          <a:pt x="4774" y="1253"/>
                          <a:pt x="4819" y="1253"/>
                        </a:cubicBezTo>
                        <a:lnTo>
                          <a:pt x="4819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sp>
              <p:nvSpPr>
                <p:cNvPr id="2323" name="Google Shape;2323;p14"/>
                <p:cNvSpPr/>
                <p:nvPr/>
              </p:nvSpPr>
              <p:spPr>
                <a:xfrm>
                  <a:off x="5300521" y="2932675"/>
                  <a:ext cx="758423" cy="189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7" h="4479" extrusionOk="0">
                      <a:moveTo>
                        <a:pt x="2123" y="1"/>
                      </a:moveTo>
                      <a:cubicBezTo>
                        <a:pt x="952" y="1"/>
                        <a:pt x="1" y="950"/>
                        <a:pt x="1" y="2123"/>
                      </a:cubicBezTo>
                      <a:lnTo>
                        <a:pt x="1" y="2356"/>
                      </a:lnTo>
                      <a:cubicBezTo>
                        <a:pt x="1" y="3527"/>
                        <a:pt x="952" y="4478"/>
                        <a:pt x="2123" y="4478"/>
                      </a:cubicBezTo>
                      <a:lnTo>
                        <a:pt x="8766" y="4478"/>
                      </a:lnTo>
                      <a:cubicBezTo>
                        <a:pt x="7702" y="3181"/>
                        <a:pt x="7684" y="1319"/>
                        <a:pt x="87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2324" name="Google Shape;2324;p14"/>
              <p:cNvSpPr/>
              <p:nvPr/>
            </p:nvSpPr>
            <p:spPr>
              <a:xfrm>
                <a:off x="6047361" y="29326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2"/>
                      <a:pt x="1026" y="4577"/>
                      <a:pt x="2289" y="4577"/>
                    </a:cubicBezTo>
                    <a:cubicBezTo>
                      <a:pt x="3552" y="4577"/>
                      <a:pt x="4577" y="3552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325" name="Google Shape;2325;p14"/>
            <p:cNvGrpSpPr/>
            <p:nvPr/>
          </p:nvGrpSpPr>
          <p:grpSpPr>
            <a:xfrm>
              <a:off x="4502549" y="2383345"/>
              <a:ext cx="1936243" cy="1142740"/>
              <a:chOff x="5938695" y="3176919"/>
              <a:chExt cx="685760" cy="404739"/>
            </a:xfrm>
          </p:grpSpPr>
          <p:grpSp>
            <p:nvGrpSpPr>
              <p:cNvPr id="2326" name="Google Shape;2326;p14"/>
              <p:cNvGrpSpPr/>
              <p:nvPr/>
            </p:nvGrpSpPr>
            <p:grpSpPr>
              <a:xfrm>
                <a:off x="5938695" y="3176919"/>
                <a:ext cx="685760" cy="404739"/>
                <a:chOff x="5938695" y="3176919"/>
                <a:chExt cx="685760" cy="404739"/>
              </a:xfrm>
            </p:grpSpPr>
            <p:sp>
              <p:nvSpPr>
                <p:cNvPr id="2327" name="Google Shape;2327;p14"/>
                <p:cNvSpPr/>
                <p:nvPr/>
              </p:nvSpPr>
              <p:spPr>
                <a:xfrm>
                  <a:off x="5938695" y="3176919"/>
                  <a:ext cx="404679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51" extrusionOk="0">
                      <a:moveTo>
                        <a:pt x="4922" y="1"/>
                      </a:moveTo>
                      <a:cubicBezTo>
                        <a:pt x="4890" y="1"/>
                        <a:pt x="4858" y="2"/>
                        <a:pt x="4826" y="2"/>
                      </a:cubicBezTo>
                      <a:lnTo>
                        <a:pt x="4826" y="1251"/>
                      </a:lnTo>
                      <a:cubicBezTo>
                        <a:pt x="4858" y="1251"/>
                        <a:pt x="4890" y="1251"/>
                        <a:pt x="4922" y="1253"/>
                      </a:cubicBezTo>
                      <a:lnTo>
                        <a:pt x="4925" y="1253"/>
                      </a:lnTo>
                      <a:cubicBezTo>
                        <a:pt x="6858" y="1309"/>
                        <a:pt x="8395" y="2891"/>
                        <a:pt x="8395" y="4825"/>
                      </a:cubicBezTo>
                      <a:cubicBezTo>
                        <a:pt x="8395" y="4845"/>
                        <a:pt x="8393" y="4864"/>
                        <a:pt x="8393" y="4883"/>
                      </a:cubicBezTo>
                      <a:cubicBezTo>
                        <a:pt x="8361" y="6814"/>
                        <a:pt x="6800" y="8371"/>
                        <a:pt x="4869" y="8396"/>
                      </a:cubicBezTo>
                      <a:cubicBezTo>
                        <a:pt x="4853" y="8397"/>
                        <a:pt x="4837" y="8397"/>
                        <a:pt x="4820" y="8397"/>
                      </a:cubicBezTo>
                      <a:cubicBezTo>
                        <a:pt x="2911" y="8397"/>
                        <a:pt x="1336" y="6893"/>
                        <a:pt x="1253" y="4979"/>
                      </a:cubicBezTo>
                      <a:lnTo>
                        <a:pt x="1253" y="4971"/>
                      </a:lnTo>
                      <a:cubicBezTo>
                        <a:pt x="1251" y="4942"/>
                        <a:pt x="1251" y="4912"/>
                        <a:pt x="1251" y="4883"/>
                      </a:cubicBezTo>
                      <a:lnTo>
                        <a:pt x="2" y="4883"/>
                      </a:lnTo>
                      <a:cubicBezTo>
                        <a:pt x="2" y="4913"/>
                        <a:pt x="2" y="4944"/>
                        <a:pt x="1" y="4976"/>
                      </a:cubicBezTo>
                      <a:lnTo>
                        <a:pt x="1" y="4979"/>
                      </a:lnTo>
                      <a:cubicBezTo>
                        <a:pt x="23" y="5762"/>
                        <a:pt x="238" y="6528"/>
                        <a:pt x="627" y="7208"/>
                      </a:cubicBezTo>
                      <a:cubicBezTo>
                        <a:pt x="1484" y="8717"/>
                        <a:pt x="3085" y="9650"/>
                        <a:pt x="4822" y="9650"/>
                      </a:cubicBezTo>
                      <a:cubicBezTo>
                        <a:pt x="7468" y="9650"/>
                        <a:pt x="9614" y="7520"/>
                        <a:pt x="9646" y="4883"/>
                      </a:cubicBezTo>
                      <a:cubicBezTo>
                        <a:pt x="9646" y="4864"/>
                        <a:pt x="9647" y="4845"/>
                        <a:pt x="9647" y="4825"/>
                      </a:cubicBezTo>
                      <a:cubicBezTo>
                        <a:pt x="9649" y="3088"/>
                        <a:pt x="8714" y="1483"/>
                        <a:pt x="7200" y="628"/>
                      </a:cubicBezTo>
                      <a:cubicBezTo>
                        <a:pt x="6746" y="369"/>
                        <a:pt x="6251" y="186"/>
                        <a:pt x="5737" y="87"/>
                      </a:cubicBezTo>
                      <a:cubicBezTo>
                        <a:pt x="5468" y="36"/>
                        <a:pt x="5195" y="7"/>
                        <a:pt x="492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328" name="Google Shape;2328;p14"/>
                <p:cNvSpPr/>
                <p:nvPr/>
              </p:nvSpPr>
              <p:spPr>
                <a:xfrm>
                  <a:off x="6256893" y="3285705"/>
                  <a:ext cx="367562" cy="18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4477" extrusionOk="0">
                      <a:moveTo>
                        <a:pt x="6645" y="1"/>
                      </a:moveTo>
                      <a:cubicBezTo>
                        <a:pt x="6644" y="1"/>
                        <a:pt x="6643" y="1"/>
                        <a:pt x="6642" y="1"/>
                      </a:cubicBezTo>
                      <a:lnTo>
                        <a:pt x="14" y="1"/>
                      </a:lnTo>
                      <a:cubicBezTo>
                        <a:pt x="1061" y="1309"/>
                        <a:pt x="1055" y="3173"/>
                        <a:pt x="1" y="4476"/>
                      </a:cubicBezTo>
                      <a:lnTo>
                        <a:pt x="6642" y="4476"/>
                      </a:lnTo>
                      <a:cubicBezTo>
                        <a:pt x="7814" y="4476"/>
                        <a:pt x="8763" y="3527"/>
                        <a:pt x="8763" y="2355"/>
                      </a:cubicBezTo>
                      <a:lnTo>
                        <a:pt x="8763" y="2121"/>
                      </a:lnTo>
                      <a:cubicBezTo>
                        <a:pt x="8762" y="950"/>
                        <a:pt x="7814" y="1"/>
                        <a:pt x="66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2329" name="Google Shape;2329;p14"/>
              <p:cNvSpPr/>
              <p:nvPr/>
            </p:nvSpPr>
            <p:spPr>
              <a:xfrm>
                <a:off x="6044300" y="3282475"/>
                <a:ext cx="191959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7" h="4578" extrusionOk="0">
                    <a:moveTo>
                      <a:pt x="2288" y="1"/>
                    </a:moveTo>
                    <a:cubicBezTo>
                      <a:pt x="1025" y="1"/>
                      <a:pt x="0" y="1024"/>
                      <a:pt x="0" y="2289"/>
                    </a:cubicBezTo>
                    <a:cubicBezTo>
                      <a:pt x="0" y="3553"/>
                      <a:pt x="1025" y="4577"/>
                      <a:pt x="2288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330" name="Google Shape;2330;p14"/>
            <p:cNvGrpSpPr/>
            <p:nvPr/>
          </p:nvGrpSpPr>
          <p:grpSpPr>
            <a:xfrm>
              <a:off x="2390505" y="3376998"/>
              <a:ext cx="3840177" cy="1142740"/>
              <a:chOff x="5190863" y="3528942"/>
              <a:chExt cx="1360076" cy="404739"/>
            </a:xfrm>
          </p:grpSpPr>
          <p:sp>
            <p:nvSpPr>
              <p:cNvPr id="2331" name="Google Shape;2331;p14"/>
              <p:cNvSpPr/>
              <p:nvPr/>
            </p:nvSpPr>
            <p:spPr>
              <a:xfrm>
                <a:off x="5694436" y="3635379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2332" name="Google Shape;2332;p14"/>
              <p:cNvGrpSpPr/>
              <p:nvPr/>
            </p:nvGrpSpPr>
            <p:grpSpPr>
              <a:xfrm>
                <a:off x="5190863" y="3528942"/>
                <a:ext cx="1360076" cy="404739"/>
                <a:chOff x="5190863" y="3528942"/>
                <a:chExt cx="1360076" cy="404739"/>
              </a:xfrm>
            </p:grpSpPr>
            <p:sp>
              <p:nvSpPr>
                <p:cNvPr id="2333" name="Google Shape;2333;p14"/>
                <p:cNvSpPr/>
                <p:nvPr/>
              </p:nvSpPr>
              <p:spPr>
                <a:xfrm>
                  <a:off x="5190863" y="3528942"/>
                  <a:ext cx="800551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8" h="9651" extrusionOk="0">
                      <a:moveTo>
                        <a:pt x="14266" y="1"/>
                      </a:moveTo>
                      <a:lnTo>
                        <a:pt x="14266" y="1253"/>
                      </a:lnTo>
                      <a:cubicBezTo>
                        <a:pt x="14298" y="1253"/>
                        <a:pt x="14330" y="1253"/>
                        <a:pt x="14362" y="1255"/>
                      </a:cubicBezTo>
                      <a:cubicBezTo>
                        <a:pt x="16314" y="1309"/>
                        <a:pt x="17861" y="2922"/>
                        <a:pt x="17833" y="4874"/>
                      </a:cubicBezTo>
                      <a:cubicBezTo>
                        <a:pt x="17808" y="6827"/>
                        <a:pt x="16218" y="8396"/>
                        <a:pt x="14266" y="8398"/>
                      </a:cubicBezTo>
                      <a:lnTo>
                        <a:pt x="14261" y="8398"/>
                      </a:lnTo>
                      <a:cubicBezTo>
                        <a:pt x="12331" y="8398"/>
                        <a:pt x="10757" y="6867"/>
                        <a:pt x="10691" y="4952"/>
                      </a:cubicBezTo>
                      <a:lnTo>
                        <a:pt x="10691" y="4950"/>
                      </a:lnTo>
                      <a:cubicBezTo>
                        <a:pt x="10688" y="4909"/>
                        <a:pt x="10688" y="4867"/>
                        <a:pt x="10688" y="4825"/>
                      </a:cubicBezTo>
                      <a:cubicBezTo>
                        <a:pt x="10688" y="4784"/>
                        <a:pt x="10688" y="4744"/>
                        <a:pt x="10691" y="4704"/>
                      </a:cubicBezTo>
                      <a:lnTo>
                        <a:pt x="10691" y="4680"/>
                      </a:lnTo>
                      <a:cubicBezTo>
                        <a:pt x="10653" y="3432"/>
                        <a:pt x="9614" y="2446"/>
                        <a:pt x="8364" y="2446"/>
                      </a:cubicBezTo>
                      <a:cubicBezTo>
                        <a:pt x="8363" y="2446"/>
                        <a:pt x="8362" y="2446"/>
                        <a:pt x="8361" y="2446"/>
                      </a:cubicBezTo>
                      <a:cubicBezTo>
                        <a:pt x="6936" y="2446"/>
                        <a:pt x="2798" y="2449"/>
                        <a:pt x="1" y="2449"/>
                      </a:cubicBezTo>
                      <a:lnTo>
                        <a:pt x="1" y="3626"/>
                      </a:lnTo>
                      <a:lnTo>
                        <a:pt x="8387" y="3626"/>
                      </a:lnTo>
                      <a:cubicBezTo>
                        <a:pt x="8978" y="3626"/>
                        <a:pt x="9452" y="4113"/>
                        <a:pt x="9438" y="4704"/>
                      </a:cubicBezTo>
                      <a:lnTo>
                        <a:pt x="9438" y="4715"/>
                      </a:lnTo>
                      <a:cubicBezTo>
                        <a:pt x="9438" y="4752"/>
                        <a:pt x="9438" y="4789"/>
                        <a:pt x="9438" y="4825"/>
                      </a:cubicBezTo>
                      <a:cubicBezTo>
                        <a:pt x="9438" y="4862"/>
                        <a:pt x="9438" y="4901"/>
                        <a:pt x="9438" y="4939"/>
                      </a:cubicBezTo>
                      <a:cubicBezTo>
                        <a:pt x="9498" y="7558"/>
                        <a:pt x="11639" y="9650"/>
                        <a:pt x="14259" y="9650"/>
                      </a:cubicBezTo>
                      <a:cubicBezTo>
                        <a:pt x="14260" y="9650"/>
                        <a:pt x="14261" y="9650"/>
                        <a:pt x="14262" y="9650"/>
                      </a:cubicBezTo>
                      <a:lnTo>
                        <a:pt x="14267" y="9650"/>
                      </a:lnTo>
                      <a:cubicBezTo>
                        <a:pt x="16929" y="9647"/>
                        <a:pt x="19087" y="7488"/>
                        <a:pt x="19087" y="4825"/>
                      </a:cubicBezTo>
                      <a:cubicBezTo>
                        <a:pt x="19087" y="3088"/>
                        <a:pt x="18154" y="1484"/>
                        <a:pt x="16640" y="628"/>
                      </a:cubicBezTo>
                      <a:cubicBezTo>
                        <a:pt x="15945" y="233"/>
                        <a:pt x="15162" y="17"/>
                        <a:pt x="14362" y="2"/>
                      </a:cubicBezTo>
                      <a:cubicBezTo>
                        <a:pt x="14330" y="2"/>
                        <a:pt x="14298" y="1"/>
                        <a:pt x="142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334" name="Google Shape;2334;p14"/>
                <p:cNvSpPr/>
                <p:nvPr/>
              </p:nvSpPr>
              <p:spPr>
                <a:xfrm>
                  <a:off x="5875602" y="3637351"/>
                  <a:ext cx="675337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9" h="4478" extrusionOk="0">
                      <a:moveTo>
                        <a:pt x="0" y="0"/>
                      </a:moveTo>
                      <a:cubicBezTo>
                        <a:pt x="1051" y="1307"/>
                        <a:pt x="1051" y="3169"/>
                        <a:pt x="0" y="4478"/>
                      </a:cubicBezTo>
                      <a:lnTo>
                        <a:pt x="6537" y="4478"/>
                      </a:lnTo>
                      <a:cubicBezTo>
                        <a:pt x="7708" y="4478"/>
                        <a:pt x="8659" y="3526"/>
                        <a:pt x="8659" y="2356"/>
                      </a:cubicBezTo>
                      <a:lnTo>
                        <a:pt x="8659" y="2120"/>
                      </a:lnTo>
                      <a:cubicBezTo>
                        <a:pt x="8657" y="950"/>
                        <a:pt x="7708" y="0"/>
                        <a:pt x="65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2335" name="Google Shape;2335;p14"/>
          <p:cNvSpPr/>
          <p:nvPr/>
        </p:nvSpPr>
        <p:spPr>
          <a:xfrm rot="10800000">
            <a:off x="713175" y="444577"/>
            <a:ext cx="7717397" cy="762573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6" name="Google Shape;2336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GIẢI NGHĨA TỪ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7" name="Google Shape;2337;p14"/>
          <p:cNvSpPr txBox="1"/>
          <p:nvPr/>
        </p:nvSpPr>
        <p:spPr>
          <a:xfrm>
            <a:off x="6438792" y="2586229"/>
            <a:ext cx="2705208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 động, lời nói vui nhộn, cố tình gây cười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8" name="Google Shape;2338;p14"/>
          <p:cNvSpPr txBox="1"/>
          <p:nvPr/>
        </p:nvSpPr>
        <p:spPr>
          <a:xfrm>
            <a:off x="5994115" y="3946487"/>
            <a:ext cx="299038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(mắt) lúc nhắm lúc mở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9" name="Google Shape;2339;p14"/>
          <p:cNvSpPr txBox="1"/>
          <p:nvPr/>
        </p:nvSpPr>
        <p:spPr>
          <a:xfrm>
            <a:off x="101964" y="1651216"/>
            <a:ext cx="2826932" cy="68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Dáng chạy nhanh và trông rất đáng yêu.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0" name="Google Shape;2340;p14"/>
          <p:cNvSpPr txBox="1"/>
          <p:nvPr/>
        </p:nvSpPr>
        <p:spPr>
          <a:xfrm>
            <a:off x="101963" y="3225234"/>
            <a:ext cx="260363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Nhặt loanh quanh không đi xa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1" name="Google Shape;2341;p14"/>
          <p:cNvSpPr txBox="1"/>
          <p:nvPr/>
        </p:nvSpPr>
        <p:spPr>
          <a:xfrm>
            <a:off x="4693312" y="1805234"/>
            <a:ext cx="7410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</a:t>
            </a:r>
            <a:endParaRPr sz="2400" b="1" i="0" u="none" strike="noStrike" cap="none">
              <a:solidFill>
                <a:srgbClr val="23746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2" name="Google Shape;2342;p14"/>
          <p:cNvSpPr txBox="1"/>
          <p:nvPr/>
        </p:nvSpPr>
        <p:spPr>
          <a:xfrm>
            <a:off x="3707991" y="2799229"/>
            <a:ext cx="7410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</a:t>
            </a:r>
            <a:endParaRPr sz="2400" b="1" i="0" u="none" strike="noStrike" cap="none">
              <a:solidFill>
                <a:srgbClr val="23746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3" name="Google Shape;2343;p14"/>
          <p:cNvSpPr/>
          <p:nvPr/>
        </p:nvSpPr>
        <p:spPr>
          <a:xfrm>
            <a:off x="4968877" y="2207489"/>
            <a:ext cx="115573" cy="21313"/>
          </a:xfrm>
          <a:custGeom>
            <a:avLst/>
            <a:gdLst/>
            <a:ahLst/>
            <a:cxnLst/>
            <a:rect l="l" t="t" r="r" b="b"/>
            <a:pathLst>
              <a:path w="976" h="180" extrusionOk="0">
                <a:moveTo>
                  <a:pt x="1" y="1"/>
                </a:moveTo>
                <a:lnTo>
                  <a:pt x="1" y="1"/>
                </a:lnTo>
                <a:cubicBezTo>
                  <a:pt x="279" y="119"/>
                  <a:pt x="578" y="179"/>
                  <a:pt x="881" y="179"/>
                </a:cubicBezTo>
                <a:cubicBezTo>
                  <a:pt x="881" y="179"/>
                  <a:pt x="881" y="179"/>
                  <a:pt x="881" y="179"/>
                </a:cubicBezTo>
                <a:lnTo>
                  <a:pt x="881" y="179"/>
                </a:lnTo>
                <a:cubicBezTo>
                  <a:pt x="882" y="179"/>
                  <a:pt x="882" y="179"/>
                  <a:pt x="882" y="179"/>
                </a:cubicBezTo>
                <a:cubicBezTo>
                  <a:pt x="913" y="179"/>
                  <a:pt x="945" y="178"/>
                  <a:pt x="975" y="176"/>
                </a:cubicBezTo>
                <a:lnTo>
                  <a:pt x="975" y="176"/>
                </a:lnTo>
                <a:cubicBezTo>
                  <a:pt x="943" y="178"/>
                  <a:pt x="913" y="179"/>
                  <a:pt x="881" y="179"/>
                </a:cubicBezTo>
                <a:lnTo>
                  <a:pt x="881" y="179"/>
                </a:lnTo>
                <a:cubicBezTo>
                  <a:pt x="579" y="179"/>
                  <a:pt x="279" y="119"/>
                  <a:pt x="1" y="1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4" name="Google Shape;2344;p14"/>
          <p:cNvSpPr txBox="1"/>
          <p:nvPr/>
        </p:nvSpPr>
        <p:spPr>
          <a:xfrm>
            <a:off x="4693312" y="2799242"/>
            <a:ext cx="7410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02</a:t>
            </a:r>
            <a:endParaRPr sz="2400" b="1" i="0" u="none" strike="noStrike" cap="none">
              <a:solidFill>
                <a:srgbClr val="23746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5" name="Google Shape;2345;p14"/>
          <p:cNvSpPr txBox="1"/>
          <p:nvPr/>
        </p:nvSpPr>
        <p:spPr>
          <a:xfrm>
            <a:off x="3707991" y="3793371"/>
            <a:ext cx="7410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</a:t>
            </a:r>
            <a:endParaRPr sz="2400" b="1" i="0" u="none" strike="noStrike" cap="none">
              <a:solidFill>
                <a:srgbClr val="23746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6" name="Google Shape;2346;p14"/>
          <p:cNvSpPr txBox="1"/>
          <p:nvPr/>
        </p:nvSpPr>
        <p:spPr>
          <a:xfrm>
            <a:off x="1871330" y="2939661"/>
            <a:ext cx="1836661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(nhặt) lân la</a:t>
            </a:r>
            <a:endParaRPr sz="2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7" name="Google Shape;2347;p14"/>
          <p:cNvSpPr txBox="1"/>
          <p:nvPr/>
        </p:nvSpPr>
        <p:spPr>
          <a:xfrm>
            <a:off x="5615031" y="2756693"/>
            <a:ext cx="961989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tếu</a:t>
            </a:r>
            <a:endParaRPr sz="2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8" name="Google Shape;2348;p14"/>
          <p:cNvSpPr txBox="1"/>
          <p:nvPr/>
        </p:nvSpPr>
        <p:spPr>
          <a:xfrm>
            <a:off x="4502551" y="3794000"/>
            <a:ext cx="1760026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nhem</a:t>
            </a:r>
            <a:endParaRPr sz="2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9" name="Google Shape;2349;p14"/>
          <p:cNvSpPr txBox="1"/>
          <p:nvPr/>
        </p:nvSpPr>
        <p:spPr>
          <a:xfrm>
            <a:off x="2705603" y="1779347"/>
            <a:ext cx="2162842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(chạy) lon xon</a:t>
            </a:r>
            <a:endParaRPr sz="2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4" name="Google Shape;2354;p15"/>
          <p:cNvGrpSpPr/>
          <p:nvPr/>
        </p:nvGrpSpPr>
        <p:grpSpPr>
          <a:xfrm>
            <a:off x="172562" y="743505"/>
            <a:ext cx="2062823" cy="1608975"/>
            <a:chOff x="172562" y="743505"/>
            <a:chExt cx="2062823" cy="1608975"/>
          </a:xfrm>
        </p:grpSpPr>
        <p:grpSp>
          <p:nvGrpSpPr>
            <p:cNvPr id="2355" name="Google Shape;2355;p15"/>
            <p:cNvGrpSpPr/>
            <p:nvPr/>
          </p:nvGrpSpPr>
          <p:grpSpPr>
            <a:xfrm rot="1239426" flipH="1">
              <a:off x="879253" y="917996"/>
              <a:ext cx="1195213" cy="1130130"/>
              <a:chOff x="3925359" y="4050084"/>
              <a:chExt cx="1225343" cy="1158620"/>
            </a:xfrm>
          </p:grpSpPr>
          <p:sp>
            <p:nvSpPr>
              <p:cNvPr id="2356" name="Google Shape;2356;p15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15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15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15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15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15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15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15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15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2365;p15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p15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15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8" name="Google Shape;2368;p15"/>
            <p:cNvSpPr/>
            <p:nvPr/>
          </p:nvSpPr>
          <p:spPr>
            <a:xfrm rot="-3490930">
              <a:off x="553569" y="945930"/>
              <a:ext cx="849406" cy="1369373"/>
            </a:xfrm>
            <a:custGeom>
              <a:avLst/>
              <a:gdLst/>
              <a:ahLst/>
              <a:cxnLst/>
              <a:rect l="l" t="t" r="r" b="b"/>
              <a:pathLst>
                <a:path w="21634" h="34875" extrusionOk="0">
                  <a:moveTo>
                    <a:pt x="18140" y="547"/>
                  </a:moveTo>
                  <a:cubicBezTo>
                    <a:pt x="18165" y="547"/>
                    <a:pt x="18193" y="552"/>
                    <a:pt x="18226" y="563"/>
                  </a:cubicBezTo>
                  <a:cubicBezTo>
                    <a:pt x="18437" y="616"/>
                    <a:pt x="18437" y="854"/>
                    <a:pt x="18437" y="1038"/>
                  </a:cubicBezTo>
                  <a:cubicBezTo>
                    <a:pt x="18437" y="1303"/>
                    <a:pt x="18384" y="1540"/>
                    <a:pt x="18252" y="1778"/>
                  </a:cubicBezTo>
                  <a:cubicBezTo>
                    <a:pt x="17830" y="2518"/>
                    <a:pt x="17354" y="3204"/>
                    <a:pt x="16826" y="3865"/>
                  </a:cubicBezTo>
                  <a:cubicBezTo>
                    <a:pt x="16958" y="2967"/>
                    <a:pt x="17249" y="2095"/>
                    <a:pt x="17645" y="1250"/>
                  </a:cubicBezTo>
                  <a:cubicBezTo>
                    <a:pt x="17698" y="1118"/>
                    <a:pt x="17777" y="1012"/>
                    <a:pt x="17856" y="880"/>
                  </a:cubicBezTo>
                  <a:cubicBezTo>
                    <a:pt x="17947" y="743"/>
                    <a:pt x="17979" y="547"/>
                    <a:pt x="18140" y="547"/>
                  </a:cubicBezTo>
                  <a:close/>
                  <a:moveTo>
                    <a:pt x="15981" y="563"/>
                  </a:moveTo>
                  <a:cubicBezTo>
                    <a:pt x="16060" y="801"/>
                    <a:pt x="16086" y="1065"/>
                    <a:pt x="16034" y="1303"/>
                  </a:cubicBezTo>
                  <a:cubicBezTo>
                    <a:pt x="15928" y="2253"/>
                    <a:pt x="15822" y="3204"/>
                    <a:pt x="15717" y="4155"/>
                  </a:cubicBezTo>
                  <a:cubicBezTo>
                    <a:pt x="15717" y="4525"/>
                    <a:pt x="15690" y="4895"/>
                    <a:pt x="15637" y="5238"/>
                  </a:cubicBezTo>
                  <a:lnTo>
                    <a:pt x="15611" y="5265"/>
                  </a:lnTo>
                  <a:cubicBezTo>
                    <a:pt x="14554" y="3944"/>
                    <a:pt x="14739" y="1223"/>
                    <a:pt x="15981" y="563"/>
                  </a:cubicBezTo>
                  <a:close/>
                  <a:moveTo>
                    <a:pt x="20864" y="3068"/>
                  </a:moveTo>
                  <a:cubicBezTo>
                    <a:pt x="20968" y="3068"/>
                    <a:pt x="21026" y="3147"/>
                    <a:pt x="21026" y="3284"/>
                  </a:cubicBezTo>
                  <a:cubicBezTo>
                    <a:pt x="21052" y="3469"/>
                    <a:pt x="20999" y="3680"/>
                    <a:pt x="20894" y="3838"/>
                  </a:cubicBezTo>
                  <a:cubicBezTo>
                    <a:pt x="20471" y="4552"/>
                    <a:pt x="19916" y="5133"/>
                    <a:pt x="19230" y="5608"/>
                  </a:cubicBezTo>
                  <a:cubicBezTo>
                    <a:pt x="19045" y="5687"/>
                    <a:pt x="18860" y="5767"/>
                    <a:pt x="18675" y="5793"/>
                  </a:cubicBezTo>
                  <a:cubicBezTo>
                    <a:pt x="18226" y="5846"/>
                    <a:pt x="17777" y="5899"/>
                    <a:pt x="17301" y="5951"/>
                  </a:cubicBezTo>
                  <a:cubicBezTo>
                    <a:pt x="17328" y="5793"/>
                    <a:pt x="17433" y="5767"/>
                    <a:pt x="17513" y="5714"/>
                  </a:cubicBezTo>
                  <a:cubicBezTo>
                    <a:pt x="18490" y="5080"/>
                    <a:pt x="19388" y="4340"/>
                    <a:pt x="20207" y="3521"/>
                  </a:cubicBezTo>
                  <a:cubicBezTo>
                    <a:pt x="20339" y="3336"/>
                    <a:pt x="20524" y="3178"/>
                    <a:pt x="20735" y="3099"/>
                  </a:cubicBezTo>
                  <a:cubicBezTo>
                    <a:pt x="20784" y="3078"/>
                    <a:pt x="20826" y="3068"/>
                    <a:pt x="20864" y="3068"/>
                  </a:cubicBezTo>
                  <a:close/>
                  <a:moveTo>
                    <a:pt x="11862" y="3942"/>
                  </a:moveTo>
                  <a:cubicBezTo>
                    <a:pt x="11963" y="3942"/>
                    <a:pt x="12078" y="4004"/>
                    <a:pt x="12203" y="4129"/>
                  </a:cubicBezTo>
                  <a:cubicBezTo>
                    <a:pt x="12415" y="4340"/>
                    <a:pt x="12547" y="4631"/>
                    <a:pt x="12600" y="4948"/>
                  </a:cubicBezTo>
                  <a:cubicBezTo>
                    <a:pt x="12652" y="5291"/>
                    <a:pt x="12705" y="5634"/>
                    <a:pt x="12732" y="5978"/>
                  </a:cubicBezTo>
                  <a:cubicBezTo>
                    <a:pt x="12758" y="6612"/>
                    <a:pt x="12969" y="7219"/>
                    <a:pt x="13286" y="7774"/>
                  </a:cubicBezTo>
                  <a:cubicBezTo>
                    <a:pt x="13313" y="7827"/>
                    <a:pt x="13339" y="7880"/>
                    <a:pt x="13339" y="7933"/>
                  </a:cubicBezTo>
                  <a:cubicBezTo>
                    <a:pt x="13022" y="7853"/>
                    <a:pt x="12732" y="7668"/>
                    <a:pt x="12494" y="7404"/>
                  </a:cubicBezTo>
                  <a:cubicBezTo>
                    <a:pt x="12045" y="6876"/>
                    <a:pt x="11702" y="6242"/>
                    <a:pt x="11517" y="5555"/>
                  </a:cubicBezTo>
                  <a:cubicBezTo>
                    <a:pt x="11385" y="5133"/>
                    <a:pt x="11411" y="4684"/>
                    <a:pt x="11543" y="4261"/>
                  </a:cubicBezTo>
                  <a:cubicBezTo>
                    <a:pt x="11618" y="4050"/>
                    <a:pt x="11728" y="3942"/>
                    <a:pt x="11862" y="3942"/>
                  </a:cubicBezTo>
                  <a:close/>
                  <a:moveTo>
                    <a:pt x="19885" y="7801"/>
                  </a:moveTo>
                  <a:cubicBezTo>
                    <a:pt x="20076" y="7801"/>
                    <a:pt x="20171" y="7916"/>
                    <a:pt x="20233" y="8144"/>
                  </a:cubicBezTo>
                  <a:cubicBezTo>
                    <a:pt x="20339" y="8487"/>
                    <a:pt x="20260" y="8857"/>
                    <a:pt x="20048" y="9148"/>
                  </a:cubicBezTo>
                  <a:cubicBezTo>
                    <a:pt x="19481" y="9848"/>
                    <a:pt x="18668" y="10198"/>
                    <a:pt x="17856" y="10198"/>
                  </a:cubicBezTo>
                  <a:cubicBezTo>
                    <a:pt x="17044" y="10198"/>
                    <a:pt x="16232" y="9848"/>
                    <a:pt x="15664" y="9148"/>
                  </a:cubicBezTo>
                  <a:cubicBezTo>
                    <a:pt x="15611" y="9095"/>
                    <a:pt x="15584" y="9042"/>
                    <a:pt x="15611" y="8963"/>
                  </a:cubicBezTo>
                  <a:cubicBezTo>
                    <a:pt x="15954" y="8910"/>
                    <a:pt x="16271" y="8831"/>
                    <a:pt x="16641" y="8804"/>
                  </a:cubicBezTo>
                  <a:cubicBezTo>
                    <a:pt x="17407" y="8672"/>
                    <a:pt x="18173" y="8434"/>
                    <a:pt x="18886" y="8091"/>
                  </a:cubicBezTo>
                  <a:cubicBezTo>
                    <a:pt x="19150" y="7959"/>
                    <a:pt x="19415" y="7853"/>
                    <a:pt x="19705" y="7827"/>
                  </a:cubicBezTo>
                  <a:cubicBezTo>
                    <a:pt x="19773" y="7810"/>
                    <a:pt x="19832" y="7801"/>
                    <a:pt x="19885" y="7801"/>
                  </a:cubicBezTo>
                  <a:close/>
                  <a:moveTo>
                    <a:pt x="9261" y="7778"/>
                  </a:moveTo>
                  <a:cubicBezTo>
                    <a:pt x="9345" y="7778"/>
                    <a:pt x="9432" y="7802"/>
                    <a:pt x="9509" y="7853"/>
                  </a:cubicBezTo>
                  <a:cubicBezTo>
                    <a:pt x="10011" y="8012"/>
                    <a:pt x="10407" y="8382"/>
                    <a:pt x="10592" y="8857"/>
                  </a:cubicBezTo>
                  <a:cubicBezTo>
                    <a:pt x="10777" y="9253"/>
                    <a:pt x="10909" y="9676"/>
                    <a:pt x="11015" y="10098"/>
                  </a:cubicBezTo>
                  <a:cubicBezTo>
                    <a:pt x="11226" y="10944"/>
                    <a:pt x="11411" y="11789"/>
                    <a:pt x="11992" y="12502"/>
                  </a:cubicBezTo>
                  <a:cubicBezTo>
                    <a:pt x="11332" y="12449"/>
                    <a:pt x="10724" y="12238"/>
                    <a:pt x="10143" y="11921"/>
                  </a:cubicBezTo>
                  <a:cubicBezTo>
                    <a:pt x="9588" y="11525"/>
                    <a:pt x="9087" y="11076"/>
                    <a:pt x="8611" y="10600"/>
                  </a:cubicBezTo>
                  <a:cubicBezTo>
                    <a:pt x="8373" y="10310"/>
                    <a:pt x="8241" y="9940"/>
                    <a:pt x="8294" y="9570"/>
                  </a:cubicBezTo>
                  <a:cubicBezTo>
                    <a:pt x="8321" y="9016"/>
                    <a:pt x="8505" y="8487"/>
                    <a:pt x="8849" y="8038"/>
                  </a:cubicBezTo>
                  <a:cubicBezTo>
                    <a:pt x="8920" y="7878"/>
                    <a:pt x="9087" y="7778"/>
                    <a:pt x="9261" y="7778"/>
                  </a:cubicBezTo>
                  <a:close/>
                  <a:moveTo>
                    <a:pt x="17566" y="12317"/>
                  </a:moveTo>
                  <a:cubicBezTo>
                    <a:pt x="18094" y="12317"/>
                    <a:pt x="18596" y="12529"/>
                    <a:pt x="18965" y="12925"/>
                  </a:cubicBezTo>
                  <a:cubicBezTo>
                    <a:pt x="19256" y="13163"/>
                    <a:pt x="19230" y="13453"/>
                    <a:pt x="18913" y="13691"/>
                  </a:cubicBezTo>
                  <a:cubicBezTo>
                    <a:pt x="18229" y="14248"/>
                    <a:pt x="17400" y="14538"/>
                    <a:pt x="16542" y="14538"/>
                  </a:cubicBezTo>
                  <a:cubicBezTo>
                    <a:pt x="16505" y="14538"/>
                    <a:pt x="16467" y="14537"/>
                    <a:pt x="16430" y="14536"/>
                  </a:cubicBezTo>
                  <a:cubicBezTo>
                    <a:pt x="15611" y="14510"/>
                    <a:pt x="14818" y="14325"/>
                    <a:pt x="14052" y="13981"/>
                  </a:cubicBezTo>
                  <a:cubicBezTo>
                    <a:pt x="13788" y="13849"/>
                    <a:pt x="13551" y="13691"/>
                    <a:pt x="13366" y="13453"/>
                  </a:cubicBezTo>
                  <a:cubicBezTo>
                    <a:pt x="13841" y="13321"/>
                    <a:pt x="14290" y="13163"/>
                    <a:pt x="14739" y="12951"/>
                  </a:cubicBezTo>
                  <a:cubicBezTo>
                    <a:pt x="15637" y="12581"/>
                    <a:pt x="16588" y="12370"/>
                    <a:pt x="17566" y="12317"/>
                  </a:cubicBezTo>
                  <a:close/>
                  <a:moveTo>
                    <a:pt x="6962" y="13536"/>
                  </a:moveTo>
                  <a:cubicBezTo>
                    <a:pt x="7110" y="13536"/>
                    <a:pt x="7260" y="13577"/>
                    <a:pt x="7396" y="13664"/>
                  </a:cubicBezTo>
                  <a:cubicBezTo>
                    <a:pt x="7898" y="13902"/>
                    <a:pt x="8373" y="14219"/>
                    <a:pt x="8822" y="14589"/>
                  </a:cubicBezTo>
                  <a:cubicBezTo>
                    <a:pt x="9536" y="15170"/>
                    <a:pt x="10196" y="15778"/>
                    <a:pt x="10883" y="16385"/>
                  </a:cubicBezTo>
                  <a:cubicBezTo>
                    <a:pt x="10302" y="16438"/>
                    <a:pt x="9747" y="16544"/>
                    <a:pt x="9166" y="16544"/>
                  </a:cubicBezTo>
                  <a:cubicBezTo>
                    <a:pt x="9073" y="16547"/>
                    <a:pt x="8980" y="16548"/>
                    <a:pt x="8887" y="16548"/>
                  </a:cubicBezTo>
                  <a:cubicBezTo>
                    <a:pt x="8214" y="16548"/>
                    <a:pt x="7544" y="16462"/>
                    <a:pt x="6894" y="16253"/>
                  </a:cubicBezTo>
                  <a:cubicBezTo>
                    <a:pt x="5706" y="15883"/>
                    <a:pt x="5547" y="14827"/>
                    <a:pt x="6287" y="13876"/>
                  </a:cubicBezTo>
                  <a:cubicBezTo>
                    <a:pt x="6454" y="13658"/>
                    <a:pt x="6706" y="13536"/>
                    <a:pt x="6962" y="13536"/>
                  </a:cubicBezTo>
                  <a:close/>
                  <a:moveTo>
                    <a:pt x="16578" y="17083"/>
                  </a:moveTo>
                  <a:cubicBezTo>
                    <a:pt x="16851" y="17083"/>
                    <a:pt x="17110" y="17171"/>
                    <a:pt x="17301" y="17362"/>
                  </a:cubicBezTo>
                  <a:cubicBezTo>
                    <a:pt x="17698" y="17653"/>
                    <a:pt x="17645" y="18260"/>
                    <a:pt x="17222" y="18472"/>
                  </a:cubicBezTo>
                  <a:cubicBezTo>
                    <a:pt x="16674" y="18846"/>
                    <a:pt x="16031" y="19055"/>
                    <a:pt x="15383" y="19055"/>
                  </a:cubicBezTo>
                  <a:cubicBezTo>
                    <a:pt x="15344" y="19055"/>
                    <a:pt x="15306" y="19054"/>
                    <a:pt x="15267" y="19053"/>
                  </a:cubicBezTo>
                  <a:cubicBezTo>
                    <a:pt x="14317" y="19000"/>
                    <a:pt x="13418" y="18604"/>
                    <a:pt x="12732" y="17970"/>
                  </a:cubicBezTo>
                  <a:cubicBezTo>
                    <a:pt x="12652" y="17917"/>
                    <a:pt x="12600" y="17811"/>
                    <a:pt x="12573" y="17732"/>
                  </a:cubicBezTo>
                  <a:cubicBezTo>
                    <a:pt x="13049" y="17706"/>
                    <a:pt x="13524" y="17627"/>
                    <a:pt x="14000" y="17468"/>
                  </a:cubicBezTo>
                  <a:cubicBezTo>
                    <a:pt x="14766" y="17257"/>
                    <a:pt x="15558" y="17151"/>
                    <a:pt x="16377" y="17098"/>
                  </a:cubicBezTo>
                  <a:cubicBezTo>
                    <a:pt x="16444" y="17088"/>
                    <a:pt x="16512" y="17083"/>
                    <a:pt x="16578" y="17083"/>
                  </a:cubicBezTo>
                  <a:close/>
                  <a:moveTo>
                    <a:pt x="4294" y="18242"/>
                  </a:moveTo>
                  <a:cubicBezTo>
                    <a:pt x="4761" y="18242"/>
                    <a:pt x="5211" y="18426"/>
                    <a:pt x="5547" y="18762"/>
                  </a:cubicBezTo>
                  <a:cubicBezTo>
                    <a:pt x="6075" y="19185"/>
                    <a:pt x="6524" y="19687"/>
                    <a:pt x="6921" y="20242"/>
                  </a:cubicBezTo>
                  <a:cubicBezTo>
                    <a:pt x="7264" y="20770"/>
                    <a:pt x="7766" y="21113"/>
                    <a:pt x="8215" y="21562"/>
                  </a:cubicBezTo>
                  <a:cubicBezTo>
                    <a:pt x="8098" y="21612"/>
                    <a:pt x="7959" y="21631"/>
                    <a:pt x="7826" y="21631"/>
                  </a:cubicBezTo>
                  <a:cubicBezTo>
                    <a:pt x="7750" y="21631"/>
                    <a:pt x="7675" y="21625"/>
                    <a:pt x="7607" y="21615"/>
                  </a:cubicBezTo>
                  <a:cubicBezTo>
                    <a:pt x="6419" y="21483"/>
                    <a:pt x="5283" y="21060"/>
                    <a:pt x="4332" y="20400"/>
                  </a:cubicBezTo>
                  <a:cubicBezTo>
                    <a:pt x="4041" y="20189"/>
                    <a:pt x="3777" y="19925"/>
                    <a:pt x="3566" y="19634"/>
                  </a:cubicBezTo>
                  <a:cubicBezTo>
                    <a:pt x="3434" y="19449"/>
                    <a:pt x="3355" y="19211"/>
                    <a:pt x="3355" y="18974"/>
                  </a:cubicBezTo>
                  <a:cubicBezTo>
                    <a:pt x="3328" y="18604"/>
                    <a:pt x="3645" y="18260"/>
                    <a:pt x="4041" y="18260"/>
                  </a:cubicBezTo>
                  <a:cubicBezTo>
                    <a:pt x="4126" y="18248"/>
                    <a:pt x="4210" y="18242"/>
                    <a:pt x="4294" y="18242"/>
                  </a:cubicBezTo>
                  <a:close/>
                  <a:moveTo>
                    <a:pt x="14821" y="21729"/>
                  </a:moveTo>
                  <a:cubicBezTo>
                    <a:pt x="14961" y="21729"/>
                    <a:pt x="15101" y="21735"/>
                    <a:pt x="15241" y="21747"/>
                  </a:cubicBezTo>
                  <a:cubicBezTo>
                    <a:pt x="15849" y="21826"/>
                    <a:pt x="16403" y="22091"/>
                    <a:pt x="16800" y="22540"/>
                  </a:cubicBezTo>
                  <a:cubicBezTo>
                    <a:pt x="16932" y="22645"/>
                    <a:pt x="16958" y="22804"/>
                    <a:pt x="16879" y="22936"/>
                  </a:cubicBezTo>
                  <a:cubicBezTo>
                    <a:pt x="16800" y="23068"/>
                    <a:pt x="16694" y="23200"/>
                    <a:pt x="16535" y="23253"/>
                  </a:cubicBezTo>
                  <a:cubicBezTo>
                    <a:pt x="15796" y="23675"/>
                    <a:pt x="15003" y="23992"/>
                    <a:pt x="14158" y="24204"/>
                  </a:cubicBezTo>
                  <a:cubicBezTo>
                    <a:pt x="14034" y="24224"/>
                    <a:pt x="13908" y="24234"/>
                    <a:pt x="13782" y="24234"/>
                  </a:cubicBezTo>
                  <a:cubicBezTo>
                    <a:pt x="13426" y="24234"/>
                    <a:pt x="13070" y="24155"/>
                    <a:pt x="12758" y="24019"/>
                  </a:cubicBezTo>
                  <a:cubicBezTo>
                    <a:pt x="11913" y="23649"/>
                    <a:pt x="11279" y="23041"/>
                    <a:pt x="10566" y="22513"/>
                  </a:cubicBezTo>
                  <a:lnTo>
                    <a:pt x="10566" y="22513"/>
                  </a:lnTo>
                  <a:lnTo>
                    <a:pt x="11253" y="22592"/>
                  </a:lnTo>
                  <a:cubicBezTo>
                    <a:pt x="11297" y="22595"/>
                    <a:pt x="11342" y="22596"/>
                    <a:pt x="11387" y="22596"/>
                  </a:cubicBezTo>
                  <a:cubicBezTo>
                    <a:pt x="11791" y="22596"/>
                    <a:pt x="12190" y="22489"/>
                    <a:pt x="12547" y="22275"/>
                  </a:cubicBezTo>
                  <a:cubicBezTo>
                    <a:pt x="13242" y="21917"/>
                    <a:pt x="14032" y="21729"/>
                    <a:pt x="14821" y="21729"/>
                  </a:cubicBezTo>
                  <a:close/>
                  <a:moveTo>
                    <a:pt x="1784" y="24938"/>
                  </a:moveTo>
                  <a:cubicBezTo>
                    <a:pt x="2039" y="24938"/>
                    <a:pt x="2296" y="24985"/>
                    <a:pt x="2536" y="25075"/>
                  </a:cubicBezTo>
                  <a:cubicBezTo>
                    <a:pt x="3038" y="25234"/>
                    <a:pt x="3513" y="25498"/>
                    <a:pt x="3936" y="25815"/>
                  </a:cubicBezTo>
                  <a:cubicBezTo>
                    <a:pt x="4517" y="26290"/>
                    <a:pt x="5283" y="26449"/>
                    <a:pt x="5943" y="26713"/>
                  </a:cubicBezTo>
                  <a:cubicBezTo>
                    <a:pt x="6155" y="26792"/>
                    <a:pt x="6339" y="26845"/>
                    <a:pt x="6577" y="26924"/>
                  </a:cubicBezTo>
                  <a:lnTo>
                    <a:pt x="6577" y="26951"/>
                  </a:lnTo>
                  <a:cubicBezTo>
                    <a:pt x="6498" y="27056"/>
                    <a:pt x="6392" y="27109"/>
                    <a:pt x="6260" y="27136"/>
                  </a:cubicBezTo>
                  <a:cubicBezTo>
                    <a:pt x="5527" y="27402"/>
                    <a:pt x="4752" y="27532"/>
                    <a:pt x="3975" y="27532"/>
                  </a:cubicBezTo>
                  <a:cubicBezTo>
                    <a:pt x="3520" y="27532"/>
                    <a:pt x="3064" y="27488"/>
                    <a:pt x="2615" y="27400"/>
                  </a:cubicBezTo>
                  <a:cubicBezTo>
                    <a:pt x="2113" y="27294"/>
                    <a:pt x="1664" y="27056"/>
                    <a:pt x="1294" y="26739"/>
                  </a:cubicBezTo>
                  <a:cubicBezTo>
                    <a:pt x="925" y="26422"/>
                    <a:pt x="740" y="25973"/>
                    <a:pt x="792" y="25524"/>
                  </a:cubicBezTo>
                  <a:cubicBezTo>
                    <a:pt x="766" y="25260"/>
                    <a:pt x="951" y="25049"/>
                    <a:pt x="1215" y="25023"/>
                  </a:cubicBezTo>
                  <a:cubicBezTo>
                    <a:pt x="1398" y="24965"/>
                    <a:pt x="1590" y="24938"/>
                    <a:pt x="1784" y="24938"/>
                  </a:cubicBezTo>
                  <a:close/>
                  <a:moveTo>
                    <a:pt x="8981" y="27796"/>
                  </a:moveTo>
                  <a:cubicBezTo>
                    <a:pt x="10460" y="28113"/>
                    <a:pt x="11886" y="28166"/>
                    <a:pt x="13286" y="28377"/>
                  </a:cubicBezTo>
                  <a:cubicBezTo>
                    <a:pt x="13709" y="28430"/>
                    <a:pt x="14105" y="28536"/>
                    <a:pt x="14501" y="28747"/>
                  </a:cubicBezTo>
                  <a:cubicBezTo>
                    <a:pt x="14871" y="28958"/>
                    <a:pt x="14924" y="29143"/>
                    <a:pt x="14713" y="29539"/>
                  </a:cubicBezTo>
                  <a:cubicBezTo>
                    <a:pt x="14634" y="29698"/>
                    <a:pt x="14501" y="29856"/>
                    <a:pt x="14343" y="29962"/>
                  </a:cubicBezTo>
                  <a:cubicBezTo>
                    <a:pt x="13890" y="30275"/>
                    <a:pt x="13346" y="30439"/>
                    <a:pt x="12801" y="30439"/>
                  </a:cubicBezTo>
                  <a:cubicBezTo>
                    <a:pt x="12519" y="30439"/>
                    <a:pt x="12236" y="30395"/>
                    <a:pt x="11966" y="30305"/>
                  </a:cubicBezTo>
                  <a:cubicBezTo>
                    <a:pt x="10645" y="29883"/>
                    <a:pt x="9720" y="29011"/>
                    <a:pt x="8981" y="27796"/>
                  </a:cubicBezTo>
                  <a:close/>
                  <a:moveTo>
                    <a:pt x="18177" y="1"/>
                  </a:moveTo>
                  <a:cubicBezTo>
                    <a:pt x="17864" y="1"/>
                    <a:pt x="17654" y="218"/>
                    <a:pt x="17486" y="457"/>
                  </a:cubicBezTo>
                  <a:cubicBezTo>
                    <a:pt x="17433" y="537"/>
                    <a:pt x="17381" y="589"/>
                    <a:pt x="17354" y="669"/>
                  </a:cubicBezTo>
                  <a:cubicBezTo>
                    <a:pt x="17011" y="1223"/>
                    <a:pt x="16720" y="1831"/>
                    <a:pt x="16535" y="2465"/>
                  </a:cubicBezTo>
                  <a:cubicBezTo>
                    <a:pt x="16509" y="2676"/>
                    <a:pt x="16430" y="2887"/>
                    <a:pt x="16324" y="3072"/>
                  </a:cubicBezTo>
                  <a:cubicBezTo>
                    <a:pt x="16403" y="2280"/>
                    <a:pt x="16430" y="1487"/>
                    <a:pt x="16377" y="695"/>
                  </a:cubicBezTo>
                  <a:cubicBezTo>
                    <a:pt x="16310" y="376"/>
                    <a:pt x="16147" y="207"/>
                    <a:pt x="15935" y="207"/>
                  </a:cubicBezTo>
                  <a:cubicBezTo>
                    <a:pt x="15814" y="207"/>
                    <a:pt x="15676" y="262"/>
                    <a:pt x="15532" y="378"/>
                  </a:cubicBezTo>
                  <a:cubicBezTo>
                    <a:pt x="15294" y="563"/>
                    <a:pt x="15109" y="774"/>
                    <a:pt x="14977" y="1038"/>
                  </a:cubicBezTo>
                  <a:cubicBezTo>
                    <a:pt x="14211" y="2306"/>
                    <a:pt x="14132" y="3865"/>
                    <a:pt x="14792" y="5212"/>
                  </a:cubicBezTo>
                  <a:cubicBezTo>
                    <a:pt x="14951" y="5555"/>
                    <a:pt x="15135" y="5872"/>
                    <a:pt x="15320" y="6189"/>
                  </a:cubicBezTo>
                  <a:cubicBezTo>
                    <a:pt x="15426" y="6348"/>
                    <a:pt x="15452" y="6533"/>
                    <a:pt x="15373" y="6691"/>
                  </a:cubicBezTo>
                  <a:cubicBezTo>
                    <a:pt x="15188" y="7061"/>
                    <a:pt x="15030" y="7457"/>
                    <a:pt x="14845" y="7827"/>
                  </a:cubicBezTo>
                  <a:cubicBezTo>
                    <a:pt x="14771" y="7988"/>
                    <a:pt x="14731" y="8060"/>
                    <a:pt x="14663" y="8060"/>
                  </a:cubicBezTo>
                  <a:cubicBezTo>
                    <a:pt x="14610" y="8060"/>
                    <a:pt x="14539" y="8015"/>
                    <a:pt x="14422" y="7933"/>
                  </a:cubicBezTo>
                  <a:cubicBezTo>
                    <a:pt x="13868" y="7483"/>
                    <a:pt x="13498" y="6823"/>
                    <a:pt x="13418" y="6110"/>
                  </a:cubicBezTo>
                  <a:cubicBezTo>
                    <a:pt x="13339" y="5687"/>
                    <a:pt x="13260" y="5265"/>
                    <a:pt x="13181" y="4842"/>
                  </a:cubicBezTo>
                  <a:cubicBezTo>
                    <a:pt x="13075" y="4367"/>
                    <a:pt x="12837" y="3970"/>
                    <a:pt x="12494" y="3653"/>
                  </a:cubicBezTo>
                  <a:cubicBezTo>
                    <a:pt x="12324" y="3484"/>
                    <a:pt x="12105" y="3405"/>
                    <a:pt x="11889" y="3405"/>
                  </a:cubicBezTo>
                  <a:cubicBezTo>
                    <a:pt x="11533" y="3405"/>
                    <a:pt x="11183" y="3619"/>
                    <a:pt x="11068" y="3997"/>
                  </a:cubicBezTo>
                  <a:cubicBezTo>
                    <a:pt x="10962" y="4287"/>
                    <a:pt x="10883" y="4578"/>
                    <a:pt x="10883" y="4895"/>
                  </a:cubicBezTo>
                  <a:cubicBezTo>
                    <a:pt x="10803" y="5634"/>
                    <a:pt x="11120" y="6268"/>
                    <a:pt x="11437" y="6902"/>
                  </a:cubicBezTo>
                  <a:cubicBezTo>
                    <a:pt x="11913" y="7933"/>
                    <a:pt x="12864" y="8646"/>
                    <a:pt x="13973" y="8831"/>
                  </a:cubicBezTo>
                  <a:cubicBezTo>
                    <a:pt x="14343" y="8936"/>
                    <a:pt x="14343" y="8936"/>
                    <a:pt x="14185" y="9253"/>
                  </a:cubicBezTo>
                  <a:cubicBezTo>
                    <a:pt x="13762" y="10178"/>
                    <a:pt x="13339" y="11076"/>
                    <a:pt x="12917" y="11974"/>
                  </a:cubicBezTo>
                  <a:cubicBezTo>
                    <a:pt x="12890" y="12080"/>
                    <a:pt x="12864" y="12185"/>
                    <a:pt x="12679" y="12212"/>
                  </a:cubicBezTo>
                  <a:cubicBezTo>
                    <a:pt x="12283" y="11815"/>
                    <a:pt x="11992" y="11287"/>
                    <a:pt x="11860" y="10732"/>
                  </a:cubicBezTo>
                  <a:cubicBezTo>
                    <a:pt x="11675" y="10046"/>
                    <a:pt x="11464" y="9385"/>
                    <a:pt x="11200" y="8699"/>
                  </a:cubicBezTo>
                  <a:cubicBezTo>
                    <a:pt x="10936" y="8038"/>
                    <a:pt x="10381" y="7536"/>
                    <a:pt x="9720" y="7272"/>
                  </a:cubicBezTo>
                  <a:cubicBezTo>
                    <a:pt x="9577" y="7205"/>
                    <a:pt x="9425" y="7172"/>
                    <a:pt x="9276" y="7172"/>
                  </a:cubicBezTo>
                  <a:cubicBezTo>
                    <a:pt x="8958" y="7172"/>
                    <a:pt x="8650" y="7320"/>
                    <a:pt x="8453" y="7589"/>
                  </a:cubicBezTo>
                  <a:cubicBezTo>
                    <a:pt x="7924" y="8170"/>
                    <a:pt x="7660" y="8936"/>
                    <a:pt x="7660" y="9729"/>
                  </a:cubicBezTo>
                  <a:cubicBezTo>
                    <a:pt x="7634" y="10204"/>
                    <a:pt x="7819" y="10680"/>
                    <a:pt x="8136" y="11049"/>
                  </a:cubicBezTo>
                  <a:cubicBezTo>
                    <a:pt x="9219" y="12264"/>
                    <a:pt x="10487" y="13163"/>
                    <a:pt x="12177" y="13242"/>
                  </a:cubicBezTo>
                  <a:cubicBezTo>
                    <a:pt x="12201" y="13238"/>
                    <a:pt x="12222" y="13237"/>
                    <a:pt x="12238" y="13237"/>
                  </a:cubicBezTo>
                  <a:cubicBezTo>
                    <a:pt x="12348" y="13237"/>
                    <a:pt x="12302" y="13308"/>
                    <a:pt x="12256" y="13400"/>
                  </a:cubicBezTo>
                  <a:cubicBezTo>
                    <a:pt x="11913" y="14246"/>
                    <a:pt x="11569" y="15064"/>
                    <a:pt x="11173" y="15936"/>
                  </a:cubicBezTo>
                  <a:cubicBezTo>
                    <a:pt x="10645" y="15408"/>
                    <a:pt x="10117" y="14906"/>
                    <a:pt x="9536" y="14457"/>
                  </a:cubicBezTo>
                  <a:cubicBezTo>
                    <a:pt x="8954" y="13876"/>
                    <a:pt x="8268" y="13427"/>
                    <a:pt x="7528" y="13057"/>
                  </a:cubicBezTo>
                  <a:cubicBezTo>
                    <a:pt x="7344" y="12989"/>
                    <a:pt x="7154" y="12956"/>
                    <a:pt x="6968" y="12956"/>
                  </a:cubicBezTo>
                  <a:cubicBezTo>
                    <a:pt x="6432" y="12956"/>
                    <a:pt x="5920" y="13227"/>
                    <a:pt x="5626" y="13717"/>
                  </a:cubicBezTo>
                  <a:cubicBezTo>
                    <a:pt x="5468" y="13955"/>
                    <a:pt x="5362" y="14219"/>
                    <a:pt x="5283" y="14510"/>
                  </a:cubicBezTo>
                  <a:cubicBezTo>
                    <a:pt x="5019" y="15408"/>
                    <a:pt x="5441" y="16385"/>
                    <a:pt x="6313" y="16755"/>
                  </a:cubicBezTo>
                  <a:cubicBezTo>
                    <a:pt x="6472" y="16834"/>
                    <a:pt x="6656" y="16887"/>
                    <a:pt x="6815" y="16940"/>
                  </a:cubicBezTo>
                  <a:cubicBezTo>
                    <a:pt x="7469" y="17118"/>
                    <a:pt x="8152" y="17207"/>
                    <a:pt x="8832" y="17207"/>
                  </a:cubicBezTo>
                  <a:cubicBezTo>
                    <a:pt x="9058" y="17207"/>
                    <a:pt x="9285" y="17197"/>
                    <a:pt x="9509" y="17177"/>
                  </a:cubicBezTo>
                  <a:cubicBezTo>
                    <a:pt x="9773" y="17125"/>
                    <a:pt x="10037" y="17098"/>
                    <a:pt x="10328" y="17098"/>
                  </a:cubicBezTo>
                  <a:cubicBezTo>
                    <a:pt x="10373" y="17094"/>
                    <a:pt x="10413" y="17092"/>
                    <a:pt x="10447" y="17092"/>
                  </a:cubicBezTo>
                  <a:cubicBezTo>
                    <a:pt x="10650" y="17092"/>
                    <a:pt x="10660" y="17170"/>
                    <a:pt x="10592" y="17442"/>
                  </a:cubicBezTo>
                  <a:cubicBezTo>
                    <a:pt x="10566" y="17521"/>
                    <a:pt x="10539" y="17574"/>
                    <a:pt x="10539" y="17627"/>
                  </a:cubicBezTo>
                  <a:cubicBezTo>
                    <a:pt x="10143" y="18710"/>
                    <a:pt x="9747" y="19766"/>
                    <a:pt x="9377" y="20823"/>
                  </a:cubicBezTo>
                  <a:cubicBezTo>
                    <a:pt x="9300" y="21054"/>
                    <a:pt x="9250" y="21159"/>
                    <a:pt x="9153" y="21159"/>
                  </a:cubicBezTo>
                  <a:cubicBezTo>
                    <a:pt x="9084" y="21159"/>
                    <a:pt x="8991" y="21106"/>
                    <a:pt x="8849" y="21008"/>
                  </a:cubicBezTo>
                  <a:cubicBezTo>
                    <a:pt x="8347" y="20691"/>
                    <a:pt x="7924" y="20294"/>
                    <a:pt x="7581" y="19845"/>
                  </a:cubicBezTo>
                  <a:cubicBezTo>
                    <a:pt x="7132" y="19291"/>
                    <a:pt x="6630" y="18789"/>
                    <a:pt x="6102" y="18340"/>
                  </a:cubicBezTo>
                  <a:cubicBezTo>
                    <a:pt x="5594" y="17901"/>
                    <a:pt x="4945" y="17664"/>
                    <a:pt x="4279" y="17664"/>
                  </a:cubicBezTo>
                  <a:cubicBezTo>
                    <a:pt x="4182" y="17664"/>
                    <a:pt x="4085" y="17669"/>
                    <a:pt x="3989" y="17679"/>
                  </a:cubicBezTo>
                  <a:cubicBezTo>
                    <a:pt x="3381" y="17706"/>
                    <a:pt x="2879" y="18128"/>
                    <a:pt x="2747" y="18710"/>
                  </a:cubicBezTo>
                  <a:cubicBezTo>
                    <a:pt x="2615" y="19185"/>
                    <a:pt x="2694" y="19687"/>
                    <a:pt x="2985" y="20109"/>
                  </a:cubicBezTo>
                  <a:cubicBezTo>
                    <a:pt x="3302" y="20585"/>
                    <a:pt x="3698" y="20981"/>
                    <a:pt x="4173" y="21272"/>
                  </a:cubicBezTo>
                  <a:cubicBezTo>
                    <a:pt x="4992" y="21826"/>
                    <a:pt x="5943" y="22170"/>
                    <a:pt x="6921" y="22275"/>
                  </a:cubicBezTo>
                  <a:cubicBezTo>
                    <a:pt x="7090" y="22309"/>
                    <a:pt x="7261" y="22326"/>
                    <a:pt x="7431" y="22326"/>
                  </a:cubicBezTo>
                  <a:cubicBezTo>
                    <a:pt x="7925" y="22326"/>
                    <a:pt x="8410" y="22187"/>
                    <a:pt x="8822" y="21932"/>
                  </a:cubicBezTo>
                  <a:cubicBezTo>
                    <a:pt x="8849" y="21932"/>
                    <a:pt x="8875" y="21958"/>
                    <a:pt x="8928" y="21958"/>
                  </a:cubicBezTo>
                  <a:cubicBezTo>
                    <a:pt x="8928" y="22011"/>
                    <a:pt x="8928" y="22064"/>
                    <a:pt x="8928" y="22117"/>
                  </a:cubicBezTo>
                  <a:cubicBezTo>
                    <a:pt x="8532" y="23358"/>
                    <a:pt x="8188" y="24600"/>
                    <a:pt x="7845" y="25868"/>
                  </a:cubicBezTo>
                  <a:cubicBezTo>
                    <a:pt x="7819" y="26079"/>
                    <a:pt x="7660" y="26211"/>
                    <a:pt x="7449" y="26211"/>
                  </a:cubicBezTo>
                  <a:cubicBezTo>
                    <a:pt x="7394" y="26215"/>
                    <a:pt x="7339" y="26217"/>
                    <a:pt x="7285" y="26217"/>
                  </a:cubicBezTo>
                  <a:cubicBezTo>
                    <a:pt x="6560" y="26217"/>
                    <a:pt x="5920" y="25904"/>
                    <a:pt x="5256" y="25683"/>
                  </a:cubicBezTo>
                  <a:cubicBezTo>
                    <a:pt x="4913" y="25604"/>
                    <a:pt x="4623" y="25445"/>
                    <a:pt x="4332" y="25260"/>
                  </a:cubicBezTo>
                  <a:cubicBezTo>
                    <a:pt x="3804" y="24890"/>
                    <a:pt x="3223" y="24600"/>
                    <a:pt x="2589" y="24415"/>
                  </a:cubicBezTo>
                  <a:cubicBezTo>
                    <a:pt x="2313" y="24342"/>
                    <a:pt x="2029" y="24302"/>
                    <a:pt x="1746" y="24302"/>
                  </a:cubicBezTo>
                  <a:cubicBezTo>
                    <a:pt x="1514" y="24302"/>
                    <a:pt x="1283" y="24329"/>
                    <a:pt x="1057" y="24389"/>
                  </a:cubicBezTo>
                  <a:cubicBezTo>
                    <a:pt x="581" y="24468"/>
                    <a:pt x="211" y="24838"/>
                    <a:pt x="159" y="25339"/>
                  </a:cubicBezTo>
                  <a:cubicBezTo>
                    <a:pt x="0" y="25973"/>
                    <a:pt x="185" y="26660"/>
                    <a:pt x="634" y="27136"/>
                  </a:cubicBezTo>
                  <a:cubicBezTo>
                    <a:pt x="1083" y="27638"/>
                    <a:pt x="1664" y="27981"/>
                    <a:pt x="2324" y="28113"/>
                  </a:cubicBezTo>
                  <a:cubicBezTo>
                    <a:pt x="2873" y="28218"/>
                    <a:pt x="3416" y="28276"/>
                    <a:pt x="3951" y="28276"/>
                  </a:cubicBezTo>
                  <a:cubicBezTo>
                    <a:pt x="5168" y="28276"/>
                    <a:pt x="6340" y="27975"/>
                    <a:pt x="7422" y="27241"/>
                  </a:cubicBezTo>
                  <a:cubicBezTo>
                    <a:pt x="7436" y="27228"/>
                    <a:pt x="7449" y="27221"/>
                    <a:pt x="7465" y="27221"/>
                  </a:cubicBezTo>
                  <a:cubicBezTo>
                    <a:pt x="7482" y="27221"/>
                    <a:pt x="7502" y="27228"/>
                    <a:pt x="7528" y="27241"/>
                  </a:cubicBezTo>
                  <a:cubicBezTo>
                    <a:pt x="7581" y="27400"/>
                    <a:pt x="7502" y="27532"/>
                    <a:pt x="7475" y="27690"/>
                  </a:cubicBezTo>
                  <a:cubicBezTo>
                    <a:pt x="7211" y="29037"/>
                    <a:pt x="6947" y="30385"/>
                    <a:pt x="6683" y="31732"/>
                  </a:cubicBezTo>
                  <a:cubicBezTo>
                    <a:pt x="6524" y="32656"/>
                    <a:pt x="6366" y="33607"/>
                    <a:pt x="6207" y="34558"/>
                  </a:cubicBezTo>
                  <a:cubicBezTo>
                    <a:pt x="6577" y="34717"/>
                    <a:pt x="6973" y="34822"/>
                    <a:pt x="7396" y="34875"/>
                  </a:cubicBezTo>
                  <a:cubicBezTo>
                    <a:pt x="7687" y="32656"/>
                    <a:pt x="8030" y="30464"/>
                    <a:pt x="8479" y="28219"/>
                  </a:cubicBezTo>
                  <a:cubicBezTo>
                    <a:pt x="8611" y="28324"/>
                    <a:pt x="8743" y="28456"/>
                    <a:pt x="8822" y="28641"/>
                  </a:cubicBezTo>
                  <a:cubicBezTo>
                    <a:pt x="9509" y="29698"/>
                    <a:pt x="10513" y="30464"/>
                    <a:pt x="11728" y="30860"/>
                  </a:cubicBezTo>
                  <a:cubicBezTo>
                    <a:pt x="12090" y="30996"/>
                    <a:pt x="12472" y="31064"/>
                    <a:pt x="12856" y="31064"/>
                  </a:cubicBezTo>
                  <a:cubicBezTo>
                    <a:pt x="13369" y="31064"/>
                    <a:pt x="13886" y="30943"/>
                    <a:pt x="14369" y="30702"/>
                  </a:cubicBezTo>
                  <a:cubicBezTo>
                    <a:pt x="14792" y="30517"/>
                    <a:pt x="15135" y="30173"/>
                    <a:pt x="15347" y="29724"/>
                  </a:cubicBezTo>
                  <a:cubicBezTo>
                    <a:pt x="15664" y="29196"/>
                    <a:pt x="15452" y="28509"/>
                    <a:pt x="14898" y="28245"/>
                  </a:cubicBezTo>
                  <a:cubicBezTo>
                    <a:pt x="14422" y="28007"/>
                    <a:pt x="13894" y="27849"/>
                    <a:pt x="13366" y="27770"/>
                  </a:cubicBezTo>
                  <a:cubicBezTo>
                    <a:pt x="12494" y="27638"/>
                    <a:pt x="11622" y="27479"/>
                    <a:pt x="10724" y="27347"/>
                  </a:cubicBezTo>
                  <a:cubicBezTo>
                    <a:pt x="10170" y="27268"/>
                    <a:pt x="9641" y="27136"/>
                    <a:pt x="9087" y="27004"/>
                  </a:cubicBezTo>
                  <a:cubicBezTo>
                    <a:pt x="8717" y="26924"/>
                    <a:pt x="8717" y="26898"/>
                    <a:pt x="8796" y="26555"/>
                  </a:cubicBezTo>
                  <a:cubicBezTo>
                    <a:pt x="9007" y="25419"/>
                    <a:pt x="9271" y="24309"/>
                    <a:pt x="9588" y="23200"/>
                  </a:cubicBezTo>
                  <a:cubicBezTo>
                    <a:pt x="9615" y="23068"/>
                    <a:pt x="9641" y="22936"/>
                    <a:pt x="9747" y="22857"/>
                  </a:cubicBezTo>
                  <a:lnTo>
                    <a:pt x="9800" y="22857"/>
                  </a:lnTo>
                  <a:lnTo>
                    <a:pt x="10117" y="23094"/>
                  </a:lnTo>
                  <a:cubicBezTo>
                    <a:pt x="10936" y="23702"/>
                    <a:pt x="11728" y="24389"/>
                    <a:pt x="12705" y="24758"/>
                  </a:cubicBezTo>
                  <a:cubicBezTo>
                    <a:pt x="13040" y="24884"/>
                    <a:pt x="13391" y="24960"/>
                    <a:pt x="13745" y="24960"/>
                  </a:cubicBezTo>
                  <a:cubicBezTo>
                    <a:pt x="13839" y="24960"/>
                    <a:pt x="13932" y="24954"/>
                    <a:pt x="14026" y="24943"/>
                  </a:cubicBezTo>
                  <a:cubicBezTo>
                    <a:pt x="15135" y="24811"/>
                    <a:pt x="16086" y="24283"/>
                    <a:pt x="17011" y="23728"/>
                  </a:cubicBezTo>
                  <a:cubicBezTo>
                    <a:pt x="17301" y="23517"/>
                    <a:pt x="17486" y="23174"/>
                    <a:pt x="17513" y="22830"/>
                  </a:cubicBezTo>
                  <a:cubicBezTo>
                    <a:pt x="17566" y="22619"/>
                    <a:pt x="17513" y="22434"/>
                    <a:pt x="17381" y="22275"/>
                  </a:cubicBezTo>
                  <a:cubicBezTo>
                    <a:pt x="16879" y="21800"/>
                    <a:pt x="16430" y="21325"/>
                    <a:pt x="15717" y="21140"/>
                  </a:cubicBezTo>
                  <a:cubicBezTo>
                    <a:pt x="15310" y="21033"/>
                    <a:pt x="14892" y="20980"/>
                    <a:pt x="14475" y="20980"/>
                  </a:cubicBezTo>
                  <a:cubicBezTo>
                    <a:pt x="13753" y="20980"/>
                    <a:pt x="13031" y="21139"/>
                    <a:pt x="12362" y="21457"/>
                  </a:cubicBezTo>
                  <a:cubicBezTo>
                    <a:pt x="12008" y="21610"/>
                    <a:pt x="11627" y="21693"/>
                    <a:pt x="11246" y="21693"/>
                  </a:cubicBezTo>
                  <a:cubicBezTo>
                    <a:pt x="10972" y="21693"/>
                    <a:pt x="10698" y="21650"/>
                    <a:pt x="10434" y="21562"/>
                  </a:cubicBezTo>
                  <a:cubicBezTo>
                    <a:pt x="10117" y="21457"/>
                    <a:pt x="10090" y="21457"/>
                    <a:pt x="10196" y="21140"/>
                  </a:cubicBezTo>
                  <a:cubicBezTo>
                    <a:pt x="10566" y="20083"/>
                    <a:pt x="10909" y="19053"/>
                    <a:pt x="11253" y="17996"/>
                  </a:cubicBezTo>
                  <a:cubicBezTo>
                    <a:pt x="11279" y="17944"/>
                    <a:pt x="11305" y="17891"/>
                    <a:pt x="11332" y="17838"/>
                  </a:cubicBezTo>
                  <a:cubicBezTo>
                    <a:pt x="11361" y="17751"/>
                    <a:pt x="11406" y="17711"/>
                    <a:pt x="11458" y="17711"/>
                  </a:cubicBezTo>
                  <a:cubicBezTo>
                    <a:pt x="11501" y="17711"/>
                    <a:pt x="11548" y="17738"/>
                    <a:pt x="11596" y="17785"/>
                  </a:cubicBezTo>
                  <a:cubicBezTo>
                    <a:pt x="11675" y="17891"/>
                    <a:pt x="11781" y="17996"/>
                    <a:pt x="11860" y="18128"/>
                  </a:cubicBezTo>
                  <a:cubicBezTo>
                    <a:pt x="12256" y="18604"/>
                    <a:pt x="12758" y="19026"/>
                    <a:pt x="13313" y="19317"/>
                  </a:cubicBezTo>
                  <a:cubicBezTo>
                    <a:pt x="13929" y="19662"/>
                    <a:pt x="14615" y="19835"/>
                    <a:pt x="15299" y="19835"/>
                  </a:cubicBezTo>
                  <a:cubicBezTo>
                    <a:pt x="16082" y="19835"/>
                    <a:pt x="16863" y="19609"/>
                    <a:pt x="17539" y="19159"/>
                  </a:cubicBezTo>
                  <a:cubicBezTo>
                    <a:pt x="18490" y="18551"/>
                    <a:pt x="18516" y="17389"/>
                    <a:pt x="17618" y="16728"/>
                  </a:cubicBezTo>
                  <a:cubicBezTo>
                    <a:pt x="17321" y="16516"/>
                    <a:pt x="16954" y="16389"/>
                    <a:pt x="16588" y="16389"/>
                  </a:cubicBezTo>
                  <a:cubicBezTo>
                    <a:pt x="16500" y="16389"/>
                    <a:pt x="16411" y="16396"/>
                    <a:pt x="16324" y="16411"/>
                  </a:cubicBezTo>
                  <a:cubicBezTo>
                    <a:pt x="15452" y="16438"/>
                    <a:pt x="14581" y="16544"/>
                    <a:pt x="13735" y="16755"/>
                  </a:cubicBezTo>
                  <a:cubicBezTo>
                    <a:pt x="13317" y="16865"/>
                    <a:pt x="12899" y="16920"/>
                    <a:pt x="12465" y="16920"/>
                  </a:cubicBezTo>
                  <a:cubicBezTo>
                    <a:pt x="12379" y="16920"/>
                    <a:pt x="12291" y="16918"/>
                    <a:pt x="12203" y="16913"/>
                  </a:cubicBezTo>
                  <a:cubicBezTo>
                    <a:pt x="11754" y="16887"/>
                    <a:pt x="11702" y="16834"/>
                    <a:pt x="11860" y="16385"/>
                  </a:cubicBezTo>
                  <a:cubicBezTo>
                    <a:pt x="12151" y="15593"/>
                    <a:pt x="12468" y="14827"/>
                    <a:pt x="12758" y="14034"/>
                  </a:cubicBezTo>
                  <a:cubicBezTo>
                    <a:pt x="12785" y="13955"/>
                    <a:pt x="12864" y="13876"/>
                    <a:pt x="12943" y="13849"/>
                  </a:cubicBezTo>
                  <a:cubicBezTo>
                    <a:pt x="13313" y="14246"/>
                    <a:pt x="13762" y="14536"/>
                    <a:pt x="14290" y="14695"/>
                  </a:cubicBezTo>
                  <a:cubicBezTo>
                    <a:pt x="14845" y="14879"/>
                    <a:pt x="15400" y="14985"/>
                    <a:pt x="15981" y="15064"/>
                  </a:cubicBezTo>
                  <a:cubicBezTo>
                    <a:pt x="16178" y="15091"/>
                    <a:pt x="16376" y="15104"/>
                    <a:pt x="16572" y="15104"/>
                  </a:cubicBezTo>
                  <a:cubicBezTo>
                    <a:pt x="17531" y="15104"/>
                    <a:pt x="18462" y="14789"/>
                    <a:pt x="19230" y="14219"/>
                  </a:cubicBezTo>
                  <a:cubicBezTo>
                    <a:pt x="19996" y="13691"/>
                    <a:pt x="19969" y="12846"/>
                    <a:pt x="19230" y="12291"/>
                  </a:cubicBezTo>
                  <a:cubicBezTo>
                    <a:pt x="18751" y="11881"/>
                    <a:pt x="18135" y="11667"/>
                    <a:pt x="17517" y="11667"/>
                  </a:cubicBezTo>
                  <a:cubicBezTo>
                    <a:pt x="17418" y="11667"/>
                    <a:pt x="17320" y="11672"/>
                    <a:pt x="17222" y="11683"/>
                  </a:cubicBezTo>
                  <a:cubicBezTo>
                    <a:pt x="16139" y="11763"/>
                    <a:pt x="15083" y="12027"/>
                    <a:pt x="14079" y="12476"/>
                  </a:cubicBezTo>
                  <a:cubicBezTo>
                    <a:pt x="13868" y="12581"/>
                    <a:pt x="13630" y="12661"/>
                    <a:pt x="13366" y="12687"/>
                  </a:cubicBezTo>
                  <a:cubicBezTo>
                    <a:pt x="13366" y="12529"/>
                    <a:pt x="13392" y="12397"/>
                    <a:pt x="13471" y="12291"/>
                  </a:cubicBezTo>
                  <a:cubicBezTo>
                    <a:pt x="13868" y="11314"/>
                    <a:pt x="14264" y="10363"/>
                    <a:pt x="14686" y="9412"/>
                  </a:cubicBezTo>
                  <a:cubicBezTo>
                    <a:pt x="14755" y="9246"/>
                    <a:pt x="14796" y="9167"/>
                    <a:pt x="14852" y="9167"/>
                  </a:cubicBezTo>
                  <a:cubicBezTo>
                    <a:pt x="14904" y="9167"/>
                    <a:pt x="14969" y="9233"/>
                    <a:pt x="15083" y="9359"/>
                  </a:cubicBezTo>
                  <a:cubicBezTo>
                    <a:pt x="15109" y="9412"/>
                    <a:pt x="15135" y="9438"/>
                    <a:pt x="15162" y="9465"/>
                  </a:cubicBezTo>
                  <a:cubicBezTo>
                    <a:pt x="15664" y="10125"/>
                    <a:pt x="16403" y="10548"/>
                    <a:pt x="17196" y="10680"/>
                  </a:cubicBezTo>
                  <a:cubicBezTo>
                    <a:pt x="17406" y="10719"/>
                    <a:pt x="17617" y="10738"/>
                    <a:pt x="17826" y="10738"/>
                  </a:cubicBezTo>
                  <a:cubicBezTo>
                    <a:pt x="18749" y="10738"/>
                    <a:pt x="19640" y="10365"/>
                    <a:pt x="20286" y="9676"/>
                  </a:cubicBezTo>
                  <a:cubicBezTo>
                    <a:pt x="20682" y="9332"/>
                    <a:pt x="20894" y="8804"/>
                    <a:pt x="20841" y="8302"/>
                  </a:cubicBezTo>
                  <a:cubicBezTo>
                    <a:pt x="20841" y="7566"/>
                    <a:pt x="20414" y="7151"/>
                    <a:pt x="19753" y="7151"/>
                  </a:cubicBezTo>
                  <a:cubicBezTo>
                    <a:pt x="19678" y="7151"/>
                    <a:pt x="19600" y="7156"/>
                    <a:pt x="19520" y="7167"/>
                  </a:cubicBezTo>
                  <a:cubicBezTo>
                    <a:pt x="19177" y="7219"/>
                    <a:pt x="18860" y="7325"/>
                    <a:pt x="18543" y="7483"/>
                  </a:cubicBezTo>
                  <a:cubicBezTo>
                    <a:pt x="17645" y="7800"/>
                    <a:pt x="16720" y="8038"/>
                    <a:pt x="15769" y="8170"/>
                  </a:cubicBezTo>
                  <a:cubicBezTo>
                    <a:pt x="15690" y="8197"/>
                    <a:pt x="15598" y="8210"/>
                    <a:pt x="15505" y="8210"/>
                  </a:cubicBezTo>
                  <a:cubicBezTo>
                    <a:pt x="15413" y="8210"/>
                    <a:pt x="15320" y="8197"/>
                    <a:pt x="15241" y="8170"/>
                  </a:cubicBezTo>
                  <a:lnTo>
                    <a:pt x="15664" y="6850"/>
                  </a:lnTo>
                  <a:cubicBezTo>
                    <a:pt x="15690" y="6744"/>
                    <a:pt x="15796" y="6744"/>
                    <a:pt x="15901" y="6744"/>
                  </a:cubicBezTo>
                  <a:cubicBezTo>
                    <a:pt x="16350" y="6744"/>
                    <a:pt x="16826" y="6717"/>
                    <a:pt x="17275" y="6665"/>
                  </a:cubicBezTo>
                  <a:cubicBezTo>
                    <a:pt x="17750" y="6638"/>
                    <a:pt x="18199" y="6612"/>
                    <a:pt x="18649" y="6533"/>
                  </a:cubicBezTo>
                  <a:cubicBezTo>
                    <a:pt x="19098" y="6453"/>
                    <a:pt x="19520" y="6268"/>
                    <a:pt x="19864" y="5978"/>
                  </a:cubicBezTo>
                  <a:cubicBezTo>
                    <a:pt x="20365" y="5529"/>
                    <a:pt x="20814" y="5053"/>
                    <a:pt x="21184" y="4499"/>
                  </a:cubicBezTo>
                  <a:cubicBezTo>
                    <a:pt x="21369" y="4208"/>
                    <a:pt x="21501" y="3891"/>
                    <a:pt x="21554" y="3548"/>
                  </a:cubicBezTo>
                  <a:cubicBezTo>
                    <a:pt x="21633" y="3231"/>
                    <a:pt x="21528" y="2887"/>
                    <a:pt x="21264" y="2676"/>
                  </a:cubicBezTo>
                  <a:cubicBezTo>
                    <a:pt x="21133" y="2593"/>
                    <a:pt x="20991" y="2552"/>
                    <a:pt x="20851" y="2552"/>
                  </a:cubicBezTo>
                  <a:cubicBezTo>
                    <a:pt x="20680" y="2552"/>
                    <a:pt x="20511" y="2613"/>
                    <a:pt x="20365" y="2729"/>
                  </a:cubicBezTo>
                  <a:cubicBezTo>
                    <a:pt x="20022" y="2940"/>
                    <a:pt x="19732" y="3204"/>
                    <a:pt x="19467" y="3495"/>
                  </a:cubicBezTo>
                  <a:cubicBezTo>
                    <a:pt x="18701" y="4287"/>
                    <a:pt x="17724" y="4816"/>
                    <a:pt x="16826" y="5450"/>
                  </a:cubicBezTo>
                  <a:cubicBezTo>
                    <a:pt x="16789" y="5486"/>
                    <a:pt x="16765" y="5536"/>
                    <a:pt x="16709" y="5536"/>
                  </a:cubicBezTo>
                  <a:cubicBezTo>
                    <a:pt x="16685" y="5536"/>
                    <a:pt x="16655" y="5526"/>
                    <a:pt x="16615" y="5502"/>
                  </a:cubicBezTo>
                  <a:cubicBezTo>
                    <a:pt x="16483" y="5423"/>
                    <a:pt x="16562" y="5318"/>
                    <a:pt x="16615" y="5238"/>
                  </a:cubicBezTo>
                  <a:cubicBezTo>
                    <a:pt x="16852" y="4921"/>
                    <a:pt x="17116" y="4604"/>
                    <a:pt x="17354" y="4287"/>
                  </a:cubicBezTo>
                  <a:cubicBezTo>
                    <a:pt x="17909" y="3627"/>
                    <a:pt x="18384" y="2914"/>
                    <a:pt x="18754" y="2148"/>
                  </a:cubicBezTo>
                  <a:cubicBezTo>
                    <a:pt x="18965" y="1725"/>
                    <a:pt x="19045" y="1250"/>
                    <a:pt x="18939" y="774"/>
                  </a:cubicBezTo>
                  <a:cubicBezTo>
                    <a:pt x="18886" y="404"/>
                    <a:pt x="18649" y="114"/>
                    <a:pt x="18279" y="8"/>
                  </a:cubicBezTo>
                  <a:cubicBezTo>
                    <a:pt x="18244" y="3"/>
                    <a:pt x="18210" y="1"/>
                    <a:pt x="18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9" name="Google Shape;2369;p15"/>
          <p:cNvSpPr/>
          <p:nvPr/>
        </p:nvSpPr>
        <p:spPr>
          <a:xfrm>
            <a:off x="1396650" y="1879050"/>
            <a:ext cx="6350700" cy="1129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0" name="Google Shape;2370;p15"/>
          <p:cNvGrpSpPr/>
          <p:nvPr/>
        </p:nvGrpSpPr>
        <p:grpSpPr>
          <a:xfrm>
            <a:off x="2951971" y="344029"/>
            <a:ext cx="1618732" cy="1535400"/>
            <a:chOff x="5328525" y="4244725"/>
            <a:chExt cx="1294675" cy="1228025"/>
          </a:xfrm>
        </p:grpSpPr>
        <p:sp>
          <p:nvSpPr>
            <p:cNvPr id="2371" name="Google Shape;2371;p15"/>
            <p:cNvSpPr/>
            <p:nvPr/>
          </p:nvSpPr>
          <p:spPr>
            <a:xfrm>
              <a:off x="5328525" y="4244725"/>
              <a:ext cx="645800" cy="924300"/>
            </a:xfrm>
            <a:custGeom>
              <a:avLst/>
              <a:gdLst/>
              <a:ahLst/>
              <a:cxnLst/>
              <a:rect l="l" t="t" r="r" b="b"/>
              <a:pathLst>
                <a:path w="25832" h="36972" extrusionOk="0">
                  <a:moveTo>
                    <a:pt x="12347" y="0"/>
                  </a:moveTo>
                  <a:cubicBezTo>
                    <a:pt x="8258" y="0"/>
                    <a:pt x="4416" y="1555"/>
                    <a:pt x="2820" y="4797"/>
                  </a:cubicBezTo>
                  <a:cubicBezTo>
                    <a:pt x="1" y="10394"/>
                    <a:pt x="2820" y="14085"/>
                    <a:pt x="4769" y="15826"/>
                  </a:cubicBezTo>
                  <a:cubicBezTo>
                    <a:pt x="4909" y="15967"/>
                    <a:pt x="5077" y="16028"/>
                    <a:pt x="5243" y="16028"/>
                  </a:cubicBezTo>
                  <a:cubicBezTo>
                    <a:pt x="5614" y="16028"/>
                    <a:pt x="5971" y="15717"/>
                    <a:pt x="5971" y="15287"/>
                  </a:cubicBezTo>
                  <a:lnTo>
                    <a:pt x="5971" y="13919"/>
                  </a:lnTo>
                  <a:cubicBezTo>
                    <a:pt x="6013" y="12675"/>
                    <a:pt x="6344" y="11472"/>
                    <a:pt x="7381" y="10685"/>
                  </a:cubicBezTo>
                  <a:cubicBezTo>
                    <a:pt x="8069" y="10155"/>
                    <a:pt x="8918" y="9905"/>
                    <a:pt x="9756" y="9905"/>
                  </a:cubicBezTo>
                  <a:cubicBezTo>
                    <a:pt x="11543" y="9905"/>
                    <a:pt x="13282" y="11044"/>
                    <a:pt x="13310" y="13048"/>
                  </a:cubicBezTo>
                  <a:cubicBezTo>
                    <a:pt x="13310" y="14624"/>
                    <a:pt x="12149" y="15328"/>
                    <a:pt x="11029" y="16282"/>
                  </a:cubicBezTo>
                  <a:cubicBezTo>
                    <a:pt x="9744" y="17360"/>
                    <a:pt x="8583" y="18645"/>
                    <a:pt x="7630" y="20055"/>
                  </a:cubicBezTo>
                  <a:cubicBezTo>
                    <a:pt x="6344" y="22170"/>
                    <a:pt x="5556" y="24492"/>
                    <a:pt x="5266" y="26938"/>
                  </a:cubicBezTo>
                  <a:cubicBezTo>
                    <a:pt x="4230" y="36391"/>
                    <a:pt x="15134" y="36972"/>
                    <a:pt x="15134" y="36972"/>
                  </a:cubicBezTo>
                  <a:cubicBezTo>
                    <a:pt x="15134" y="36972"/>
                    <a:pt x="18451" y="33116"/>
                    <a:pt x="16295" y="31457"/>
                  </a:cubicBezTo>
                  <a:cubicBezTo>
                    <a:pt x="13517" y="28928"/>
                    <a:pt x="16959" y="25528"/>
                    <a:pt x="18866" y="23787"/>
                  </a:cubicBezTo>
                  <a:cubicBezTo>
                    <a:pt x="21271" y="21589"/>
                    <a:pt x="23592" y="19226"/>
                    <a:pt x="24629" y="16075"/>
                  </a:cubicBezTo>
                  <a:cubicBezTo>
                    <a:pt x="25210" y="14250"/>
                    <a:pt x="25831" y="11929"/>
                    <a:pt x="25666" y="9980"/>
                  </a:cubicBezTo>
                  <a:cubicBezTo>
                    <a:pt x="25119" y="3472"/>
                    <a:pt x="18457" y="0"/>
                    <a:pt x="12347" y="0"/>
                  </a:cubicBezTo>
                  <a:close/>
                </a:path>
              </a:pathLst>
            </a:custGeom>
            <a:solidFill>
              <a:srgbClr val="263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15"/>
            <p:cNvSpPr/>
            <p:nvPr/>
          </p:nvSpPr>
          <p:spPr>
            <a:xfrm>
              <a:off x="5364800" y="4312375"/>
              <a:ext cx="526600" cy="851475"/>
            </a:xfrm>
            <a:custGeom>
              <a:avLst/>
              <a:gdLst/>
              <a:ahLst/>
              <a:cxnLst/>
              <a:rect l="l" t="t" r="r" b="b"/>
              <a:pathLst>
                <a:path w="21064" h="34059" extrusionOk="0">
                  <a:moveTo>
                    <a:pt x="8891" y="1"/>
                  </a:moveTo>
                  <a:cubicBezTo>
                    <a:pt x="6000" y="1"/>
                    <a:pt x="3154" y="1032"/>
                    <a:pt x="954" y="2962"/>
                  </a:cubicBezTo>
                  <a:cubicBezTo>
                    <a:pt x="208" y="4703"/>
                    <a:pt x="1" y="6610"/>
                    <a:pt x="415" y="8476"/>
                  </a:cubicBezTo>
                  <a:cubicBezTo>
                    <a:pt x="1944" y="5341"/>
                    <a:pt x="5287" y="3021"/>
                    <a:pt x="8730" y="3021"/>
                  </a:cubicBezTo>
                  <a:cubicBezTo>
                    <a:pt x="8929" y="3021"/>
                    <a:pt x="9130" y="3029"/>
                    <a:pt x="9330" y="3045"/>
                  </a:cubicBezTo>
                  <a:cubicBezTo>
                    <a:pt x="11113" y="3169"/>
                    <a:pt x="14388" y="3708"/>
                    <a:pt x="16212" y="5947"/>
                  </a:cubicBezTo>
                  <a:cubicBezTo>
                    <a:pt x="17829" y="7896"/>
                    <a:pt x="17664" y="11254"/>
                    <a:pt x="16586" y="13410"/>
                  </a:cubicBezTo>
                  <a:cubicBezTo>
                    <a:pt x="15798" y="14986"/>
                    <a:pt x="14264" y="16271"/>
                    <a:pt x="12688" y="17598"/>
                  </a:cubicBezTo>
                  <a:cubicBezTo>
                    <a:pt x="10615" y="19339"/>
                    <a:pt x="8500" y="21122"/>
                    <a:pt x="7588" y="23776"/>
                  </a:cubicBezTo>
                  <a:cubicBezTo>
                    <a:pt x="7008" y="25517"/>
                    <a:pt x="7174" y="27424"/>
                    <a:pt x="8044" y="29000"/>
                  </a:cubicBezTo>
                  <a:cubicBezTo>
                    <a:pt x="9247" y="31363"/>
                    <a:pt x="11652" y="33022"/>
                    <a:pt x="13849" y="34058"/>
                  </a:cubicBezTo>
                  <a:cubicBezTo>
                    <a:pt x="14512" y="33229"/>
                    <a:pt x="15010" y="32358"/>
                    <a:pt x="15342" y="31405"/>
                  </a:cubicBezTo>
                  <a:cubicBezTo>
                    <a:pt x="13517" y="30617"/>
                    <a:pt x="11569" y="29290"/>
                    <a:pt x="10739" y="27632"/>
                  </a:cubicBezTo>
                  <a:cubicBezTo>
                    <a:pt x="10242" y="26720"/>
                    <a:pt x="10159" y="25683"/>
                    <a:pt x="10491" y="24729"/>
                  </a:cubicBezTo>
                  <a:cubicBezTo>
                    <a:pt x="11113" y="22905"/>
                    <a:pt x="12854" y="21412"/>
                    <a:pt x="14637" y="19920"/>
                  </a:cubicBezTo>
                  <a:cubicBezTo>
                    <a:pt x="16378" y="18427"/>
                    <a:pt x="18203" y="16893"/>
                    <a:pt x="19281" y="14778"/>
                  </a:cubicBezTo>
                  <a:cubicBezTo>
                    <a:pt x="20815" y="11752"/>
                    <a:pt x="21063" y="7067"/>
                    <a:pt x="18534" y="3998"/>
                  </a:cubicBezTo>
                  <a:cubicBezTo>
                    <a:pt x="15964" y="930"/>
                    <a:pt x="11817" y="184"/>
                    <a:pt x="9537" y="18"/>
                  </a:cubicBezTo>
                  <a:cubicBezTo>
                    <a:pt x="9322" y="6"/>
                    <a:pt x="9106" y="1"/>
                    <a:pt x="8891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15"/>
            <p:cNvSpPr/>
            <p:nvPr/>
          </p:nvSpPr>
          <p:spPr>
            <a:xfrm>
              <a:off x="5835400" y="5233000"/>
              <a:ext cx="131250" cy="239750"/>
            </a:xfrm>
            <a:custGeom>
              <a:avLst/>
              <a:gdLst/>
              <a:ahLst/>
              <a:cxnLst/>
              <a:rect l="l" t="t" r="r" b="b"/>
              <a:pathLst>
                <a:path w="5250" h="9590" extrusionOk="0">
                  <a:moveTo>
                    <a:pt x="2227" y="0"/>
                  </a:moveTo>
                  <a:cubicBezTo>
                    <a:pt x="1407" y="0"/>
                    <a:pt x="582" y="297"/>
                    <a:pt x="1" y="965"/>
                  </a:cubicBezTo>
                  <a:lnTo>
                    <a:pt x="1" y="1089"/>
                  </a:lnTo>
                  <a:cubicBezTo>
                    <a:pt x="1" y="1877"/>
                    <a:pt x="664" y="9175"/>
                    <a:pt x="1120" y="9589"/>
                  </a:cubicBezTo>
                  <a:lnTo>
                    <a:pt x="4810" y="9589"/>
                  </a:lnTo>
                  <a:cubicBezTo>
                    <a:pt x="4810" y="9589"/>
                    <a:pt x="4644" y="8470"/>
                    <a:pt x="3732" y="8345"/>
                  </a:cubicBezTo>
                  <a:cubicBezTo>
                    <a:pt x="3442" y="8345"/>
                    <a:pt x="3152" y="8262"/>
                    <a:pt x="2903" y="8138"/>
                  </a:cubicBezTo>
                  <a:cubicBezTo>
                    <a:pt x="2903" y="8138"/>
                    <a:pt x="4976" y="4987"/>
                    <a:pt x="5142" y="2582"/>
                  </a:cubicBezTo>
                  <a:cubicBezTo>
                    <a:pt x="5250" y="1020"/>
                    <a:pt x="3748" y="0"/>
                    <a:pt x="2227" y="0"/>
                  </a:cubicBezTo>
                  <a:close/>
                </a:path>
              </a:pathLst>
            </a:custGeom>
            <a:solidFill>
              <a:srgbClr val="212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15"/>
            <p:cNvSpPr/>
            <p:nvPr/>
          </p:nvSpPr>
          <p:spPr>
            <a:xfrm>
              <a:off x="6128750" y="5230475"/>
              <a:ext cx="125925" cy="242275"/>
            </a:xfrm>
            <a:custGeom>
              <a:avLst/>
              <a:gdLst/>
              <a:ahLst/>
              <a:cxnLst/>
              <a:rect l="l" t="t" r="r" b="b"/>
              <a:pathLst>
                <a:path w="5037" h="9691" extrusionOk="0">
                  <a:moveTo>
                    <a:pt x="2389" y="0"/>
                  </a:moveTo>
                  <a:cubicBezTo>
                    <a:pt x="1533" y="0"/>
                    <a:pt x="636" y="335"/>
                    <a:pt x="0" y="1066"/>
                  </a:cubicBezTo>
                  <a:lnTo>
                    <a:pt x="0" y="1190"/>
                  </a:lnTo>
                  <a:cubicBezTo>
                    <a:pt x="0" y="1978"/>
                    <a:pt x="664" y="9276"/>
                    <a:pt x="1120" y="9690"/>
                  </a:cubicBezTo>
                  <a:lnTo>
                    <a:pt x="4810" y="9690"/>
                  </a:lnTo>
                  <a:cubicBezTo>
                    <a:pt x="4810" y="9690"/>
                    <a:pt x="4644" y="8571"/>
                    <a:pt x="3732" y="8446"/>
                  </a:cubicBezTo>
                  <a:cubicBezTo>
                    <a:pt x="3442" y="8446"/>
                    <a:pt x="3151" y="8363"/>
                    <a:pt x="2903" y="8239"/>
                  </a:cubicBezTo>
                  <a:cubicBezTo>
                    <a:pt x="2903" y="8239"/>
                    <a:pt x="4810" y="4798"/>
                    <a:pt x="4934" y="2351"/>
                  </a:cubicBezTo>
                  <a:cubicBezTo>
                    <a:pt x="5037" y="868"/>
                    <a:pt x="3767" y="0"/>
                    <a:pt x="2389" y="0"/>
                  </a:cubicBezTo>
                  <a:close/>
                </a:path>
              </a:pathLst>
            </a:custGeom>
            <a:solidFill>
              <a:srgbClr val="212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15"/>
            <p:cNvSpPr/>
            <p:nvPr/>
          </p:nvSpPr>
          <p:spPr>
            <a:xfrm>
              <a:off x="5563557" y="4815838"/>
              <a:ext cx="682075" cy="614475"/>
            </a:xfrm>
            <a:custGeom>
              <a:avLst/>
              <a:gdLst/>
              <a:ahLst/>
              <a:cxnLst/>
              <a:rect l="l" t="t" r="r" b="b"/>
              <a:pathLst>
                <a:path w="27283" h="24579" extrusionOk="0">
                  <a:moveTo>
                    <a:pt x="12807" y="0"/>
                  </a:moveTo>
                  <a:cubicBezTo>
                    <a:pt x="11967" y="0"/>
                    <a:pt x="11121" y="73"/>
                    <a:pt x="10283" y="240"/>
                  </a:cubicBezTo>
                  <a:cubicBezTo>
                    <a:pt x="3400" y="1608"/>
                    <a:pt x="0" y="11974"/>
                    <a:pt x="3981" y="16120"/>
                  </a:cubicBezTo>
                  <a:cubicBezTo>
                    <a:pt x="4147" y="16286"/>
                    <a:pt x="4271" y="16410"/>
                    <a:pt x="4437" y="16534"/>
                  </a:cubicBezTo>
                  <a:cubicBezTo>
                    <a:pt x="4520" y="18359"/>
                    <a:pt x="5100" y="24205"/>
                    <a:pt x="5515" y="24578"/>
                  </a:cubicBezTo>
                  <a:lnTo>
                    <a:pt x="9205" y="24578"/>
                  </a:lnTo>
                  <a:cubicBezTo>
                    <a:pt x="9205" y="24578"/>
                    <a:pt x="9039" y="23459"/>
                    <a:pt x="8127" y="23334"/>
                  </a:cubicBezTo>
                  <a:cubicBezTo>
                    <a:pt x="7837" y="23334"/>
                    <a:pt x="7546" y="23251"/>
                    <a:pt x="7298" y="23127"/>
                  </a:cubicBezTo>
                  <a:cubicBezTo>
                    <a:pt x="8168" y="21800"/>
                    <a:pt x="8832" y="20349"/>
                    <a:pt x="9329" y="18815"/>
                  </a:cubicBezTo>
                  <a:cubicBezTo>
                    <a:pt x="11361" y="19323"/>
                    <a:pt x="13424" y="19577"/>
                    <a:pt x="15520" y="19577"/>
                  </a:cubicBezTo>
                  <a:cubicBezTo>
                    <a:pt x="15819" y="19577"/>
                    <a:pt x="16119" y="19572"/>
                    <a:pt x="16419" y="19561"/>
                  </a:cubicBezTo>
                  <a:cubicBezTo>
                    <a:pt x="16668" y="21842"/>
                    <a:pt x="17000" y="24329"/>
                    <a:pt x="17249" y="24578"/>
                  </a:cubicBezTo>
                  <a:lnTo>
                    <a:pt x="20897" y="24578"/>
                  </a:lnTo>
                  <a:cubicBezTo>
                    <a:pt x="20897" y="24578"/>
                    <a:pt x="20773" y="23459"/>
                    <a:pt x="19861" y="23334"/>
                  </a:cubicBezTo>
                  <a:cubicBezTo>
                    <a:pt x="19571" y="23334"/>
                    <a:pt x="19280" y="23251"/>
                    <a:pt x="19032" y="23127"/>
                  </a:cubicBezTo>
                  <a:cubicBezTo>
                    <a:pt x="19819" y="21883"/>
                    <a:pt x="20483" y="20515"/>
                    <a:pt x="20939" y="19105"/>
                  </a:cubicBezTo>
                  <a:cubicBezTo>
                    <a:pt x="22887" y="18773"/>
                    <a:pt x="24712" y="18027"/>
                    <a:pt x="26329" y="16949"/>
                  </a:cubicBezTo>
                  <a:cubicBezTo>
                    <a:pt x="27034" y="15456"/>
                    <a:pt x="27282" y="7745"/>
                    <a:pt x="24587" y="3806"/>
                  </a:cubicBezTo>
                  <a:cubicBezTo>
                    <a:pt x="24587" y="3806"/>
                    <a:pt x="18863" y="0"/>
                    <a:pt x="12807" y="0"/>
                  </a:cubicBezTo>
                  <a:close/>
                </a:path>
              </a:pathLst>
            </a:custGeom>
            <a:solidFill>
              <a:srgbClr val="263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15"/>
            <p:cNvSpPr/>
            <p:nvPr/>
          </p:nvSpPr>
          <p:spPr>
            <a:xfrm>
              <a:off x="5673700" y="4924025"/>
              <a:ext cx="601225" cy="217025"/>
            </a:xfrm>
            <a:custGeom>
              <a:avLst/>
              <a:gdLst/>
              <a:ahLst/>
              <a:cxnLst/>
              <a:rect l="l" t="t" r="r" b="b"/>
              <a:pathLst>
                <a:path w="24049" h="8681" extrusionOk="0">
                  <a:moveTo>
                    <a:pt x="8217" y="0"/>
                  </a:moveTo>
                  <a:cubicBezTo>
                    <a:pt x="6010" y="0"/>
                    <a:pt x="4069" y="295"/>
                    <a:pt x="2405" y="885"/>
                  </a:cubicBezTo>
                  <a:cubicBezTo>
                    <a:pt x="1286" y="2295"/>
                    <a:pt x="457" y="3912"/>
                    <a:pt x="0" y="5654"/>
                  </a:cubicBezTo>
                  <a:cubicBezTo>
                    <a:pt x="208" y="5571"/>
                    <a:pt x="415" y="5488"/>
                    <a:pt x="581" y="5322"/>
                  </a:cubicBezTo>
                  <a:cubicBezTo>
                    <a:pt x="2369" y="3785"/>
                    <a:pt x="4893" y="3007"/>
                    <a:pt x="8207" y="3007"/>
                  </a:cubicBezTo>
                  <a:cubicBezTo>
                    <a:pt x="9273" y="3007"/>
                    <a:pt x="10420" y="3087"/>
                    <a:pt x="11651" y="3249"/>
                  </a:cubicBezTo>
                  <a:cubicBezTo>
                    <a:pt x="16212" y="3871"/>
                    <a:pt x="20483" y="5778"/>
                    <a:pt x="24048" y="8680"/>
                  </a:cubicBezTo>
                  <a:cubicBezTo>
                    <a:pt x="23924" y="7229"/>
                    <a:pt x="23675" y="5819"/>
                    <a:pt x="23302" y="4451"/>
                  </a:cubicBezTo>
                  <a:cubicBezTo>
                    <a:pt x="19902" y="2212"/>
                    <a:pt x="16046" y="761"/>
                    <a:pt x="12066" y="263"/>
                  </a:cubicBezTo>
                  <a:cubicBezTo>
                    <a:pt x="10705" y="88"/>
                    <a:pt x="9422" y="0"/>
                    <a:pt x="8217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15"/>
            <p:cNvSpPr/>
            <p:nvPr/>
          </p:nvSpPr>
          <p:spPr>
            <a:xfrm>
              <a:off x="6077950" y="4910925"/>
              <a:ext cx="113025" cy="134550"/>
            </a:xfrm>
            <a:custGeom>
              <a:avLst/>
              <a:gdLst/>
              <a:ahLst/>
              <a:cxnLst/>
              <a:rect l="l" t="t" r="r" b="b"/>
              <a:pathLst>
                <a:path w="4521" h="5382" extrusionOk="0">
                  <a:moveTo>
                    <a:pt x="2105" y="0"/>
                  </a:moveTo>
                  <a:cubicBezTo>
                    <a:pt x="1287" y="0"/>
                    <a:pt x="1" y="1551"/>
                    <a:pt x="1" y="3234"/>
                  </a:cubicBezTo>
                  <a:cubicBezTo>
                    <a:pt x="1" y="5010"/>
                    <a:pt x="1726" y="5382"/>
                    <a:pt x="3040" y="5382"/>
                  </a:cubicBezTo>
                  <a:cubicBezTo>
                    <a:pt x="3291" y="5382"/>
                    <a:pt x="3526" y="5368"/>
                    <a:pt x="3732" y="5348"/>
                  </a:cubicBezTo>
                  <a:cubicBezTo>
                    <a:pt x="4396" y="5182"/>
                    <a:pt x="4520" y="3524"/>
                    <a:pt x="4520" y="3524"/>
                  </a:cubicBezTo>
                  <a:cubicBezTo>
                    <a:pt x="4520" y="3524"/>
                    <a:pt x="3152" y="1409"/>
                    <a:pt x="2613" y="331"/>
                  </a:cubicBezTo>
                  <a:cubicBezTo>
                    <a:pt x="2494" y="103"/>
                    <a:pt x="2315" y="0"/>
                    <a:pt x="2105" y="0"/>
                  </a:cubicBezTo>
                  <a:close/>
                </a:path>
              </a:pathLst>
            </a:custGeom>
            <a:solidFill>
              <a:srgbClr val="2D3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15"/>
            <p:cNvSpPr/>
            <p:nvPr/>
          </p:nvSpPr>
          <p:spPr>
            <a:xfrm>
              <a:off x="6106075" y="4969125"/>
              <a:ext cx="82825" cy="68375"/>
            </a:xfrm>
            <a:custGeom>
              <a:avLst/>
              <a:gdLst/>
              <a:ahLst/>
              <a:cxnLst/>
              <a:rect l="l" t="t" r="r" b="b"/>
              <a:pathLst>
                <a:path w="3313" h="2735" extrusionOk="0">
                  <a:moveTo>
                    <a:pt x="1248" y="0"/>
                  </a:moveTo>
                  <a:cubicBezTo>
                    <a:pt x="572" y="0"/>
                    <a:pt x="1" y="1273"/>
                    <a:pt x="410" y="1818"/>
                  </a:cubicBezTo>
                  <a:cubicBezTo>
                    <a:pt x="949" y="2481"/>
                    <a:pt x="2483" y="2647"/>
                    <a:pt x="2856" y="2730"/>
                  </a:cubicBezTo>
                  <a:cubicBezTo>
                    <a:pt x="2868" y="2733"/>
                    <a:pt x="2880" y="2735"/>
                    <a:pt x="2892" y="2735"/>
                  </a:cubicBezTo>
                  <a:cubicBezTo>
                    <a:pt x="3197" y="2735"/>
                    <a:pt x="3312" y="1735"/>
                    <a:pt x="3312" y="1735"/>
                  </a:cubicBezTo>
                  <a:lnTo>
                    <a:pt x="1695" y="201"/>
                  </a:lnTo>
                  <a:cubicBezTo>
                    <a:pt x="1547" y="60"/>
                    <a:pt x="1395" y="0"/>
                    <a:pt x="1248" y="0"/>
                  </a:cubicBezTo>
                  <a:close/>
                </a:path>
              </a:pathLst>
            </a:custGeom>
            <a:solidFill>
              <a:srgbClr val="A99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15"/>
            <p:cNvSpPr/>
            <p:nvPr/>
          </p:nvSpPr>
          <p:spPr>
            <a:xfrm>
              <a:off x="6511225" y="4910925"/>
              <a:ext cx="111975" cy="134550"/>
            </a:xfrm>
            <a:custGeom>
              <a:avLst/>
              <a:gdLst/>
              <a:ahLst/>
              <a:cxnLst/>
              <a:rect l="l" t="t" r="r" b="b"/>
              <a:pathLst>
                <a:path w="4479" h="5382" extrusionOk="0">
                  <a:moveTo>
                    <a:pt x="2396" y="0"/>
                  </a:moveTo>
                  <a:cubicBezTo>
                    <a:pt x="2191" y="0"/>
                    <a:pt x="2018" y="103"/>
                    <a:pt x="1908" y="331"/>
                  </a:cubicBezTo>
                  <a:cubicBezTo>
                    <a:pt x="1328" y="1409"/>
                    <a:pt x="1" y="3524"/>
                    <a:pt x="1" y="3524"/>
                  </a:cubicBezTo>
                  <a:cubicBezTo>
                    <a:pt x="1" y="3524"/>
                    <a:pt x="84" y="5182"/>
                    <a:pt x="747" y="5348"/>
                  </a:cubicBezTo>
                  <a:cubicBezTo>
                    <a:pt x="953" y="5368"/>
                    <a:pt x="1189" y="5382"/>
                    <a:pt x="1439" y="5382"/>
                  </a:cubicBezTo>
                  <a:cubicBezTo>
                    <a:pt x="2753" y="5382"/>
                    <a:pt x="4479" y="5010"/>
                    <a:pt x="4479" y="3234"/>
                  </a:cubicBezTo>
                  <a:cubicBezTo>
                    <a:pt x="4479" y="1551"/>
                    <a:pt x="3193" y="0"/>
                    <a:pt x="2396" y="0"/>
                  </a:cubicBezTo>
                  <a:close/>
                </a:path>
              </a:pathLst>
            </a:custGeom>
            <a:solidFill>
              <a:srgbClr val="2D3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15"/>
            <p:cNvSpPr/>
            <p:nvPr/>
          </p:nvSpPr>
          <p:spPr>
            <a:xfrm>
              <a:off x="6513300" y="4969125"/>
              <a:ext cx="82625" cy="68375"/>
            </a:xfrm>
            <a:custGeom>
              <a:avLst/>
              <a:gdLst/>
              <a:ahLst/>
              <a:cxnLst/>
              <a:rect l="l" t="t" r="r" b="b"/>
              <a:pathLst>
                <a:path w="3305" h="2735" extrusionOk="0">
                  <a:moveTo>
                    <a:pt x="2064" y="0"/>
                  </a:moveTo>
                  <a:cubicBezTo>
                    <a:pt x="1918" y="0"/>
                    <a:pt x="1766" y="60"/>
                    <a:pt x="1618" y="201"/>
                  </a:cubicBezTo>
                  <a:lnTo>
                    <a:pt x="1" y="1735"/>
                  </a:lnTo>
                  <a:cubicBezTo>
                    <a:pt x="1" y="1735"/>
                    <a:pt x="78" y="2735"/>
                    <a:pt x="417" y="2735"/>
                  </a:cubicBezTo>
                  <a:cubicBezTo>
                    <a:pt x="430" y="2735"/>
                    <a:pt x="443" y="2733"/>
                    <a:pt x="457" y="2730"/>
                  </a:cubicBezTo>
                  <a:cubicBezTo>
                    <a:pt x="789" y="2647"/>
                    <a:pt x="2364" y="2481"/>
                    <a:pt x="2862" y="1818"/>
                  </a:cubicBezTo>
                  <a:cubicBezTo>
                    <a:pt x="3304" y="1273"/>
                    <a:pt x="2740" y="0"/>
                    <a:pt x="2064" y="0"/>
                  </a:cubicBezTo>
                  <a:close/>
                </a:path>
              </a:pathLst>
            </a:custGeom>
            <a:solidFill>
              <a:srgbClr val="A99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15"/>
            <p:cNvSpPr/>
            <p:nvPr/>
          </p:nvSpPr>
          <p:spPr>
            <a:xfrm>
              <a:off x="6103875" y="4918150"/>
              <a:ext cx="493425" cy="418275"/>
            </a:xfrm>
            <a:custGeom>
              <a:avLst/>
              <a:gdLst/>
              <a:ahLst/>
              <a:cxnLst/>
              <a:rect l="l" t="t" r="r" b="b"/>
              <a:pathLst>
                <a:path w="19737" h="16731" extrusionOk="0">
                  <a:moveTo>
                    <a:pt x="9919" y="0"/>
                  </a:moveTo>
                  <a:cubicBezTo>
                    <a:pt x="9886" y="0"/>
                    <a:pt x="9868" y="1"/>
                    <a:pt x="9868" y="1"/>
                  </a:cubicBezTo>
                  <a:cubicBezTo>
                    <a:pt x="9868" y="1"/>
                    <a:pt x="9860" y="1"/>
                    <a:pt x="9844" y="1"/>
                  </a:cubicBezTo>
                  <a:cubicBezTo>
                    <a:pt x="9452" y="1"/>
                    <a:pt x="4309" y="77"/>
                    <a:pt x="2156" y="4064"/>
                  </a:cubicBezTo>
                  <a:cubicBezTo>
                    <a:pt x="0" y="8045"/>
                    <a:pt x="4146" y="15466"/>
                    <a:pt x="9246" y="16669"/>
                  </a:cubicBezTo>
                  <a:cubicBezTo>
                    <a:pt x="9454" y="16710"/>
                    <a:pt x="9661" y="16731"/>
                    <a:pt x="9868" y="16731"/>
                  </a:cubicBezTo>
                  <a:cubicBezTo>
                    <a:pt x="10076" y="16731"/>
                    <a:pt x="10283" y="16710"/>
                    <a:pt x="10490" y="16669"/>
                  </a:cubicBezTo>
                  <a:cubicBezTo>
                    <a:pt x="15590" y="15466"/>
                    <a:pt x="19736" y="8045"/>
                    <a:pt x="17622" y="4064"/>
                  </a:cubicBezTo>
                  <a:cubicBezTo>
                    <a:pt x="15508" y="111"/>
                    <a:pt x="10476" y="0"/>
                    <a:pt x="9919" y="0"/>
                  </a:cubicBezTo>
                  <a:close/>
                </a:path>
              </a:pathLst>
            </a:custGeom>
            <a:solidFill>
              <a:srgbClr val="2D3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15"/>
            <p:cNvSpPr/>
            <p:nvPr/>
          </p:nvSpPr>
          <p:spPr>
            <a:xfrm>
              <a:off x="6275925" y="4918925"/>
              <a:ext cx="149300" cy="157850"/>
            </a:xfrm>
            <a:custGeom>
              <a:avLst/>
              <a:gdLst/>
              <a:ahLst/>
              <a:cxnLst/>
              <a:rect l="l" t="t" r="r" b="b"/>
              <a:pathLst>
                <a:path w="5972" h="6314" extrusionOk="0">
                  <a:moveTo>
                    <a:pt x="2986" y="1"/>
                  </a:moveTo>
                  <a:cubicBezTo>
                    <a:pt x="1981" y="1"/>
                    <a:pt x="975" y="156"/>
                    <a:pt x="1" y="467"/>
                  </a:cubicBezTo>
                  <a:cubicBezTo>
                    <a:pt x="208" y="2416"/>
                    <a:pt x="955" y="6314"/>
                    <a:pt x="2986" y="6314"/>
                  </a:cubicBezTo>
                  <a:cubicBezTo>
                    <a:pt x="5018" y="6314"/>
                    <a:pt x="5764" y="2416"/>
                    <a:pt x="5971" y="467"/>
                  </a:cubicBezTo>
                  <a:cubicBezTo>
                    <a:pt x="4997" y="156"/>
                    <a:pt x="3992" y="1"/>
                    <a:pt x="2986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15"/>
            <p:cNvSpPr/>
            <p:nvPr/>
          </p:nvSpPr>
          <p:spPr>
            <a:xfrm>
              <a:off x="6224425" y="5090175"/>
              <a:ext cx="88850" cy="75450"/>
            </a:xfrm>
            <a:custGeom>
              <a:avLst/>
              <a:gdLst/>
              <a:ahLst/>
              <a:cxnLst/>
              <a:rect l="l" t="t" r="r" b="b"/>
              <a:pathLst>
                <a:path w="3554" h="3018" extrusionOk="0">
                  <a:moveTo>
                    <a:pt x="1531" y="1"/>
                  </a:moveTo>
                  <a:cubicBezTo>
                    <a:pt x="734" y="1"/>
                    <a:pt x="70" y="649"/>
                    <a:pt x="29" y="1454"/>
                  </a:cubicBezTo>
                  <a:cubicBezTo>
                    <a:pt x="0" y="2376"/>
                    <a:pt x="752" y="3017"/>
                    <a:pt x="1547" y="3017"/>
                  </a:cubicBezTo>
                  <a:cubicBezTo>
                    <a:pt x="1897" y="3017"/>
                    <a:pt x="2255" y="2893"/>
                    <a:pt x="2558" y="2615"/>
                  </a:cubicBezTo>
                  <a:cubicBezTo>
                    <a:pt x="3554" y="1703"/>
                    <a:pt x="2932" y="44"/>
                    <a:pt x="1605" y="3"/>
                  </a:cubicBezTo>
                  <a:cubicBezTo>
                    <a:pt x="1580" y="1"/>
                    <a:pt x="1556" y="1"/>
                    <a:pt x="153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15"/>
            <p:cNvSpPr/>
            <p:nvPr/>
          </p:nvSpPr>
          <p:spPr>
            <a:xfrm>
              <a:off x="6237575" y="5097375"/>
              <a:ext cx="30100" cy="25700"/>
            </a:xfrm>
            <a:custGeom>
              <a:avLst/>
              <a:gdLst/>
              <a:ahLst/>
              <a:cxnLst/>
              <a:rect l="l" t="t" r="r" b="b"/>
              <a:pathLst>
                <a:path w="1204" h="1028" extrusionOk="0">
                  <a:moveTo>
                    <a:pt x="476" y="0"/>
                  </a:moveTo>
                  <a:cubicBezTo>
                    <a:pt x="214" y="0"/>
                    <a:pt x="1" y="234"/>
                    <a:pt x="1" y="502"/>
                  </a:cubicBezTo>
                  <a:cubicBezTo>
                    <a:pt x="1" y="813"/>
                    <a:pt x="251" y="1028"/>
                    <a:pt x="516" y="1028"/>
                  </a:cubicBezTo>
                  <a:cubicBezTo>
                    <a:pt x="639" y="1028"/>
                    <a:pt x="766" y="981"/>
                    <a:pt x="872" y="876"/>
                  </a:cubicBezTo>
                  <a:cubicBezTo>
                    <a:pt x="1203" y="544"/>
                    <a:pt x="996" y="5"/>
                    <a:pt x="540" y="5"/>
                  </a:cubicBezTo>
                  <a:cubicBezTo>
                    <a:pt x="518" y="2"/>
                    <a:pt x="497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15"/>
            <p:cNvSpPr/>
            <p:nvPr/>
          </p:nvSpPr>
          <p:spPr>
            <a:xfrm>
              <a:off x="6409975" y="5090175"/>
              <a:ext cx="88850" cy="75450"/>
            </a:xfrm>
            <a:custGeom>
              <a:avLst/>
              <a:gdLst/>
              <a:ahLst/>
              <a:cxnLst/>
              <a:rect l="l" t="t" r="r" b="b"/>
              <a:pathLst>
                <a:path w="3554" h="3018" extrusionOk="0">
                  <a:moveTo>
                    <a:pt x="1531" y="1"/>
                  </a:moveTo>
                  <a:cubicBezTo>
                    <a:pt x="734" y="1"/>
                    <a:pt x="69" y="649"/>
                    <a:pt x="29" y="1454"/>
                  </a:cubicBezTo>
                  <a:cubicBezTo>
                    <a:pt x="0" y="2376"/>
                    <a:pt x="772" y="3017"/>
                    <a:pt x="1565" y="3017"/>
                  </a:cubicBezTo>
                  <a:cubicBezTo>
                    <a:pt x="1914" y="3017"/>
                    <a:pt x="2267" y="2893"/>
                    <a:pt x="2558" y="2615"/>
                  </a:cubicBezTo>
                  <a:cubicBezTo>
                    <a:pt x="3553" y="1703"/>
                    <a:pt x="2931" y="44"/>
                    <a:pt x="1605" y="3"/>
                  </a:cubicBezTo>
                  <a:cubicBezTo>
                    <a:pt x="1580" y="1"/>
                    <a:pt x="1555" y="1"/>
                    <a:pt x="153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15"/>
            <p:cNvSpPr/>
            <p:nvPr/>
          </p:nvSpPr>
          <p:spPr>
            <a:xfrm>
              <a:off x="6422600" y="5097225"/>
              <a:ext cx="27000" cy="26475"/>
            </a:xfrm>
            <a:custGeom>
              <a:avLst/>
              <a:gdLst/>
              <a:ahLst/>
              <a:cxnLst/>
              <a:rect l="l" t="t" r="r" b="b"/>
              <a:pathLst>
                <a:path w="1080" h="1059" extrusionOk="0">
                  <a:moveTo>
                    <a:pt x="548" y="0"/>
                  </a:moveTo>
                  <a:cubicBezTo>
                    <a:pt x="296" y="0"/>
                    <a:pt x="42" y="166"/>
                    <a:pt x="22" y="508"/>
                  </a:cubicBezTo>
                  <a:cubicBezTo>
                    <a:pt x="0" y="871"/>
                    <a:pt x="264" y="1058"/>
                    <a:pt x="532" y="1058"/>
                  </a:cubicBezTo>
                  <a:cubicBezTo>
                    <a:pt x="783" y="1058"/>
                    <a:pt x="1038" y="892"/>
                    <a:pt x="1058" y="550"/>
                  </a:cubicBezTo>
                  <a:cubicBezTo>
                    <a:pt x="1079" y="187"/>
                    <a:pt x="815" y="0"/>
                    <a:pt x="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15"/>
            <p:cNvSpPr/>
            <p:nvPr/>
          </p:nvSpPr>
          <p:spPr>
            <a:xfrm>
              <a:off x="6145325" y="5109925"/>
              <a:ext cx="345200" cy="226500"/>
            </a:xfrm>
            <a:custGeom>
              <a:avLst/>
              <a:gdLst/>
              <a:ahLst/>
              <a:cxnLst/>
              <a:rect l="l" t="t" r="r" b="b"/>
              <a:pathLst>
                <a:path w="13808" h="9060" extrusionOk="0">
                  <a:moveTo>
                    <a:pt x="1" y="0"/>
                  </a:moveTo>
                  <a:lnTo>
                    <a:pt x="1" y="0"/>
                  </a:lnTo>
                  <a:cubicBezTo>
                    <a:pt x="540" y="3815"/>
                    <a:pt x="3815" y="8127"/>
                    <a:pt x="7588" y="8998"/>
                  </a:cubicBezTo>
                  <a:cubicBezTo>
                    <a:pt x="7796" y="9039"/>
                    <a:pt x="8003" y="9060"/>
                    <a:pt x="8210" y="9060"/>
                  </a:cubicBezTo>
                  <a:cubicBezTo>
                    <a:pt x="8418" y="9060"/>
                    <a:pt x="8625" y="9039"/>
                    <a:pt x="8832" y="8998"/>
                  </a:cubicBezTo>
                  <a:cubicBezTo>
                    <a:pt x="10822" y="8459"/>
                    <a:pt x="12564" y="7256"/>
                    <a:pt x="13808" y="5639"/>
                  </a:cubicBezTo>
                  <a:lnTo>
                    <a:pt x="13808" y="5639"/>
                  </a:lnTo>
                  <a:cubicBezTo>
                    <a:pt x="12535" y="6230"/>
                    <a:pt x="11164" y="6522"/>
                    <a:pt x="9795" y="6522"/>
                  </a:cubicBezTo>
                  <a:cubicBezTo>
                    <a:pt x="8665" y="6522"/>
                    <a:pt x="7537" y="6323"/>
                    <a:pt x="6469" y="5929"/>
                  </a:cubicBezTo>
                  <a:cubicBezTo>
                    <a:pt x="4064" y="4934"/>
                    <a:pt x="1079" y="2488"/>
                    <a:pt x="1" y="0"/>
                  </a:cubicBezTo>
                  <a:close/>
                </a:path>
              </a:pathLst>
            </a:custGeom>
            <a:solidFill>
              <a:srgbClr val="2D3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15"/>
            <p:cNvSpPr/>
            <p:nvPr/>
          </p:nvSpPr>
          <p:spPr>
            <a:xfrm>
              <a:off x="6282150" y="5280950"/>
              <a:ext cx="136850" cy="82950"/>
            </a:xfrm>
            <a:custGeom>
              <a:avLst/>
              <a:gdLst/>
              <a:ahLst/>
              <a:cxnLst/>
              <a:rect l="l" t="t" r="r" b="b"/>
              <a:pathLst>
                <a:path w="5474" h="3318" extrusionOk="0">
                  <a:moveTo>
                    <a:pt x="2737" y="1"/>
                  </a:moveTo>
                  <a:cubicBezTo>
                    <a:pt x="2737" y="1"/>
                    <a:pt x="830" y="84"/>
                    <a:pt x="374" y="1369"/>
                  </a:cubicBezTo>
                  <a:cubicBezTo>
                    <a:pt x="1" y="2198"/>
                    <a:pt x="1866" y="3318"/>
                    <a:pt x="2737" y="3318"/>
                  </a:cubicBezTo>
                  <a:cubicBezTo>
                    <a:pt x="3649" y="3318"/>
                    <a:pt x="5474" y="2198"/>
                    <a:pt x="5101" y="1369"/>
                  </a:cubicBezTo>
                  <a:cubicBezTo>
                    <a:pt x="4644" y="84"/>
                    <a:pt x="2737" y="1"/>
                    <a:pt x="2737" y="1"/>
                  </a:cubicBezTo>
                  <a:close/>
                </a:path>
              </a:pathLst>
            </a:custGeom>
            <a:solidFill>
              <a:srgbClr val="A99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9" name="Google Shape;2389;p15"/>
          <p:cNvGrpSpPr/>
          <p:nvPr/>
        </p:nvGrpSpPr>
        <p:grpSpPr>
          <a:xfrm rot="-7340020" flipH="1">
            <a:off x="7796759" y="2591713"/>
            <a:ext cx="1435562" cy="2348827"/>
            <a:chOff x="4476300" y="1312400"/>
            <a:chExt cx="747550" cy="1223175"/>
          </a:xfrm>
        </p:grpSpPr>
        <p:sp>
          <p:nvSpPr>
            <p:cNvPr id="2390" name="Google Shape;2390;p15"/>
            <p:cNvSpPr/>
            <p:nvPr/>
          </p:nvSpPr>
          <p:spPr>
            <a:xfrm>
              <a:off x="4643350" y="1535750"/>
              <a:ext cx="362575" cy="999825"/>
            </a:xfrm>
            <a:custGeom>
              <a:avLst/>
              <a:gdLst/>
              <a:ahLst/>
              <a:cxnLst/>
              <a:rect l="l" t="t" r="r" b="b"/>
              <a:pathLst>
                <a:path w="14503" h="39993" extrusionOk="0">
                  <a:moveTo>
                    <a:pt x="14271" y="0"/>
                  </a:moveTo>
                  <a:cubicBezTo>
                    <a:pt x="14204" y="0"/>
                    <a:pt x="14131" y="30"/>
                    <a:pt x="14080" y="81"/>
                  </a:cubicBezTo>
                  <a:cubicBezTo>
                    <a:pt x="14053" y="107"/>
                    <a:pt x="14027" y="134"/>
                    <a:pt x="14000" y="134"/>
                  </a:cubicBezTo>
                  <a:cubicBezTo>
                    <a:pt x="13446" y="873"/>
                    <a:pt x="12733" y="1454"/>
                    <a:pt x="12204" y="2194"/>
                  </a:cubicBezTo>
                  <a:cubicBezTo>
                    <a:pt x="11570" y="3066"/>
                    <a:pt x="10884" y="3911"/>
                    <a:pt x="10223" y="4782"/>
                  </a:cubicBezTo>
                  <a:cubicBezTo>
                    <a:pt x="9404" y="5865"/>
                    <a:pt x="8744" y="7054"/>
                    <a:pt x="7952" y="8190"/>
                  </a:cubicBezTo>
                  <a:cubicBezTo>
                    <a:pt x="7344" y="9062"/>
                    <a:pt x="6789" y="10012"/>
                    <a:pt x="6314" y="10990"/>
                  </a:cubicBezTo>
                  <a:cubicBezTo>
                    <a:pt x="5891" y="11835"/>
                    <a:pt x="5442" y="12707"/>
                    <a:pt x="4993" y="13552"/>
                  </a:cubicBezTo>
                  <a:cubicBezTo>
                    <a:pt x="4412" y="14635"/>
                    <a:pt x="3884" y="15771"/>
                    <a:pt x="3461" y="16933"/>
                  </a:cubicBezTo>
                  <a:cubicBezTo>
                    <a:pt x="3065" y="18042"/>
                    <a:pt x="2695" y="19178"/>
                    <a:pt x="2272" y="20314"/>
                  </a:cubicBezTo>
                  <a:cubicBezTo>
                    <a:pt x="1031" y="23563"/>
                    <a:pt x="318" y="26970"/>
                    <a:pt x="133" y="30431"/>
                  </a:cubicBezTo>
                  <a:cubicBezTo>
                    <a:pt x="1" y="32887"/>
                    <a:pt x="1" y="35344"/>
                    <a:pt x="80" y="37774"/>
                  </a:cubicBezTo>
                  <a:cubicBezTo>
                    <a:pt x="80" y="38513"/>
                    <a:pt x="133" y="39253"/>
                    <a:pt x="212" y="39993"/>
                  </a:cubicBezTo>
                  <a:lnTo>
                    <a:pt x="1506" y="39993"/>
                  </a:lnTo>
                  <a:cubicBezTo>
                    <a:pt x="1559" y="39834"/>
                    <a:pt x="1586" y="39676"/>
                    <a:pt x="1559" y="39491"/>
                  </a:cubicBezTo>
                  <a:cubicBezTo>
                    <a:pt x="1559" y="39015"/>
                    <a:pt x="1506" y="38540"/>
                    <a:pt x="1506" y="38064"/>
                  </a:cubicBezTo>
                  <a:cubicBezTo>
                    <a:pt x="1427" y="34763"/>
                    <a:pt x="1559" y="31434"/>
                    <a:pt x="1876" y="28133"/>
                  </a:cubicBezTo>
                  <a:cubicBezTo>
                    <a:pt x="2008" y="26653"/>
                    <a:pt x="2272" y="25201"/>
                    <a:pt x="2642" y="23748"/>
                  </a:cubicBezTo>
                  <a:cubicBezTo>
                    <a:pt x="3091" y="22031"/>
                    <a:pt x="3646" y="20340"/>
                    <a:pt x="4201" y="18650"/>
                  </a:cubicBezTo>
                  <a:cubicBezTo>
                    <a:pt x="4254" y="18333"/>
                    <a:pt x="4386" y="18042"/>
                    <a:pt x="4544" y="17752"/>
                  </a:cubicBezTo>
                  <a:cubicBezTo>
                    <a:pt x="4755" y="16933"/>
                    <a:pt x="5020" y="16114"/>
                    <a:pt x="5363" y="15348"/>
                  </a:cubicBezTo>
                  <a:cubicBezTo>
                    <a:pt x="5706" y="14476"/>
                    <a:pt x="6182" y="13684"/>
                    <a:pt x="6552" y="12865"/>
                  </a:cubicBezTo>
                  <a:cubicBezTo>
                    <a:pt x="7397" y="11095"/>
                    <a:pt x="8348" y="9405"/>
                    <a:pt x="9404" y="7741"/>
                  </a:cubicBezTo>
                  <a:cubicBezTo>
                    <a:pt x="10408" y="6077"/>
                    <a:pt x="11597" y="4518"/>
                    <a:pt x="12627" y="2881"/>
                  </a:cubicBezTo>
                  <a:cubicBezTo>
                    <a:pt x="12997" y="2300"/>
                    <a:pt x="13419" y="1718"/>
                    <a:pt x="13842" y="1190"/>
                  </a:cubicBezTo>
                  <a:cubicBezTo>
                    <a:pt x="14080" y="926"/>
                    <a:pt x="14238" y="635"/>
                    <a:pt x="14370" y="318"/>
                  </a:cubicBezTo>
                  <a:cubicBezTo>
                    <a:pt x="14423" y="213"/>
                    <a:pt x="14502" y="107"/>
                    <a:pt x="14370" y="28"/>
                  </a:cubicBezTo>
                  <a:cubicBezTo>
                    <a:pt x="14342" y="9"/>
                    <a:pt x="14307" y="0"/>
                    <a:pt x="142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15"/>
            <p:cNvSpPr/>
            <p:nvPr/>
          </p:nvSpPr>
          <p:spPr>
            <a:xfrm>
              <a:off x="4476300" y="1312400"/>
              <a:ext cx="747550" cy="835100"/>
            </a:xfrm>
            <a:custGeom>
              <a:avLst/>
              <a:gdLst/>
              <a:ahLst/>
              <a:cxnLst/>
              <a:rect l="l" t="t" r="r" b="b"/>
              <a:pathLst>
                <a:path w="29902" h="33404" extrusionOk="0">
                  <a:moveTo>
                    <a:pt x="22677" y="1"/>
                  </a:moveTo>
                  <a:cubicBezTo>
                    <a:pt x="22480" y="1"/>
                    <a:pt x="22289" y="56"/>
                    <a:pt x="22135" y="166"/>
                  </a:cubicBezTo>
                  <a:cubicBezTo>
                    <a:pt x="22796" y="906"/>
                    <a:pt x="23218" y="1830"/>
                    <a:pt x="23350" y="2807"/>
                  </a:cubicBezTo>
                  <a:cubicBezTo>
                    <a:pt x="23377" y="3072"/>
                    <a:pt x="23377" y="3336"/>
                    <a:pt x="23430" y="3600"/>
                  </a:cubicBezTo>
                  <a:cubicBezTo>
                    <a:pt x="23509" y="4366"/>
                    <a:pt x="23350" y="5158"/>
                    <a:pt x="22980" y="5819"/>
                  </a:cubicBezTo>
                  <a:cubicBezTo>
                    <a:pt x="22875" y="6030"/>
                    <a:pt x="22716" y="6215"/>
                    <a:pt x="22479" y="6268"/>
                  </a:cubicBezTo>
                  <a:cubicBezTo>
                    <a:pt x="22366" y="6296"/>
                    <a:pt x="22251" y="6310"/>
                    <a:pt x="22138" y="6310"/>
                  </a:cubicBezTo>
                  <a:cubicBezTo>
                    <a:pt x="21724" y="6310"/>
                    <a:pt x="21328" y="6124"/>
                    <a:pt x="21079" y="5792"/>
                  </a:cubicBezTo>
                  <a:cubicBezTo>
                    <a:pt x="20894" y="5554"/>
                    <a:pt x="20762" y="5290"/>
                    <a:pt x="20656" y="5026"/>
                  </a:cubicBezTo>
                  <a:cubicBezTo>
                    <a:pt x="20286" y="4022"/>
                    <a:pt x="20365" y="2992"/>
                    <a:pt x="20445" y="1989"/>
                  </a:cubicBezTo>
                  <a:cubicBezTo>
                    <a:pt x="20498" y="1513"/>
                    <a:pt x="20498" y="1038"/>
                    <a:pt x="20471" y="562"/>
                  </a:cubicBezTo>
                  <a:lnTo>
                    <a:pt x="20471" y="562"/>
                  </a:lnTo>
                  <a:cubicBezTo>
                    <a:pt x="19758" y="589"/>
                    <a:pt x="17196" y="1143"/>
                    <a:pt x="16747" y="1381"/>
                  </a:cubicBezTo>
                  <a:cubicBezTo>
                    <a:pt x="17143" y="1751"/>
                    <a:pt x="17513" y="2094"/>
                    <a:pt x="17856" y="2438"/>
                  </a:cubicBezTo>
                  <a:cubicBezTo>
                    <a:pt x="18358" y="2913"/>
                    <a:pt x="18701" y="3547"/>
                    <a:pt x="18860" y="4207"/>
                  </a:cubicBezTo>
                  <a:cubicBezTo>
                    <a:pt x="19071" y="5105"/>
                    <a:pt x="19177" y="6004"/>
                    <a:pt x="19124" y="6928"/>
                  </a:cubicBezTo>
                  <a:cubicBezTo>
                    <a:pt x="19071" y="7483"/>
                    <a:pt x="18886" y="8011"/>
                    <a:pt x="18569" y="8486"/>
                  </a:cubicBezTo>
                  <a:cubicBezTo>
                    <a:pt x="18422" y="8731"/>
                    <a:pt x="18139" y="8886"/>
                    <a:pt x="17846" y="8886"/>
                  </a:cubicBezTo>
                  <a:cubicBezTo>
                    <a:pt x="17823" y="8886"/>
                    <a:pt x="17800" y="8885"/>
                    <a:pt x="17777" y="8883"/>
                  </a:cubicBezTo>
                  <a:cubicBezTo>
                    <a:pt x="17486" y="8856"/>
                    <a:pt x="17196" y="8724"/>
                    <a:pt x="16984" y="8539"/>
                  </a:cubicBezTo>
                  <a:cubicBezTo>
                    <a:pt x="16403" y="8090"/>
                    <a:pt x="15981" y="7456"/>
                    <a:pt x="15769" y="6770"/>
                  </a:cubicBezTo>
                  <a:cubicBezTo>
                    <a:pt x="15452" y="5687"/>
                    <a:pt x="15373" y="4524"/>
                    <a:pt x="15532" y="3415"/>
                  </a:cubicBezTo>
                  <a:cubicBezTo>
                    <a:pt x="15584" y="2966"/>
                    <a:pt x="15584" y="2543"/>
                    <a:pt x="15558" y="2121"/>
                  </a:cubicBezTo>
                  <a:cubicBezTo>
                    <a:pt x="15538" y="1857"/>
                    <a:pt x="15440" y="1749"/>
                    <a:pt x="15276" y="1749"/>
                  </a:cubicBezTo>
                  <a:cubicBezTo>
                    <a:pt x="15226" y="1749"/>
                    <a:pt x="15170" y="1759"/>
                    <a:pt x="15109" y="1777"/>
                  </a:cubicBezTo>
                  <a:cubicBezTo>
                    <a:pt x="13630" y="2253"/>
                    <a:pt x="12230" y="2834"/>
                    <a:pt x="10830" y="3494"/>
                  </a:cubicBezTo>
                  <a:cubicBezTo>
                    <a:pt x="10196" y="3758"/>
                    <a:pt x="9773" y="4366"/>
                    <a:pt x="9747" y="5053"/>
                  </a:cubicBezTo>
                  <a:cubicBezTo>
                    <a:pt x="9694" y="5739"/>
                    <a:pt x="9905" y="6453"/>
                    <a:pt x="10328" y="6981"/>
                  </a:cubicBezTo>
                  <a:cubicBezTo>
                    <a:pt x="10460" y="7113"/>
                    <a:pt x="10592" y="7219"/>
                    <a:pt x="10777" y="7271"/>
                  </a:cubicBezTo>
                  <a:cubicBezTo>
                    <a:pt x="11200" y="7430"/>
                    <a:pt x="11622" y="7536"/>
                    <a:pt x="12098" y="7641"/>
                  </a:cubicBezTo>
                  <a:cubicBezTo>
                    <a:pt x="13022" y="7826"/>
                    <a:pt x="13920" y="8275"/>
                    <a:pt x="14634" y="8909"/>
                  </a:cubicBezTo>
                  <a:cubicBezTo>
                    <a:pt x="15135" y="9252"/>
                    <a:pt x="15479" y="9781"/>
                    <a:pt x="15637" y="10388"/>
                  </a:cubicBezTo>
                  <a:cubicBezTo>
                    <a:pt x="15690" y="10943"/>
                    <a:pt x="15584" y="11498"/>
                    <a:pt x="15294" y="11973"/>
                  </a:cubicBezTo>
                  <a:cubicBezTo>
                    <a:pt x="14880" y="12698"/>
                    <a:pt x="14108" y="13131"/>
                    <a:pt x="13310" y="13131"/>
                  </a:cubicBezTo>
                  <a:cubicBezTo>
                    <a:pt x="13090" y="13131"/>
                    <a:pt x="12869" y="13098"/>
                    <a:pt x="12653" y="13030"/>
                  </a:cubicBezTo>
                  <a:cubicBezTo>
                    <a:pt x="12177" y="12818"/>
                    <a:pt x="11728" y="12528"/>
                    <a:pt x="11332" y="12184"/>
                  </a:cubicBezTo>
                  <a:cubicBezTo>
                    <a:pt x="10354" y="11392"/>
                    <a:pt x="9641" y="10335"/>
                    <a:pt x="9324" y="9120"/>
                  </a:cubicBezTo>
                  <a:cubicBezTo>
                    <a:pt x="9166" y="8460"/>
                    <a:pt x="9087" y="7773"/>
                    <a:pt x="9060" y="7113"/>
                  </a:cubicBezTo>
                  <a:cubicBezTo>
                    <a:pt x="8954" y="6426"/>
                    <a:pt x="8928" y="5739"/>
                    <a:pt x="9034" y="5079"/>
                  </a:cubicBezTo>
                  <a:cubicBezTo>
                    <a:pt x="9087" y="4894"/>
                    <a:pt x="9192" y="4736"/>
                    <a:pt x="9113" y="4551"/>
                  </a:cubicBezTo>
                  <a:cubicBezTo>
                    <a:pt x="8954" y="4551"/>
                    <a:pt x="8849" y="4656"/>
                    <a:pt x="8743" y="4736"/>
                  </a:cubicBezTo>
                  <a:cubicBezTo>
                    <a:pt x="7766" y="5317"/>
                    <a:pt x="6815" y="6004"/>
                    <a:pt x="5943" y="6743"/>
                  </a:cubicBezTo>
                  <a:cubicBezTo>
                    <a:pt x="4755" y="7668"/>
                    <a:pt x="3698" y="8751"/>
                    <a:pt x="2800" y="9939"/>
                  </a:cubicBezTo>
                  <a:cubicBezTo>
                    <a:pt x="2668" y="10071"/>
                    <a:pt x="2641" y="10256"/>
                    <a:pt x="2721" y="10388"/>
                  </a:cubicBezTo>
                  <a:cubicBezTo>
                    <a:pt x="3117" y="11418"/>
                    <a:pt x="3989" y="12211"/>
                    <a:pt x="5072" y="12475"/>
                  </a:cubicBezTo>
                  <a:cubicBezTo>
                    <a:pt x="5353" y="12545"/>
                    <a:pt x="5647" y="12581"/>
                    <a:pt x="5944" y="12581"/>
                  </a:cubicBezTo>
                  <a:cubicBezTo>
                    <a:pt x="6093" y="12581"/>
                    <a:pt x="6243" y="12572"/>
                    <a:pt x="6392" y="12554"/>
                  </a:cubicBezTo>
                  <a:cubicBezTo>
                    <a:pt x="6452" y="12553"/>
                    <a:pt x="6511" y="12552"/>
                    <a:pt x="6570" y="12552"/>
                  </a:cubicBezTo>
                  <a:cubicBezTo>
                    <a:pt x="7458" y="12552"/>
                    <a:pt x="8320" y="12739"/>
                    <a:pt x="9113" y="13135"/>
                  </a:cubicBezTo>
                  <a:cubicBezTo>
                    <a:pt x="9826" y="13426"/>
                    <a:pt x="10434" y="13954"/>
                    <a:pt x="10803" y="14641"/>
                  </a:cubicBezTo>
                  <a:cubicBezTo>
                    <a:pt x="11041" y="15116"/>
                    <a:pt x="11147" y="15618"/>
                    <a:pt x="11173" y="16147"/>
                  </a:cubicBezTo>
                  <a:cubicBezTo>
                    <a:pt x="11199" y="16528"/>
                    <a:pt x="10905" y="16861"/>
                    <a:pt x="10529" y="16861"/>
                  </a:cubicBezTo>
                  <a:cubicBezTo>
                    <a:pt x="10515" y="16861"/>
                    <a:pt x="10501" y="16861"/>
                    <a:pt x="10487" y="16860"/>
                  </a:cubicBezTo>
                  <a:cubicBezTo>
                    <a:pt x="10395" y="16867"/>
                    <a:pt x="10303" y="16870"/>
                    <a:pt x="10210" y="16870"/>
                  </a:cubicBezTo>
                  <a:cubicBezTo>
                    <a:pt x="9959" y="16870"/>
                    <a:pt x="9708" y="16846"/>
                    <a:pt x="9456" y="16807"/>
                  </a:cubicBezTo>
                  <a:cubicBezTo>
                    <a:pt x="8638" y="16622"/>
                    <a:pt x="7845" y="16252"/>
                    <a:pt x="7158" y="15750"/>
                  </a:cubicBezTo>
                  <a:cubicBezTo>
                    <a:pt x="6366" y="15222"/>
                    <a:pt x="5679" y="14562"/>
                    <a:pt x="4940" y="13981"/>
                  </a:cubicBezTo>
                  <a:cubicBezTo>
                    <a:pt x="4332" y="13558"/>
                    <a:pt x="3830" y="13030"/>
                    <a:pt x="3381" y="12449"/>
                  </a:cubicBezTo>
                  <a:cubicBezTo>
                    <a:pt x="2958" y="11920"/>
                    <a:pt x="2589" y="11313"/>
                    <a:pt x="2298" y="10705"/>
                  </a:cubicBezTo>
                  <a:cubicBezTo>
                    <a:pt x="2166" y="10890"/>
                    <a:pt x="2087" y="11049"/>
                    <a:pt x="2008" y="11181"/>
                  </a:cubicBezTo>
                  <a:cubicBezTo>
                    <a:pt x="1558" y="12052"/>
                    <a:pt x="1215" y="12950"/>
                    <a:pt x="977" y="13875"/>
                  </a:cubicBezTo>
                  <a:cubicBezTo>
                    <a:pt x="634" y="15143"/>
                    <a:pt x="396" y="16437"/>
                    <a:pt x="211" y="17731"/>
                  </a:cubicBezTo>
                  <a:cubicBezTo>
                    <a:pt x="185" y="17916"/>
                    <a:pt x="264" y="18101"/>
                    <a:pt x="423" y="18233"/>
                  </a:cubicBezTo>
                  <a:cubicBezTo>
                    <a:pt x="1268" y="19052"/>
                    <a:pt x="2404" y="19528"/>
                    <a:pt x="3592" y="19554"/>
                  </a:cubicBezTo>
                  <a:cubicBezTo>
                    <a:pt x="3684" y="19556"/>
                    <a:pt x="3776" y="19557"/>
                    <a:pt x="3868" y="19557"/>
                  </a:cubicBezTo>
                  <a:cubicBezTo>
                    <a:pt x="4873" y="19557"/>
                    <a:pt x="5879" y="19445"/>
                    <a:pt x="6903" y="19445"/>
                  </a:cubicBezTo>
                  <a:cubicBezTo>
                    <a:pt x="6997" y="19445"/>
                    <a:pt x="7091" y="19446"/>
                    <a:pt x="7185" y="19448"/>
                  </a:cubicBezTo>
                  <a:cubicBezTo>
                    <a:pt x="7220" y="19447"/>
                    <a:pt x="7255" y="19447"/>
                    <a:pt x="7290" y="19447"/>
                  </a:cubicBezTo>
                  <a:cubicBezTo>
                    <a:pt x="8230" y="19447"/>
                    <a:pt x="9140" y="19787"/>
                    <a:pt x="9879" y="20373"/>
                  </a:cubicBezTo>
                  <a:cubicBezTo>
                    <a:pt x="10513" y="20848"/>
                    <a:pt x="10671" y="21561"/>
                    <a:pt x="10011" y="22195"/>
                  </a:cubicBezTo>
                  <a:cubicBezTo>
                    <a:pt x="9497" y="22668"/>
                    <a:pt x="8823" y="22917"/>
                    <a:pt x="8139" y="22917"/>
                  </a:cubicBezTo>
                  <a:cubicBezTo>
                    <a:pt x="7944" y="22917"/>
                    <a:pt x="7748" y="22897"/>
                    <a:pt x="7555" y="22856"/>
                  </a:cubicBezTo>
                  <a:cubicBezTo>
                    <a:pt x="6419" y="22618"/>
                    <a:pt x="5309" y="22248"/>
                    <a:pt x="4253" y="21746"/>
                  </a:cubicBezTo>
                  <a:cubicBezTo>
                    <a:pt x="3038" y="21218"/>
                    <a:pt x="1902" y="20558"/>
                    <a:pt x="819" y="19792"/>
                  </a:cubicBezTo>
                  <a:cubicBezTo>
                    <a:pt x="608" y="19580"/>
                    <a:pt x="370" y="19396"/>
                    <a:pt x="106" y="19237"/>
                  </a:cubicBezTo>
                  <a:cubicBezTo>
                    <a:pt x="106" y="19554"/>
                    <a:pt x="79" y="19871"/>
                    <a:pt x="53" y="20188"/>
                  </a:cubicBezTo>
                  <a:cubicBezTo>
                    <a:pt x="0" y="20426"/>
                    <a:pt x="26" y="20663"/>
                    <a:pt x="106" y="20875"/>
                  </a:cubicBezTo>
                  <a:cubicBezTo>
                    <a:pt x="343" y="21561"/>
                    <a:pt x="634" y="22195"/>
                    <a:pt x="1004" y="22803"/>
                  </a:cubicBezTo>
                  <a:cubicBezTo>
                    <a:pt x="1849" y="24203"/>
                    <a:pt x="3038" y="25365"/>
                    <a:pt x="4438" y="26210"/>
                  </a:cubicBezTo>
                  <a:cubicBezTo>
                    <a:pt x="4590" y="26312"/>
                    <a:pt x="4764" y="26359"/>
                    <a:pt x="4939" y="26359"/>
                  </a:cubicBezTo>
                  <a:cubicBezTo>
                    <a:pt x="5037" y="26359"/>
                    <a:pt x="5135" y="26344"/>
                    <a:pt x="5230" y="26316"/>
                  </a:cubicBezTo>
                  <a:cubicBezTo>
                    <a:pt x="6181" y="26025"/>
                    <a:pt x="7185" y="25814"/>
                    <a:pt x="8188" y="25709"/>
                  </a:cubicBezTo>
                  <a:cubicBezTo>
                    <a:pt x="8476" y="25661"/>
                    <a:pt x="8775" y="25618"/>
                    <a:pt x="9075" y="25618"/>
                  </a:cubicBezTo>
                  <a:cubicBezTo>
                    <a:pt x="9435" y="25618"/>
                    <a:pt x="9797" y="25680"/>
                    <a:pt x="10143" y="25867"/>
                  </a:cubicBezTo>
                  <a:cubicBezTo>
                    <a:pt x="10566" y="24705"/>
                    <a:pt x="11094" y="23569"/>
                    <a:pt x="11675" y="22486"/>
                  </a:cubicBezTo>
                  <a:cubicBezTo>
                    <a:pt x="12151" y="21641"/>
                    <a:pt x="12573" y="20795"/>
                    <a:pt x="12996" y="19924"/>
                  </a:cubicBezTo>
                  <a:cubicBezTo>
                    <a:pt x="13471" y="18946"/>
                    <a:pt x="14026" y="17996"/>
                    <a:pt x="14634" y="17124"/>
                  </a:cubicBezTo>
                  <a:cubicBezTo>
                    <a:pt x="15426" y="15988"/>
                    <a:pt x="16086" y="14799"/>
                    <a:pt x="16905" y="13716"/>
                  </a:cubicBezTo>
                  <a:cubicBezTo>
                    <a:pt x="17566" y="12845"/>
                    <a:pt x="18252" y="12000"/>
                    <a:pt x="18886" y="11128"/>
                  </a:cubicBezTo>
                  <a:cubicBezTo>
                    <a:pt x="19415" y="10415"/>
                    <a:pt x="20128" y="9807"/>
                    <a:pt x="20709" y="9094"/>
                  </a:cubicBezTo>
                  <a:cubicBezTo>
                    <a:pt x="20709" y="9068"/>
                    <a:pt x="20735" y="9041"/>
                    <a:pt x="20762" y="9015"/>
                  </a:cubicBezTo>
                  <a:cubicBezTo>
                    <a:pt x="20813" y="8964"/>
                    <a:pt x="20886" y="8934"/>
                    <a:pt x="20953" y="8934"/>
                  </a:cubicBezTo>
                  <a:cubicBezTo>
                    <a:pt x="20989" y="8934"/>
                    <a:pt x="21024" y="8943"/>
                    <a:pt x="21052" y="8962"/>
                  </a:cubicBezTo>
                  <a:cubicBezTo>
                    <a:pt x="21184" y="9041"/>
                    <a:pt x="21105" y="9147"/>
                    <a:pt x="21052" y="9252"/>
                  </a:cubicBezTo>
                  <a:cubicBezTo>
                    <a:pt x="20920" y="9569"/>
                    <a:pt x="20762" y="9860"/>
                    <a:pt x="20524" y="10124"/>
                  </a:cubicBezTo>
                  <a:cubicBezTo>
                    <a:pt x="20101" y="10652"/>
                    <a:pt x="19679" y="11234"/>
                    <a:pt x="19309" y="11815"/>
                  </a:cubicBezTo>
                  <a:cubicBezTo>
                    <a:pt x="18279" y="13452"/>
                    <a:pt x="17117" y="15037"/>
                    <a:pt x="16086" y="16675"/>
                  </a:cubicBezTo>
                  <a:cubicBezTo>
                    <a:pt x="15030" y="18339"/>
                    <a:pt x="14079" y="20029"/>
                    <a:pt x="13234" y="21799"/>
                  </a:cubicBezTo>
                  <a:cubicBezTo>
                    <a:pt x="12864" y="22618"/>
                    <a:pt x="12388" y="23437"/>
                    <a:pt x="12045" y="24282"/>
                  </a:cubicBezTo>
                  <a:cubicBezTo>
                    <a:pt x="11702" y="25048"/>
                    <a:pt x="11437" y="25867"/>
                    <a:pt x="11226" y="26686"/>
                  </a:cubicBezTo>
                  <a:cubicBezTo>
                    <a:pt x="11358" y="26871"/>
                    <a:pt x="11490" y="27082"/>
                    <a:pt x="11570" y="27293"/>
                  </a:cubicBezTo>
                  <a:cubicBezTo>
                    <a:pt x="11834" y="27795"/>
                    <a:pt x="12124" y="28271"/>
                    <a:pt x="12071" y="28852"/>
                  </a:cubicBezTo>
                  <a:cubicBezTo>
                    <a:pt x="12045" y="29090"/>
                    <a:pt x="12019" y="29327"/>
                    <a:pt x="11966" y="29539"/>
                  </a:cubicBezTo>
                  <a:cubicBezTo>
                    <a:pt x="11834" y="30199"/>
                    <a:pt x="11886" y="30806"/>
                    <a:pt x="12494" y="31229"/>
                  </a:cubicBezTo>
                  <a:cubicBezTo>
                    <a:pt x="12864" y="31467"/>
                    <a:pt x="13154" y="31784"/>
                    <a:pt x="13498" y="32022"/>
                  </a:cubicBezTo>
                  <a:cubicBezTo>
                    <a:pt x="13920" y="32391"/>
                    <a:pt x="14422" y="32682"/>
                    <a:pt x="14951" y="32946"/>
                  </a:cubicBezTo>
                  <a:cubicBezTo>
                    <a:pt x="15816" y="33255"/>
                    <a:pt x="16747" y="33404"/>
                    <a:pt x="17678" y="33404"/>
                  </a:cubicBezTo>
                  <a:cubicBezTo>
                    <a:pt x="17940" y="33404"/>
                    <a:pt x="18203" y="33392"/>
                    <a:pt x="18464" y="33369"/>
                  </a:cubicBezTo>
                  <a:cubicBezTo>
                    <a:pt x="18649" y="33342"/>
                    <a:pt x="18833" y="33289"/>
                    <a:pt x="19018" y="33263"/>
                  </a:cubicBezTo>
                  <a:cubicBezTo>
                    <a:pt x="18992" y="33157"/>
                    <a:pt x="18939" y="33078"/>
                    <a:pt x="18860" y="33052"/>
                  </a:cubicBezTo>
                  <a:cubicBezTo>
                    <a:pt x="17592" y="32074"/>
                    <a:pt x="16456" y="30939"/>
                    <a:pt x="15452" y="29697"/>
                  </a:cubicBezTo>
                  <a:cubicBezTo>
                    <a:pt x="14818" y="28984"/>
                    <a:pt x="14317" y="28139"/>
                    <a:pt x="13973" y="27241"/>
                  </a:cubicBezTo>
                  <a:cubicBezTo>
                    <a:pt x="13841" y="26844"/>
                    <a:pt x="13841" y="26395"/>
                    <a:pt x="13973" y="25973"/>
                  </a:cubicBezTo>
                  <a:cubicBezTo>
                    <a:pt x="14122" y="25564"/>
                    <a:pt x="14362" y="25365"/>
                    <a:pt x="14684" y="25365"/>
                  </a:cubicBezTo>
                  <a:cubicBezTo>
                    <a:pt x="14820" y="25365"/>
                    <a:pt x="14971" y="25400"/>
                    <a:pt x="15135" y="25471"/>
                  </a:cubicBezTo>
                  <a:cubicBezTo>
                    <a:pt x="15928" y="25867"/>
                    <a:pt x="16562" y="26501"/>
                    <a:pt x="16958" y="27293"/>
                  </a:cubicBezTo>
                  <a:cubicBezTo>
                    <a:pt x="17249" y="27848"/>
                    <a:pt x="17486" y="28403"/>
                    <a:pt x="17724" y="28984"/>
                  </a:cubicBezTo>
                  <a:cubicBezTo>
                    <a:pt x="18226" y="30305"/>
                    <a:pt x="19098" y="31493"/>
                    <a:pt x="20233" y="32365"/>
                  </a:cubicBezTo>
                  <a:cubicBezTo>
                    <a:pt x="20538" y="32602"/>
                    <a:pt x="20832" y="32741"/>
                    <a:pt x="21150" y="32741"/>
                  </a:cubicBezTo>
                  <a:cubicBezTo>
                    <a:pt x="21328" y="32741"/>
                    <a:pt x="21513" y="32697"/>
                    <a:pt x="21713" y="32603"/>
                  </a:cubicBezTo>
                  <a:cubicBezTo>
                    <a:pt x="22188" y="32391"/>
                    <a:pt x="22716" y="32338"/>
                    <a:pt x="23086" y="31969"/>
                  </a:cubicBezTo>
                  <a:cubicBezTo>
                    <a:pt x="23667" y="31440"/>
                    <a:pt x="24248" y="30912"/>
                    <a:pt x="24750" y="30331"/>
                  </a:cubicBezTo>
                  <a:cubicBezTo>
                    <a:pt x="25516" y="29380"/>
                    <a:pt x="26229" y="28376"/>
                    <a:pt x="26863" y="27320"/>
                  </a:cubicBezTo>
                  <a:cubicBezTo>
                    <a:pt x="27207" y="26818"/>
                    <a:pt x="27524" y="26290"/>
                    <a:pt x="27761" y="25709"/>
                  </a:cubicBezTo>
                  <a:cubicBezTo>
                    <a:pt x="27788" y="25629"/>
                    <a:pt x="27920" y="25550"/>
                    <a:pt x="27788" y="25418"/>
                  </a:cubicBezTo>
                  <a:lnTo>
                    <a:pt x="27788" y="25418"/>
                  </a:lnTo>
                  <a:lnTo>
                    <a:pt x="27418" y="25682"/>
                  </a:lnTo>
                  <a:cubicBezTo>
                    <a:pt x="26599" y="26316"/>
                    <a:pt x="25596" y="26712"/>
                    <a:pt x="24565" y="26791"/>
                  </a:cubicBezTo>
                  <a:cubicBezTo>
                    <a:pt x="23984" y="26844"/>
                    <a:pt x="23430" y="26924"/>
                    <a:pt x="22875" y="27029"/>
                  </a:cubicBezTo>
                  <a:cubicBezTo>
                    <a:pt x="22657" y="27089"/>
                    <a:pt x="22439" y="27118"/>
                    <a:pt x="22210" y="27118"/>
                  </a:cubicBezTo>
                  <a:cubicBezTo>
                    <a:pt x="22134" y="27118"/>
                    <a:pt x="22056" y="27115"/>
                    <a:pt x="21977" y="27108"/>
                  </a:cubicBezTo>
                  <a:cubicBezTo>
                    <a:pt x="19996" y="26897"/>
                    <a:pt x="18147" y="25946"/>
                    <a:pt x="16800" y="24467"/>
                  </a:cubicBezTo>
                  <a:cubicBezTo>
                    <a:pt x="16192" y="23860"/>
                    <a:pt x="15954" y="22988"/>
                    <a:pt x="16218" y="22143"/>
                  </a:cubicBezTo>
                  <a:cubicBezTo>
                    <a:pt x="16271" y="21799"/>
                    <a:pt x="16588" y="21561"/>
                    <a:pt x="16932" y="21561"/>
                  </a:cubicBezTo>
                  <a:cubicBezTo>
                    <a:pt x="16988" y="21558"/>
                    <a:pt x="17043" y="21557"/>
                    <a:pt x="17099" y="21557"/>
                  </a:cubicBezTo>
                  <a:cubicBezTo>
                    <a:pt x="17486" y="21557"/>
                    <a:pt x="17853" y="21637"/>
                    <a:pt x="18200" y="21799"/>
                  </a:cubicBezTo>
                  <a:cubicBezTo>
                    <a:pt x="19177" y="22248"/>
                    <a:pt x="19864" y="23041"/>
                    <a:pt x="20524" y="23833"/>
                  </a:cubicBezTo>
                  <a:cubicBezTo>
                    <a:pt x="21105" y="24626"/>
                    <a:pt x="21898" y="25233"/>
                    <a:pt x="22822" y="25603"/>
                  </a:cubicBezTo>
                  <a:cubicBezTo>
                    <a:pt x="22941" y="25662"/>
                    <a:pt x="23089" y="25692"/>
                    <a:pt x="23245" y="25692"/>
                  </a:cubicBezTo>
                  <a:cubicBezTo>
                    <a:pt x="23297" y="25692"/>
                    <a:pt x="23350" y="25689"/>
                    <a:pt x="23403" y="25682"/>
                  </a:cubicBezTo>
                  <a:cubicBezTo>
                    <a:pt x="23931" y="25603"/>
                    <a:pt x="24486" y="25550"/>
                    <a:pt x="25041" y="25471"/>
                  </a:cubicBezTo>
                  <a:cubicBezTo>
                    <a:pt x="25648" y="25392"/>
                    <a:pt x="26256" y="25180"/>
                    <a:pt x="26784" y="24863"/>
                  </a:cubicBezTo>
                  <a:cubicBezTo>
                    <a:pt x="27233" y="24546"/>
                    <a:pt x="27682" y="24229"/>
                    <a:pt x="28158" y="23886"/>
                  </a:cubicBezTo>
                  <a:cubicBezTo>
                    <a:pt x="28422" y="23727"/>
                    <a:pt x="28607" y="23463"/>
                    <a:pt x="28686" y="23146"/>
                  </a:cubicBezTo>
                  <a:cubicBezTo>
                    <a:pt x="28897" y="22407"/>
                    <a:pt x="29082" y="21667"/>
                    <a:pt x="29214" y="20901"/>
                  </a:cubicBezTo>
                  <a:cubicBezTo>
                    <a:pt x="29346" y="20505"/>
                    <a:pt x="29399" y="20082"/>
                    <a:pt x="29399" y="19660"/>
                  </a:cubicBezTo>
                  <a:cubicBezTo>
                    <a:pt x="29241" y="19660"/>
                    <a:pt x="29135" y="19765"/>
                    <a:pt x="29003" y="19818"/>
                  </a:cubicBezTo>
                  <a:cubicBezTo>
                    <a:pt x="28607" y="20029"/>
                    <a:pt x="28184" y="20188"/>
                    <a:pt x="27761" y="20294"/>
                  </a:cubicBezTo>
                  <a:cubicBezTo>
                    <a:pt x="26577" y="20511"/>
                    <a:pt x="25392" y="20640"/>
                    <a:pt x="24207" y="20640"/>
                  </a:cubicBezTo>
                  <a:cubicBezTo>
                    <a:pt x="24097" y="20640"/>
                    <a:pt x="23988" y="20639"/>
                    <a:pt x="23879" y="20637"/>
                  </a:cubicBezTo>
                  <a:cubicBezTo>
                    <a:pt x="22796" y="20637"/>
                    <a:pt x="21713" y="20452"/>
                    <a:pt x="20709" y="20082"/>
                  </a:cubicBezTo>
                  <a:cubicBezTo>
                    <a:pt x="19256" y="19580"/>
                    <a:pt x="18411" y="18550"/>
                    <a:pt x="18015" y="17097"/>
                  </a:cubicBezTo>
                  <a:cubicBezTo>
                    <a:pt x="17803" y="16437"/>
                    <a:pt x="18120" y="15724"/>
                    <a:pt x="18754" y="15433"/>
                  </a:cubicBezTo>
                  <a:cubicBezTo>
                    <a:pt x="19411" y="15157"/>
                    <a:pt x="20062" y="15011"/>
                    <a:pt x="20700" y="15011"/>
                  </a:cubicBezTo>
                  <a:cubicBezTo>
                    <a:pt x="21524" y="15011"/>
                    <a:pt x="22326" y="15255"/>
                    <a:pt x="23086" y="15777"/>
                  </a:cubicBezTo>
                  <a:cubicBezTo>
                    <a:pt x="23667" y="16199"/>
                    <a:pt x="24275" y="16569"/>
                    <a:pt x="24935" y="16860"/>
                  </a:cubicBezTo>
                  <a:cubicBezTo>
                    <a:pt x="25648" y="17203"/>
                    <a:pt x="26414" y="17467"/>
                    <a:pt x="27207" y="17626"/>
                  </a:cubicBezTo>
                  <a:cubicBezTo>
                    <a:pt x="27358" y="17656"/>
                    <a:pt x="27509" y="17671"/>
                    <a:pt x="27660" y="17671"/>
                  </a:cubicBezTo>
                  <a:cubicBezTo>
                    <a:pt x="28431" y="17671"/>
                    <a:pt x="29173" y="17285"/>
                    <a:pt x="29637" y="16622"/>
                  </a:cubicBezTo>
                  <a:cubicBezTo>
                    <a:pt x="29743" y="16516"/>
                    <a:pt x="29795" y="16358"/>
                    <a:pt x="29795" y="16199"/>
                  </a:cubicBezTo>
                  <a:cubicBezTo>
                    <a:pt x="29901" y="14958"/>
                    <a:pt x="29875" y="13716"/>
                    <a:pt x="29875" y="12475"/>
                  </a:cubicBezTo>
                  <a:cubicBezTo>
                    <a:pt x="29875" y="12158"/>
                    <a:pt x="29795" y="12079"/>
                    <a:pt x="29452" y="12026"/>
                  </a:cubicBezTo>
                  <a:cubicBezTo>
                    <a:pt x="29331" y="12006"/>
                    <a:pt x="29206" y="11997"/>
                    <a:pt x="29080" y="11997"/>
                  </a:cubicBezTo>
                  <a:cubicBezTo>
                    <a:pt x="28877" y="11997"/>
                    <a:pt x="28671" y="12020"/>
                    <a:pt x="28475" y="12052"/>
                  </a:cubicBezTo>
                  <a:cubicBezTo>
                    <a:pt x="27656" y="12184"/>
                    <a:pt x="26837" y="12422"/>
                    <a:pt x="26071" y="12766"/>
                  </a:cubicBezTo>
                  <a:cubicBezTo>
                    <a:pt x="25477" y="13032"/>
                    <a:pt x="24836" y="13171"/>
                    <a:pt x="24196" y="13171"/>
                  </a:cubicBezTo>
                  <a:cubicBezTo>
                    <a:pt x="24011" y="13171"/>
                    <a:pt x="23825" y="13159"/>
                    <a:pt x="23641" y="13135"/>
                  </a:cubicBezTo>
                  <a:cubicBezTo>
                    <a:pt x="23218" y="13109"/>
                    <a:pt x="22796" y="12950"/>
                    <a:pt x="22479" y="12713"/>
                  </a:cubicBezTo>
                  <a:cubicBezTo>
                    <a:pt x="21607" y="11973"/>
                    <a:pt x="21396" y="10784"/>
                    <a:pt x="22505" y="9992"/>
                  </a:cubicBezTo>
                  <a:cubicBezTo>
                    <a:pt x="22716" y="9860"/>
                    <a:pt x="22954" y="9754"/>
                    <a:pt x="23218" y="9675"/>
                  </a:cubicBezTo>
                  <a:cubicBezTo>
                    <a:pt x="23905" y="9490"/>
                    <a:pt x="24618" y="9358"/>
                    <a:pt x="25331" y="9332"/>
                  </a:cubicBezTo>
                  <a:cubicBezTo>
                    <a:pt x="25648" y="9288"/>
                    <a:pt x="25966" y="9267"/>
                    <a:pt x="26284" y="9267"/>
                  </a:cubicBezTo>
                  <a:cubicBezTo>
                    <a:pt x="27319" y="9267"/>
                    <a:pt x="28350" y="9495"/>
                    <a:pt x="29320" y="9939"/>
                  </a:cubicBezTo>
                  <a:cubicBezTo>
                    <a:pt x="29356" y="9957"/>
                    <a:pt x="29404" y="10012"/>
                    <a:pt x="29464" y="10012"/>
                  </a:cubicBezTo>
                  <a:cubicBezTo>
                    <a:pt x="29493" y="10012"/>
                    <a:pt x="29524" y="10000"/>
                    <a:pt x="29558" y="9966"/>
                  </a:cubicBezTo>
                  <a:cubicBezTo>
                    <a:pt x="29426" y="8988"/>
                    <a:pt x="29214" y="8037"/>
                    <a:pt x="29109" y="7060"/>
                  </a:cubicBezTo>
                  <a:cubicBezTo>
                    <a:pt x="29067" y="6768"/>
                    <a:pt x="29042" y="6707"/>
                    <a:pt x="28864" y="6707"/>
                  </a:cubicBezTo>
                  <a:cubicBezTo>
                    <a:pt x="28817" y="6707"/>
                    <a:pt x="28758" y="6711"/>
                    <a:pt x="28686" y="6717"/>
                  </a:cubicBezTo>
                  <a:cubicBezTo>
                    <a:pt x="28131" y="6770"/>
                    <a:pt x="27603" y="6849"/>
                    <a:pt x="26995" y="6954"/>
                  </a:cubicBezTo>
                  <a:cubicBezTo>
                    <a:pt x="26362" y="7034"/>
                    <a:pt x="25780" y="7245"/>
                    <a:pt x="25199" y="7377"/>
                  </a:cubicBezTo>
                  <a:cubicBezTo>
                    <a:pt x="25000" y="7427"/>
                    <a:pt x="24794" y="7453"/>
                    <a:pt x="24589" y="7453"/>
                  </a:cubicBezTo>
                  <a:cubicBezTo>
                    <a:pt x="24359" y="7453"/>
                    <a:pt x="24128" y="7420"/>
                    <a:pt x="23905" y="7351"/>
                  </a:cubicBezTo>
                  <a:cubicBezTo>
                    <a:pt x="23377" y="7219"/>
                    <a:pt x="23165" y="6611"/>
                    <a:pt x="23482" y="6162"/>
                  </a:cubicBezTo>
                  <a:cubicBezTo>
                    <a:pt x="23694" y="5819"/>
                    <a:pt x="24037" y="5528"/>
                    <a:pt x="24407" y="5343"/>
                  </a:cubicBezTo>
                  <a:cubicBezTo>
                    <a:pt x="25296" y="4933"/>
                    <a:pt x="26263" y="4719"/>
                    <a:pt x="27241" y="4719"/>
                  </a:cubicBezTo>
                  <a:cubicBezTo>
                    <a:pt x="27397" y="4719"/>
                    <a:pt x="27553" y="4725"/>
                    <a:pt x="27709" y="4736"/>
                  </a:cubicBezTo>
                  <a:cubicBezTo>
                    <a:pt x="27999" y="4762"/>
                    <a:pt x="28263" y="4841"/>
                    <a:pt x="28554" y="4894"/>
                  </a:cubicBezTo>
                  <a:cubicBezTo>
                    <a:pt x="28607" y="4762"/>
                    <a:pt x="28607" y="4604"/>
                    <a:pt x="28528" y="4471"/>
                  </a:cubicBezTo>
                  <a:cubicBezTo>
                    <a:pt x="28422" y="4075"/>
                    <a:pt x="28343" y="3679"/>
                    <a:pt x="28211" y="3309"/>
                  </a:cubicBezTo>
                  <a:cubicBezTo>
                    <a:pt x="27973" y="2543"/>
                    <a:pt x="27629" y="1804"/>
                    <a:pt x="27180" y="1117"/>
                  </a:cubicBezTo>
                  <a:cubicBezTo>
                    <a:pt x="26858" y="645"/>
                    <a:pt x="26465" y="267"/>
                    <a:pt x="25871" y="267"/>
                  </a:cubicBezTo>
                  <a:cubicBezTo>
                    <a:pt x="25833" y="267"/>
                    <a:pt x="25794" y="268"/>
                    <a:pt x="25754" y="272"/>
                  </a:cubicBezTo>
                  <a:cubicBezTo>
                    <a:pt x="25675" y="272"/>
                    <a:pt x="25596" y="245"/>
                    <a:pt x="25516" y="245"/>
                  </a:cubicBezTo>
                  <a:cubicBezTo>
                    <a:pt x="24618" y="87"/>
                    <a:pt x="23694" y="7"/>
                    <a:pt x="22796" y="7"/>
                  </a:cubicBezTo>
                  <a:cubicBezTo>
                    <a:pt x="22756" y="3"/>
                    <a:pt x="22716" y="1"/>
                    <a:pt x="2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15"/>
          <p:cNvGrpSpPr/>
          <p:nvPr/>
        </p:nvGrpSpPr>
        <p:grpSpPr>
          <a:xfrm rot="5577914" flipH="1">
            <a:off x="872915" y="3454801"/>
            <a:ext cx="1279449" cy="529233"/>
            <a:chOff x="409850" y="2349325"/>
            <a:chExt cx="1092175" cy="768875"/>
          </a:xfrm>
        </p:grpSpPr>
        <p:sp>
          <p:nvSpPr>
            <p:cNvPr id="2393" name="Google Shape;2393;p15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15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15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15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15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15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15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15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15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15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15"/>
          <p:cNvGrpSpPr/>
          <p:nvPr/>
        </p:nvGrpSpPr>
        <p:grpSpPr>
          <a:xfrm>
            <a:off x="5097257" y="915435"/>
            <a:ext cx="1665775" cy="980550"/>
            <a:chOff x="3954050" y="2684450"/>
            <a:chExt cx="1665775" cy="980550"/>
          </a:xfrm>
        </p:grpSpPr>
        <p:sp>
          <p:nvSpPr>
            <p:cNvPr id="2404" name="Google Shape;2404;p15"/>
            <p:cNvSpPr/>
            <p:nvPr/>
          </p:nvSpPr>
          <p:spPr>
            <a:xfrm>
              <a:off x="4472325" y="3223975"/>
              <a:ext cx="185575" cy="441025"/>
            </a:xfrm>
            <a:custGeom>
              <a:avLst/>
              <a:gdLst/>
              <a:ahLst/>
              <a:cxnLst/>
              <a:rect l="l" t="t" r="r" b="b"/>
              <a:pathLst>
                <a:path w="7423" h="17641" extrusionOk="0">
                  <a:moveTo>
                    <a:pt x="3725" y="0"/>
                  </a:moveTo>
                  <a:cubicBezTo>
                    <a:pt x="2816" y="0"/>
                    <a:pt x="1922" y="129"/>
                    <a:pt x="1286" y="516"/>
                  </a:cubicBezTo>
                  <a:lnTo>
                    <a:pt x="1991" y="15360"/>
                  </a:lnTo>
                  <a:cubicBezTo>
                    <a:pt x="2032" y="15774"/>
                    <a:pt x="1784" y="16189"/>
                    <a:pt x="1411" y="16396"/>
                  </a:cubicBezTo>
                  <a:cubicBezTo>
                    <a:pt x="913" y="16769"/>
                    <a:pt x="415" y="17184"/>
                    <a:pt x="1" y="17640"/>
                  </a:cubicBezTo>
                  <a:lnTo>
                    <a:pt x="3898" y="17640"/>
                  </a:lnTo>
                  <a:cubicBezTo>
                    <a:pt x="3815" y="17143"/>
                    <a:pt x="3691" y="16645"/>
                    <a:pt x="3484" y="16189"/>
                  </a:cubicBezTo>
                  <a:lnTo>
                    <a:pt x="7174" y="5201"/>
                  </a:lnTo>
                  <a:lnTo>
                    <a:pt x="7423" y="516"/>
                  </a:lnTo>
                  <a:cubicBezTo>
                    <a:pt x="7423" y="516"/>
                    <a:pt x="5543" y="0"/>
                    <a:pt x="3725" y="0"/>
                  </a:cubicBezTo>
                  <a:close/>
                </a:path>
              </a:pathLst>
            </a:custGeom>
            <a:solidFill>
              <a:srgbClr val="8E7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15"/>
            <p:cNvSpPr/>
            <p:nvPr/>
          </p:nvSpPr>
          <p:spPr>
            <a:xfrm>
              <a:off x="5072500" y="3247225"/>
              <a:ext cx="161725" cy="417775"/>
            </a:xfrm>
            <a:custGeom>
              <a:avLst/>
              <a:gdLst/>
              <a:ahLst/>
              <a:cxnLst/>
              <a:rect l="l" t="t" r="r" b="b"/>
              <a:pathLst>
                <a:path w="6469" h="16711" extrusionOk="0">
                  <a:moveTo>
                    <a:pt x="6468" y="1"/>
                  </a:moveTo>
                  <a:cubicBezTo>
                    <a:pt x="6468" y="1"/>
                    <a:pt x="0" y="1452"/>
                    <a:pt x="125" y="4437"/>
                  </a:cubicBezTo>
                  <a:cubicBezTo>
                    <a:pt x="1203" y="7464"/>
                    <a:pt x="2198" y="12813"/>
                    <a:pt x="2488" y="14637"/>
                  </a:cubicBezTo>
                  <a:cubicBezTo>
                    <a:pt x="2571" y="15010"/>
                    <a:pt x="2405" y="15383"/>
                    <a:pt x="2073" y="15591"/>
                  </a:cubicBezTo>
                  <a:lnTo>
                    <a:pt x="374" y="16710"/>
                  </a:lnTo>
                  <a:lnTo>
                    <a:pt x="4769" y="16710"/>
                  </a:lnTo>
                  <a:cubicBezTo>
                    <a:pt x="4686" y="16171"/>
                    <a:pt x="4520" y="15715"/>
                    <a:pt x="4312" y="15217"/>
                  </a:cubicBezTo>
                  <a:cubicBezTo>
                    <a:pt x="4271" y="15135"/>
                    <a:pt x="4230" y="15093"/>
                    <a:pt x="4147" y="15010"/>
                  </a:cubicBezTo>
                  <a:cubicBezTo>
                    <a:pt x="5971" y="11818"/>
                    <a:pt x="6468" y="1"/>
                    <a:pt x="6468" y="1"/>
                  </a:cubicBezTo>
                  <a:close/>
                </a:path>
              </a:pathLst>
            </a:custGeom>
            <a:solidFill>
              <a:srgbClr val="8E7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15"/>
            <p:cNvSpPr/>
            <p:nvPr/>
          </p:nvSpPr>
          <p:spPr>
            <a:xfrm>
              <a:off x="4252575" y="2695550"/>
              <a:ext cx="138275" cy="172325"/>
            </a:xfrm>
            <a:custGeom>
              <a:avLst/>
              <a:gdLst/>
              <a:ahLst/>
              <a:cxnLst/>
              <a:rect l="l" t="t" r="r" b="b"/>
              <a:pathLst>
                <a:path w="5531" h="6893" extrusionOk="0">
                  <a:moveTo>
                    <a:pt x="2976" y="0"/>
                  </a:moveTo>
                  <a:cubicBezTo>
                    <a:pt x="2679" y="0"/>
                    <a:pt x="2362" y="165"/>
                    <a:pt x="2032" y="549"/>
                  </a:cubicBezTo>
                  <a:cubicBezTo>
                    <a:pt x="1" y="2954"/>
                    <a:pt x="3815" y="6893"/>
                    <a:pt x="3815" y="6893"/>
                  </a:cubicBezTo>
                  <a:cubicBezTo>
                    <a:pt x="3815" y="6893"/>
                    <a:pt x="5142" y="6893"/>
                    <a:pt x="5184" y="5898"/>
                  </a:cubicBezTo>
                  <a:cubicBezTo>
                    <a:pt x="5531" y="4404"/>
                    <a:pt x="4511" y="0"/>
                    <a:pt x="2976" y="0"/>
                  </a:cubicBezTo>
                  <a:close/>
                </a:path>
              </a:pathLst>
            </a:custGeom>
            <a:solidFill>
              <a:srgbClr val="8E7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15"/>
            <p:cNvSpPr/>
            <p:nvPr/>
          </p:nvSpPr>
          <p:spPr>
            <a:xfrm>
              <a:off x="4373850" y="2684450"/>
              <a:ext cx="161500" cy="175900"/>
            </a:xfrm>
            <a:custGeom>
              <a:avLst/>
              <a:gdLst/>
              <a:ahLst/>
              <a:cxnLst/>
              <a:rect l="l" t="t" r="r" b="b"/>
              <a:pathLst>
                <a:path w="6460" h="7036" extrusionOk="0">
                  <a:moveTo>
                    <a:pt x="3780" y="0"/>
                  </a:moveTo>
                  <a:cubicBezTo>
                    <a:pt x="3652" y="0"/>
                    <a:pt x="3512" y="13"/>
                    <a:pt x="3359" y="39"/>
                  </a:cubicBezTo>
                  <a:cubicBezTo>
                    <a:pt x="1" y="578"/>
                    <a:pt x="416" y="6590"/>
                    <a:pt x="416" y="6590"/>
                  </a:cubicBezTo>
                  <a:cubicBezTo>
                    <a:pt x="416" y="6590"/>
                    <a:pt x="962" y="7035"/>
                    <a:pt x="1545" y="7035"/>
                  </a:cubicBezTo>
                  <a:cubicBezTo>
                    <a:pt x="1797" y="7035"/>
                    <a:pt x="2056" y="6952"/>
                    <a:pt x="2281" y="6715"/>
                  </a:cubicBezTo>
                  <a:cubicBezTo>
                    <a:pt x="3785" y="5567"/>
                    <a:pt x="6460" y="0"/>
                    <a:pt x="3780" y="0"/>
                  </a:cubicBezTo>
                  <a:close/>
                </a:path>
              </a:pathLst>
            </a:custGeom>
            <a:solidFill>
              <a:srgbClr val="A99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15"/>
            <p:cNvSpPr/>
            <p:nvPr/>
          </p:nvSpPr>
          <p:spPr>
            <a:xfrm>
              <a:off x="4388375" y="2758450"/>
              <a:ext cx="93750" cy="101575"/>
            </a:xfrm>
            <a:custGeom>
              <a:avLst/>
              <a:gdLst/>
              <a:ahLst/>
              <a:cxnLst/>
              <a:rect l="l" t="t" r="r" b="b"/>
              <a:pathLst>
                <a:path w="3750" h="4063" extrusionOk="0">
                  <a:moveTo>
                    <a:pt x="2192" y="1"/>
                  </a:moveTo>
                  <a:cubicBezTo>
                    <a:pt x="2118" y="1"/>
                    <a:pt x="2037" y="8"/>
                    <a:pt x="1949" y="23"/>
                  </a:cubicBezTo>
                  <a:cubicBezTo>
                    <a:pt x="0" y="355"/>
                    <a:pt x="291" y="3796"/>
                    <a:pt x="291" y="3796"/>
                  </a:cubicBezTo>
                  <a:cubicBezTo>
                    <a:pt x="291" y="3796"/>
                    <a:pt x="598" y="4062"/>
                    <a:pt x="924" y="4062"/>
                  </a:cubicBezTo>
                  <a:cubicBezTo>
                    <a:pt x="1062" y="4062"/>
                    <a:pt x="1204" y="4015"/>
                    <a:pt x="1327" y="3879"/>
                  </a:cubicBezTo>
                  <a:cubicBezTo>
                    <a:pt x="2198" y="3206"/>
                    <a:pt x="3749" y="1"/>
                    <a:pt x="2192" y="1"/>
                  </a:cubicBezTo>
                  <a:close/>
                </a:path>
              </a:pathLst>
            </a:custGeom>
            <a:solidFill>
              <a:srgbClr val="E5C9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15"/>
            <p:cNvSpPr/>
            <p:nvPr/>
          </p:nvSpPr>
          <p:spPr>
            <a:xfrm>
              <a:off x="5274650" y="3002650"/>
              <a:ext cx="310975" cy="346375"/>
            </a:xfrm>
            <a:custGeom>
              <a:avLst/>
              <a:gdLst/>
              <a:ahLst/>
              <a:cxnLst/>
              <a:rect l="l" t="t" r="r" b="b"/>
              <a:pathLst>
                <a:path w="12439" h="13855" extrusionOk="0">
                  <a:moveTo>
                    <a:pt x="3153" y="0"/>
                  </a:moveTo>
                  <a:cubicBezTo>
                    <a:pt x="1415" y="0"/>
                    <a:pt x="0" y="1960"/>
                    <a:pt x="1036" y="3730"/>
                  </a:cubicBezTo>
                  <a:cubicBezTo>
                    <a:pt x="1451" y="4477"/>
                    <a:pt x="2321" y="4767"/>
                    <a:pt x="2943" y="5347"/>
                  </a:cubicBezTo>
                  <a:cubicBezTo>
                    <a:pt x="4229" y="6633"/>
                    <a:pt x="5307" y="8125"/>
                    <a:pt x="6136" y="9784"/>
                  </a:cubicBezTo>
                  <a:cubicBezTo>
                    <a:pt x="6426" y="10323"/>
                    <a:pt x="6675" y="10986"/>
                    <a:pt x="7048" y="11650"/>
                  </a:cubicBezTo>
                  <a:cubicBezTo>
                    <a:pt x="7463" y="12437"/>
                    <a:pt x="8043" y="13059"/>
                    <a:pt x="8748" y="13515"/>
                  </a:cubicBezTo>
                  <a:cubicBezTo>
                    <a:pt x="9110" y="13733"/>
                    <a:pt x="9535" y="13855"/>
                    <a:pt x="9968" y="13855"/>
                  </a:cubicBezTo>
                  <a:cubicBezTo>
                    <a:pt x="10031" y="13855"/>
                    <a:pt x="10095" y="13852"/>
                    <a:pt x="10158" y="13847"/>
                  </a:cubicBezTo>
                  <a:cubicBezTo>
                    <a:pt x="10614" y="13806"/>
                    <a:pt x="11070" y="13640"/>
                    <a:pt x="11402" y="13350"/>
                  </a:cubicBezTo>
                  <a:cubicBezTo>
                    <a:pt x="12024" y="12811"/>
                    <a:pt x="12397" y="12064"/>
                    <a:pt x="12438" y="11276"/>
                  </a:cubicBezTo>
                  <a:cubicBezTo>
                    <a:pt x="12438" y="11111"/>
                    <a:pt x="12303" y="11013"/>
                    <a:pt x="12172" y="11013"/>
                  </a:cubicBezTo>
                  <a:cubicBezTo>
                    <a:pt x="12073" y="11013"/>
                    <a:pt x="11976" y="11069"/>
                    <a:pt x="11941" y="11194"/>
                  </a:cubicBezTo>
                  <a:cubicBezTo>
                    <a:pt x="11775" y="11733"/>
                    <a:pt x="11360" y="12189"/>
                    <a:pt x="10863" y="12437"/>
                  </a:cubicBezTo>
                  <a:cubicBezTo>
                    <a:pt x="10724" y="12506"/>
                    <a:pt x="10577" y="12539"/>
                    <a:pt x="10433" y="12539"/>
                  </a:cubicBezTo>
                  <a:cubicBezTo>
                    <a:pt x="10144" y="12539"/>
                    <a:pt x="9867" y="12410"/>
                    <a:pt x="9702" y="12189"/>
                  </a:cubicBezTo>
                  <a:cubicBezTo>
                    <a:pt x="9370" y="11774"/>
                    <a:pt x="9163" y="11318"/>
                    <a:pt x="9038" y="10820"/>
                  </a:cubicBezTo>
                  <a:cubicBezTo>
                    <a:pt x="8914" y="10240"/>
                    <a:pt x="8831" y="9576"/>
                    <a:pt x="8665" y="8830"/>
                  </a:cubicBezTo>
                  <a:cubicBezTo>
                    <a:pt x="8333" y="7420"/>
                    <a:pt x="7877" y="6011"/>
                    <a:pt x="7297" y="4642"/>
                  </a:cubicBezTo>
                  <a:lnTo>
                    <a:pt x="6841" y="3689"/>
                  </a:lnTo>
                  <a:cubicBezTo>
                    <a:pt x="6716" y="3357"/>
                    <a:pt x="6551" y="3025"/>
                    <a:pt x="6343" y="2694"/>
                  </a:cubicBezTo>
                  <a:cubicBezTo>
                    <a:pt x="6136" y="2279"/>
                    <a:pt x="5929" y="1947"/>
                    <a:pt x="5680" y="1574"/>
                  </a:cubicBezTo>
                  <a:cubicBezTo>
                    <a:pt x="5307" y="1118"/>
                    <a:pt x="4892" y="704"/>
                    <a:pt x="4436" y="372"/>
                  </a:cubicBezTo>
                  <a:cubicBezTo>
                    <a:pt x="4009" y="114"/>
                    <a:pt x="3571" y="0"/>
                    <a:pt x="3153" y="0"/>
                  </a:cubicBezTo>
                  <a:close/>
                </a:path>
              </a:pathLst>
            </a:custGeom>
            <a:solidFill>
              <a:srgbClr val="A99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15"/>
            <p:cNvSpPr/>
            <p:nvPr/>
          </p:nvSpPr>
          <p:spPr>
            <a:xfrm>
              <a:off x="5548275" y="3223400"/>
              <a:ext cx="71550" cy="89725"/>
            </a:xfrm>
            <a:custGeom>
              <a:avLst/>
              <a:gdLst/>
              <a:ahLst/>
              <a:cxnLst/>
              <a:rect l="l" t="t" r="r" b="b"/>
              <a:pathLst>
                <a:path w="2862" h="3589" extrusionOk="0">
                  <a:moveTo>
                    <a:pt x="2198" y="0"/>
                  </a:moveTo>
                  <a:cubicBezTo>
                    <a:pt x="1825" y="498"/>
                    <a:pt x="1286" y="912"/>
                    <a:pt x="705" y="1120"/>
                  </a:cubicBezTo>
                  <a:cubicBezTo>
                    <a:pt x="1" y="1451"/>
                    <a:pt x="1" y="2322"/>
                    <a:pt x="374" y="2903"/>
                  </a:cubicBezTo>
                  <a:cubicBezTo>
                    <a:pt x="540" y="3151"/>
                    <a:pt x="747" y="3317"/>
                    <a:pt x="996" y="3442"/>
                  </a:cubicBezTo>
                  <a:cubicBezTo>
                    <a:pt x="1188" y="3542"/>
                    <a:pt x="1386" y="3588"/>
                    <a:pt x="1579" y="3588"/>
                  </a:cubicBezTo>
                  <a:cubicBezTo>
                    <a:pt x="2257" y="3588"/>
                    <a:pt x="2861" y="3014"/>
                    <a:pt x="2861" y="2239"/>
                  </a:cubicBezTo>
                  <a:cubicBezTo>
                    <a:pt x="2861" y="1825"/>
                    <a:pt x="2737" y="1368"/>
                    <a:pt x="2613" y="995"/>
                  </a:cubicBezTo>
                  <a:cubicBezTo>
                    <a:pt x="2447" y="664"/>
                    <a:pt x="2322" y="332"/>
                    <a:pt x="2198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15"/>
            <p:cNvSpPr/>
            <p:nvPr/>
          </p:nvSpPr>
          <p:spPr>
            <a:xfrm>
              <a:off x="4074300" y="2815950"/>
              <a:ext cx="1375525" cy="849050"/>
            </a:xfrm>
            <a:custGeom>
              <a:avLst/>
              <a:gdLst/>
              <a:ahLst/>
              <a:cxnLst/>
              <a:rect l="l" t="t" r="r" b="b"/>
              <a:pathLst>
                <a:path w="55021" h="33962" extrusionOk="0">
                  <a:moveTo>
                    <a:pt x="25345" y="0"/>
                  </a:moveTo>
                  <a:cubicBezTo>
                    <a:pt x="24818" y="0"/>
                    <a:pt x="24277" y="53"/>
                    <a:pt x="23717" y="169"/>
                  </a:cubicBezTo>
                  <a:cubicBezTo>
                    <a:pt x="22763" y="335"/>
                    <a:pt x="21809" y="708"/>
                    <a:pt x="20980" y="1206"/>
                  </a:cubicBezTo>
                  <a:cubicBezTo>
                    <a:pt x="20524" y="1455"/>
                    <a:pt x="20109" y="1745"/>
                    <a:pt x="19736" y="2077"/>
                  </a:cubicBezTo>
                  <a:cubicBezTo>
                    <a:pt x="19529" y="2242"/>
                    <a:pt x="18907" y="3072"/>
                    <a:pt x="18658" y="3113"/>
                  </a:cubicBezTo>
                  <a:cubicBezTo>
                    <a:pt x="18651" y="3114"/>
                    <a:pt x="18644" y="3114"/>
                    <a:pt x="18636" y="3114"/>
                  </a:cubicBezTo>
                  <a:cubicBezTo>
                    <a:pt x="18213" y="3114"/>
                    <a:pt x="17367" y="1989"/>
                    <a:pt x="17041" y="1745"/>
                  </a:cubicBezTo>
                  <a:cubicBezTo>
                    <a:pt x="16171" y="1206"/>
                    <a:pt x="15175" y="874"/>
                    <a:pt x="14180" y="791"/>
                  </a:cubicBezTo>
                  <a:cubicBezTo>
                    <a:pt x="13948" y="767"/>
                    <a:pt x="13716" y="756"/>
                    <a:pt x="13485" y="756"/>
                  </a:cubicBezTo>
                  <a:cubicBezTo>
                    <a:pt x="12105" y="756"/>
                    <a:pt x="10756" y="1177"/>
                    <a:pt x="9620" y="1994"/>
                  </a:cubicBezTo>
                  <a:cubicBezTo>
                    <a:pt x="7754" y="3279"/>
                    <a:pt x="6386" y="5435"/>
                    <a:pt x="5308" y="7508"/>
                  </a:cubicBezTo>
                  <a:cubicBezTo>
                    <a:pt x="4105" y="9789"/>
                    <a:pt x="3649" y="15137"/>
                    <a:pt x="0" y="17210"/>
                  </a:cubicBezTo>
                  <a:cubicBezTo>
                    <a:pt x="0" y="17210"/>
                    <a:pt x="747" y="17874"/>
                    <a:pt x="788" y="17915"/>
                  </a:cubicBezTo>
                  <a:cubicBezTo>
                    <a:pt x="1493" y="18496"/>
                    <a:pt x="2239" y="18993"/>
                    <a:pt x="3027" y="19408"/>
                  </a:cubicBezTo>
                  <a:cubicBezTo>
                    <a:pt x="3815" y="19864"/>
                    <a:pt x="4603" y="20196"/>
                    <a:pt x="5473" y="20444"/>
                  </a:cubicBezTo>
                  <a:cubicBezTo>
                    <a:pt x="6263" y="20635"/>
                    <a:pt x="7071" y="20736"/>
                    <a:pt x="7873" y="20736"/>
                  </a:cubicBezTo>
                  <a:cubicBezTo>
                    <a:pt x="8292" y="20736"/>
                    <a:pt x="8709" y="20709"/>
                    <a:pt x="9122" y="20652"/>
                  </a:cubicBezTo>
                  <a:cubicBezTo>
                    <a:pt x="11693" y="20237"/>
                    <a:pt x="13807" y="18413"/>
                    <a:pt x="15507" y="16464"/>
                  </a:cubicBezTo>
                  <a:cubicBezTo>
                    <a:pt x="16378" y="19118"/>
                    <a:pt x="18658" y="20444"/>
                    <a:pt x="19156" y="20859"/>
                  </a:cubicBezTo>
                  <a:cubicBezTo>
                    <a:pt x="20773" y="22186"/>
                    <a:pt x="22639" y="23264"/>
                    <a:pt x="24587" y="24010"/>
                  </a:cubicBezTo>
                  <a:lnTo>
                    <a:pt x="25790" y="31598"/>
                  </a:lnTo>
                  <a:cubicBezTo>
                    <a:pt x="25831" y="32054"/>
                    <a:pt x="25624" y="32510"/>
                    <a:pt x="25209" y="32717"/>
                  </a:cubicBezTo>
                  <a:cubicBezTo>
                    <a:pt x="24629" y="33049"/>
                    <a:pt x="24090" y="33464"/>
                    <a:pt x="23634" y="33961"/>
                  </a:cubicBezTo>
                  <a:lnTo>
                    <a:pt x="27987" y="33961"/>
                  </a:lnTo>
                  <a:cubicBezTo>
                    <a:pt x="27946" y="33464"/>
                    <a:pt x="27780" y="32966"/>
                    <a:pt x="27573" y="32510"/>
                  </a:cubicBezTo>
                  <a:lnTo>
                    <a:pt x="27573" y="32468"/>
                  </a:lnTo>
                  <a:lnTo>
                    <a:pt x="29314" y="25337"/>
                  </a:lnTo>
                  <a:cubicBezTo>
                    <a:pt x="31273" y="25746"/>
                    <a:pt x="33253" y="25952"/>
                    <a:pt x="35226" y="25952"/>
                  </a:cubicBezTo>
                  <a:cubicBezTo>
                    <a:pt x="38054" y="25952"/>
                    <a:pt x="40866" y="25528"/>
                    <a:pt x="43577" y="24674"/>
                  </a:cubicBezTo>
                  <a:cubicBezTo>
                    <a:pt x="44738" y="24342"/>
                    <a:pt x="46065" y="23886"/>
                    <a:pt x="47392" y="23305"/>
                  </a:cubicBezTo>
                  <a:cubicBezTo>
                    <a:pt x="48221" y="26042"/>
                    <a:pt x="48926" y="28778"/>
                    <a:pt x="49465" y="31556"/>
                  </a:cubicBezTo>
                  <a:cubicBezTo>
                    <a:pt x="49548" y="32012"/>
                    <a:pt x="49340" y="32468"/>
                    <a:pt x="48926" y="32717"/>
                  </a:cubicBezTo>
                  <a:cubicBezTo>
                    <a:pt x="48387" y="33049"/>
                    <a:pt x="47848" y="33464"/>
                    <a:pt x="47392" y="33961"/>
                  </a:cubicBezTo>
                  <a:lnTo>
                    <a:pt x="51745" y="33961"/>
                  </a:lnTo>
                  <a:cubicBezTo>
                    <a:pt x="51662" y="33464"/>
                    <a:pt x="51538" y="32966"/>
                    <a:pt x="51289" y="32510"/>
                  </a:cubicBezTo>
                  <a:cubicBezTo>
                    <a:pt x="53362" y="29939"/>
                    <a:pt x="54026" y="19532"/>
                    <a:pt x="54150" y="17542"/>
                  </a:cubicBezTo>
                  <a:cubicBezTo>
                    <a:pt x="55021" y="15179"/>
                    <a:pt x="54523" y="12442"/>
                    <a:pt x="53777" y="10120"/>
                  </a:cubicBezTo>
                  <a:cubicBezTo>
                    <a:pt x="51802" y="4067"/>
                    <a:pt x="48943" y="389"/>
                    <a:pt x="43996" y="389"/>
                  </a:cubicBezTo>
                  <a:cubicBezTo>
                    <a:pt x="42607" y="389"/>
                    <a:pt x="41052" y="680"/>
                    <a:pt x="39306" y="1289"/>
                  </a:cubicBezTo>
                  <a:cubicBezTo>
                    <a:pt x="37689" y="1745"/>
                    <a:pt x="36072" y="2118"/>
                    <a:pt x="34455" y="2408"/>
                  </a:cubicBezTo>
                  <a:cubicBezTo>
                    <a:pt x="34222" y="2439"/>
                    <a:pt x="33991" y="2454"/>
                    <a:pt x="33763" y="2454"/>
                  </a:cubicBezTo>
                  <a:cubicBezTo>
                    <a:pt x="33060" y="2454"/>
                    <a:pt x="32386" y="2307"/>
                    <a:pt x="31760" y="1994"/>
                  </a:cubicBezTo>
                  <a:cubicBezTo>
                    <a:pt x="29638" y="983"/>
                    <a:pt x="27626" y="0"/>
                    <a:pt x="25345" y="0"/>
                  </a:cubicBezTo>
                  <a:close/>
                </a:path>
              </a:pathLst>
            </a:custGeom>
            <a:solidFill>
              <a:srgbClr val="A99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15"/>
            <p:cNvSpPr/>
            <p:nvPr/>
          </p:nvSpPr>
          <p:spPr>
            <a:xfrm>
              <a:off x="4303375" y="3053925"/>
              <a:ext cx="74125" cy="60950"/>
            </a:xfrm>
            <a:custGeom>
              <a:avLst/>
              <a:gdLst/>
              <a:ahLst/>
              <a:cxnLst/>
              <a:rect l="l" t="t" r="r" b="b"/>
              <a:pathLst>
                <a:path w="2965" h="2438" extrusionOk="0">
                  <a:moveTo>
                    <a:pt x="1502" y="1"/>
                  </a:moveTo>
                  <a:cubicBezTo>
                    <a:pt x="1374" y="1"/>
                    <a:pt x="1245" y="20"/>
                    <a:pt x="1120" y="62"/>
                  </a:cubicBezTo>
                  <a:cubicBezTo>
                    <a:pt x="83" y="435"/>
                    <a:pt x="0" y="1845"/>
                    <a:pt x="996" y="2301"/>
                  </a:cubicBezTo>
                  <a:cubicBezTo>
                    <a:pt x="1175" y="2395"/>
                    <a:pt x="1359" y="2437"/>
                    <a:pt x="1537" y="2437"/>
                  </a:cubicBezTo>
                  <a:cubicBezTo>
                    <a:pt x="2305" y="2437"/>
                    <a:pt x="2965" y="1650"/>
                    <a:pt x="2696" y="809"/>
                  </a:cubicBezTo>
                  <a:cubicBezTo>
                    <a:pt x="2497" y="312"/>
                    <a:pt x="2008" y="1"/>
                    <a:pt x="150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15"/>
            <p:cNvSpPr/>
            <p:nvPr/>
          </p:nvSpPr>
          <p:spPr>
            <a:xfrm>
              <a:off x="4335500" y="3057800"/>
              <a:ext cx="24975" cy="21200"/>
            </a:xfrm>
            <a:custGeom>
              <a:avLst/>
              <a:gdLst/>
              <a:ahLst/>
              <a:cxnLst/>
              <a:rect l="l" t="t" r="r" b="b"/>
              <a:pathLst>
                <a:path w="999" h="848" extrusionOk="0">
                  <a:moveTo>
                    <a:pt x="493" y="1"/>
                  </a:moveTo>
                  <a:cubicBezTo>
                    <a:pt x="439" y="1"/>
                    <a:pt x="384" y="11"/>
                    <a:pt x="333" y="32"/>
                  </a:cubicBezTo>
                  <a:cubicBezTo>
                    <a:pt x="84" y="73"/>
                    <a:pt x="1" y="322"/>
                    <a:pt x="42" y="529"/>
                  </a:cubicBezTo>
                  <a:cubicBezTo>
                    <a:pt x="106" y="754"/>
                    <a:pt x="276" y="848"/>
                    <a:pt x="448" y="848"/>
                  </a:cubicBezTo>
                  <a:cubicBezTo>
                    <a:pt x="720" y="848"/>
                    <a:pt x="999" y="611"/>
                    <a:pt x="872" y="280"/>
                  </a:cubicBezTo>
                  <a:cubicBezTo>
                    <a:pt x="809" y="94"/>
                    <a:pt x="654" y="1"/>
                    <a:pt x="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15"/>
            <p:cNvSpPr/>
            <p:nvPr/>
          </p:nvSpPr>
          <p:spPr>
            <a:xfrm>
              <a:off x="4284725" y="3206800"/>
              <a:ext cx="122325" cy="86600"/>
            </a:xfrm>
            <a:custGeom>
              <a:avLst/>
              <a:gdLst/>
              <a:ahLst/>
              <a:cxnLst/>
              <a:rect l="l" t="t" r="r" b="b"/>
              <a:pathLst>
                <a:path w="4893" h="3464" extrusionOk="0">
                  <a:moveTo>
                    <a:pt x="3815" y="1"/>
                  </a:moveTo>
                  <a:cubicBezTo>
                    <a:pt x="3442" y="1"/>
                    <a:pt x="3193" y="332"/>
                    <a:pt x="2985" y="581"/>
                  </a:cubicBezTo>
                  <a:cubicBezTo>
                    <a:pt x="2737" y="871"/>
                    <a:pt x="2446" y="1120"/>
                    <a:pt x="2115" y="1328"/>
                  </a:cubicBezTo>
                  <a:cubicBezTo>
                    <a:pt x="1824" y="1452"/>
                    <a:pt x="1493" y="1576"/>
                    <a:pt x="1161" y="1576"/>
                  </a:cubicBezTo>
                  <a:cubicBezTo>
                    <a:pt x="415" y="1576"/>
                    <a:pt x="0" y="2489"/>
                    <a:pt x="498" y="3028"/>
                  </a:cubicBezTo>
                  <a:cubicBezTo>
                    <a:pt x="776" y="3346"/>
                    <a:pt x="1150" y="3464"/>
                    <a:pt x="1541" y="3464"/>
                  </a:cubicBezTo>
                  <a:cubicBezTo>
                    <a:pt x="1966" y="3464"/>
                    <a:pt x="2411" y="3325"/>
                    <a:pt x="2778" y="3152"/>
                  </a:cubicBezTo>
                  <a:cubicBezTo>
                    <a:pt x="3483" y="2862"/>
                    <a:pt x="4063" y="2406"/>
                    <a:pt x="4520" y="1784"/>
                  </a:cubicBezTo>
                  <a:cubicBezTo>
                    <a:pt x="4893" y="1162"/>
                    <a:pt x="4727" y="1"/>
                    <a:pt x="3815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15"/>
            <p:cNvSpPr/>
            <p:nvPr/>
          </p:nvSpPr>
          <p:spPr>
            <a:xfrm>
              <a:off x="4341725" y="3216125"/>
              <a:ext cx="62225" cy="72600"/>
            </a:xfrm>
            <a:custGeom>
              <a:avLst/>
              <a:gdLst/>
              <a:ahLst/>
              <a:cxnLst/>
              <a:rect l="l" t="t" r="r" b="b"/>
              <a:pathLst>
                <a:path w="2489" h="2904" extrusionOk="0">
                  <a:moveTo>
                    <a:pt x="2240" y="1"/>
                  </a:moveTo>
                  <a:cubicBezTo>
                    <a:pt x="1576" y="333"/>
                    <a:pt x="1" y="1245"/>
                    <a:pt x="166" y="2903"/>
                  </a:cubicBezTo>
                  <a:cubicBezTo>
                    <a:pt x="249" y="2862"/>
                    <a:pt x="374" y="2820"/>
                    <a:pt x="498" y="2779"/>
                  </a:cubicBezTo>
                  <a:cubicBezTo>
                    <a:pt x="1203" y="2489"/>
                    <a:pt x="1783" y="2033"/>
                    <a:pt x="2240" y="1411"/>
                  </a:cubicBezTo>
                  <a:cubicBezTo>
                    <a:pt x="2488" y="996"/>
                    <a:pt x="2488" y="457"/>
                    <a:pt x="2240" y="1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15"/>
            <p:cNvSpPr/>
            <p:nvPr/>
          </p:nvSpPr>
          <p:spPr>
            <a:xfrm>
              <a:off x="3954050" y="2968850"/>
              <a:ext cx="245700" cy="276325"/>
            </a:xfrm>
            <a:custGeom>
              <a:avLst/>
              <a:gdLst/>
              <a:ahLst/>
              <a:cxnLst/>
              <a:rect l="l" t="t" r="r" b="b"/>
              <a:pathLst>
                <a:path w="9828" h="11053" extrusionOk="0">
                  <a:moveTo>
                    <a:pt x="354" y="1"/>
                  </a:moveTo>
                  <a:cubicBezTo>
                    <a:pt x="175" y="1"/>
                    <a:pt x="1" y="155"/>
                    <a:pt x="1" y="397"/>
                  </a:cubicBezTo>
                  <a:cubicBezTo>
                    <a:pt x="167" y="6824"/>
                    <a:pt x="4852" y="11053"/>
                    <a:pt x="4852" y="11053"/>
                  </a:cubicBezTo>
                  <a:cubicBezTo>
                    <a:pt x="9827" y="10887"/>
                    <a:pt x="8459" y="6077"/>
                    <a:pt x="8459" y="6077"/>
                  </a:cubicBezTo>
                  <a:lnTo>
                    <a:pt x="8459" y="6077"/>
                  </a:lnTo>
                  <a:cubicBezTo>
                    <a:pt x="8443" y="6078"/>
                    <a:pt x="8427" y="6078"/>
                    <a:pt x="8410" y="6078"/>
                  </a:cubicBezTo>
                  <a:cubicBezTo>
                    <a:pt x="5360" y="6078"/>
                    <a:pt x="2437" y="2210"/>
                    <a:pt x="623" y="148"/>
                  </a:cubicBezTo>
                  <a:cubicBezTo>
                    <a:pt x="550" y="46"/>
                    <a:pt x="451" y="1"/>
                    <a:pt x="354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15"/>
            <p:cNvSpPr/>
            <p:nvPr/>
          </p:nvSpPr>
          <p:spPr>
            <a:xfrm>
              <a:off x="4115450" y="2993625"/>
              <a:ext cx="122275" cy="106600"/>
            </a:xfrm>
            <a:custGeom>
              <a:avLst/>
              <a:gdLst/>
              <a:ahLst/>
              <a:cxnLst/>
              <a:rect l="l" t="t" r="r" b="b"/>
              <a:pathLst>
                <a:path w="4891" h="4264" extrusionOk="0">
                  <a:moveTo>
                    <a:pt x="428" y="0"/>
                  </a:moveTo>
                  <a:cubicBezTo>
                    <a:pt x="199" y="0"/>
                    <a:pt x="0" y="238"/>
                    <a:pt x="96" y="526"/>
                  </a:cubicBezTo>
                  <a:cubicBezTo>
                    <a:pt x="718" y="2184"/>
                    <a:pt x="1962" y="4174"/>
                    <a:pt x="3164" y="4257"/>
                  </a:cubicBezTo>
                  <a:cubicBezTo>
                    <a:pt x="3210" y="4261"/>
                    <a:pt x="3254" y="4263"/>
                    <a:pt x="3298" y="4263"/>
                  </a:cubicBezTo>
                  <a:cubicBezTo>
                    <a:pt x="4556" y="4263"/>
                    <a:pt x="4890" y="2561"/>
                    <a:pt x="4449" y="1479"/>
                  </a:cubicBezTo>
                  <a:cubicBezTo>
                    <a:pt x="4325" y="1230"/>
                    <a:pt x="4076" y="1106"/>
                    <a:pt x="3827" y="1106"/>
                  </a:cubicBezTo>
                  <a:cubicBezTo>
                    <a:pt x="2666" y="1106"/>
                    <a:pt x="1588" y="733"/>
                    <a:pt x="635" y="69"/>
                  </a:cubicBezTo>
                  <a:cubicBezTo>
                    <a:pt x="568" y="22"/>
                    <a:pt x="497" y="0"/>
                    <a:pt x="428" y="0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15"/>
            <p:cNvSpPr/>
            <p:nvPr/>
          </p:nvSpPr>
          <p:spPr>
            <a:xfrm>
              <a:off x="4145825" y="3250350"/>
              <a:ext cx="21775" cy="17875"/>
            </a:xfrm>
            <a:custGeom>
              <a:avLst/>
              <a:gdLst/>
              <a:ahLst/>
              <a:cxnLst/>
              <a:rect l="l" t="t" r="r" b="b"/>
              <a:pathLst>
                <a:path w="871" h="715" extrusionOk="0">
                  <a:moveTo>
                    <a:pt x="498" y="0"/>
                  </a:moveTo>
                  <a:cubicBezTo>
                    <a:pt x="166" y="0"/>
                    <a:pt x="0" y="373"/>
                    <a:pt x="249" y="622"/>
                  </a:cubicBezTo>
                  <a:cubicBezTo>
                    <a:pt x="313" y="686"/>
                    <a:pt x="397" y="715"/>
                    <a:pt x="483" y="715"/>
                  </a:cubicBezTo>
                  <a:cubicBezTo>
                    <a:pt x="673" y="715"/>
                    <a:pt x="871" y="574"/>
                    <a:pt x="871" y="373"/>
                  </a:cubicBezTo>
                  <a:cubicBezTo>
                    <a:pt x="871" y="166"/>
                    <a:pt x="705" y="0"/>
                    <a:pt x="498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15"/>
            <p:cNvSpPr/>
            <p:nvPr/>
          </p:nvSpPr>
          <p:spPr>
            <a:xfrm>
              <a:off x="4683800" y="2815925"/>
              <a:ext cx="520375" cy="324575"/>
            </a:xfrm>
            <a:custGeom>
              <a:avLst/>
              <a:gdLst/>
              <a:ahLst/>
              <a:cxnLst/>
              <a:rect l="l" t="t" r="r" b="b"/>
              <a:pathLst>
                <a:path w="20815" h="12983" extrusionOk="0">
                  <a:moveTo>
                    <a:pt x="912" y="0"/>
                  </a:moveTo>
                  <a:cubicBezTo>
                    <a:pt x="608" y="0"/>
                    <a:pt x="304" y="16"/>
                    <a:pt x="0" y="46"/>
                  </a:cubicBezTo>
                  <a:cubicBezTo>
                    <a:pt x="0" y="46"/>
                    <a:pt x="4768" y="1456"/>
                    <a:pt x="6427" y="4607"/>
                  </a:cubicBezTo>
                  <a:cubicBezTo>
                    <a:pt x="7297" y="7012"/>
                    <a:pt x="8127" y="10204"/>
                    <a:pt x="7795" y="12982"/>
                  </a:cubicBezTo>
                  <a:cubicBezTo>
                    <a:pt x="8873" y="9955"/>
                    <a:pt x="9744" y="4441"/>
                    <a:pt x="13061" y="3529"/>
                  </a:cubicBezTo>
                  <a:cubicBezTo>
                    <a:pt x="13418" y="3436"/>
                    <a:pt x="13764" y="3392"/>
                    <a:pt x="14097" y="3392"/>
                  </a:cubicBezTo>
                  <a:cubicBezTo>
                    <a:pt x="17472" y="3392"/>
                    <a:pt x="19607" y="7897"/>
                    <a:pt x="20814" y="11407"/>
                  </a:cubicBezTo>
                  <a:cubicBezTo>
                    <a:pt x="20399" y="8504"/>
                    <a:pt x="17580" y="1083"/>
                    <a:pt x="20814" y="461"/>
                  </a:cubicBezTo>
                  <a:cubicBezTo>
                    <a:pt x="20424" y="428"/>
                    <a:pt x="20032" y="411"/>
                    <a:pt x="19640" y="411"/>
                  </a:cubicBezTo>
                  <a:cubicBezTo>
                    <a:pt x="18033" y="411"/>
                    <a:pt x="16426" y="690"/>
                    <a:pt x="14926" y="1290"/>
                  </a:cubicBezTo>
                  <a:cubicBezTo>
                    <a:pt x="13351" y="1746"/>
                    <a:pt x="11692" y="2119"/>
                    <a:pt x="10075" y="2409"/>
                  </a:cubicBezTo>
                  <a:cubicBezTo>
                    <a:pt x="9852" y="2440"/>
                    <a:pt x="9626" y="2455"/>
                    <a:pt x="9400" y="2455"/>
                  </a:cubicBezTo>
                  <a:cubicBezTo>
                    <a:pt x="8703" y="2455"/>
                    <a:pt x="8006" y="2308"/>
                    <a:pt x="7380" y="1995"/>
                  </a:cubicBezTo>
                  <a:cubicBezTo>
                    <a:pt x="6551" y="1580"/>
                    <a:pt x="5722" y="1207"/>
                    <a:pt x="4893" y="875"/>
                  </a:cubicBezTo>
                  <a:lnTo>
                    <a:pt x="4851" y="875"/>
                  </a:lnTo>
                  <a:cubicBezTo>
                    <a:pt x="3598" y="300"/>
                    <a:pt x="2263" y="0"/>
                    <a:pt x="912" y="0"/>
                  </a:cubicBezTo>
                  <a:close/>
                </a:path>
              </a:pathLst>
            </a:custGeom>
            <a:solidFill>
              <a:srgbClr val="A99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15"/>
            <p:cNvSpPr/>
            <p:nvPr/>
          </p:nvSpPr>
          <p:spPr>
            <a:xfrm>
              <a:off x="3986200" y="3117675"/>
              <a:ext cx="214575" cy="127500"/>
            </a:xfrm>
            <a:custGeom>
              <a:avLst/>
              <a:gdLst/>
              <a:ahLst/>
              <a:cxnLst/>
              <a:rect l="l" t="t" r="r" b="b"/>
              <a:pathLst>
                <a:path w="8583" h="5100" extrusionOk="0">
                  <a:moveTo>
                    <a:pt x="0" y="0"/>
                  </a:moveTo>
                  <a:lnTo>
                    <a:pt x="0" y="0"/>
                  </a:lnTo>
                  <a:cubicBezTo>
                    <a:pt x="871" y="1907"/>
                    <a:pt x="2073" y="3649"/>
                    <a:pt x="3566" y="5100"/>
                  </a:cubicBezTo>
                  <a:cubicBezTo>
                    <a:pt x="8583" y="4975"/>
                    <a:pt x="7173" y="124"/>
                    <a:pt x="7173" y="124"/>
                  </a:cubicBezTo>
                  <a:cubicBezTo>
                    <a:pt x="7049" y="124"/>
                    <a:pt x="6883" y="124"/>
                    <a:pt x="6758" y="83"/>
                  </a:cubicBezTo>
                  <a:cubicBezTo>
                    <a:pt x="6136" y="1078"/>
                    <a:pt x="5141" y="1741"/>
                    <a:pt x="3980" y="1866"/>
                  </a:cubicBezTo>
                  <a:cubicBezTo>
                    <a:pt x="3858" y="1883"/>
                    <a:pt x="3735" y="1892"/>
                    <a:pt x="3612" y="1892"/>
                  </a:cubicBezTo>
                  <a:cubicBezTo>
                    <a:pt x="2280" y="1892"/>
                    <a:pt x="949" y="911"/>
                    <a:pt x="0" y="0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15"/>
            <p:cNvSpPr/>
            <p:nvPr/>
          </p:nvSpPr>
          <p:spPr>
            <a:xfrm>
              <a:off x="4140625" y="3021275"/>
              <a:ext cx="97225" cy="79900"/>
            </a:xfrm>
            <a:custGeom>
              <a:avLst/>
              <a:gdLst/>
              <a:ahLst/>
              <a:cxnLst/>
              <a:rect l="l" t="t" r="r" b="b"/>
              <a:pathLst>
                <a:path w="3889" h="3196" extrusionOk="0">
                  <a:moveTo>
                    <a:pt x="2447" y="0"/>
                  </a:moveTo>
                  <a:cubicBezTo>
                    <a:pt x="2135" y="832"/>
                    <a:pt x="1359" y="1346"/>
                    <a:pt x="507" y="1346"/>
                  </a:cubicBezTo>
                  <a:cubicBezTo>
                    <a:pt x="340" y="1346"/>
                    <a:pt x="170" y="1326"/>
                    <a:pt x="1" y="1285"/>
                  </a:cubicBezTo>
                  <a:lnTo>
                    <a:pt x="1" y="1285"/>
                  </a:lnTo>
                  <a:cubicBezTo>
                    <a:pt x="623" y="2322"/>
                    <a:pt x="1369" y="3110"/>
                    <a:pt x="2115" y="3193"/>
                  </a:cubicBezTo>
                  <a:cubicBezTo>
                    <a:pt x="2147" y="3194"/>
                    <a:pt x="2179" y="3195"/>
                    <a:pt x="2209" y="3195"/>
                  </a:cubicBezTo>
                  <a:cubicBezTo>
                    <a:pt x="3542" y="3195"/>
                    <a:pt x="3888" y="1468"/>
                    <a:pt x="3442" y="415"/>
                  </a:cubicBezTo>
                  <a:cubicBezTo>
                    <a:pt x="3318" y="166"/>
                    <a:pt x="3069" y="0"/>
                    <a:pt x="2820" y="0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2" name="Google Shape;2422;p15"/>
          <p:cNvSpPr/>
          <p:nvPr/>
        </p:nvSpPr>
        <p:spPr>
          <a:xfrm>
            <a:off x="1699205" y="2057269"/>
            <a:ext cx="56791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đọc nhóm 2</a:t>
            </a:r>
            <a:endParaRPr sz="4800" b="1" i="0" u="none" strike="noStrike" cap="none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423" name="Google Shape;2423;p15"/>
          <p:cNvGrpSpPr/>
          <p:nvPr/>
        </p:nvGrpSpPr>
        <p:grpSpPr>
          <a:xfrm>
            <a:off x="551427" y="43225"/>
            <a:ext cx="2400544" cy="907528"/>
            <a:chOff x="8689221" y="5708948"/>
            <a:chExt cx="2990992" cy="1531161"/>
          </a:xfrm>
        </p:grpSpPr>
        <p:sp>
          <p:nvSpPr>
            <p:cNvPr id="2424" name="Google Shape;2424;p15"/>
            <p:cNvSpPr/>
            <p:nvPr/>
          </p:nvSpPr>
          <p:spPr>
            <a:xfrm>
              <a:off x="8689221" y="5708948"/>
              <a:ext cx="2990992" cy="1531161"/>
            </a:xfrm>
            <a:prstGeom prst="wedgeEllipseCallout">
              <a:avLst>
                <a:gd name="adj1" fmla="val 66203"/>
                <a:gd name="adj2" fmla="val 3126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5" name="Google Shape;2425;p15"/>
            <p:cNvSpPr txBox="1"/>
            <p:nvPr/>
          </p:nvSpPr>
          <p:spPr>
            <a:xfrm>
              <a:off x="8895188" y="5922128"/>
              <a:ext cx="2610480" cy="1246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Chúng ta </a:t>
              </a:r>
              <a:r>
                <a:rPr lang="en-US" sz="14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đọc nối tiếp</a:t>
              </a:r>
              <a:r>
                <a:rPr lang="en-US" sz="1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mỗi người 2 dòng một nhé!</a:t>
              </a:r>
              <a:endParaRPr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426" name="Google Shape;2426;p15"/>
          <p:cNvGrpSpPr/>
          <p:nvPr/>
        </p:nvGrpSpPr>
        <p:grpSpPr>
          <a:xfrm>
            <a:off x="5279379" y="163156"/>
            <a:ext cx="2066087" cy="580348"/>
            <a:chOff x="9004929" y="5090876"/>
            <a:chExt cx="2754783" cy="773797"/>
          </a:xfrm>
        </p:grpSpPr>
        <p:sp>
          <p:nvSpPr>
            <p:cNvPr id="2427" name="Google Shape;2427;p15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-44465"/>
                <a:gd name="adj2" fmla="val 7763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8" name="Google Shape;2428;p15"/>
            <p:cNvSpPr txBox="1"/>
            <p:nvPr/>
          </p:nvSpPr>
          <p:spPr>
            <a:xfrm>
              <a:off x="9149232" y="5252364"/>
              <a:ext cx="2610479" cy="410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Tớ đồng ý.</a:t>
              </a:r>
              <a:endParaRPr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429" name="Google Shape;2429;p15"/>
          <p:cNvSpPr/>
          <p:nvPr/>
        </p:nvSpPr>
        <p:spPr>
          <a:xfrm>
            <a:off x="2319246" y="3096233"/>
            <a:ext cx="4819071" cy="1877437"/>
          </a:xfrm>
          <a:prstGeom prst="rect">
            <a:avLst/>
          </a:prstGeom>
          <a:noFill/>
          <a:ln w="9525" cap="flat" cmpd="sng">
            <a:solidFill>
              <a:srgbClr val="113A3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Yêu cầu</a:t>
            </a:r>
            <a:endParaRPr sz="32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Phân công đọc theo đoạn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Tất cả thành viên đều đọc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Sửa cho bạn nếu bạn đọc chưa đúng.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Giải nghĩa từ cùng nhau.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4" name="Google Shape;2434;p16"/>
          <p:cNvGrpSpPr/>
          <p:nvPr/>
        </p:nvGrpSpPr>
        <p:grpSpPr>
          <a:xfrm rot="-3336459">
            <a:off x="6729402" y="3963842"/>
            <a:ext cx="992943" cy="761419"/>
            <a:chOff x="3531325" y="2569250"/>
            <a:chExt cx="630475" cy="483425"/>
          </a:xfrm>
        </p:grpSpPr>
        <p:sp>
          <p:nvSpPr>
            <p:cNvPr id="2435" name="Google Shape;2435;p16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5" name="Google Shape;2445;p16"/>
          <p:cNvGrpSpPr/>
          <p:nvPr/>
        </p:nvGrpSpPr>
        <p:grpSpPr>
          <a:xfrm flipH="1">
            <a:off x="-66400" y="2661732"/>
            <a:ext cx="2347524" cy="1621258"/>
            <a:chOff x="2420700" y="4469325"/>
            <a:chExt cx="1453575" cy="1003875"/>
          </a:xfrm>
        </p:grpSpPr>
        <p:sp>
          <p:nvSpPr>
            <p:cNvPr id="2446" name="Google Shape;2446;p16"/>
            <p:cNvSpPr/>
            <p:nvPr/>
          </p:nvSpPr>
          <p:spPr>
            <a:xfrm>
              <a:off x="3111675" y="4615625"/>
              <a:ext cx="269200" cy="478925"/>
            </a:xfrm>
            <a:custGeom>
              <a:avLst/>
              <a:gdLst/>
              <a:ahLst/>
              <a:cxnLst/>
              <a:rect l="l" t="t" r="r" b="b"/>
              <a:pathLst>
                <a:path w="10768" h="19157" extrusionOk="0">
                  <a:moveTo>
                    <a:pt x="8966" y="0"/>
                  </a:moveTo>
                  <a:cubicBezTo>
                    <a:pt x="7058" y="0"/>
                    <a:pt x="0" y="9313"/>
                    <a:pt x="1521" y="17119"/>
                  </a:cubicBezTo>
                  <a:cubicBezTo>
                    <a:pt x="1723" y="17960"/>
                    <a:pt x="3809" y="19156"/>
                    <a:pt x="5696" y="19156"/>
                  </a:cubicBezTo>
                  <a:cubicBezTo>
                    <a:pt x="6134" y="19156"/>
                    <a:pt x="6562" y="19092"/>
                    <a:pt x="6953" y="18943"/>
                  </a:cubicBezTo>
                  <a:cubicBezTo>
                    <a:pt x="5419" y="13636"/>
                    <a:pt x="6248" y="7956"/>
                    <a:pt x="9233" y="3312"/>
                  </a:cubicBezTo>
                  <a:cubicBezTo>
                    <a:pt x="9938" y="2607"/>
                    <a:pt x="10767" y="783"/>
                    <a:pt x="9150" y="36"/>
                  </a:cubicBezTo>
                  <a:cubicBezTo>
                    <a:pt x="9096" y="12"/>
                    <a:pt x="9034" y="0"/>
                    <a:pt x="8966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2796225" y="4539500"/>
              <a:ext cx="282025" cy="446575"/>
            </a:xfrm>
            <a:custGeom>
              <a:avLst/>
              <a:gdLst/>
              <a:ahLst/>
              <a:cxnLst/>
              <a:rect l="l" t="t" r="r" b="b"/>
              <a:pathLst>
                <a:path w="11281" h="17863" extrusionOk="0">
                  <a:moveTo>
                    <a:pt x="9053" y="1"/>
                  </a:moveTo>
                  <a:cubicBezTo>
                    <a:pt x="8396" y="1"/>
                    <a:pt x="7625" y="234"/>
                    <a:pt x="6800" y="842"/>
                  </a:cubicBezTo>
                  <a:cubicBezTo>
                    <a:pt x="1" y="7642"/>
                    <a:pt x="83" y="16681"/>
                    <a:pt x="83" y="16681"/>
                  </a:cubicBezTo>
                  <a:cubicBezTo>
                    <a:pt x="1323" y="17458"/>
                    <a:pt x="3200" y="17863"/>
                    <a:pt x="4805" y="17863"/>
                  </a:cubicBezTo>
                  <a:cubicBezTo>
                    <a:pt x="6369" y="17863"/>
                    <a:pt x="7674" y="17479"/>
                    <a:pt x="7878" y="16681"/>
                  </a:cubicBezTo>
                  <a:cubicBezTo>
                    <a:pt x="6178" y="10752"/>
                    <a:pt x="10864" y="2916"/>
                    <a:pt x="11112" y="1755"/>
                  </a:cubicBezTo>
                  <a:cubicBezTo>
                    <a:pt x="11280" y="1000"/>
                    <a:pt x="10412" y="1"/>
                    <a:pt x="9053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2420700" y="4469325"/>
              <a:ext cx="1285825" cy="300350"/>
            </a:xfrm>
            <a:custGeom>
              <a:avLst/>
              <a:gdLst/>
              <a:ahLst/>
              <a:cxnLst/>
              <a:rect l="l" t="t" r="r" b="b"/>
              <a:pathLst>
                <a:path w="51433" h="12014" extrusionOk="0">
                  <a:moveTo>
                    <a:pt x="3039" y="1"/>
                  </a:moveTo>
                  <a:cubicBezTo>
                    <a:pt x="1374" y="1"/>
                    <a:pt x="1" y="2192"/>
                    <a:pt x="1588" y="3649"/>
                  </a:cubicBezTo>
                  <a:cubicBezTo>
                    <a:pt x="3329" y="5184"/>
                    <a:pt x="5361" y="6303"/>
                    <a:pt x="7558" y="6966"/>
                  </a:cubicBezTo>
                  <a:cubicBezTo>
                    <a:pt x="9631" y="7588"/>
                    <a:pt x="11705" y="8003"/>
                    <a:pt x="13861" y="8169"/>
                  </a:cubicBezTo>
                  <a:cubicBezTo>
                    <a:pt x="14897" y="8293"/>
                    <a:pt x="15892" y="8335"/>
                    <a:pt x="16929" y="8418"/>
                  </a:cubicBezTo>
                  <a:cubicBezTo>
                    <a:pt x="17965" y="8459"/>
                    <a:pt x="19002" y="8459"/>
                    <a:pt x="20038" y="8459"/>
                  </a:cubicBezTo>
                  <a:cubicBezTo>
                    <a:pt x="22112" y="8418"/>
                    <a:pt x="24102" y="8252"/>
                    <a:pt x="26050" y="8210"/>
                  </a:cubicBezTo>
                  <a:cubicBezTo>
                    <a:pt x="26803" y="8161"/>
                    <a:pt x="27555" y="8138"/>
                    <a:pt x="28307" y="8138"/>
                  </a:cubicBezTo>
                  <a:cubicBezTo>
                    <a:pt x="29462" y="8138"/>
                    <a:pt x="30617" y="8193"/>
                    <a:pt x="31772" y="8293"/>
                  </a:cubicBezTo>
                  <a:cubicBezTo>
                    <a:pt x="33679" y="8459"/>
                    <a:pt x="35628" y="8791"/>
                    <a:pt x="37535" y="9122"/>
                  </a:cubicBezTo>
                  <a:cubicBezTo>
                    <a:pt x="41391" y="9869"/>
                    <a:pt x="45206" y="10781"/>
                    <a:pt x="48979" y="11942"/>
                  </a:cubicBezTo>
                  <a:cubicBezTo>
                    <a:pt x="49142" y="11991"/>
                    <a:pt x="49297" y="12014"/>
                    <a:pt x="49443" y="12014"/>
                  </a:cubicBezTo>
                  <a:cubicBezTo>
                    <a:pt x="50892" y="12014"/>
                    <a:pt x="51432" y="9778"/>
                    <a:pt x="49850" y="9288"/>
                  </a:cubicBezTo>
                  <a:cubicBezTo>
                    <a:pt x="45994" y="8003"/>
                    <a:pt x="42096" y="6925"/>
                    <a:pt x="38157" y="6096"/>
                  </a:cubicBezTo>
                  <a:cubicBezTo>
                    <a:pt x="36209" y="5640"/>
                    <a:pt x="34177" y="5266"/>
                    <a:pt x="32145" y="5018"/>
                  </a:cubicBezTo>
                  <a:cubicBezTo>
                    <a:pt x="31109" y="4893"/>
                    <a:pt x="30114" y="4769"/>
                    <a:pt x="29036" y="4769"/>
                  </a:cubicBezTo>
                  <a:cubicBezTo>
                    <a:pt x="27958" y="4727"/>
                    <a:pt x="26921" y="4727"/>
                    <a:pt x="25926" y="4727"/>
                  </a:cubicBezTo>
                  <a:cubicBezTo>
                    <a:pt x="23894" y="4727"/>
                    <a:pt x="21904" y="4810"/>
                    <a:pt x="19997" y="4810"/>
                  </a:cubicBezTo>
                  <a:cubicBezTo>
                    <a:pt x="19002" y="4810"/>
                    <a:pt x="18090" y="4769"/>
                    <a:pt x="17136" y="4686"/>
                  </a:cubicBezTo>
                  <a:cubicBezTo>
                    <a:pt x="16141" y="4603"/>
                    <a:pt x="15187" y="4520"/>
                    <a:pt x="14275" y="4396"/>
                  </a:cubicBezTo>
                  <a:cubicBezTo>
                    <a:pt x="12409" y="4147"/>
                    <a:pt x="10585" y="3774"/>
                    <a:pt x="8844" y="3193"/>
                  </a:cubicBezTo>
                  <a:cubicBezTo>
                    <a:pt x="7227" y="2654"/>
                    <a:pt x="5734" y="1784"/>
                    <a:pt x="4490" y="664"/>
                  </a:cubicBezTo>
                  <a:lnTo>
                    <a:pt x="4490" y="623"/>
                  </a:lnTo>
                  <a:lnTo>
                    <a:pt x="4449" y="581"/>
                  </a:lnTo>
                  <a:cubicBezTo>
                    <a:pt x="3995" y="173"/>
                    <a:pt x="3505" y="1"/>
                    <a:pt x="3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3142425" y="4832125"/>
              <a:ext cx="143075" cy="262425"/>
            </a:xfrm>
            <a:custGeom>
              <a:avLst/>
              <a:gdLst/>
              <a:ahLst/>
              <a:cxnLst/>
              <a:rect l="l" t="t" r="r" b="b"/>
              <a:pathLst>
                <a:path w="5723" h="10497" extrusionOk="0">
                  <a:moveTo>
                    <a:pt x="5640" y="1"/>
                  </a:moveTo>
                  <a:cubicBezTo>
                    <a:pt x="4769" y="913"/>
                    <a:pt x="4064" y="1949"/>
                    <a:pt x="3650" y="3152"/>
                  </a:cubicBezTo>
                  <a:cubicBezTo>
                    <a:pt x="3290" y="3991"/>
                    <a:pt x="2468" y="4522"/>
                    <a:pt x="1555" y="4522"/>
                  </a:cubicBezTo>
                  <a:cubicBezTo>
                    <a:pt x="1521" y="4522"/>
                    <a:pt x="1486" y="4521"/>
                    <a:pt x="1452" y="4520"/>
                  </a:cubicBezTo>
                  <a:cubicBezTo>
                    <a:pt x="996" y="4478"/>
                    <a:pt x="540" y="4437"/>
                    <a:pt x="167" y="4437"/>
                  </a:cubicBezTo>
                  <a:cubicBezTo>
                    <a:pt x="1" y="5764"/>
                    <a:pt x="42" y="7132"/>
                    <a:pt x="291" y="8459"/>
                  </a:cubicBezTo>
                  <a:cubicBezTo>
                    <a:pt x="493" y="9300"/>
                    <a:pt x="2579" y="10496"/>
                    <a:pt x="4466" y="10496"/>
                  </a:cubicBezTo>
                  <a:cubicBezTo>
                    <a:pt x="4904" y="10496"/>
                    <a:pt x="5332" y="10432"/>
                    <a:pt x="5723" y="10283"/>
                  </a:cubicBezTo>
                  <a:cubicBezTo>
                    <a:pt x="4728" y="6925"/>
                    <a:pt x="4728" y="3359"/>
                    <a:pt x="5640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2798300" y="4775125"/>
              <a:ext cx="194900" cy="210950"/>
            </a:xfrm>
            <a:custGeom>
              <a:avLst/>
              <a:gdLst/>
              <a:ahLst/>
              <a:cxnLst/>
              <a:rect l="l" t="t" r="r" b="b"/>
              <a:pathLst>
                <a:path w="7796" h="8438" extrusionOk="0">
                  <a:moveTo>
                    <a:pt x="1410" y="0"/>
                  </a:moveTo>
                  <a:cubicBezTo>
                    <a:pt x="539" y="2322"/>
                    <a:pt x="83" y="4768"/>
                    <a:pt x="0" y="7256"/>
                  </a:cubicBezTo>
                  <a:cubicBezTo>
                    <a:pt x="1240" y="8033"/>
                    <a:pt x="3117" y="8438"/>
                    <a:pt x="4722" y="8438"/>
                  </a:cubicBezTo>
                  <a:cubicBezTo>
                    <a:pt x="6286" y="8438"/>
                    <a:pt x="7591" y="8054"/>
                    <a:pt x="7795" y="7256"/>
                  </a:cubicBezTo>
                  <a:cubicBezTo>
                    <a:pt x="7381" y="5680"/>
                    <a:pt x="7256" y="4105"/>
                    <a:pt x="7505" y="2488"/>
                  </a:cubicBezTo>
                  <a:cubicBezTo>
                    <a:pt x="5722" y="1161"/>
                    <a:pt x="3608" y="290"/>
                    <a:pt x="1410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3589200" y="5344175"/>
              <a:ext cx="177125" cy="83000"/>
            </a:xfrm>
            <a:custGeom>
              <a:avLst/>
              <a:gdLst/>
              <a:ahLst/>
              <a:cxnLst/>
              <a:rect l="l" t="t" r="r" b="b"/>
              <a:pathLst>
                <a:path w="7085" h="3320" extrusionOk="0">
                  <a:moveTo>
                    <a:pt x="7007" y="1"/>
                  </a:moveTo>
                  <a:lnTo>
                    <a:pt x="7007" y="1"/>
                  </a:lnTo>
                  <a:cubicBezTo>
                    <a:pt x="4435" y="1920"/>
                    <a:pt x="761" y="1991"/>
                    <a:pt x="231" y="1991"/>
                  </a:cubicBezTo>
                  <a:cubicBezTo>
                    <a:pt x="188" y="1991"/>
                    <a:pt x="166" y="1991"/>
                    <a:pt x="166" y="1991"/>
                  </a:cubicBezTo>
                  <a:lnTo>
                    <a:pt x="166" y="1991"/>
                  </a:lnTo>
                  <a:cubicBezTo>
                    <a:pt x="0" y="2613"/>
                    <a:pt x="415" y="3235"/>
                    <a:pt x="1078" y="3276"/>
                  </a:cubicBezTo>
                  <a:cubicBezTo>
                    <a:pt x="1227" y="3306"/>
                    <a:pt x="1385" y="3319"/>
                    <a:pt x="1550" y="3319"/>
                  </a:cubicBezTo>
                  <a:cubicBezTo>
                    <a:pt x="3722" y="3319"/>
                    <a:pt x="7084" y="926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3581925" y="5410525"/>
              <a:ext cx="220825" cy="62675"/>
            </a:xfrm>
            <a:custGeom>
              <a:avLst/>
              <a:gdLst/>
              <a:ahLst/>
              <a:cxnLst/>
              <a:rect l="l" t="t" r="r" b="b"/>
              <a:pathLst>
                <a:path w="8833" h="2507" extrusionOk="0">
                  <a:moveTo>
                    <a:pt x="8832" y="0"/>
                  </a:moveTo>
                  <a:lnTo>
                    <a:pt x="8832" y="0"/>
                  </a:lnTo>
                  <a:cubicBezTo>
                    <a:pt x="7174" y="738"/>
                    <a:pt x="5368" y="942"/>
                    <a:pt x="3873" y="942"/>
                  </a:cubicBezTo>
                  <a:cubicBezTo>
                    <a:pt x="2005" y="942"/>
                    <a:pt x="623" y="622"/>
                    <a:pt x="623" y="622"/>
                  </a:cubicBezTo>
                  <a:lnTo>
                    <a:pt x="623" y="622"/>
                  </a:lnTo>
                  <a:cubicBezTo>
                    <a:pt x="623" y="622"/>
                    <a:pt x="1" y="1825"/>
                    <a:pt x="1203" y="2281"/>
                  </a:cubicBezTo>
                  <a:cubicBezTo>
                    <a:pt x="1582" y="2438"/>
                    <a:pt x="2052" y="2507"/>
                    <a:pt x="2571" y="2507"/>
                  </a:cubicBezTo>
                  <a:cubicBezTo>
                    <a:pt x="5065" y="2507"/>
                    <a:pt x="8695" y="927"/>
                    <a:pt x="8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2546425" y="4524950"/>
              <a:ext cx="1103950" cy="942350"/>
            </a:xfrm>
            <a:custGeom>
              <a:avLst/>
              <a:gdLst/>
              <a:ahLst/>
              <a:cxnLst/>
              <a:rect l="l" t="t" r="r" b="b"/>
              <a:pathLst>
                <a:path w="44158" h="37694" extrusionOk="0">
                  <a:moveTo>
                    <a:pt x="7784" y="1"/>
                  </a:moveTo>
                  <a:cubicBezTo>
                    <a:pt x="7007" y="1"/>
                    <a:pt x="6077" y="360"/>
                    <a:pt x="5183" y="1341"/>
                  </a:cubicBezTo>
                  <a:cubicBezTo>
                    <a:pt x="0" y="9468"/>
                    <a:pt x="2032" y="18258"/>
                    <a:pt x="2032" y="18258"/>
                  </a:cubicBezTo>
                  <a:cubicBezTo>
                    <a:pt x="1949" y="18756"/>
                    <a:pt x="1949" y="19253"/>
                    <a:pt x="1990" y="19751"/>
                  </a:cubicBezTo>
                  <a:cubicBezTo>
                    <a:pt x="2405" y="23316"/>
                    <a:pt x="4934" y="29287"/>
                    <a:pt x="14346" y="30946"/>
                  </a:cubicBezTo>
                  <a:cubicBezTo>
                    <a:pt x="15492" y="31156"/>
                    <a:pt x="16638" y="31248"/>
                    <a:pt x="17765" y="31248"/>
                  </a:cubicBezTo>
                  <a:cubicBezTo>
                    <a:pt x="20635" y="31248"/>
                    <a:pt x="23385" y="30653"/>
                    <a:pt x="25707" y="29909"/>
                  </a:cubicBezTo>
                  <a:cubicBezTo>
                    <a:pt x="29132" y="36026"/>
                    <a:pt x="38776" y="37693"/>
                    <a:pt x="42041" y="37693"/>
                  </a:cubicBezTo>
                  <a:cubicBezTo>
                    <a:pt x="42649" y="37693"/>
                    <a:pt x="43036" y="37636"/>
                    <a:pt x="43121" y="37538"/>
                  </a:cubicBezTo>
                  <a:cubicBezTo>
                    <a:pt x="43660" y="36916"/>
                    <a:pt x="44157" y="34926"/>
                    <a:pt x="41877" y="34345"/>
                  </a:cubicBezTo>
                  <a:cubicBezTo>
                    <a:pt x="35782" y="33350"/>
                    <a:pt x="32424" y="30075"/>
                    <a:pt x="30765" y="27836"/>
                  </a:cubicBezTo>
                  <a:cubicBezTo>
                    <a:pt x="32050" y="27172"/>
                    <a:pt x="32838" y="26675"/>
                    <a:pt x="32838" y="26675"/>
                  </a:cubicBezTo>
                  <a:cubicBezTo>
                    <a:pt x="32838" y="26675"/>
                    <a:pt x="31221" y="23980"/>
                    <a:pt x="31885" y="19751"/>
                  </a:cubicBezTo>
                  <a:lnTo>
                    <a:pt x="31885" y="19751"/>
                  </a:lnTo>
                  <a:cubicBezTo>
                    <a:pt x="31884" y="19751"/>
                    <a:pt x="31754" y="19755"/>
                    <a:pt x="31505" y="19755"/>
                  </a:cubicBezTo>
                  <a:cubicBezTo>
                    <a:pt x="30257" y="19755"/>
                    <a:pt x="26025" y="19640"/>
                    <a:pt x="20151" y="18258"/>
                  </a:cubicBezTo>
                  <a:cubicBezTo>
                    <a:pt x="18712" y="16943"/>
                    <a:pt x="14584" y="12286"/>
                    <a:pt x="9747" y="12286"/>
                  </a:cubicBezTo>
                  <a:cubicBezTo>
                    <a:pt x="9704" y="12286"/>
                    <a:pt x="9662" y="12287"/>
                    <a:pt x="9619" y="12288"/>
                  </a:cubicBezTo>
                  <a:cubicBezTo>
                    <a:pt x="9205" y="12329"/>
                    <a:pt x="8790" y="12370"/>
                    <a:pt x="8376" y="12412"/>
                  </a:cubicBezTo>
                  <a:cubicBezTo>
                    <a:pt x="7297" y="7519"/>
                    <a:pt x="9619" y="2337"/>
                    <a:pt x="9619" y="1341"/>
                  </a:cubicBezTo>
                  <a:cubicBezTo>
                    <a:pt x="9619" y="671"/>
                    <a:pt x="8845" y="1"/>
                    <a:pt x="7784" y="1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2660425" y="5035300"/>
              <a:ext cx="77775" cy="201100"/>
            </a:xfrm>
            <a:custGeom>
              <a:avLst/>
              <a:gdLst/>
              <a:ahLst/>
              <a:cxnLst/>
              <a:rect l="l" t="t" r="r" b="b"/>
              <a:pathLst>
                <a:path w="3111" h="8044" extrusionOk="0">
                  <a:moveTo>
                    <a:pt x="3111" y="0"/>
                  </a:moveTo>
                  <a:lnTo>
                    <a:pt x="3111" y="0"/>
                  </a:lnTo>
                  <a:cubicBezTo>
                    <a:pt x="1452" y="1368"/>
                    <a:pt x="374" y="3276"/>
                    <a:pt x="1" y="5390"/>
                  </a:cubicBezTo>
                  <a:cubicBezTo>
                    <a:pt x="872" y="6427"/>
                    <a:pt x="1908" y="7339"/>
                    <a:pt x="3028" y="8044"/>
                  </a:cubicBezTo>
                  <a:cubicBezTo>
                    <a:pt x="2530" y="5556"/>
                    <a:pt x="2572" y="1659"/>
                    <a:pt x="3111" y="0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3091650" y="5130650"/>
              <a:ext cx="89150" cy="162775"/>
            </a:xfrm>
            <a:custGeom>
              <a:avLst/>
              <a:gdLst/>
              <a:ahLst/>
              <a:cxnLst/>
              <a:rect l="l" t="t" r="r" b="b"/>
              <a:pathLst>
                <a:path w="3566" h="6511" extrusionOk="0">
                  <a:moveTo>
                    <a:pt x="912" y="1"/>
                  </a:moveTo>
                  <a:cubicBezTo>
                    <a:pt x="42" y="2074"/>
                    <a:pt x="0" y="4396"/>
                    <a:pt x="788" y="6510"/>
                  </a:cubicBezTo>
                  <a:cubicBezTo>
                    <a:pt x="1783" y="6303"/>
                    <a:pt x="2695" y="6054"/>
                    <a:pt x="3566" y="5805"/>
                  </a:cubicBezTo>
                  <a:cubicBezTo>
                    <a:pt x="2281" y="3857"/>
                    <a:pt x="1120" y="1369"/>
                    <a:pt x="912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2863600" y="5063275"/>
              <a:ext cx="116125" cy="242575"/>
            </a:xfrm>
            <a:custGeom>
              <a:avLst/>
              <a:gdLst/>
              <a:ahLst/>
              <a:cxnLst/>
              <a:rect l="l" t="t" r="r" b="b"/>
              <a:pathLst>
                <a:path w="4645" h="9703" extrusionOk="0">
                  <a:moveTo>
                    <a:pt x="2571" y="1"/>
                  </a:moveTo>
                  <a:lnTo>
                    <a:pt x="2571" y="1"/>
                  </a:lnTo>
                  <a:cubicBezTo>
                    <a:pt x="1" y="3318"/>
                    <a:pt x="208" y="7298"/>
                    <a:pt x="498" y="9164"/>
                  </a:cubicBezTo>
                  <a:cubicBezTo>
                    <a:pt x="871" y="9247"/>
                    <a:pt x="1244" y="9330"/>
                    <a:pt x="1659" y="9413"/>
                  </a:cubicBezTo>
                  <a:cubicBezTo>
                    <a:pt x="2654" y="9578"/>
                    <a:pt x="3649" y="9703"/>
                    <a:pt x="4644" y="9703"/>
                  </a:cubicBezTo>
                  <a:cubicBezTo>
                    <a:pt x="3359" y="6842"/>
                    <a:pt x="2364" y="2198"/>
                    <a:pt x="2571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3286525" y="4773125"/>
              <a:ext cx="587750" cy="543800"/>
            </a:xfrm>
            <a:custGeom>
              <a:avLst/>
              <a:gdLst/>
              <a:ahLst/>
              <a:cxnLst/>
              <a:rect l="l" t="t" r="r" b="b"/>
              <a:pathLst>
                <a:path w="23510" h="21752" extrusionOk="0">
                  <a:moveTo>
                    <a:pt x="9620" y="0"/>
                  </a:moveTo>
                  <a:cubicBezTo>
                    <a:pt x="8302" y="0"/>
                    <a:pt x="6934" y="279"/>
                    <a:pt x="5556" y="909"/>
                  </a:cubicBezTo>
                  <a:cubicBezTo>
                    <a:pt x="2073" y="2526"/>
                    <a:pt x="664" y="6631"/>
                    <a:pt x="125" y="10114"/>
                  </a:cubicBezTo>
                  <a:cubicBezTo>
                    <a:pt x="0" y="10943"/>
                    <a:pt x="0" y="11772"/>
                    <a:pt x="83" y="12602"/>
                  </a:cubicBezTo>
                  <a:cubicBezTo>
                    <a:pt x="581" y="17536"/>
                    <a:pt x="4602" y="20770"/>
                    <a:pt x="9246" y="21558"/>
                  </a:cubicBezTo>
                  <a:cubicBezTo>
                    <a:pt x="9978" y="21683"/>
                    <a:pt x="10742" y="21751"/>
                    <a:pt x="11510" y="21751"/>
                  </a:cubicBezTo>
                  <a:cubicBezTo>
                    <a:pt x="14788" y="21751"/>
                    <a:pt x="18152" y="20519"/>
                    <a:pt x="19529" y="17328"/>
                  </a:cubicBezTo>
                  <a:cubicBezTo>
                    <a:pt x="20441" y="15172"/>
                    <a:pt x="20814" y="12850"/>
                    <a:pt x="20648" y="10570"/>
                  </a:cubicBezTo>
                  <a:cubicBezTo>
                    <a:pt x="21312" y="9575"/>
                    <a:pt x="22017" y="8663"/>
                    <a:pt x="22804" y="7792"/>
                  </a:cubicBezTo>
                  <a:cubicBezTo>
                    <a:pt x="22514" y="7709"/>
                    <a:pt x="22265" y="7626"/>
                    <a:pt x="22058" y="7460"/>
                  </a:cubicBezTo>
                  <a:cubicBezTo>
                    <a:pt x="22597" y="7129"/>
                    <a:pt x="23095" y="6673"/>
                    <a:pt x="23509" y="6216"/>
                  </a:cubicBezTo>
                  <a:cubicBezTo>
                    <a:pt x="22721" y="6175"/>
                    <a:pt x="21934" y="6009"/>
                    <a:pt x="21229" y="5636"/>
                  </a:cubicBezTo>
                  <a:lnTo>
                    <a:pt x="21892" y="5180"/>
                  </a:lnTo>
                  <a:cubicBezTo>
                    <a:pt x="20565" y="5014"/>
                    <a:pt x="19321" y="4724"/>
                    <a:pt x="18078" y="4226"/>
                  </a:cubicBezTo>
                  <a:cubicBezTo>
                    <a:pt x="16022" y="1814"/>
                    <a:pt x="12983" y="0"/>
                    <a:pt x="9620" y="0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3342500" y="4844000"/>
              <a:ext cx="383550" cy="410225"/>
            </a:xfrm>
            <a:custGeom>
              <a:avLst/>
              <a:gdLst/>
              <a:ahLst/>
              <a:cxnLst/>
              <a:rect l="l" t="t" r="r" b="b"/>
              <a:pathLst>
                <a:path w="15342" h="16409" extrusionOk="0">
                  <a:moveTo>
                    <a:pt x="7258" y="1"/>
                  </a:moveTo>
                  <a:cubicBezTo>
                    <a:pt x="6249" y="1"/>
                    <a:pt x="5098" y="319"/>
                    <a:pt x="3773" y="1060"/>
                  </a:cubicBezTo>
                  <a:cubicBezTo>
                    <a:pt x="1037" y="2635"/>
                    <a:pt x="0" y="6077"/>
                    <a:pt x="166" y="9062"/>
                  </a:cubicBezTo>
                  <a:cubicBezTo>
                    <a:pt x="207" y="9974"/>
                    <a:pt x="456" y="10928"/>
                    <a:pt x="829" y="11798"/>
                  </a:cubicBezTo>
                  <a:cubicBezTo>
                    <a:pt x="1741" y="13706"/>
                    <a:pt x="3359" y="15157"/>
                    <a:pt x="5390" y="15862"/>
                  </a:cubicBezTo>
                  <a:cubicBezTo>
                    <a:pt x="6319" y="16212"/>
                    <a:pt x="7414" y="16409"/>
                    <a:pt x="8521" y="16409"/>
                  </a:cubicBezTo>
                  <a:cubicBezTo>
                    <a:pt x="10822" y="16409"/>
                    <a:pt x="13172" y="15557"/>
                    <a:pt x="14180" y="13457"/>
                  </a:cubicBezTo>
                  <a:cubicBezTo>
                    <a:pt x="15341" y="11052"/>
                    <a:pt x="14346" y="7984"/>
                    <a:pt x="13309" y="5703"/>
                  </a:cubicBezTo>
                  <a:cubicBezTo>
                    <a:pt x="12006" y="2817"/>
                    <a:pt x="10261" y="1"/>
                    <a:pt x="7258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3515075" y="5076000"/>
              <a:ext cx="132175" cy="178700"/>
            </a:xfrm>
            <a:custGeom>
              <a:avLst/>
              <a:gdLst/>
              <a:ahLst/>
              <a:cxnLst/>
              <a:rect l="l" t="t" r="r" b="b"/>
              <a:pathLst>
                <a:path w="5287" h="7148" extrusionOk="0">
                  <a:moveTo>
                    <a:pt x="3174" y="1"/>
                  </a:moveTo>
                  <a:cubicBezTo>
                    <a:pt x="1586" y="1"/>
                    <a:pt x="1" y="3769"/>
                    <a:pt x="270" y="7038"/>
                  </a:cubicBezTo>
                  <a:cubicBezTo>
                    <a:pt x="703" y="7112"/>
                    <a:pt x="1141" y="7148"/>
                    <a:pt x="1579" y="7148"/>
                  </a:cubicBezTo>
                  <a:cubicBezTo>
                    <a:pt x="2862" y="7148"/>
                    <a:pt x="4143" y="6837"/>
                    <a:pt x="5287" y="6250"/>
                  </a:cubicBezTo>
                  <a:cubicBezTo>
                    <a:pt x="5204" y="4011"/>
                    <a:pt x="4872" y="570"/>
                    <a:pt x="3546" y="72"/>
                  </a:cubicBezTo>
                  <a:cubicBezTo>
                    <a:pt x="3422" y="24"/>
                    <a:pt x="3298" y="1"/>
                    <a:pt x="3174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3373575" y="4854925"/>
              <a:ext cx="201125" cy="147625"/>
            </a:xfrm>
            <a:custGeom>
              <a:avLst/>
              <a:gdLst/>
              <a:ahLst/>
              <a:cxnLst/>
              <a:rect l="l" t="t" r="r" b="b"/>
              <a:pathLst>
                <a:path w="8045" h="5905" extrusionOk="0">
                  <a:moveTo>
                    <a:pt x="3940" y="1"/>
                  </a:moveTo>
                  <a:cubicBezTo>
                    <a:pt x="3442" y="167"/>
                    <a:pt x="2986" y="415"/>
                    <a:pt x="2530" y="664"/>
                  </a:cubicBezTo>
                  <a:cubicBezTo>
                    <a:pt x="1452" y="1286"/>
                    <a:pt x="581" y="2198"/>
                    <a:pt x="1" y="3318"/>
                  </a:cubicBezTo>
                  <a:cubicBezTo>
                    <a:pt x="1717" y="4897"/>
                    <a:pt x="4255" y="5904"/>
                    <a:pt x="5948" y="5904"/>
                  </a:cubicBezTo>
                  <a:cubicBezTo>
                    <a:pt x="6833" y="5904"/>
                    <a:pt x="7486" y="5629"/>
                    <a:pt x="7671" y="5018"/>
                  </a:cubicBezTo>
                  <a:cubicBezTo>
                    <a:pt x="8045" y="3732"/>
                    <a:pt x="5598" y="1452"/>
                    <a:pt x="3940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3447175" y="5016750"/>
              <a:ext cx="92700" cy="108550"/>
            </a:xfrm>
            <a:custGeom>
              <a:avLst/>
              <a:gdLst/>
              <a:ahLst/>
              <a:cxnLst/>
              <a:rect l="l" t="t" r="r" b="b"/>
              <a:pathLst>
                <a:path w="3708" h="4342" extrusionOk="0">
                  <a:moveTo>
                    <a:pt x="1254" y="1"/>
                  </a:moveTo>
                  <a:cubicBezTo>
                    <a:pt x="1168" y="1"/>
                    <a:pt x="1081" y="12"/>
                    <a:pt x="996" y="37"/>
                  </a:cubicBezTo>
                  <a:cubicBezTo>
                    <a:pt x="1" y="327"/>
                    <a:pt x="42" y="1903"/>
                    <a:pt x="125" y="2649"/>
                  </a:cubicBezTo>
                  <a:cubicBezTo>
                    <a:pt x="125" y="2898"/>
                    <a:pt x="250" y="3105"/>
                    <a:pt x="457" y="3271"/>
                  </a:cubicBezTo>
                  <a:cubicBezTo>
                    <a:pt x="1261" y="3989"/>
                    <a:pt x="1906" y="4341"/>
                    <a:pt x="2397" y="4341"/>
                  </a:cubicBezTo>
                  <a:cubicBezTo>
                    <a:pt x="2843" y="4341"/>
                    <a:pt x="3162" y="4051"/>
                    <a:pt x="3359" y="3479"/>
                  </a:cubicBezTo>
                  <a:cubicBezTo>
                    <a:pt x="3708" y="2318"/>
                    <a:pt x="2466" y="1"/>
                    <a:pt x="1254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3538675" y="5120325"/>
              <a:ext cx="101325" cy="87075"/>
            </a:xfrm>
            <a:custGeom>
              <a:avLst/>
              <a:gdLst/>
              <a:ahLst/>
              <a:cxnLst/>
              <a:rect l="l" t="t" r="r" b="b"/>
              <a:pathLst>
                <a:path w="4053" h="3483" extrusionOk="0">
                  <a:moveTo>
                    <a:pt x="2274" y="1"/>
                  </a:moveTo>
                  <a:cubicBezTo>
                    <a:pt x="1833" y="1"/>
                    <a:pt x="1384" y="167"/>
                    <a:pt x="1026" y="538"/>
                  </a:cubicBezTo>
                  <a:cubicBezTo>
                    <a:pt x="1" y="1645"/>
                    <a:pt x="801" y="3483"/>
                    <a:pt x="2303" y="3483"/>
                  </a:cubicBezTo>
                  <a:cubicBezTo>
                    <a:pt x="2319" y="3483"/>
                    <a:pt x="2336" y="3482"/>
                    <a:pt x="2353" y="3482"/>
                  </a:cubicBezTo>
                  <a:cubicBezTo>
                    <a:pt x="3306" y="3440"/>
                    <a:pt x="4053" y="2653"/>
                    <a:pt x="4053" y="1699"/>
                  </a:cubicBezTo>
                  <a:cubicBezTo>
                    <a:pt x="4025" y="674"/>
                    <a:pt x="3164" y="1"/>
                    <a:pt x="227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3596450" y="5163725"/>
              <a:ext cx="35275" cy="30175"/>
            </a:xfrm>
            <a:custGeom>
              <a:avLst/>
              <a:gdLst/>
              <a:ahLst/>
              <a:cxnLst/>
              <a:rect l="l" t="t" r="r" b="b"/>
              <a:pathLst>
                <a:path w="1411" h="1207" extrusionOk="0">
                  <a:moveTo>
                    <a:pt x="852" y="0"/>
                  </a:moveTo>
                  <a:cubicBezTo>
                    <a:pt x="831" y="0"/>
                    <a:pt x="809" y="2"/>
                    <a:pt x="788" y="4"/>
                  </a:cubicBezTo>
                  <a:cubicBezTo>
                    <a:pt x="0" y="4"/>
                    <a:pt x="0" y="1207"/>
                    <a:pt x="830" y="1207"/>
                  </a:cubicBezTo>
                  <a:cubicBezTo>
                    <a:pt x="1161" y="1165"/>
                    <a:pt x="1410" y="917"/>
                    <a:pt x="1410" y="585"/>
                  </a:cubicBezTo>
                  <a:cubicBezTo>
                    <a:pt x="1410" y="275"/>
                    <a:pt x="1156" y="0"/>
                    <a:pt x="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3422600" y="4892050"/>
              <a:ext cx="102350" cy="87300"/>
            </a:xfrm>
            <a:custGeom>
              <a:avLst/>
              <a:gdLst/>
              <a:ahLst/>
              <a:cxnLst/>
              <a:rect l="l" t="t" r="r" b="b"/>
              <a:pathLst>
                <a:path w="4094" h="3492" extrusionOk="0">
                  <a:moveTo>
                    <a:pt x="2334" y="1"/>
                  </a:moveTo>
                  <a:cubicBezTo>
                    <a:pt x="1886" y="1"/>
                    <a:pt x="1429" y="171"/>
                    <a:pt x="1067" y="547"/>
                  </a:cubicBezTo>
                  <a:cubicBezTo>
                    <a:pt x="0" y="1655"/>
                    <a:pt x="800" y="3492"/>
                    <a:pt x="2342" y="3492"/>
                  </a:cubicBezTo>
                  <a:cubicBezTo>
                    <a:pt x="2359" y="3492"/>
                    <a:pt x="2376" y="3492"/>
                    <a:pt x="2393" y="3491"/>
                  </a:cubicBezTo>
                  <a:cubicBezTo>
                    <a:pt x="3347" y="3450"/>
                    <a:pt x="4093" y="2662"/>
                    <a:pt x="4093" y="1708"/>
                  </a:cubicBezTo>
                  <a:cubicBezTo>
                    <a:pt x="4066" y="663"/>
                    <a:pt x="3217" y="1"/>
                    <a:pt x="233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3481400" y="4934750"/>
              <a:ext cx="35250" cy="30075"/>
            </a:xfrm>
            <a:custGeom>
              <a:avLst/>
              <a:gdLst/>
              <a:ahLst/>
              <a:cxnLst/>
              <a:rect l="l" t="t" r="r" b="b"/>
              <a:pathLst>
                <a:path w="1410" h="1203" extrusionOk="0">
                  <a:moveTo>
                    <a:pt x="826" y="0"/>
                  </a:moveTo>
                  <a:cubicBezTo>
                    <a:pt x="666" y="0"/>
                    <a:pt x="502" y="64"/>
                    <a:pt x="373" y="208"/>
                  </a:cubicBezTo>
                  <a:cubicBezTo>
                    <a:pt x="0" y="581"/>
                    <a:pt x="290" y="1203"/>
                    <a:pt x="829" y="1203"/>
                  </a:cubicBezTo>
                  <a:cubicBezTo>
                    <a:pt x="1161" y="1203"/>
                    <a:pt x="1410" y="912"/>
                    <a:pt x="1410" y="581"/>
                  </a:cubicBezTo>
                  <a:cubicBezTo>
                    <a:pt x="1410" y="228"/>
                    <a:pt x="1126" y="0"/>
                    <a:pt x="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3350775" y="5035400"/>
              <a:ext cx="130625" cy="157925"/>
            </a:xfrm>
            <a:custGeom>
              <a:avLst/>
              <a:gdLst/>
              <a:ahLst/>
              <a:cxnLst/>
              <a:rect l="l" t="t" r="r" b="b"/>
              <a:pathLst>
                <a:path w="5225" h="6317" extrusionOk="0">
                  <a:moveTo>
                    <a:pt x="1718" y="1"/>
                  </a:moveTo>
                  <a:cubicBezTo>
                    <a:pt x="1437" y="1"/>
                    <a:pt x="1152" y="101"/>
                    <a:pt x="913" y="328"/>
                  </a:cubicBezTo>
                  <a:cubicBezTo>
                    <a:pt x="1" y="1116"/>
                    <a:pt x="250" y="2567"/>
                    <a:pt x="706" y="3520"/>
                  </a:cubicBezTo>
                  <a:cubicBezTo>
                    <a:pt x="1120" y="4515"/>
                    <a:pt x="1784" y="5386"/>
                    <a:pt x="2654" y="6050"/>
                  </a:cubicBezTo>
                  <a:cubicBezTo>
                    <a:pt x="2938" y="6225"/>
                    <a:pt x="3304" y="6317"/>
                    <a:pt x="3672" y="6317"/>
                  </a:cubicBezTo>
                  <a:cubicBezTo>
                    <a:pt x="4433" y="6317"/>
                    <a:pt x="5197" y="5922"/>
                    <a:pt x="5225" y="5054"/>
                  </a:cubicBezTo>
                  <a:cubicBezTo>
                    <a:pt x="5225" y="4557"/>
                    <a:pt x="4686" y="4184"/>
                    <a:pt x="4354" y="3852"/>
                  </a:cubicBezTo>
                  <a:cubicBezTo>
                    <a:pt x="3940" y="3520"/>
                    <a:pt x="3608" y="3106"/>
                    <a:pt x="3359" y="2650"/>
                  </a:cubicBezTo>
                  <a:cubicBezTo>
                    <a:pt x="3110" y="2235"/>
                    <a:pt x="2986" y="1779"/>
                    <a:pt x="2986" y="1281"/>
                  </a:cubicBezTo>
                  <a:cubicBezTo>
                    <a:pt x="2986" y="531"/>
                    <a:pt x="2362" y="1"/>
                    <a:pt x="1718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3364250" y="5111675"/>
              <a:ext cx="102650" cy="81200"/>
            </a:xfrm>
            <a:custGeom>
              <a:avLst/>
              <a:gdLst/>
              <a:ahLst/>
              <a:cxnLst/>
              <a:rect l="l" t="t" r="r" b="b"/>
              <a:pathLst>
                <a:path w="4106" h="3248" extrusionOk="0">
                  <a:moveTo>
                    <a:pt x="300" y="0"/>
                  </a:moveTo>
                  <a:cubicBezTo>
                    <a:pt x="203" y="0"/>
                    <a:pt x="103" y="4"/>
                    <a:pt x="1" y="13"/>
                  </a:cubicBezTo>
                  <a:cubicBezTo>
                    <a:pt x="42" y="138"/>
                    <a:pt x="125" y="304"/>
                    <a:pt x="208" y="469"/>
                  </a:cubicBezTo>
                  <a:cubicBezTo>
                    <a:pt x="581" y="1464"/>
                    <a:pt x="1245" y="2335"/>
                    <a:pt x="2115" y="2999"/>
                  </a:cubicBezTo>
                  <a:cubicBezTo>
                    <a:pt x="2426" y="3164"/>
                    <a:pt x="2768" y="3247"/>
                    <a:pt x="3110" y="3247"/>
                  </a:cubicBezTo>
                  <a:cubicBezTo>
                    <a:pt x="3453" y="3247"/>
                    <a:pt x="3795" y="3164"/>
                    <a:pt x="4106" y="2999"/>
                  </a:cubicBezTo>
                  <a:cubicBezTo>
                    <a:pt x="3669" y="2126"/>
                    <a:pt x="2473" y="0"/>
                    <a:pt x="300" y="0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8" name="Google Shape;2468;p16"/>
          <p:cNvGrpSpPr/>
          <p:nvPr/>
        </p:nvGrpSpPr>
        <p:grpSpPr>
          <a:xfrm>
            <a:off x="175048" y="4252198"/>
            <a:ext cx="1915631" cy="1559572"/>
            <a:chOff x="-115297" y="3979485"/>
            <a:chExt cx="2143189" cy="1822261"/>
          </a:xfrm>
        </p:grpSpPr>
        <p:grpSp>
          <p:nvGrpSpPr>
            <p:cNvPr id="2469" name="Google Shape;2469;p16"/>
            <p:cNvGrpSpPr/>
            <p:nvPr/>
          </p:nvGrpSpPr>
          <p:grpSpPr>
            <a:xfrm rot="2132831" flipH="1">
              <a:off x="768261" y="4136686"/>
              <a:ext cx="892148" cy="1550172"/>
              <a:chOff x="5884825" y="2526675"/>
              <a:chExt cx="748875" cy="1301225"/>
            </a:xfrm>
          </p:grpSpPr>
          <p:sp>
            <p:nvSpPr>
              <p:cNvPr id="2470" name="Google Shape;2470;p16"/>
              <p:cNvSpPr/>
              <p:nvPr/>
            </p:nvSpPr>
            <p:spPr>
              <a:xfrm>
                <a:off x="5884825" y="2526675"/>
                <a:ext cx="622100" cy="8629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34517" extrusionOk="0">
                    <a:moveTo>
                      <a:pt x="3331" y="1"/>
                    </a:moveTo>
                    <a:cubicBezTo>
                      <a:pt x="2602" y="1"/>
                      <a:pt x="1901" y="342"/>
                      <a:pt x="1480" y="963"/>
                    </a:cubicBezTo>
                    <a:cubicBezTo>
                      <a:pt x="1321" y="1201"/>
                      <a:pt x="1163" y="1439"/>
                      <a:pt x="1005" y="1703"/>
                    </a:cubicBezTo>
                    <a:cubicBezTo>
                      <a:pt x="503" y="2706"/>
                      <a:pt x="186" y="3763"/>
                      <a:pt x="80" y="4899"/>
                    </a:cubicBezTo>
                    <a:cubicBezTo>
                      <a:pt x="1" y="5242"/>
                      <a:pt x="186" y="5586"/>
                      <a:pt x="503" y="5744"/>
                    </a:cubicBezTo>
                    <a:cubicBezTo>
                      <a:pt x="1269" y="6140"/>
                      <a:pt x="2008" y="6616"/>
                      <a:pt x="2748" y="7065"/>
                    </a:cubicBezTo>
                    <a:cubicBezTo>
                      <a:pt x="3144" y="7276"/>
                      <a:pt x="3461" y="7593"/>
                      <a:pt x="3725" y="7963"/>
                    </a:cubicBezTo>
                    <a:cubicBezTo>
                      <a:pt x="3804" y="8042"/>
                      <a:pt x="3884" y="8148"/>
                      <a:pt x="3778" y="8306"/>
                    </a:cubicBezTo>
                    <a:cubicBezTo>
                      <a:pt x="3435" y="8253"/>
                      <a:pt x="3118" y="8121"/>
                      <a:pt x="2801" y="7963"/>
                    </a:cubicBezTo>
                    <a:cubicBezTo>
                      <a:pt x="2008" y="7567"/>
                      <a:pt x="1216" y="7144"/>
                      <a:pt x="450" y="6748"/>
                    </a:cubicBezTo>
                    <a:cubicBezTo>
                      <a:pt x="344" y="6669"/>
                      <a:pt x="238" y="6642"/>
                      <a:pt x="106" y="6642"/>
                    </a:cubicBezTo>
                    <a:lnTo>
                      <a:pt x="106" y="6906"/>
                    </a:lnTo>
                    <a:cubicBezTo>
                      <a:pt x="238" y="8280"/>
                      <a:pt x="450" y="9653"/>
                      <a:pt x="767" y="11001"/>
                    </a:cubicBezTo>
                    <a:cubicBezTo>
                      <a:pt x="1163" y="12717"/>
                      <a:pt x="1691" y="14382"/>
                      <a:pt x="1982" y="16098"/>
                    </a:cubicBezTo>
                    <a:cubicBezTo>
                      <a:pt x="2035" y="16389"/>
                      <a:pt x="2246" y="16653"/>
                      <a:pt x="2537" y="16759"/>
                    </a:cubicBezTo>
                    <a:cubicBezTo>
                      <a:pt x="3752" y="17313"/>
                      <a:pt x="5019" y="17763"/>
                      <a:pt x="6314" y="18132"/>
                    </a:cubicBezTo>
                    <a:cubicBezTo>
                      <a:pt x="6631" y="18185"/>
                      <a:pt x="6921" y="18344"/>
                      <a:pt x="7159" y="18555"/>
                    </a:cubicBezTo>
                    <a:cubicBezTo>
                      <a:pt x="7423" y="18793"/>
                      <a:pt x="7397" y="18978"/>
                      <a:pt x="7053" y="19110"/>
                    </a:cubicBezTo>
                    <a:cubicBezTo>
                      <a:pt x="6866" y="19161"/>
                      <a:pt x="6667" y="19190"/>
                      <a:pt x="6465" y="19190"/>
                    </a:cubicBezTo>
                    <a:cubicBezTo>
                      <a:pt x="6353" y="19190"/>
                      <a:pt x="6241" y="19181"/>
                      <a:pt x="6129" y="19162"/>
                    </a:cubicBezTo>
                    <a:cubicBezTo>
                      <a:pt x="5099" y="19057"/>
                      <a:pt x="4069" y="18793"/>
                      <a:pt x="3091" y="18423"/>
                    </a:cubicBezTo>
                    <a:cubicBezTo>
                      <a:pt x="3019" y="18387"/>
                      <a:pt x="2934" y="18313"/>
                      <a:pt x="2837" y="18313"/>
                    </a:cubicBezTo>
                    <a:cubicBezTo>
                      <a:pt x="2792" y="18313"/>
                      <a:pt x="2745" y="18329"/>
                      <a:pt x="2695" y="18370"/>
                    </a:cubicBezTo>
                    <a:cubicBezTo>
                      <a:pt x="2827" y="18766"/>
                      <a:pt x="2986" y="19136"/>
                      <a:pt x="3144" y="19532"/>
                    </a:cubicBezTo>
                    <a:cubicBezTo>
                      <a:pt x="3593" y="20536"/>
                      <a:pt x="3963" y="21566"/>
                      <a:pt x="4253" y="22623"/>
                    </a:cubicBezTo>
                    <a:cubicBezTo>
                      <a:pt x="4623" y="24234"/>
                      <a:pt x="5178" y="25819"/>
                      <a:pt x="5918" y="27324"/>
                    </a:cubicBezTo>
                    <a:cubicBezTo>
                      <a:pt x="6525" y="28566"/>
                      <a:pt x="7318" y="29702"/>
                      <a:pt x="8295" y="30732"/>
                    </a:cubicBezTo>
                    <a:cubicBezTo>
                      <a:pt x="8371" y="30808"/>
                      <a:pt x="8429" y="30848"/>
                      <a:pt x="8486" y="30848"/>
                    </a:cubicBezTo>
                    <a:cubicBezTo>
                      <a:pt x="8548" y="30848"/>
                      <a:pt x="8609" y="30802"/>
                      <a:pt x="8691" y="30705"/>
                    </a:cubicBezTo>
                    <a:cubicBezTo>
                      <a:pt x="9087" y="30151"/>
                      <a:pt x="9457" y="29570"/>
                      <a:pt x="9827" y="29015"/>
                    </a:cubicBezTo>
                    <a:cubicBezTo>
                      <a:pt x="10197" y="28460"/>
                      <a:pt x="10540" y="27906"/>
                      <a:pt x="10910" y="27351"/>
                    </a:cubicBezTo>
                    <a:cubicBezTo>
                      <a:pt x="11068" y="27060"/>
                      <a:pt x="11280" y="26823"/>
                      <a:pt x="11570" y="26691"/>
                    </a:cubicBezTo>
                    <a:cubicBezTo>
                      <a:pt x="11663" y="26635"/>
                      <a:pt x="11740" y="26605"/>
                      <a:pt x="11800" y="26605"/>
                    </a:cubicBezTo>
                    <a:cubicBezTo>
                      <a:pt x="11911" y="26605"/>
                      <a:pt x="11966" y="26706"/>
                      <a:pt x="11966" y="26928"/>
                    </a:cubicBezTo>
                    <a:cubicBezTo>
                      <a:pt x="11940" y="27245"/>
                      <a:pt x="11861" y="27562"/>
                      <a:pt x="11702" y="27853"/>
                    </a:cubicBezTo>
                    <a:cubicBezTo>
                      <a:pt x="11095" y="29094"/>
                      <a:pt x="10434" y="30283"/>
                      <a:pt x="9721" y="31445"/>
                    </a:cubicBezTo>
                    <a:cubicBezTo>
                      <a:pt x="9484" y="31788"/>
                      <a:pt x="9457" y="31762"/>
                      <a:pt x="9827" y="32026"/>
                    </a:cubicBezTo>
                    <a:cubicBezTo>
                      <a:pt x="10170" y="32290"/>
                      <a:pt x="10540" y="32554"/>
                      <a:pt x="10910" y="32792"/>
                    </a:cubicBezTo>
                    <a:cubicBezTo>
                      <a:pt x="12631" y="33926"/>
                      <a:pt x="14615" y="34517"/>
                      <a:pt x="16638" y="34517"/>
                    </a:cubicBezTo>
                    <a:cubicBezTo>
                      <a:pt x="17254" y="34517"/>
                      <a:pt x="17874" y="34462"/>
                      <a:pt x="18491" y="34351"/>
                    </a:cubicBezTo>
                    <a:cubicBezTo>
                      <a:pt x="18621" y="34285"/>
                      <a:pt x="18769" y="34238"/>
                      <a:pt x="18921" y="34238"/>
                    </a:cubicBezTo>
                    <a:cubicBezTo>
                      <a:pt x="18954" y="34238"/>
                      <a:pt x="18986" y="34240"/>
                      <a:pt x="19019" y="34245"/>
                    </a:cubicBezTo>
                    <a:lnTo>
                      <a:pt x="19389" y="34166"/>
                    </a:lnTo>
                    <a:cubicBezTo>
                      <a:pt x="19230" y="33664"/>
                      <a:pt x="19019" y="33162"/>
                      <a:pt x="18755" y="32713"/>
                    </a:cubicBezTo>
                    <a:cubicBezTo>
                      <a:pt x="18491" y="32132"/>
                      <a:pt x="18200" y="31551"/>
                      <a:pt x="17910" y="30970"/>
                    </a:cubicBezTo>
                    <a:cubicBezTo>
                      <a:pt x="17566" y="30204"/>
                      <a:pt x="17196" y="29438"/>
                      <a:pt x="16853" y="28724"/>
                    </a:cubicBezTo>
                    <a:cubicBezTo>
                      <a:pt x="16510" y="28011"/>
                      <a:pt x="16166" y="27324"/>
                      <a:pt x="15797" y="26585"/>
                    </a:cubicBezTo>
                    <a:cubicBezTo>
                      <a:pt x="15427" y="25819"/>
                      <a:pt x="15057" y="25106"/>
                      <a:pt x="14687" y="24340"/>
                    </a:cubicBezTo>
                    <a:cubicBezTo>
                      <a:pt x="14344" y="23574"/>
                      <a:pt x="13974" y="22808"/>
                      <a:pt x="13631" y="22042"/>
                    </a:cubicBezTo>
                    <a:cubicBezTo>
                      <a:pt x="13314" y="21408"/>
                      <a:pt x="12997" y="20747"/>
                      <a:pt x="12706" y="20087"/>
                    </a:cubicBezTo>
                    <a:cubicBezTo>
                      <a:pt x="12363" y="19295"/>
                      <a:pt x="12046" y="18476"/>
                      <a:pt x="11782" y="17630"/>
                    </a:cubicBezTo>
                    <a:cubicBezTo>
                      <a:pt x="11782" y="17551"/>
                      <a:pt x="11755" y="17446"/>
                      <a:pt x="11755" y="17366"/>
                    </a:cubicBezTo>
                    <a:cubicBezTo>
                      <a:pt x="11755" y="17234"/>
                      <a:pt x="11755" y="17102"/>
                      <a:pt x="11914" y="17049"/>
                    </a:cubicBezTo>
                    <a:cubicBezTo>
                      <a:pt x="11936" y="17045"/>
                      <a:pt x="11959" y="17043"/>
                      <a:pt x="11981" y="17043"/>
                    </a:cubicBezTo>
                    <a:cubicBezTo>
                      <a:pt x="12089" y="17043"/>
                      <a:pt x="12187" y="17094"/>
                      <a:pt x="12231" y="17181"/>
                    </a:cubicBezTo>
                    <a:cubicBezTo>
                      <a:pt x="12442" y="17446"/>
                      <a:pt x="12627" y="17736"/>
                      <a:pt x="12785" y="18027"/>
                    </a:cubicBezTo>
                    <a:cubicBezTo>
                      <a:pt x="13551" y="19479"/>
                      <a:pt x="14344" y="20932"/>
                      <a:pt x="15110" y="22359"/>
                    </a:cubicBezTo>
                    <a:cubicBezTo>
                      <a:pt x="15744" y="23547"/>
                      <a:pt x="16378" y="24709"/>
                      <a:pt x="17012" y="25898"/>
                    </a:cubicBezTo>
                    <a:cubicBezTo>
                      <a:pt x="17593" y="27008"/>
                      <a:pt x="18147" y="28143"/>
                      <a:pt x="18729" y="29253"/>
                    </a:cubicBezTo>
                    <a:cubicBezTo>
                      <a:pt x="19230" y="30256"/>
                      <a:pt x="19759" y="31260"/>
                      <a:pt x="20261" y="32238"/>
                    </a:cubicBezTo>
                    <a:cubicBezTo>
                      <a:pt x="20419" y="32528"/>
                      <a:pt x="20525" y="32819"/>
                      <a:pt x="20683" y="33109"/>
                    </a:cubicBezTo>
                    <a:cubicBezTo>
                      <a:pt x="20733" y="33282"/>
                      <a:pt x="20805" y="33455"/>
                      <a:pt x="21009" y="33455"/>
                    </a:cubicBezTo>
                    <a:cubicBezTo>
                      <a:pt x="21023" y="33455"/>
                      <a:pt x="21038" y="33454"/>
                      <a:pt x="21053" y="33453"/>
                    </a:cubicBezTo>
                    <a:cubicBezTo>
                      <a:pt x="22268" y="32687"/>
                      <a:pt x="23272" y="31656"/>
                      <a:pt x="24011" y="30441"/>
                    </a:cubicBezTo>
                    <a:cubicBezTo>
                      <a:pt x="24566" y="29543"/>
                      <a:pt x="24883" y="28540"/>
                      <a:pt x="24883" y="27483"/>
                    </a:cubicBezTo>
                    <a:cubicBezTo>
                      <a:pt x="24883" y="26638"/>
                      <a:pt x="24804" y="25766"/>
                      <a:pt x="24645" y="24921"/>
                    </a:cubicBezTo>
                    <a:cubicBezTo>
                      <a:pt x="24587" y="24609"/>
                      <a:pt x="24571" y="24527"/>
                      <a:pt x="24397" y="24527"/>
                    </a:cubicBezTo>
                    <a:cubicBezTo>
                      <a:pt x="24335" y="24527"/>
                      <a:pt x="24254" y="24537"/>
                      <a:pt x="24143" y="24551"/>
                    </a:cubicBezTo>
                    <a:cubicBezTo>
                      <a:pt x="23454" y="24641"/>
                      <a:pt x="22755" y="24688"/>
                      <a:pt x="22053" y="24688"/>
                    </a:cubicBezTo>
                    <a:cubicBezTo>
                      <a:pt x="21519" y="24688"/>
                      <a:pt x="20982" y="24661"/>
                      <a:pt x="20445" y="24604"/>
                    </a:cubicBezTo>
                    <a:cubicBezTo>
                      <a:pt x="20102" y="24551"/>
                      <a:pt x="19759" y="24472"/>
                      <a:pt x="19415" y="24393"/>
                    </a:cubicBezTo>
                    <a:cubicBezTo>
                      <a:pt x="19125" y="24287"/>
                      <a:pt x="18887" y="24128"/>
                      <a:pt x="18676" y="23917"/>
                    </a:cubicBezTo>
                    <a:cubicBezTo>
                      <a:pt x="18596" y="23811"/>
                      <a:pt x="18464" y="23706"/>
                      <a:pt x="18517" y="23547"/>
                    </a:cubicBezTo>
                    <a:cubicBezTo>
                      <a:pt x="18570" y="23389"/>
                      <a:pt x="18729" y="23389"/>
                      <a:pt x="18861" y="23389"/>
                    </a:cubicBezTo>
                    <a:cubicBezTo>
                      <a:pt x="19098" y="23389"/>
                      <a:pt x="19336" y="23389"/>
                      <a:pt x="19574" y="23415"/>
                    </a:cubicBezTo>
                    <a:cubicBezTo>
                      <a:pt x="20002" y="23462"/>
                      <a:pt x="20431" y="23482"/>
                      <a:pt x="20862" y="23482"/>
                    </a:cubicBezTo>
                    <a:cubicBezTo>
                      <a:pt x="21413" y="23482"/>
                      <a:pt x="21969" y="23448"/>
                      <a:pt x="22532" y="23389"/>
                    </a:cubicBezTo>
                    <a:cubicBezTo>
                      <a:pt x="22981" y="23336"/>
                      <a:pt x="23457" y="23230"/>
                      <a:pt x="23932" y="23151"/>
                    </a:cubicBezTo>
                    <a:cubicBezTo>
                      <a:pt x="24143" y="23125"/>
                      <a:pt x="24223" y="23019"/>
                      <a:pt x="24143" y="22834"/>
                    </a:cubicBezTo>
                    <a:cubicBezTo>
                      <a:pt x="24091" y="22755"/>
                      <a:pt x="24064" y="22649"/>
                      <a:pt x="24038" y="22570"/>
                    </a:cubicBezTo>
                    <a:cubicBezTo>
                      <a:pt x="23457" y="20827"/>
                      <a:pt x="22611" y="19215"/>
                      <a:pt x="21555" y="17736"/>
                    </a:cubicBezTo>
                    <a:cubicBezTo>
                      <a:pt x="19838" y="15385"/>
                      <a:pt x="18095" y="13061"/>
                      <a:pt x="16378" y="10736"/>
                    </a:cubicBezTo>
                    <a:cubicBezTo>
                      <a:pt x="16325" y="10657"/>
                      <a:pt x="16272" y="10578"/>
                      <a:pt x="16166" y="10551"/>
                    </a:cubicBezTo>
                    <a:cubicBezTo>
                      <a:pt x="16061" y="10657"/>
                      <a:pt x="15981" y="10789"/>
                      <a:pt x="15929" y="10921"/>
                    </a:cubicBezTo>
                    <a:cubicBezTo>
                      <a:pt x="15532" y="11582"/>
                      <a:pt x="15163" y="12268"/>
                      <a:pt x="14766" y="12929"/>
                    </a:cubicBezTo>
                    <a:cubicBezTo>
                      <a:pt x="14608" y="13246"/>
                      <a:pt x="14397" y="13536"/>
                      <a:pt x="14159" y="13800"/>
                    </a:cubicBezTo>
                    <a:cubicBezTo>
                      <a:pt x="14121" y="13858"/>
                      <a:pt x="14083" y="13901"/>
                      <a:pt x="14035" y="13901"/>
                    </a:cubicBezTo>
                    <a:cubicBezTo>
                      <a:pt x="14016" y="13901"/>
                      <a:pt x="13996" y="13894"/>
                      <a:pt x="13974" y="13880"/>
                    </a:cubicBezTo>
                    <a:cubicBezTo>
                      <a:pt x="13921" y="13827"/>
                      <a:pt x="13895" y="13774"/>
                      <a:pt x="13921" y="13721"/>
                    </a:cubicBezTo>
                    <a:cubicBezTo>
                      <a:pt x="13921" y="13589"/>
                      <a:pt x="13948" y="13483"/>
                      <a:pt x="13948" y="13378"/>
                    </a:cubicBezTo>
                    <a:cubicBezTo>
                      <a:pt x="14027" y="12982"/>
                      <a:pt x="14132" y="12559"/>
                      <a:pt x="14317" y="12189"/>
                    </a:cubicBezTo>
                    <a:cubicBezTo>
                      <a:pt x="14608" y="11529"/>
                      <a:pt x="14951" y="10895"/>
                      <a:pt x="15295" y="10261"/>
                    </a:cubicBezTo>
                    <a:cubicBezTo>
                      <a:pt x="15638" y="9601"/>
                      <a:pt x="15664" y="9785"/>
                      <a:pt x="15215" y="9231"/>
                    </a:cubicBezTo>
                    <a:cubicBezTo>
                      <a:pt x="14978" y="8914"/>
                      <a:pt x="14740" y="8597"/>
                      <a:pt x="14476" y="8280"/>
                    </a:cubicBezTo>
                    <a:cubicBezTo>
                      <a:pt x="13393" y="6880"/>
                      <a:pt x="12204" y="5586"/>
                      <a:pt x="10936" y="4371"/>
                    </a:cubicBezTo>
                    <a:cubicBezTo>
                      <a:pt x="10831" y="4212"/>
                      <a:pt x="10672" y="4106"/>
                      <a:pt x="10487" y="4054"/>
                    </a:cubicBezTo>
                    <a:cubicBezTo>
                      <a:pt x="10461" y="4186"/>
                      <a:pt x="10434" y="4318"/>
                      <a:pt x="10434" y="4423"/>
                    </a:cubicBezTo>
                    <a:cubicBezTo>
                      <a:pt x="10382" y="5137"/>
                      <a:pt x="10302" y="5850"/>
                      <a:pt x="10144" y="6537"/>
                    </a:cubicBezTo>
                    <a:cubicBezTo>
                      <a:pt x="10091" y="6827"/>
                      <a:pt x="9959" y="7091"/>
                      <a:pt x="9827" y="7355"/>
                    </a:cubicBezTo>
                    <a:cubicBezTo>
                      <a:pt x="9805" y="7398"/>
                      <a:pt x="9749" y="7442"/>
                      <a:pt x="9700" y="7442"/>
                    </a:cubicBezTo>
                    <a:cubicBezTo>
                      <a:pt x="9689" y="7442"/>
                      <a:pt x="9678" y="7439"/>
                      <a:pt x="9668" y="7435"/>
                    </a:cubicBezTo>
                    <a:cubicBezTo>
                      <a:pt x="9589" y="7435"/>
                      <a:pt x="9563" y="7382"/>
                      <a:pt x="9563" y="7303"/>
                    </a:cubicBezTo>
                    <a:cubicBezTo>
                      <a:pt x="9510" y="7065"/>
                      <a:pt x="9484" y="6801"/>
                      <a:pt x="9484" y="6537"/>
                    </a:cubicBezTo>
                    <a:cubicBezTo>
                      <a:pt x="9510" y="5612"/>
                      <a:pt x="9536" y="4714"/>
                      <a:pt x="9589" y="3789"/>
                    </a:cubicBezTo>
                    <a:cubicBezTo>
                      <a:pt x="9642" y="3446"/>
                      <a:pt x="9457" y="3103"/>
                      <a:pt x="9140" y="2918"/>
                    </a:cubicBezTo>
                    <a:cubicBezTo>
                      <a:pt x="7819" y="2073"/>
                      <a:pt x="6446" y="1306"/>
                      <a:pt x="5099" y="488"/>
                    </a:cubicBezTo>
                    <a:cubicBezTo>
                      <a:pt x="4703" y="250"/>
                      <a:pt x="4227" y="91"/>
                      <a:pt x="3752" y="39"/>
                    </a:cubicBezTo>
                    <a:cubicBezTo>
                      <a:pt x="3612" y="13"/>
                      <a:pt x="3471" y="1"/>
                      <a:pt x="3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1" name="Google Shape;2471;p16"/>
              <p:cNvSpPr/>
              <p:nvPr/>
            </p:nvSpPr>
            <p:spPr>
              <a:xfrm>
                <a:off x="6179350" y="2951725"/>
                <a:ext cx="454350" cy="876175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5047" extrusionOk="0">
                    <a:moveTo>
                      <a:pt x="248" y="0"/>
                    </a:moveTo>
                    <a:cubicBezTo>
                      <a:pt x="218" y="0"/>
                      <a:pt x="187" y="7"/>
                      <a:pt x="159" y="21"/>
                    </a:cubicBezTo>
                    <a:cubicBezTo>
                      <a:pt x="1" y="74"/>
                      <a:pt x="1" y="179"/>
                      <a:pt x="1" y="311"/>
                    </a:cubicBezTo>
                    <a:cubicBezTo>
                      <a:pt x="1" y="417"/>
                      <a:pt x="27" y="496"/>
                      <a:pt x="27" y="602"/>
                    </a:cubicBezTo>
                    <a:cubicBezTo>
                      <a:pt x="291" y="1421"/>
                      <a:pt x="582" y="2240"/>
                      <a:pt x="951" y="3059"/>
                    </a:cubicBezTo>
                    <a:cubicBezTo>
                      <a:pt x="1242" y="3719"/>
                      <a:pt x="1559" y="4353"/>
                      <a:pt x="1876" y="5013"/>
                    </a:cubicBezTo>
                    <a:cubicBezTo>
                      <a:pt x="2219" y="5779"/>
                      <a:pt x="2589" y="6545"/>
                      <a:pt x="2933" y="7311"/>
                    </a:cubicBezTo>
                    <a:cubicBezTo>
                      <a:pt x="3302" y="8051"/>
                      <a:pt x="3699" y="8817"/>
                      <a:pt x="4042" y="9530"/>
                    </a:cubicBezTo>
                    <a:cubicBezTo>
                      <a:pt x="4385" y="10243"/>
                      <a:pt x="4729" y="10930"/>
                      <a:pt x="5099" y="11670"/>
                    </a:cubicBezTo>
                    <a:cubicBezTo>
                      <a:pt x="5442" y="12436"/>
                      <a:pt x="5812" y="13175"/>
                      <a:pt x="6155" y="13915"/>
                    </a:cubicBezTo>
                    <a:cubicBezTo>
                      <a:pt x="6446" y="14496"/>
                      <a:pt x="6736" y="15077"/>
                      <a:pt x="6974" y="15658"/>
                    </a:cubicBezTo>
                    <a:cubicBezTo>
                      <a:pt x="7238" y="16134"/>
                      <a:pt x="7449" y="16635"/>
                      <a:pt x="7608" y="17164"/>
                    </a:cubicBezTo>
                    <a:cubicBezTo>
                      <a:pt x="7687" y="17217"/>
                      <a:pt x="7766" y="17296"/>
                      <a:pt x="7819" y="17401"/>
                    </a:cubicBezTo>
                    <a:cubicBezTo>
                      <a:pt x="8612" y="19118"/>
                      <a:pt x="9430" y="20835"/>
                      <a:pt x="10276" y="22552"/>
                    </a:cubicBezTo>
                    <a:cubicBezTo>
                      <a:pt x="11359" y="24797"/>
                      <a:pt x="12495" y="27043"/>
                      <a:pt x="13604" y="29288"/>
                    </a:cubicBezTo>
                    <a:cubicBezTo>
                      <a:pt x="14555" y="31190"/>
                      <a:pt x="15453" y="33118"/>
                      <a:pt x="16325" y="35046"/>
                    </a:cubicBezTo>
                    <a:cubicBezTo>
                      <a:pt x="16959" y="34888"/>
                      <a:pt x="17566" y="34676"/>
                      <a:pt x="18174" y="34465"/>
                    </a:cubicBezTo>
                    <a:cubicBezTo>
                      <a:pt x="17777" y="33435"/>
                      <a:pt x="17249" y="32484"/>
                      <a:pt x="16774" y="31507"/>
                    </a:cubicBezTo>
                    <a:cubicBezTo>
                      <a:pt x="15110" y="28099"/>
                      <a:pt x="13287" y="24771"/>
                      <a:pt x="11570" y="21364"/>
                    </a:cubicBezTo>
                    <a:cubicBezTo>
                      <a:pt x="10804" y="19858"/>
                      <a:pt x="10038" y="18326"/>
                      <a:pt x="9272" y="16794"/>
                    </a:cubicBezTo>
                    <a:cubicBezTo>
                      <a:pt x="9193" y="16662"/>
                      <a:pt x="9193" y="16503"/>
                      <a:pt x="9298" y="16398"/>
                    </a:cubicBezTo>
                    <a:lnTo>
                      <a:pt x="9298" y="16398"/>
                    </a:lnTo>
                    <a:cubicBezTo>
                      <a:pt x="9281" y="16399"/>
                      <a:pt x="9265" y="16400"/>
                      <a:pt x="9250" y="16400"/>
                    </a:cubicBezTo>
                    <a:cubicBezTo>
                      <a:pt x="9027" y="16400"/>
                      <a:pt x="8976" y="16229"/>
                      <a:pt x="8902" y="16081"/>
                    </a:cubicBezTo>
                    <a:cubicBezTo>
                      <a:pt x="8770" y="15790"/>
                      <a:pt x="8638" y="15473"/>
                      <a:pt x="8506" y="15209"/>
                    </a:cubicBezTo>
                    <a:cubicBezTo>
                      <a:pt x="8004" y="14179"/>
                      <a:pt x="7476" y="13202"/>
                      <a:pt x="6974" y="12198"/>
                    </a:cubicBezTo>
                    <a:cubicBezTo>
                      <a:pt x="6393" y="11088"/>
                      <a:pt x="5838" y="9953"/>
                      <a:pt x="5257" y="8843"/>
                    </a:cubicBezTo>
                    <a:cubicBezTo>
                      <a:pt x="4623" y="7681"/>
                      <a:pt x="3989" y="6492"/>
                      <a:pt x="3355" y="5330"/>
                    </a:cubicBezTo>
                    <a:cubicBezTo>
                      <a:pt x="2563" y="3877"/>
                      <a:pt x="1797" y="2425"/>
                      <a:pt x="1004" y="998"/>
                    </a:cubicBezTo>
                    <a:cubicBezTo>
                      <a:pt x="872" y="681"/>
                      <a:pt x="687" y="391"/>
                      <a:pt x="476" y="127"/>
                    </a:cubicBezTo>
                    <a:cubicBezTo>
                      <a:pt x="418" y="49"/>
                      <a:pt x="332" y="0"/>
                      <a:pt x="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2" name="Google Shape;2472;p16"/>
            <p:cNvGrpSpPr/>
            <p:nvPr/>
          </p:nvGrpSpPr>
          <p:grpSpPr>
            <a:xfrm>
              <a:off x="-115297" y="3979485"/>
              <a:ext cx="1124669" cy="1249032"/>
              <a:chOff x="6541900" y="1162600"/>
              <a:chExt cx="817525" cy="907925"/>
            </a:xfrm>
          </p:grpSpPr>
          <p:sp>
            <p:nvSpPr>
              <p:cNvPr id="2473" name="Google Shape;2473;p16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4" name="Google Shape;2474;p16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16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6" name="Google Shape;2476;p16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7" name="Google Shape;2477;p16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16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9" name="Google Shape;2479;p16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0" name="Google Shape;2480;p16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1" name="Google Shape;2481;p16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2" name="Google Shape;2482;p16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83" name="Google Shape;2483;p16"/>
          <p:cNvSpPr/>
          <p:nvPr/>
        </p:nvSpPr>
        <p:spPr>
          <a:xfrm rot="5400000">
            <a:off x="7054010" y="3090898"/>
            <a:ext cx="517691" cy="577542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4" name="Google Shape;2484;p16"/>
          <p:cNvGrpSpPr/>
          <p:nvPr/>
        </p:nvGrpSpPr>
        <p:grpSpPr>
          <a:xfrm>
            <a:off x="7533959" y="3691850"/>
            <a:ext cx="1950068" cy="2023624"/>
            <a:chOff x="7533959" y="3691850"/>
            <a:chExt cx="1950068" cy="2023624"/>
          </a:xfrm>
        </p:grpSpPr>
        <p:grpSp>
          <p:nvGrpSpPr>
            <p:cNvPr id="2485" name="Google Shape;2485;p16"/>
            <p:cNvGrpSpPr/>
            <p:nvPr/>
          </p:nvGrpSpPr>
          <p:grpSpPr>
            <a:xfrm rot="1030705" flipH="1">
              <a:off x="7709975" y="4107054"/>
              <a:ext cx="1500209" cy="1418518"/>
              <a:chOff x="3925359" y="4050084"/>
              <a:chExt cx="1225343" cy="1158620"/>
            </a:xfrm>
          </p:grpSpPr>
          <p:sp>
            <p:nvSpPr>
              <p:cNvPr id="2486" name="Google Shape;2486;p16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7" name="Google Shape;2487;p16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8" name="Google Shape;2488;p16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9" name="Google Shape;2489;p16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0" name="Google Shape;2490;p16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16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2" name="Google Shape;2492;p16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3" name="Google Shape;2493;p16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4" name="Google Shape;2494;p16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16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6" name="Google Shape;2496;p16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7" name="Google Shape;2497;p16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8" name="Google Shape;2498;p16"/>
            <p:cNvSpPr/>
            <p:nvPr/>
          </p:nvSpPr>
          <p:spPr>
            <a:xfrm flipH="1">
              <a:off x="8614448" y="3691850"/>
              <a:ext cx="869579" cy="1401801"/>
            </a:xfrm>
            <a:custGeom>
              <a:avLst/>
              <a:gdLst/>
              <a:ahLst/>
              <a:cxnLst/>
              <a:rect l="l" t="t" r="r" b="b"/>
              <a:pathLst>
                <a:path w="21634" h="34875" extrusionOk="0">
                  <a:moveTo>
                    <a:pt x="18140" y="547"/>
                  </a:moveTo>
                  <a:cubicBezTo>
                    <a:pt x="18165" y="547"/>
                    <a:pt x="18193" y="552"/>
                    <a:pt x="18226" y="563"/>
                  </a:cubicBezTo>
                  <a:cubicBezTo>
                    <a:pt x="18437" y="616"/>
                    <a:pt x="18437" y="854"/>
                    <a:pt x="18437" y="1038"/>
                  </a:cubicBezTo>
                  <a:cubicBezTo>
                    <a:pt x="18437" y="1303"/>
                    <a:pt x="18384" y="1540"/>
                    <a:pt x="18252" y="1778"/>
                  </a:cubicBezTo>
                  <a:cubicBezTo>
                    <a:pt x="17830" y="2518"/>
                    <a:pt x="17354" y="3204"/>
                    <a:pt x="16826" y="3865"/>
                  </a:cubicBezTo>
                  <a:cubicBezTo>
                    <a:pt x="16958" y="2967"/>
                    <a:pt x="17249" y="2095"/>
                    <a:pt x="17645" y="1250"/>
                  </a:cubicBezTo>
                  <a:cubicBezTo>
                    <a:pt x="17698" y="1118"/>
                    <a:pt x="17777" y="1012"/>
                    <a:pt x="17856" y="880"/>
                  </a:cubicBezTo>
                  <a:cubicBezTo>
                    <a:pt x="17947" y="743"/>
                    <a:pt x="17979" y="547"/>
                    <a:pt x="18140" y="547"/>
                  </a:cubicBezTo>
                  <a:close/>
                  <a:moveTo>
                    <a:pt x="15981" y="563"/>
                  </a:moveTo>
                  <a:cubicBezTo>
                    <a:pt x="16060" y="801"/>
                    <a:pt x="16086" y="1065"/>
                    <a:pt x="16034" y="1303"/>
                  </a:cubicBezTo>
                  <a:cubicBezTo>
                    <a:pt x="15928" y="2253"/>
                    <a:pt x="15822" y="3204"/>
                    <a:pt x="15717" y="4155"/>
                  </a:cubicBezTo>
                  <a:cubicBezTo>
                    <a:pt x="15717" y="4525"/>
                    <a:pt x="15690" y="4895"/>
                    <a:pt x="15637" y="5238"/>
                  </a:cubicBezTo>
                  <a:lnTo>
                    <a:pt x="15611" y="5265"/>
                  </a:lnTo>
                  <a:cubicBezTo>
                    <a:pt x="14554" y="3944"/>
                    <a:pt x="14739" y="1223"/>
                    <a:pt x="15981" y="563"/>
                  </a:cubicBezTo>
                  <a:close/>
                  <a:moveTo>
                    <a:pt x="20864" y="3068"/>
                  </a:moveTo>
                  <a:cubicBezTo>
                    <a:pt x="20968" y="3068"/>
                    <a:pt x="21026" y="3147"/>
                    <a:pt x="21026" y="3284"/>
                  </a:cubicBezTo>
                  <a:cubicBezTo>
                    <a:pt x="21052" y="3469"/>
                    <a:pt x="20999" y="3680"/>
                    <a:pt x="20894" y="3838"/>
                  </a:cubicBezTo>
                  <a:cubicBezTo>
                    <a:pt x="20471" y="4552"/>
                    <a:pt x="19916" y="5133"/>
                    <a:pt x="19230" y="5608"/>
                  </a:cubicBezTo>
                  <a:cubicBezTo>
                    <a:pt x="19045" y="5687"/>
                    <a:pt x="18860" y="5767"/>
                    <a:pt x="18675" y="5793"/>
                  </a:cubicBezTo>
                  <a:cubicBezTo>
                    <a:pt x="18226" y="5846"/>
                    <a:pt x="17777" y="5899"/>
                    <a:pt x="17301" y="5951"/>
                  </a:cubicBezTo>
                  <a:cubicBezTo>
                    <a:pt x="17328" y="5793"/>
                    <a:pt x="17433" y="5767"/>
                    <a:pt x="17513" y="5714"/>
                  </a:cubicBezTo>
                  <a:cubicBezTo>
                    <a:pt x="18490" y="5080"/>
                    <a:pt x="19388" y="4340"/>
                    <a:pt x="20207" y="3521"/>
                  </a:cubicBezTo>
                  <a:cubicBezTo>
                    <a:pt x="20339" y="3336"/>
                    <a:pt x="20524" y="3178"/>
                    <a:pt x="20735" y="3099"/>
                  </a:cubicBezTo>
                  <a:cubicBezTo>
                    <a:pt x="20784" y="3078"/>
                    <a:pt x="20826" y="3068"/>
                    <a:pt x="20864" y="3068"/>
                  </a:cubicBezTo>
                  <a:close/>
                  <a:moveTo>
                    <a:pt x="11862" y="3942"/>
                  </a:moveTo>
                  <a:cubicBezTo>
                    <a:pt x="11963" y="3942"/>
                    <a:pt x="12078" y="4004"/>
                    <a:pt x="12203" y="4129"/>
                  </a:cubicBezTo>
                  <a:cubicBezTo>
                    <a:pt x="12415" y="4340"/>
                    <a:pt x="12547" y="4631"/>
                    <a:pt x="12600" y="4948"/>
                  </a:cubicBezTo>
                  <a:cubicBezTo>
                    <a:pt x="12652" y="5291"/>
                    <a:pt x="12705" y="5634"/>
                    <a:pt x="12732" y="5978"/>
                  </a:cubicBezTo>
                  <a:cubicBezTo>
                    <a:pt x="12758" y="6612"/>
                    <a:pt x="12969" y="7219"/>
                    <a:pt x="13286" y="7774"/>
                  </a:cubicBezTo>
                  <a:cubicBezTo>
                    <a:pt x="13313" y="7827"/>
                    <a:pt x="13339" y="7880"/>
                    <a:pt x="13339" y="7933"/>
                  </a:cubicBezTo>
                  <a:cubicBezTo>
                    <a:pt x="13022" y="7853"/>
                    <a:pt x="12732" y="7668"/>
                    <a:pt x="12494" y="7404"/>
                  </a:cubicBezTo>
                  <a:cubicBezTo>
                    <a:pt x="12045" y="6876"/>
                    <a:pt x="11702" y="6242"/>
                    <a:pt x="11517" y="5555"/>
                  </a:cubicBezTo>
                  <a:cubicBezTo>
                    <a:pt x="11385" y="5133"/>
                    <a:pt x="11411" y="4684"/>
                    <a:pt x="11543" y="4261"/>
                  </a:cubicBezTo>
                  <a:cubicBezTo>
                    <a:pt x="11618" y="4050"/>
                    <a:pt x="11728" y="3942"/>
                    <a:pt x="11862" y="3942"/>
                  </a:cubicBezTo>
                  <a:close/>
                  <a:moveTo>
                    <a:pt x="19885" y="7801"/>
                  </a:moveTo>
                  <a:cubicBezTo>
                    <a:pt x="20076" y="7801"/>
                    <a:pt x="20171" y="7916"/>
                    <a:pt x="20233" y="8144"/>
                  </a:cubicBezTo>
                  <a:cubicBezTo>
                    <a:pt x="20339" y="8487"/>
                    <a:pt x="20260" y="8857"/>
                    <a:pt x="20048" y="9148"/>
                  </a:cubicBezTo>
                  <a:cubicBezTo>
                    <a:pt x="19481" y="9848"/>
                    <a:pt x="18668" y="10198"/>
                    <a:pt x="17856" y="10198"/>
                  </a:cubicBezTo>
                  <a:cubicBezTo>
                    <a:pt x="17044" y="10198"/>
                    <a:pt x="16232" y="9848"/>
                    <a:pt x="15664" y="9148"/>
                  </a:cubicBezTo>
                  <a:cubicBezTo>
                    <a:pt x="15611" y="9095"/>
                    <a:pt x="15584" y="9042"/>
                    <a:pt x="15611" y="8963"/>
                  </a:cubicBezTo>
                  <a:cubicBezTo>
                    <a:pt x="15954" y="8910"/>
                    <a:pt x="16271" y="8831"/>
                    <a:pt x="16641" y="8804"/>
                  </a:cubicBezTo>
                  <a:cubicBezTo>
                    <a:pt x="17407" y="8672"/>
                    <a:pt x="18173" y="8434"/>
                    <a:pt x="18886" y="8091"/>
                  </a:cubicBezTo>
                  <a:cubicBezTo>
                    <a:pt x="19150" y="7959"/>
                    <a:pt x="19415" y="7853"/>
                    <a:pt x="19705" y="7827"/>
                  </a:cubicBezTo>
                  <a:cubicBezTo>
                    <a:pt x="19773" y="7810"/>
                    <a:pt x="19832" y="7801"/>
                    <a:pt x="19885" y="7801"/>
                  </a:cubicBezTo>
                  <a:close/>
                  <a:moveTo>
                    <a:pt x="9261" y="7778"/>
                  </a:moveTo>
                  <a:cubicBezTo>
                    <a:pt x="9345" y="7778"/>
                    <a:pt x="9432" y="7802"/>
                    <a:pt x="9509" y="7853"/>
                  </a:cubicBezTo>
                  <a:cubicBezTo>
                    <a:pt x="10011" y="8012"/>
                    <a:pt x="10407" y="8382"/>
                    <a:pt x="10592" y="8857"/>
                  </a:cubicBezTo>
                  <a:cubicBezTo>
                    <a:pt x="10777" y="9253"/>
                    <a:pt x="10909" y="9676"/>
                    <a:pt x="11015" y="10098"/>
                  </a:cubicBezTo>
                  <a:cubicBezTo>
                    <a:pt x="11226" y="10944"/>
                    <a:pt x="11411" y="11789"/>
                    <a:pt x="11992" y="12502"/>
                  </a:cubicBezTo>
                  <a:cubicBezTo>
                    <a:pt x="11332" y="12449"/>
                    <a:pt x="10724" y="12238"/>
                    <a:pt x="10143" y="11921"/>
                  </a:cubicBezTo>
                  <a:cubicBezTo>
                    <a:pt x="9588" y="11525"/>
                    <a:pt x="9087" y="11076"/>
                    <a:pt x="8611" y="10600"/>
                  </a:cubicBezTo>
                  <a:cubicBezTo>
                    <a:pt x="8373" y="10310"/>
                    <a:pt x="8241" y="9940"/>
                    <a:pt x="8294" y="9570"/>
                  </a:cubicBezTo>
                  <a:cubicBezTo>
                    <a:pt x="8321" y="9016"/>
                    <a:pt x="8505" y="8487"/>
                    <a:pt x="8849" y="8038"/>
                  </a:cubicBezTo>
                  <a:cubicBezTo>
                    <a:pt x="8920" y="7878"/>
                    <a:pt x="9087" y="7778"/>
                    <a:pt x="9261" y="7778"/>
                  </a:cubicBezTo>
                  <a:close/>
                  <a:moveTo>
                    <a:pt x="17566" y="12317"/>
                  </a:moveTo>
                  <a:cubicBezTo>
                    <a:pt x="18094" y="12317"/>
                    <a:pt x="18596" y="12529"/>
                    <a:pt x="18965" y="12925"/>
                  </a:cubicBezTo>
                  <a:cubicBezTo>
                    <a:pt x="19256" y="13163"/>
                    <a:pt x="19230" y="13453"/>
                    <a:pt x="18913" y="13691"/>
                  </a:cubicBezTo>
                  <a:cubicBezTo>
                    <a:pt x="18229" y="14248"/>
                    <a:pt x="17400" y="14538"/>
                    <a:pt x="16542" y="14538"/>
                  </a:cubicBezTo>
                  <a:cubicBezTo>
                    <a:pt x="16505" y="14538"/>
                    <a:pt x="16467" y="14537"/>
                    <a:pt x="16430" y="14536"/>
                  </a:cubicBezTo>
                  <a:cubicBezTo>
                    <a:pt x="15611" y="14510"/>
                    <a:pt x="14818" y="14325"/>
                    <a:pt x="14052" y="13981"/>
                  </a:cubicBezTo>
                  <a:cubicBezTo>
                    <a:pt x="13788" y="13849"/>
                    <a:pt x="13551" y="13691"/>
                    <a:pt x="13366" y="13453"/>
                  </a:cubicBezTo>
                  <a:cubicBezTo>
                    <a:pt x="13841" y="13321"/>
                    <a:pt x="14290" y="13163"/>
                    <a:pt x="14739" y="12951"/>
                  </a:cubicBezTo>
                  <a:cubicBezTo>
                    <a:pt x="15637" y="12581"/>
                    <a:pt x="16588" y="12370"/>
                    <a:pt x="17566" y="12317"/>
                  </a:cubicBezTo>
                  <a:close/>
                  <a:moveTo>
                    <a:pt x="6962" y="13536"/>
                  </a:moveTo>
                  <a:cubicBezTo>
                    <a:pt x="7110" y="13536"/>
                    <a:pt x="7260" y="13577"/>
                    <a:pt x="7396" y="13664"/>
                  </a:cubicBezTo>
                  <a:cubicBezTo>
                    <a:pt x="7898" y="13902"/>
                    <a:pt x="8373" y="14219"/>
                    <a:pt x="8822" y="14589"/>
                  </a:cubicBezTo>
                  <a:cubicBezTo>
                    <a:pt x="9536" y="15170"/>
                    <a:pt x="10196" y="15778"/>
                    <a:pt x="10883" y="16385"/>
                  </a:cubicBezTo>
                  <a:cubicBezTo>
                    <a:pt x="10302" y="16438"/>
                    <a:pt x="9747" y="16544"/>
                    <a:pt x="9166" y="16544"/>
                  </a:cubicBezTo>
                  <a:cubicBezTo>
                    <a:pt x="9073" y="16547"/>
                    <a:pt x="8980" y="16548"/>
                    <a:pt x="8887" y="16548"/>
                  </a:cubicBezTo>
                  <a:cubicBezTo>
                    <a:pt x="8214" y="16548"/>
                    <a:pt x="7544" y="16462"/>
                    <a:pt x="6894" y="16253"/>
                  </a:cubicBezTo>
                  <a:cubicBezTo>
                    <a:pt x="5706" y="15883"/>
                    <a:pt x="5547" y="14827"/>
                    <a:pt x="6287" y="13876"/>
                  </a:cubicBezTo>
                  <a:cubicBezTo>
                    <a:pt x="6454" y="13658"/>
                    <a:pt x="6706" y="13536"/>
                    <a:pt x="6962" y="13536"/>
                  </a:cubicBezTo>
                  <a:close/>
                  <a:moveTo>
                    <a:pt x="16578" y="17083"/>
                  </a:moveTo>
                  <a:cubicBezTo>
                    <a:pt x="16851" y="17083"/>
                    <a:pt x="17110" y="17171"/>
                    <a:pt x="17301" y="17362"/>
                  </a:cubicBezTo>
                  <a:cubicBezTo>
                    <a:pt x="17698" y="17653"/>
                    <a:pt x="17645" y="18260"/>
                    <a:pt x="17222" y="18472"/>
                  </a:cubicBezTo>
                  <a:cubicBezTo>
                    <a:pt x="16674" y="18846"/>
                    <a:pt x="16031" y="19055"/>
                    <a:pt x="15383" y="19055"/>
                  </a:cubicBezTo>
                  <a:cubicBezTo>
                    <a:pt x="15344" y="19055"/>
                    <a:pt x="15306" y="19054"/>
                    <a:pt x="15267" y="19053"/>
                  </a:cubicBezTo>
                  <a:cubicBezTo>
                    <a:pt x="14317" y="19000"/>
                    <a:pt x="13418" y="18604"/>
                    <a:pt x="12732" y="17970"/>
                  </a:cubicBezTo>
                  <a:cubicBezTo>
                    <a:pt x="12652" y="17917"/>
                    <a:pt x="12600" y="17811"/>
                    <a:pt x="12573" y="17732"/>
                  </a:cubicBezTo>
                  <a:cubicBezTo>
                    <a:pt x="13049" y="17706"/>
                    <a:pt x="13524" y="17627"/>
                    <a:pt x="14000" y="17468"/>
                  </a:cubicBezTo>
                  <a:cubicBezTo>
                    <a:pt x="14766" y="17257"/>
                    <a:pt x="15558" y="17151"/>
                    <a:pt x="16377" y="17098"/>
                  </a:cubicBezTo>
                  <a:cubicBezTo>
                    <a:pt x="16444" y="17088"/>
                    <a:pt x="16512" y="17083"/>
                    <a:pt x="16578" y="17083"/>
                  </a:cubicBezTo>
                  <a:close/>
                  <a:moveTo>
                    <a:pt x="4294" y="18242"/>
                  </a:moveTo>
                  <a:cubicBezTo>
                    <a:pt x="4761" y="18242"/>
                    <a:pt x="5211" y="18426"/>
                    <a:pt x="5547" y="18762"/>
                  </a:cubicBezTo>
                  <a:cubicBezTo>
                    <a:pt x="6075" y="19185"/>
                    <a:pt x="6524" y="19687"/>
                    <a:pt x="6921" y="20242"/>
                  </a:cubicBezTo>
                  <a:cubicBezTo>
                    <a:pt x="7264" y="20770"/>
                    <a:pt x="7766" y="21113"/>
                    <a:pt x="8215" y="21562"/>
                  </a:cubicBezTo>
                  <a:cubicBezTo>
                    <a:pt x="8098" y="21612"/>
                    <a:pt x="7959" y="21631"/>
                    <a:pt x="7826" y="21631"/>
                  </a:cubicBezTo>
                  <a:cubicBezTo>
                    <a:pt x="7750" y="21631"/>
                    <a:pt x="7675" y="21625"/>
                    <a:pt x="7607" y="21615"/>
                  </a:cubicBezTo>
                  <a:cubicBezTo>
                    <a:pt x="6419" y="21483"/>
                    <a:pt x="5283" y="21060"/>
                    <a:pt x="4332" y="20400"/>
                  </a:cubicBezTo>
                  <a:cubicBezTo>
                    <a:pt x="4041" y="20189"/>
                    <a:pt x="3777" y="19925"/>
                    <a:pt x="3566" y="19634"/>
                  </a:cubicBezTo>
                  <a:cubicBezTo>
                    <a:pt x="3434" y="19449"/>
                    <a:pt x="3355" y="19211"/>
                    <a:pt x="3355" y="18974"/>
                  </a:cubicBezTo>
                  <a:cubicBezTo>
                    <a:pt x="3328" y="18604"/>
                    <a:pt x="3645" y="18260"/>
                    <a:pt x="4041" y="18260"/>
                  </a:cubicBezTo>
                  <a:cubicBezTo>
                    <a:pt x="4126" y="18248"/>
                    <a:pt x="4210" y="18242"/>
                    <a:pt x="4294" y="18242"/>
                  </a:cubicBezTo>
                  <a:close/>
                  <a:moveTo>
                    <a:pt x="14821" y="21729"/>
                  </a:moveTo>
                  <a:cubicBezTo>
                    <a:pt x="14961" y="21729"/>
                    <a:pt x="15101" y="21735"/>
                    <a:pt x="15241" y="21747"/>
                  </a:cubicBezTo>
                  <a:cubicBezTo>
                    <a:pt x="15849" y="21826"/>
                    <a:pt x="16403" y="22091"/>
                    <a:pt x="16800" y="22540"/>
                  </a:cubicBezTo>
                  <a:cubicBezTo>
                    <a:pt x="16932" y="22645"/>
                    <a:pt x="16958" y="22804"/>
                    <a:pt x="16879" y="22936"/>
                  </a:cubicBezTo>
                  <a:cubicBezTo>
                    <a:pt x="16800" y="23068"/>
                    <a:pt x="16694" y="23200"/>
                    <a:pt x="16535" y="23253"/>
                  </a:cubicBezTo>
                  <a:cubicBezTo>
                    <a:pt x="15796" y="23675"/>
                    <a:pt x="15003" y="23992"/>
                    <a:pt x="14158" y="24204"/>
                  </a:cubicBezTo>
                  <a:cubicBezTo>
                    <a:pt x="14034" y="24224"/>
                    <a:pt x="13908" y="24234"/>
                    <a:pt x="13782" y="24234"/>
                  </a:cubicBezTo>
                  <a:cubicBezTo>
                    <a:pt x="13426" y="24234"/>
                    <a:pt x="13070" y="24155"/>
                    <a:pt x="12758" y="24019"/>
                  </a:cubicBezTo>
                  <a:cubicBezTo>
                    <a:pt x="11913" y="23649"/>
                    <a:pt x="11279" y="23041"/>
                    <a:pt x="10566" y="22513"/>
                  </a:cubicBezTo>
                  <a:lnTo>
                    <a:pt x="10566" y="22513"/>
                  </a:lnTo>
                  <a:lnTo>
                    <a:pt x="11253" y="22592"/>
                  </a:lnTo>
                  <a:cubicBezTo>
                    <a:pt x="11297" y="22595"/>
                    <a:pt x="11342" y="22596"/>
                    <a:pt x="11387" y="22596"/>
                  </a:cubicBezTo>
                  <a:cubicBezTo>
                    <a:pt x="11791" y="22596"/>
                    <a:pt x="12190" y="22489"/>
                    <a:pt x="12547" y="22275"/>
                  </a:cubicBezTo>
                  <a:cubicBezTo>
                    <a:pt x="13242" y="21917"/>
                    <a:pt x="14032" y="21729"/>
                    <a:pt x="14821" y="21729"/>
                  </a:cubicBezTo>
                  <a:close/>
                  <a:moveTo>
                    <a:pt x="1784" y="24938"/>
                  </a:moveTo>
                  <a:cubicBezTo>
                    <a:pt x="2039" y="24938"/>
                    <a:pt x="2296" y="24985"/>
                    <a:pt x="2536" y="25075"/>
                  </a:cubicBezTo>
                  <a:cubicBezTo>
                    <a:pt x="3038" y="25234"/>
                    <a:pt x="3513" y="25498"/>
                    <a:pt x="3936" y="25815"/>
                  </a:cubicBezTo>
                  <a:cubicBezTo>
                    <a:pt x="4517" y="26290"/>
                    <a:pt x="5283" y="26449"/>
                    <a:pt x="5943" y="26713"/>
                  </a:cubicBezTo>
                  <a:cubicBezTo>
                    <a:pt x="6155" y="26792"/>
                    <a:pt x="6339" y="26845"/>
                    <a:pt x="6577" y="26924"/>
                  </a:cubicBezTo>
                  <a:lnTo>
                    <a:pt x="6577" y="26951"/>
                  </a:lnTo>
                  <a:cubicBezTo>
                    <a:pt x="6498" y="27056"/>
                    <a:pt x="6392" y="27109"/>
                    <a:pt x="6260" y="27136"/>
                  </a:cubicBezTo>
                  <a:cubicBezTo>
                    <a:pt x="5527" y="27402"/>
                    <a:pt x="4752" y="27532"/>
                    <a:pt x="3975" y="27532"/>
                  </a:cubicBezTo>
                  <a:cubicBezTo>
                    <a:pt x="3520" y="27532"/>
                    <a:pt x="3064" y="27488"/>
                    <a:pt x="2615" y="27400"/>
                  </a:cubicBezTo>
                  <a:cubicBezTo>
                    <a:pt x="2113" y="27294"/>
                    <a:pt x="1664" y="27056"/>
                    <a:pt x="1294" y="26739"/>
                  </a:cubicBezTo>
                  <a:cubicBezTo>
                    <a:pt x="925" y="26422"/>
                    <a:pt x="740" y="25973"/>
                    <a:pt x="792" y="25524"/>
                  </a:cubicBezTo>
                  <a:cubicBezTo>
                    <a:pt x="766" y="25260"/>
                    <a:pt x="951" y="25049"/>
                    <a:pt x="1215" y="25023"/>
                  </a:cubicBezTo>
                  <a:cubicBezTo>
                    <a:pt x="1398" y="24965"/>
                    <a:pt x="1590" y="24938"/>
                    <a:pt x="1784" y="24938"/>
                  </a:cubicBezTo>
                  <a:close/>
                  <a:moveTo>
                    <a:pt x="8981" y="27796"/>
                  </a:moveTo>
                  <a:cubicBezTo>
                    <a:pt x="10460" y="28113"/>
                    <a:pt x="11886" y="28166"/>
                    <a:pt x="13286" y="28377"/>
                  </a:cubicBezTo>
                  <a:cubicBezTo>
                    <a:pt x="13709" y="28430"/>
                    <a:pt x="14105" y="28536"/>
                    <a:pt x="14501" y="28747"/>
                  </a:cubicBezTo>
                  <a:cubicBezTo>
                    <a:pt x="14871" y="28958"/>
                    <a:pt x="14924" y="29143"/>
                    <a:pt x="14713" y="29539"/>
                  </a:cubicBezTo>
                  <a:cubicBezTo>
                    <a:pt x="14634" y="29698"/>
                    <a:pt x="14501" y="29856"/>
                    <a:pt x="14343" y="29962"/>
                  </a:cubicBezTo>
                  <a:cubicBezTo>
                    <a:pt x="13890" y="30275"/>
                    <a:pt x="13346" y="30439"/>
                    <a:pt x="12801" y="30439"/>
                  </a:cubicBezTo>
                  <a:cubicBezTo>
                    <a:pt x="12519" y="30439"/>
                    <a:pt x="12236" y="30395"/>
                    <a:pt x="11966" y="30305"/>
                  </a:cubicBezTo>
                  <a:cubicBezTo>
                    <a:pt x="10645" y="29883"/>
                    <a:pt x="9720" y="29011"/>
                    <a:pt x="8981" y="27796"/>
                  </a:cubicBezTo>
                  <a:close/>
                  <a:moveTo>
                    <a:pt x="18177" y="1"/>
                  </a:moveTo>
                  <a:cubicBezTo>
                    <a:pt x="17864" y="1"/>
                    <a:pt x="17654" y="218"/>
                    <a:pt x="17486" y="457"/>
                  </a:cubicBezTo>
                  <a:cubicBezTo>
                    <a:pt x="17433" y="537"/>
                    <a:pt x="17381" y="589"/>
                    <a:pt x="17354" y="669"/>
                  </a:cubicBezTo>
                  <a:cubicBezTo>
                    <a:pt x="17011" y="1223"/>
                    <a:pt x="16720" y="1831"/>
                    <a:pt x="16535" y="2465"/>
                  </a:cubicBezTo>
                  <a:cubicBezTo>
                    <a:pt x="16509" y="2676"/>
                    <a:pt x="16430" y="2887"/>
                    <a:pt x="16324" y="3072"/>
                  </a:cubicBezTo>
                  <a:cubicBezTo>
                    <a:pt x="16403" y="2280"/>
                    <a:pt x="16430" y="1487"/>
                    <a:pt x="16377" y="695"/>
                  </a:cubicBezTo>
                  <a:cubicBezTo>
                    <a:pt x="16310" y="376"/>
                    <a:pt x="16147" y="207"/>
                    <a:pt x="15935" y="207"/>
                  </a:cubicBezTo>
                  <a:cubicBezTo>
                    <a:pt x="15814" y="207"/>
                    <a:pt x="15676" y="262"/>
                    <a:pt x="15532" y="378"/>
                  </a:cubicBezTo>
                  <a:cubicBezTo>
                    <a:pt x="15294" y="563"/>
                    <a:pt x="15109" y="774"/>
                    <a:pt x="14977" y="1038"/>
                  </a:cubicBezTo>
                  <a:cubicBezTo>
                    <a:pt x="14211" y="2306"/>
                    <a:pt x="14132" y="3865"/>
                    <a:pt x="14792" y="5212"/>
                  </a:cubicBezTo>
                  <a:cubicBezTo>
                    <a:pt x="14951" y="5555"/>
                    <a:pt x="15135" y="5872"/>
                    <a:pt x="15320" y="6189"/>
                  </a:cubicBezTo>
                  <a:cubicBezTo>
                    <a:pt x="15426" y="6348"/>
                    <a:pt x="15452" y="6533"/>
                    <a:pt x="15373" y="6691"/>
                  </a:cubicBezTo>
                  <a:cubicBezTo>
                    <a:pt x="15188" y="7061"/>
                    <a:pt x="15030" y="7457"/>
                    <a:pt x="14845" y="7827"/>
                  </a:cubicBezTo>
                  <a:cubicBezTo>
                    <a:pt x="14771" y="7988"/>
                    <a:pt x="14731" y="8060"/>
                    <a:pt x="14663" y="8060"/>
                  </a:cubicBezTo>
                  <a:cubicBezTo>
                    <a:pt x="14610" y="8060"/>
                    <a:pt x="14539" y="8015"/>
                    <a:pt x="14422" y="7933"/>
                  </a:cubicBezTo>
                  <a:cubicBezTo>
                    <a:pt x="13868" y="7483"/>
                    <a:pt x="13498" y="6823"/>
                    <a:pt x="13418" y="6110"/>
                  </a:cubicBezTo>
                  <a:cubicBezTo>
                    <a:pt x="13339" y="5687"/>
                    <a:pt x="13260" y="5265"/>
                    <a:pt x="13181" y="4842"/>
                  </a:cubicBezTo>
                  <a:cubicBezTo>
                    <a:pt x="13075" y="4367"/>
                    <a:pt x="12837" y="3970"/>
                    <a:pt x="12494" y="3653"/>
                  </a:cubicBezTo>
                  <a:cubicBezTo>
                    <a:pt x="12324" y="3484"/>
                    <a:pt x="12105" y="3405"/>
                    <a:pt x="11889" y="3405"/>
                  </a:cubicBezTo>
                  <a:cubicBezTo>
                    <a:pt x="11533" y="3405"/>
                    <a:pt x="11183" y="3619"/>
                    <a:pt x="11068" y="3997"/>
                  </a:cubicBezTo>
                  <a:cubicBezTo>
                    <a:pt x="10962" y="4287"/>
                    <a:pt x="10883" y="4578"/>
                    <a:pt x="10883" y="4895"/>
                  </a:cubicBezTo>
                  <a:cubicBezTo>
                    <a:pt x="10803" y="5634"/>
                    <a:pt x="11120" y="6268"/>
                    <a:pt x="11437" y="6902"/>
                  </a:cubicBezTo>
                  <a:cubicBezTo>
                    <a:pt x="11913" y="7933"/>
                    <a:pt x="12864" y="8646"/>
                    <a:pt x="13973" y="8831"/>
                  </a:cubicBezTo>
                  <a:cubicBezTo>
                    <a:pt x="14343" y="8936"/>
                    <a:pt x="14343" y="8936"/>
                    <a:pt x="14185" y="9253"/>
                  </a:cubicBezTo>
                  <a:cubicBezTo>
                    <a:pt x="13762" y="10178"/>
                    <a:pt x="13339" y="11076"/>
                    <a:pt x="12917" y="11974"/>
                  </a:cubicBezTo>
                  <a:cubicBezTo>
                    <a:pt x="12890" y="12080"/>
                    <a:pt x="12864" y="12185"/>
                    <a:pt x="12679" y="12212"/>
                  </a:cubicBezTo>
                  <a:cubicBezTo>
                    <a:pt x="12283" y="11815"/>
                    <a:pt x="11992" y="11287"/>
                    <a:pt x="11860" y="10732"/>
                  </a:cubicBezTo>
                  <a:cubicBezTo>
                    <a:pt x="11675" y="10046"/>
                    <a:pt x="11464" y="9385"/>
                    <a:pt x="11200" y="8699"/>
                  </a:cubicBezTo>
                  <a:cubicBezTo>
                    <a:pt x="10936" y="8038"/>
                    <a:pt x="10381" y="7536"/>
                    <a:pt x="9720" y="7272"/>
                  </a:cubicBezTo>
                  <a:cubicBezTo>
                    <a:pt x="9577" y="7205"/>
                    <a:pt x="9425" y="7172"/>
                    <a:pt x="9276" y="7172"/>
                  </a:cubicBezTo>
                  <a:cubicBezTo>
                    <a:pt x="8958" y="7172"/>
                    <a:pt x="8650" y="7320"/>
                    <a:pt x="8453" y="7589"/>
                  </a:cubicBezTo>
                  <a:cubicBezTo>
                    <a:pt x="7924" y="8170"/>
                    <a:pt x="7660" y="8936"/>
                    <a:pt x="7660" y="9729"/>
                  </a:cubicBezTo>
                  <a:cubicBezTo>
                    <a:pt x="7634" y="10204"/>
                    <a:pt x="7819" y="10680"/>
                    <a:pt x="8136" y="11049"/>
                  </a:cubicBezTo>
                  <a:cubicBezTo>
                    <a:pt x="9219" y="12264"/>
                    <a:pt x="10487" y="13163"/>
                    <a:pt x="12177" y="13242"/>
                  </a:cubicBezTo>
                  <a:cubicBezTo>
                    <a:pt x="12201" y="13238"/>
                    <a:pt x="12222" y="13237"/>
                    <a:pt x="12238" y="13237"/>
                  </a:cubicBezTo>
                  <a:cubicBezTo>
                    <a:pt x="12348" y="13237"/>
                    <a:pt x="12302" y="13308"/>
                    <a:pt x="12256" y="13400"/>
                  </a:cubicBezTo>
                  <a:cubicBezTo>
                    <a:pt x="11913" y="14246"/>
                    <a:pt x="11569" y="15064"/>
                    <a:pt x="11173" y="15936"/>
                  </a:cubicBezTo>
                  <a:cubicBezTo>
                    <a:pt x="10645" y="15408"/>
                    <a:pt x="10117" y="14906"/>
                    <a:pt x="9536" y="14457"/>
                  </a:cubicBezTo>
                  <a:cubicBezTo>
                    <a:pt x="8954" y="13876"/>
                    <a:pt x="8268" y="13427"/>
                    <a:pt x="7528" y="13057"/>
                  </a:cubicBezTo>
                  <a:cubicBezTo>
                    <a:pt x="7344" y="12989"/>
                    <a:pt x="7154" y="12956"/>
                    <a:pt x="6968" y="12956"/>
                  </a:cubicBezTo>
                  <a:cubicBezTo>
                    <a:pt x="6432" y="12956"/>
                    <a:pt x="5920" y="13227"/>
                    <a:pt x="5626" y="13717"/>
                  </a:cubicBezTo>
                  <a:cubicBezTo>
                    <a:pt x="5468" y="13955"/>
                    <a:pt x="5362" y="14219"/>
                    <a:pt x="5283" y="14510"/>
                  </a:cubicBezTo>
                  <a:cubicBezTo>
                    <a:pt x="5019" y="15408"/>
                    <a:pt x="5441" y="16385"/>
                    <a:pt x="6313" y="16755"/>
                  </a:cubicBezTo>
                  <a:cubicBezTo>
                    <a:pt x="6472" y="16834"/>
                    <a:pt x="6656" y="16887"/>
                    <a:pt x="6815" y="16940"/>
                  </a:cubicBezTo>
                  <a:cubicBezTo>
                    <a:pt x="7469" y="17118"/>
                    <a:pt x="8152" y="17207"/>
                    <a:pt x="8832" y="17207"/>
                  </a:cubicBezTo>
                  <a:cubicBezTo>
                    <a:pt x="9058" y="17207"/>
                    <a:pt x="9285" y="17197"/>
                    <a:pt x="9509" y="17177"/>
                  </a:cubicBezTo>
                  <a:cubicBezTo>
                    <a:pt x="9773" y="17125"/>
                    <a:pt x="10037" y="17098"/>
                    <a:pt x="10328" y="17098"/>
                  </a:cubicBezTo>
                  <a:cubicBezTo>
                    <a:pt x="10373" y="17094"/>
                    <a:pt x="10413" y="17092"/>
                    <a:pt x="10447" y="17092"/>
                  </a:cubicBezTo>
                  <a:cubicBezTo>
                    <a:pt x="10650" y="17092"/>
                    <a:pt x="10660" y="17170"/>
                    <a:pt x="10592" y="17442"/>
                  </a:cubicBezTo>
                  <a:cubicBezTo>
                    <a:pt x="10566" y="17521"/>
                    <a:pt x="10539" y="17574"/>
                    <a:pt x="10539" y="17627"/>
                  </a:cubicBezTo>
                  <a:cubicBezTo>
                    <a:pt x="10143" y="18710"/>
                    <a:pt x="9747" y="19766"/>
                    <a:pt x="9377" y="20823"/>
                  </a:cubicBezTo>
                  <a:cubicBezTo>
                    <a:pt x="9300" y="21054"/>
                    <a:pt x="9250" y="21159"/>
                    <a:pt x="9153" y="21159"/>
                  </a:cubicBezTo>
                  <a:cubicBezTo>
                    <a:pt x="9084" y="21159"/>
                    <a:pt x="8991" y="21106"/>
                    <a:pt x="8849" y="21008"/>
                  </a:cubicBezTo>
                  <a:cubicBezTo>
                    <a:pt x="8347" y="20691"/>
                    <a:pt x="7924" y="20294"/>
                    <a:pt x="7581" y="19845"/>
                  </a:cubicBezTo>
                  <a:cubicBezTo>
                    <a:pt x="7132" y="19291"/>
                    <a:pt x="6630" y="18789"/>
                    <a:pt x="6102" y="18340"/>
                  </a:cubicBezTo>
                  <a:cubicBezTo>
                    <a:pt x="5594" y="17901"/>
                    <a:pt x="4945" y="17664"/>
                    <a:pt x="4279" y="17664"/>
                  </a:cubicBezTo>
                  <a:cubicBezTo>
                    <a:pt x="4182" y="17664"/>
                    <a:pt x="4085" y="17669"/>
                    <a:pt x="3989" y="17679"/>
                  </a:cubicBezTo>
                  <a:cubicBezTo>
                    <a:pt x="3381" y="17706"/>
                    <a:pt x="2879" y="18128"/>
                    <a:pt x="2747" y="18710"/>
                  </a:cubicBezTo>
                  <a:cubicBezTo>
                    <a:pt x="2615" y="19185"/>
                    <a:pt x="2694" y="19687"/>
                    <a:pt x="2985" y="20109"/>
                  </a:cubicBezTo>
                  <a:cubicBezTo>
                    <a:pt x="3302" y="20585"/>
                    <a:pt x="3698" y="20981"/>
                    <a:pt x="4173" y="21272"/>
                  </a:cubicBezTo>
                  <a:cubicBezTo>
                    <a:pt x="4992" y="21826"/>
                    <a:pt x="5943" y="22170"/>
                    <a:pt x="6921" y="22275"/>
                  </a:cubicBezTo>
                  <a:cubicBezTo>
                    <a:pt x="7090" y="22309"/>
                    <a:pt x="7261" y="22326"/>
                    <a:pt x="7431" y="22326"/>
                  </a:cubicBezTo>
                  <a:cubicBezTo>
                    <a:pt x="7925" y="22326"/>
                    <a:pt x="8410" y="22187"/>
                    <a:pt x="8822" y="21932"/>
                  </a:cubicBezTo>
                  <a:cubicBezTo>
                    <a:pt x="8849" y="21932"/>
                    <a:pt x="8875" y="21958"/>
                    <a:pt x="8928" y="21958"/>
                  </a:cubicBezTo>
                  <a:cubicBezTo>
                    <a:pt x="8928" y="22011"/>
                    <a:pt x="8928" y="22064"/>
                    <a:pt x="8928" y="22117"/>
                  </a:cubicBezTo>
                  <a:cubicBezTo>
                    <a:pt x="8532" y="23358"/>
                    <a:pt x="8188" y="24600"/>
                    <a:pt x="7845" y="25868"/>
                  </a:cubicBezTo>
                  <a:cubicBezTo>
                    <a:pt x="7819" y="26079"/>
                    <a:pt x="7660" y="26211"/>
                    <a:pt x="7449" y="26211"/>
                  </a:cubicBezTo>
                  <a:cubicBezTo>
                    <a:pt x="7394" y="26215"/>
                    <a:pt x="7339" y="26217"/>
                    <a:pt x="7285" y="26217"/>
                  </a:cubicBezTo>
                  <a:cubicBezTo>
                    <a:pt x="6560" y="26217"/>
                    <a:pt x="5920" y="25904"/>
                    <a:pt x="5256" y="25683"/>
                  </a:cubicBezTo>
                  <a:cubicBezTo>
                    <a:pt x="4913" y="25604"/>
                    <a:pt x="4623" y="25445"/>
                    <a:pt x="4332" y="25260"/>
                  </a:cubicBezTo>
                  <a:cubicBezTo>
                    <a:pt x="3804" y="24890"/>
                    <a:pt x="3223" y="24600"/>
                    <a:pt x="2589" y="24415"/>
                  </a:cubicBezTo>
                  <a:cubicBezTo>
                    <a:pt x="2313" y="24342"/>
                    <a:pt x="2029" y="24302"/>
                    <a:pt x="1746" y="24302"/>
                  </a:cubicBezTo>
                  <a:cubicBezTo>
                    <a:pt x="1514" y="24302"/>
                    <a:pt x="1283" y="24329"/>
                    <a:pt x="1057" y="24389"/>
                  </a:cubicBezTo>
                  <a:cubicBezTo>
                    <a:pt x="581" y="24468"/>
                    <a:pt x="211" y="24838"/>
                    <a:pt x="159" y="25339"/>
                  </a:cubicBezTo>
                  <a:cubicBezTo>
                    <a:pt x="0" y="25973"/>
                    <a:pt x="185" y="26660"/>
                    <a:pt x="634" y="27136"/>
                  </a:cubicBezTo>
                  <a:cubicBezTo>
                    <a:pt x="1083" y="27638"/>
                    <a:pt x="1664" y="27981"/>
                    <a:pt x="2324" y="28113"/>
                  </a:cubicBezTo>
                  <a:cubicBezTo>
                    <a:pt x="2873" y="28218"/>
                    <a:pt x="3416" y="28276"/>
                    <a:pt x="3951" y="28276"/>
                  </a:cubicBezTo>
                  <a:cubicBezTo>
                    <a:pt x="5168" y="28276"/>
                    <a:pt x="6340" y="27975"/>
                    <a:pt x="7422" y="27241"/>
                  </a:cubicBezTo>
                  <a:cubicBezTo>
                    <a:pt x="7436" y="27228"/>
                    <a:pt x="7449" y="27221"/>
                    <a:pt x="7465" y="27221"/>
                  </a:cubicBezTo>
                  <a:cubicBezTo>
                    <a:pt x="7482" y="27221"/>
                    <a:pt x="7502" y="27228"/>
                    <a:pt x="7528" y="27241"/>
                  </a:cubicBezTo>
                  <a:cubicBezTo>
                    <a:pt x="7581" y="27400"/>
                    <a:pt x="7502" y="27532"/>
                    <a:pt x="7475" y="27690"/>
                  </a:cubicBezTo>
                  <a:cubicBezTo>
                    <a:pt x="7211" y="29037"/>
                    <a:pt x="6947" y="30385"/>
                    <a:pt x="6683" y="31732"/>
                  </a:cubicBezTo>
                  <a:cubicBezTo>
                    <a:pt x="6524" y="32656"/>
                    <a:pt x="6366" y="33607"/>
                    <a:pt x="6207" y="34558"/>
                  </a:cubicBezTo>
                  <a:cubicBezTo>
                    <a:pt x="6577" y="34717"/>
                    <a:pt x="6973" y="34822"/>
                    <a:pt x="7396" y="34875"/>
                  </a:cubicBezTo>
                  <a:cubicBezTo>
                    <a:pt x="7687" y="32656"/>
                    <a:pt x="8030" y="30464"/>
                    <a:pt x="8479" y="28219"/>
                  </a:cubicBezTo>
                  <a:cubicBezTo>
                    <a:pt x="8611" y="28324"/>
                    <a:pt x="8743" y="28456"/>
                    <a:pt x="8822" y="28641"/>
                  </a:cubicBezTo>
                  <a:cubicBezTo>
                    <a:pt x="9509" y="29698"/>
                    <a:pt x="10513" y="30464"/>
                    <a:pt x="11728" y="30860"/>
                  </a:cubicBezTo>
                  <a:cubicBezTo>
                    <a:pt x="12090" y="30996"/>
                    <a:pt x="12472" y="31064"/>
                    <a:pt x="12856" y="31064"/>
                  </a:cubicBezTo>
                  <a:cubicBezTo>
                    <a:pt x="13369" y="31064"/>
                    <a:pt x="13886" y="30943"/>
                    <a:pt x="14369" y="30702"/>
                  </a:cubicBezTo>
                  <a:cubicBezTo>
                    <a:pt x="14792" y="30517"/>
                    <a:pt x="15135" y="30173"/>
                    <a:pt x="15347" y="29724"/>
                  </a:cubicBezTo>
                  <a:cubicBezTo>
                    <a:pt x="15664" y="29196"/>
                    <a:pt x="15452" y="28509"/>
                    <a:pt x="14898" y="28245"/>
                  </a:cubicBezTo>
                  <a:cubicBezTo>
                    <a:pt x="14422" y="28007"/>
                    <a:pt x="13894" y="27849"/>
                    <a:pt x="13366" y="27770"/>
                  </a:cubicBezTo>
                  <a:cubicBezTo>
                    <a:pt x="12494" y="27638"/>
                    <a:pt x="11622" y="27479"/>
                    <a:pt x="10724" y="27347"/>
                  </a:cubicBezTo>
                  <a:cubicBezTo>
                    <a:pt x="10170" y="27268"/>
                    <a:pt x="9641" y="27136"/>
                    <a:pt x="9087" y="27004"/>
                  </a:cubicBezTo>
                  <a:cubicBezTo>
                    <a:pt x="8717" y="26924"/>
                    <a:pt x="8717" y="26898"/>
                    <a:pt x="8796" y="26555"/>
                  </a:cubicBezTo>
                  <a:cubicBezTo>
                    <a:pt x="9007" y="25419"/>
                    <a:pt x="9271" y="24309"/>
                    <a:pt x="9588" y="23200"/>
                  </a:cubicBezTo>
                  <a:cubicBezTo>
                    <a:pt x="9615" y="23068"/>
                    <a:pt x="9641" y="22936"/>
                    <a:pt x="9747" y="22857"/>
                  </a:cubicBezTo>
                  <a:lnTo>
                    <a:pt x="9800" y="22857"/>
                  </a:lnTo>
                  <a:lnTo>
                    <a:pt x="10117" y="23094"/>
                  </a:lnTo>
                  <a:cubicBezTo>
                    <a:pt x="10936" y="23702"/>
                    <a:pt x="11728" y="24389"/>
                    <a:pt x="12705" y="24758"/>
                  </a:cubicBezTo>
                  <a:cubicBezTo>
                    <a:pt x="13040" y="24884"/>
                    <a:pt x="13391" y="24960"/>
                    <a:pt x="13745" y="24960"/>
                  </a:cubicBezTo>
                  <a:cubicBezTo>
                    <a:pt x="13839" y="24960"/>
                    <a:pt x="13932" y="24954"/>
                    <a:pt x="14026" y="24943"/>
                  </a:cubicBezTo>
                  <a:cubicBezTo>
                    <a:pt x="15135" y="24811"/>
                    <a:pt x="16086" y="24283"/>
                    <a:pt x="17011" y="23728"/>
                  </a:cubicBezTo>
                  <a:cubicBezTo>
                    <a:pt x="17301" y="23517"/>
                    <a:pt x="17486" y="23174"/>
                    <a:pt x="17513" y="22830"/>
                  </a:cubicBezTo>
                  <a:cubicBezTo>
                    <a:pt x="17566" y="22619"/>
                    <a:pt x="17513" y="22434"/>
                    <a:pt x="17381" y="22275"/>
                  </a:cubicBezTo>
                  <a:cubicBezTo>
                    <a:pt x="16879" y="21800"/>
                    <a:pt x="16430" y="21325"/>
                    <a:pt x="15717" y="21140"/>
                  </a:cubicBezTo>
                  <a:cubicBezTo>
                    <a:pt x="15310" y="21033"/>
                    <a:pt x="14892" y="20980"/>
                    <a:pt x="14475" y="20980"/>
                  </a:cubicBezTo>
                  <a:cubicBezTo>
                    <a:pt x="13753" y="20980"/>
                    <a:pt x="13031" y="21139"/>
                    <a:pt x="12362" y="21457"/>
                  </a:cubicBezTo>
                  <a:cubicBezTo>
                    <a:pt x="12008" y="21610"/>
                    <a:pt x="11627" y="21693"/>
                    <a:pt x="11246" y="21693"/>
                  </a:cubicBezTo>
                  <a:cubicBezTo>
                    <a:pt x="10972" y="21693"/>
                    <a:pt x="10698" y="21650"/>
                    <a:pt x="10434" y="21562"/>
                  </a:cubicBezTo>
                  <a:cubicBezTo>
                    <a:pt x="10117" y="21457"/>
                    <a:pt x="10090" y="21457"/>
                    <a:pt x="10196" y="21140"/>
                  </a:cubicBezTo>
                  <a:cubicBezTo>
                    <a:pt x="10566" y="20083"/>
                    <a:pt x="10909" y="19053"/>
                    <a:pt x="11253" y="17996"/>
                  </a:cubicBezTo>
                  <a:cubicBezTo>
                    <a:pt x="11279" y="17944"/>
                    <a:pt x="11305" y="17891"/>
                    <a:pt x="11332" y="17838"/>
                  </a:cubicBezTo>
                  <a:cubicBezTo>
                    <a:pt x="11361" y="17751"/>
                    <a:pt x="11406" y="17711"/>
                    <a:pt x="11458" y="17711"/>
                  </a:cubicBezTo>
                  <a:cubicBezTo>
                    <a:pt x="11501" y="17711"/>
                    <a:pt x="11548" y="17738"/>
                    <a:pt x="11596" y="17785"/>
                  </a:cubicBezTo>
                  <a:cubicBezTo>
                    <a:pt x="11675" y="17891"/>
                    <a:pt x="11781" y="17996"/>
                    <a:pt x="11860" y="18128"/>
                  </a:cubicBezTo>
                  <a:cubicBezTo>
                    <a:pt x="12256" y="18604"/>
                    <a:pt x="12758" y="19026"/>
                    <a:pt x="13313" y="19317"/>
                  </a:cubicBezTo>
                  <a:cubicBezTo>
                    <a:pt x="13929" y="19662"/>
                    <a:pt x="14615" y="19835"/>
                    <a:pt x="15299" y="19835"/>
                  </a:cubicBezTo>
                  <a:cubicBezTo>
                    <a:pt x="16082" y="19835"/>
                    <a:pt x="16863" y="19609"/>
                    <a:pt x="17539" y="19159"/>
                  </a:cubicBezTo>
                  <a:cubicBezTo>
                    <a:pt x="18490" y="18551"/>
                    <a:pt x="18516" y="17389"/>
                    <a:pt x="17618" y="16728"/>
                  </a:cubicBezTo>
                  <a:cubicBezTo>
                    <a:pt x="17321" y="16516"/>
                    <a:pt x="16954" y="16389"/>
                    <a:pt x="16588" y="16389"/>
                  </a:cubicBezTo>
                  <a:cubicBezTo>
                    <a:pt x="16500" y="16389"/>
                    <a:pt x="16411" y="16396"/>
                    <a:pt x="16324" y="16411"/>
                  </a:cubicBezTo>
                  <a:cubicBezTo>
                    <a:pt x="15452" y="16438"/>
                    <a:pt x="14581" y="16544"/>
                    <a:pt x="13735" y="16755"/>
                  </a:cubicBezTo>
                  <a:cubicBezTo>
                    <a:pt x="13317" y="16865"/>
                    <a:pt x="12899" y="16920"/>
                    <a:pt x="12465" y="16920"/>
                  </a:cubicBezTo>
                  <a:cubicBezTo>
                    <a:pt x="12379" y="16920"/>
                    <a:pt x="12291" y="16918"/>
                    <a:pt x="12203" y="16913"/>
                  </a:cubicBezTo>
                  <a:cubicBezTo>
                    <a:pt x="11754" y="16887"/>
                    <a:pt x="11702" y="16834"/>
                    <a:pt x="11860" y="16385"/>
                  </a:cubicBezTo>
                  <a:cubicBezTo>
                    <a:pt x="12151" y="15593"/>
                    <a:pt x="12468" y="14827"/>
                    <a:pt x="12758" y="14034"/>
                  </a:cubicBezTo>
                  <a:cubicBezTo>
                    <a:pt x="12785" y="13955"/>
                    <a:pt x="12864" y="13876"/>
                    <a:pt x="12943" y="13849"/>
                  </a:cubicBezTo>
                  <a:cubicBezTo>
                    <a:pt x="13313" y="14246"/>
                    <a:pt x="13762" y="14536"/>
                    <a:pt x="14290" y="14695"/>
                  </a:cubicBezTo>
                  <a:cubicBezTo>
                    <a:pt x="14845" y="14879"/>
                    <a:pt x="15400" y="14985"/>
                    <a:pt x="15981" y="15064"/>
                  </a:cubicBezTo>
                  <a:cubicBezTo>
                    <a:pt x="16178" y="15091"/>
                    <a:pt x="16376" y="15104"/>
                    <a:pt x="16572" y="15104"/>
                  </a:cubicBezTo>
                  <a:cubicBezTo>
                    <a:pt x="17531" y="15104"/>
                    <a:pt x="18462" y="14789"/>
                    <a:pt x="19230" y="14219"/>
                  </a:cubicBezTo>
                  <a:cubicBezTo>
                    <a:pt x="19996" y="13691"/>
                    <a:pt x="19969" y="12846"/>
                    <a:pt x="19230" y="12291"/>
                  </a:cubicBezTo>
                  <a:cubicBezTo>
                    <a:pt x="18751" y="11881"/>
                    <a:pt x="18135" y="11667"/>
                    <a:pt x="17517" y="11667"/>
                  </a:cubicBezTo>
                  <a:cubicBezTo>
                    <a:pt x="17418" y="11667"/>
                    <a:pt x="17320" y="11672"/>
                    <a:pt x="17222" y="11683"/>
                  </a:cubicBezTo>
                  <a:cubicBezTo>
                    <a:pt x="16139" y="11763"/>
                    <a:pt x="15083" y="12027"/>
                    <a:pt x="14079" y="12476"/>
                  </a:cubicBezTo>
                  <a:cubicBezTo>
                    <a:pt x="13868" y="12581"/>
                    <a:pt x="13630" y="12661"/>
                    <a:pt x="13366" y="12687"/>
                  </a:cubicBezTo>
                  <a:cubicBezTo>
                    <a:pt x="13366" y="12529"/>
                    <a:pt x="13392" y="12397"/>
                    <a:pt x="13471" y="12291"/>
                  </a:cubicBezTo>
                  <a:cubicBezTo>
                    <a:pt x="13868" y="11314"/>
                    <a:pt x="14264" y="10363"/>
                    <a:pt x="14686" y="9412"/>
                  </a:cubicBezTo>
                  <a:cubicBezTo>
                    <a:pt x="14755" y="9246"/>
                    <a:pt x="14796" y="9167"/>
                    <a:pt x="14852" y="9167"/>
                  </a:cubicBezTo>
                  <a:cubicBezTo>
                    <a:pt x="14904" y="9167"/>
                    <a:pt x="14969" y="9233"/>
                    <a:pt x="15083" y="9359"/>
                  </a:cubicBezTo>
                  <a:cubicBezTo>
                    <a:pt x="15109" y="9412"/>
                    <a:pt x="15135" y="9438"/>
                    <a:pt x="15162" y="9465"/>
                  </a:cubicBezTo>
                  <a:cubicBezTo>
                    <a:pt x="15664" y="10125"/>
                    <a:pt x="16403" y="10548"/>
                    <a:pt x="17196" y="10680"/>
                  </a:cubicBezTo>
                  <a:cubicBezTo>
                    <a:pt x="17406" y="10719"/>
                    <a:pt x="17617" y="10738"/>
                    <a:pt x="17826" y="10738"/>
                  </a:cubicBezTo>
                  <a:cubicBezTo>
                    <a:pt x="18749" y="10738"/>
                    <a:pt x="19640" y="10365"/>
                    <a:pt x="20286" y="9676"/>
                  </a:cubicBezTo>
                  <a:cubicBezTo>
                    <a:pt x="20682" y="9332"/>
                    <a:pt x="20894" y="8804"/>
                    <a:pt x="20841" y="8302"/>
                  </a:cubicBezTo>
                  <a:cubicBezTo>
                    <a:pt x="20841" y="7566"/>
                    <a:pt x="20414" y="7151"/>
                    <a:pt x="19753" y="7151"/>
                  </a:cubicBezTo>
                  <a:cubicBezTo>
                    <a:pt x="19678" y="7151"/>
                    <a:pt x="19600" y="7156"/>
                    <a:pt x="19520" y="7167"/>
                  </a:cubicBezTo>
                  <a:cubicBezTo>
                    <a:pt x="19177" y="7219"/>
                    <a:pt x="18860" y="7325"/>
                    <a:pt x="18543" y="7483"/>
                  </a:cubicBezTo>
                  <a:cubicBezTo>
                    <a:pt x="17645" y="7800"/>
                    <a:pt x="16720" y="8038"/>
                    <a:pt x="15769" y="8170"/>
                  </a:cubicBezTo>
                  <a:cubicBezTo>
                    <a:pt x="15690" y="8197"/>
                    <a:pt x="15598" y="8210"/>
                    <a:pt x="15505" y="8210"/>
                  </a:cubicBezTo>
                  <a:cubicBezTo>
                    <a:pt x="15413" y="8210"/>
                    <a:pt x="15320" y="8197"/>
                    <a:pt x="15241" y="8170"/>
                  </a:cubicBezTo>
                  <a:lnTo>
                    <a:pt x="15664" y="6850"/>
                  </a:lnTo>
                  <a:cubicBezTo>
                    <a:pt x="15690" y="6744"/>
                    <a:pt x="15796" y="6744"/>
                    <a:pt x="15901" y="6744"/>
                  </a:cubicBezTo>
                  <a:cubicBezTo>
                    <a:pt x="16350" y="6744"/>
                    <a:pt x="16826" y="6717"/>
                    <a:pt x="17275" y="6665"/>
                  </a:cubicBezTo>
                  <a:cubicBezTo>
                    <a:pt x="17750" y="6638"/>
                    <a:pt x="18199" y="6612"/>
                    <a:pt x="18649" y="6533"/>
                  </a:cubicBezTo>
                  <a:cubicBezTo>
                    <a:pt x="19098" y="6453"/>
                    <a:pt x="19520" y="6268"/>
                    <a:pt x="19864" y="5978"/>
                  </a:cubicBezTo>
                  <a:cubicBezTo>
                    <a:pt x="20365" y="5529"/>
                    <a:pt x="20814" y="5053"/>
                    <a:pt x="21184" y="4499"/>
                  </a:cubicBezTo>
                  <a:cubicBezTo>
                    <a:pt x="21369" y="4208"/>
                    <a:pt x="21501" y="3891"/>
                    <a:pt x="21554" y="3548"/>
                  </a:cubicBezTo>
                  <a:cubicBezTo>
                    <a:pt x="21633" y="3231"/>
                    <a:pt x="21528" y="2887"/>
                    <a:pt x="21264" y="2676"/>
                  </a:cubicBezTo>
                  <a:cubicBezTo>
                    <a:pt x="21133" y="2593"/>
                    <a:pt x="20991" y="2552"/>
                    <a:pt x="20851" y="2552"/>
                  </a:cubicBezTo>
                  <a:cubicBezTo>
                    <a:pt x="20680" y="2552"/>
                    <a:pt x="20511" y="2613"/>
                    <a:pt x="20365" y="2729"/>
                  </a:cubicBezTo>
                  <a:cubicBezTo>
                    <a:pt x="20022" y="2940"/>
                    <a:pt x="19732" y="3204"/>
                    <a:pt x="19467" y="3495"/>
                  </a:cubicBezTo>
                  <a:cubicBezTo>
                    <a:pt x="18701" y="4287"/>
                    <a:pt x="17724" y="4816"/>
                    <a:pt x="16826" y="5450"/>
                  </a:cubicBezTo>
                  <a:cubicBezTo>
                    <a:pt x="16789" y="5486"/>
                    <a:pt x="16765" y="5536"/>
                    <a:pt x="16709" y="5536"/>
                  </a:cubicBezTo>
                  <a:cubicBezTo>
                    <a:pt x="16685" y="5536"/>
                    <a:pt x="16655" y="5526"/>
                    <a:pt x="16615" y="5502"/>
                  </a:cubicBezTo>
                  <a:cubicBezTo>
                    <a:pt x="16483" y="5423"/>
                    <a:pt x="16562" y="5318"/>
                    <a:pt x="16615" y="5238"/>
                  </a:cubicBezTo>
                  <a:cubicBezTo>
                    <a:pt x="16852" y="4921"/>
                    <a:pt x="17116" y="4604"/>
                    <a:pt x="17354" y="4287"/>
                  </a:cubicBezTo>
                  <a:cubicBezTo>
                    <a:pt x="17909" y="3627"/>
                    <a:pt x="18384" y="2914"/>
                    <a:pt x="18754" y="2148"/>
                  </a:cubicBezTo>
                  <a:cubicBezTo>
                    <a:pt x="18965" y="1725"/>
                    <a:pt x="19045" y="1250"/>
                    <a:pt x="18939" y="774"/>
                  </a:cubicBezTo>
                  <a:cubicBezTo>
                    <a:pt x="18886" y="404"/>
                    <a:pt x="18649" y="114"/>
                    <a:pt x="18279" y="8"/>
                  </a:cubicBezTo>
                  <a:cubicBezTo>
                    <a:pt x="18244" y="3"/>
                    <a:pt x="18210" y="1"/>
                    <a:pt x="18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9" name="Google Shape;2499;p16"/>
          <p:cNvSpPr txBox="1"/>
          <p:nvPr/>
        </p:nvSpPr>
        <p:spPr>
          <a:xfrm>
            <a:off x="2472982" y="284729"/>
            <a:ext cx="3029252" cy="55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VÈ CHIM</a:t>
            </a:r>
            <a:endParaRPr/>
          </a:p>
        </p:txBody>
      </p:sp>
      <p:sp>
        <p:nvSpPr>
          <p:cNvPr id="2500" name="Google Shape;2500;p16"/>
          <p:cNvSpPr txBox="1"/>
          <p:nvPr/>
        </p:nvSpPr>
        <p:spPr>
          <a:xfrm>
            <a:off x="2442122" y="672174"/>
            <a:ext cx="3090972" cy="4197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chạy lon xon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gà mới nở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 đi vừa nhảy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em sáo xinh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nói linh tinh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con liếu điếu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nghịch hay tếu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cậu chìa vôi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chao đớp mồi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chim chèo bẻo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1" name="Google Shape;2501;p16"/>
          <p:cNvSpPr txBox="1"/>
          <p:nvPr/>
        </p:nvSpPr>
        <p:spPr>
          <a:xfrm>
            <a:off x="5831226" y="366714"/>
            <a:ext cx="4213409" cy="466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hay mách lẻo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Thím khách trước nhà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nhặt lân la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bà chim sẻ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tình có nghĩa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mẹ chim sâu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Giục hè đến mau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cô tu hú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nhem buồn ngủ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bác cú mèo…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(Đồng dao)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2" name="Google Shape;2502;p16"/>
          <p:cNvSpPr/>
          <p:nvPr/>
        </p:nvSpPr>
        <p:spPr>
          <a:xfrm>
            <a:off x="-66399" y="123839"/>
            <a:ext cx="2756436" cy="862471"/>
          </a:xfrm>
          <a:prstGeom prst="cloud">
            <a:avLst/>
          </a:prstGeom>
          <a:solidFill>
            <a:srgbClr val="FFC000"/>
          </a:solidFill>
          <a:ln w="25400" cap="flat" cmpd="sng">
            <a:solidFill>
              <a:srgbClr val="798C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toàn bài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DDD6"/>
        </a:solidFill>
        <a:effectLst/>
      </p:bgPr>
    </p:bg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7" name="Google Shape;2507;p17"/>
          <p:cNvGrpSpPr/>
          <p:nvPr/>
        </p:nvGrpSpPr>
        <p:grpSpPr>
          <a:xfrm>
            <a:off x="7809719" y="2195191"/>
            <a:ext cx="1829129" cy="1813820"/>
            <a:chOff x="7809719" y="2195191"/>
            <a:chExt cx="1829129" cy="1813820"/>
          </a:xfrm>
        </p:grpSpPr>
        <p:grpSp>
          <p:nvGrpSpPr>
            <p:cNvPr id="2508" name="Google Shape;2508;p17"/>
            <p:cNvGrpSpPr/>
            <p:nvPr/>
          </p:nvGrpSpPr>
          <p:grpSpPr>
            <a:xfrm rot="-5400000">
              <a:off x="8120925" y="1911618"/>
              <a:ext cx="748870" cy="1371282"/>
              <a:chOff x="5112875" y="2119675"/>
              <a:chExt cx="528975" cy="968625"/>
            </a:xfrm>
          </p:grpSpPr>
          <p:sp>
            <p:nvSpPr>
              <p:cNvPr id="2509" name="Google Shape;2509;p17"/>
              <p:cNvSpPr/>
              <p:nvPr/>
            </p:nvSpPr>
            <p:spPr>
              <a:xfrm>
                <a:off x="5112875" y="2119675"/>
                <a:ext cx="528975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159" h="38745" extrusionOk="0">
                    <a:moveTo>
                      <a:pt x="6850" y="14905"/>
                    </a:moveTo>
                    <a:cubicBezTo>
                      <a:pt x="6954" y="14905"/>
                      <a:pt x="7062" y="14937"/>
                      <a:pt x="7159" y="14998"/>
                    </a:cubicBezTo>
                    <a:cubicBezTo>
                      <a:pt x="7819" y="15315"/>
                      <a:pt x="8374" y="15870"/>
                      <a:pt x="8691" y="16556"/>
                    </a:cubicBezTo>
                    <a:cubicBezTo>
                      <a:pt x="8796" y="16794"/>
                      <a:pt x="8823" y="17058"/>
                      <a:pt x="8796" y="17296"/>
                    </a:cubicBezTo>
                    <a:lnTo>
                      <a:pt x="8823" y="17322"/>
                    </a:lnTo>
                    <a:cubicBezTo>
                      <a:pt x="8798" y="17598"/>
                      <a:pt x="8559" y="17826"/>
                      <a:pt x="8263" y="17826"/>
                    </a:cubicBezTo>
                    <a:cubicBezTo>
                      <a:pt x="8248" y="17826"/>
                      <a:pt x="8231" y="17826"/>
                      <a:pt x="8215" y="17824"/>
                    </a:cubicBezTo>
                    <a:cubicBezTo>
                      <a:pt x="7898" y="17798"/>
                      <a:pt x="7581" y="17613"/>
                      <a:pt x="7449" y="17296"/>
                    </a:cubicBezTo>
                    <a:cubicBezTo>
                      <a:pt x="7132" y="16741"/>
                      <a:pt x="6868" y="16187"/>
                      <a:pt x="6498" y="15658"/>
                    </a:cubicBezTo>
                    <a:cubicBezTo>
                      <a:pt x="6340" y="15473"/>
                      <a:pt x="6366" y="15209"/>
                      <a:pt x="6525" y="15051"/>
                    </a:cubicBezTo>
                    <a:cubicBezTo>
                      <a:pt x="6611" y="14951"/>
                      <a:pt x="6728" y="14905"/>
                      <a:pt x="6850" y="14905"/>
                    </a:cubicBezTo>
                    <a:close/>
                    <a:moveTo>
                      <a:pt x="17735" y="16000"/>
                    </a:moveTo>
                    <a:cubicBezTo>
                      <a:pt x="18033" y="16000"/>
                      <a:pt x="18249" y="16304"/>
                      <a:pt x="18147" y="16583"/>
                    </a:cubicBezTo>
                    <a:cubicBezTo>
                      <a:pt x="18094" y="16741"/>
                      <a:pt x="18015" y="16926"/>
                      <a:pt x="17909" y="17058"/>
                    </a:cubicBezTo>
                    <a:cubicBezTo>
                      <a:pt x="17540" y="17560"/>
                      <a:pt x="17117" y="18009"/>
                      <a:pt x="16668" y="18405"/>
                    </a:cubicBezTo>
                    <a:cubicBezTo>
                      <a:pt x="16272" y="18722"/>
                      <a:pt x="15823" y="18960"/>
                      <a:pt x="15347" y="19145"/>
                    </a:cubicBezTo>
                    <a:cubicBezTo>
                      <a:pt x="15276" y="19169"/>
                      <a:pt x="15205" y="19181"/>
                      <a:pt x="15135" y="19181"/>
                    </a:cubicBezTo>
                    <a:cubicBezTo>
                      <a:pt x="14974" y="19181"/>
                      <a:pt x="14824" y="19116"/>
                      <a:pt x="14713" y="18986"/>
                    </a:cubicBezTo>
                    <a:cubicBezTo>
                      <a:pt x="14555" y="18828"/>
                      <a:pt x="14528" y="18564"/>
                      <a:pt x="14660" y="18379"/>
                    </a:cubicBezTo>
                    <a:cubicBezTo>
                      <a:pt x="14740" y="18273"/>
                      <a:pt x="14792" y="18168"/>
                      <a:pt x="14872" y="18062"/>
                    </a:cubicBezTo>
                    <a:cubicBezTo>
                      <a:pt x="15453" y="17270"/>
                      <a:pt x="16272" y="16741"/>
                      <a:pt x="17090" y="16213"/>
                    </a:cubicBezTo>
                    <a:cubicBezTo>
                      <a:pt x="17275" y="16081"/>
                      <a:pt x="17487" y="16028"/>
                      <a:pt x="17698" y="16002"/>
                    </a:cubicBezTo>
                    <a:cubicBezTo>
                      <a:pt x="17710" y="16001"/>
                      <a:pt x="17723" y="16000"/>
                      <a:pt x="17735" y="16000"/>
                    </a:cubicBezTo>
                    <a:close/>
                    <a:moveTo>
                      <a:pt x="17942" y="20572"/>
                    </a:moveTo>
                    <a:cubicBezTo>
                      <a:pt x="18172" y="20572"/>
                      <a:pt x="18393" y="20682"/>
                      <a:pt x="18517" y="20888"/>
                    </a:cubicBezTo>
                    <a:cubicBezTo>
                      <a:pt x="18675" y="21126"/>
                      <a:pt x="18623" y="21469"/>
                      <a:pt x="18385" y="21654"/>
                    </a:cubicBezTo>
                    <a:cubicBezTo>
                      <a:pt x="18200" y="21839"/>
                      <a:pt x="18015" y="22024"/>
                      <a:pt x="17830" y="22183"/>
                    </a:cubicBezTo>
                    <a:cubicBezTo>
                      <a:pt x="17090" y="22658"/>
                      <a:pt x="16272" y="23054"/>
                      <a:pt x="15453" y="23318"/>
                    </a:cubicBezTo>
                    <a:cubicBezTo>
                      <a:pt x="15294" y="23371"/>
                      <a:pt x="15162" y="23424"/>
                      <a:pt x="15004" y="23424"/>
                    </a:cubicBezTo>
                    <a:cubicBezTo>
                      <a:pt x="14974" y="23429"/>
                      <a:pt x="14945" y="23431"/>
                      <a:pt x="14916" y="23431"/>
                    </a:cubicBezTo>
                    <a:cubicBezTo>
                      <a:pt x="14613" y="23431"/>
                      <a:pt x="14372" y="23183"/>
                      <a:pt x="14396" y="22869"/>
                    </a:cubicBezTo>
                    <a:cubicBezTo>
                      <a:pt x="14396" y="22658"/>
                      <a:pt x="14502" y="22473"/>
                      <a:pt x="14660" y="22315"/>
                    </a:cubicBezTo>
                    <a:cubicBezTo>
                      <a:pt x="15004" y="21998"/>
                      <a:pt x="15400" y="21681"/>
                      <a:pt x="15823" y="21417"/>
                    </a:cubicBezTo>
                    <a:cubicBezTo>
                      <a:pt x="16404" y="21020"/>
                      <a:pt x="17064" y="20756"/>
                      <a:pt x="17751" y="20598"/>
                    </a:cubicBezTo>
                    <a:cubicBezTo>
                      <a:pt x="17814" y="20580"/>
                      <a:pt x="17879" y="20572"/>
                      <a:pt x="17942" y="20572"/>
                    </a:cubicBezTo>
                    <a:close/>
                    <a:moveTo>
                      <a:pt x="4060" y="19981"/>
                    </a:moveTo>
                    <a:cubicBezTo>
                      <a:pt x="4089" y="19981"/>
                      <a:pt x="4118" y="19984"/>
                      <a:pt x="4147" y="19990"/>
                    </a:cubicBezTo>
                    <a:cubicBezTo>
                      <a:pt x="4359" y="20017"/>
                      <a:pt x="4544" y="20096"/>
                      <a:pt x="4702" y="20202"/>
                    </a:cubicBezTo>
                    <a:cubicBezTo>
                      <a:pt x="5706" y="20888"/>
                      <a:pt x="6657" y="21654"/>
                      <a:pt x="7502" y="22526"/>
                    </a:cubicBezTo>
                    <a:cubicBezTo>
                      <a:pt x="7608" y="22632"/>
                      <a:pt x="7713" y="22764"/>
                      <a:pt x="7793" y="22922"/>
                    </a:cubicBezTo>
                    <a:cubicBezTo>
                      <a:pt x="7978" y="23503"/>
                      <a:pt x="7634" y="23820"/>
                      <a:pt x="7132" y="23873"/>
                    </a:cubicBezTo>
                    <a:lnTo>
                      <a:pt x="6921" y="23794"/>
                    </a:lnTo>
                    <a:cubicBezTo>
                      <a:pt x="6604" y="23715"/>
                      <a:pt x="6340" y="23530"/>
                      <a:pt x="6102" y="23292"/>
                    </a:cubicBezTo>
                    <a:cubicBezTo>
                      <a:pt x="5495" y="22684"/>
                      <a:pt x="4887" y="22050"/>
                      <a:pt x="4280" y="21443"/>
                    </a:cubicBezTo>
                    <a:cubicBezTo>
                      <a:pt x="4068" y="21205"/>
                      <a:pt x="3883" y="20968"/>
                      <a:pt x="3698" y="20730"/>
                    </a:cubicBezTo>
                    <a:cubicBezTo>
                      <a:pt x="3454" y="20412"/>
                      <a:pt x="3707" y="19981"/>
                      <a:pt x="4060" y="19981"/>
                    </a:cubicBezTo>
                    <a:close/>
                    <a:moveTo>
                      <a:pt x="3380" y="26326"/>
                    </a:moveTo>
                    <a:cubicBezTo>
                      <a:pt x="3398" y="26326"/>
                      <a:pt x="3416" y="26327"/>
                      <a:pt x="3434" y="26330"/>
                    </a:cubicBezTo>
                    <a:cubicBezTo>
                      <a:pt x="3540" y="26330"/>
                      <a:pt x="3646" y="26330"/>
                      <a:pt x="3751" y="26356"/>
                    </a:cubicBezTo>
                    <a:cubicBezTo>
                      <a:pt x="4174" y="26435"/>
                      <a:pt x="4597" y="26567"/>
                      <a:pt x="4993" y="26699"/>
                    </a:cubicBezTo>
                    <a:cubicBezTo>
                      <a:pt x="5759" y="26964"/>
                      <a:pt x="6419" y="27413"/>
                      <a:pt x="6947" y="28020"/>
                    </a:cubicBezTo>
                    <a:cubicBezTo>
                      <a:pt x="7132" y="28152"/>
                      <a:pt x="7212" y="28443"/>
                      <a:pt x="7106" y="28680"/>
                    </a:cubicBezTo>
                    <a:lnTo>
                      <a:pt x="7106" y="28654"/>
                    </a:lnTo>
                    <a:cubicBezTo>
                      <a:pt x="6974" y="28918"/>
                      <a:pt x="6736" y="29077"/>
                      <a:pt x="6446" y="29077"/>
                    </a:cubicBezTo>
                    <a:cubicBezTo>
                      <a:pt x="6129" y="29024"/>
                      <a:pt x="5785" y="28918"/>
                      <a:pt x="5495" y="28733"/>
                    </a:cubicBezTo>
                    <a:cubicBezTo>
                      <a:pt x="4781" y="28258"/>
                      <a:pt x="4068" y="27782"/>
                      <a:pt x="3355" y="27333"/>
                    </a:cubicBezTo>
                    <a:cubicBezTo>
                      <a:pt x="3276" y="27281"/>
                      <a:pt x="3197" y="27201"/>
                      <a:pt x="3117" y="27148"/>
                    </a:cubicBezTo>
                    <a:cubicBezTo>
                      <a:pt x="2985" y="26990"/>
                      <a:pt x="2853" y="26858"/>
                      <a:pt x="2932" y="26620"/>
                    </a:cubicBezTo>
                    <a:cubicBezTo>
                      <a:pt x="3005" y="26451"/>
                      <a:pt x="3188" y="26326"/>
                      <a:pt x="3380" y="26326"/>
                    </a:cubicBezTo>
                    <a:close/>
                    <a:moveTo>
                      <a:pt x="14906" y="30569"/>
                    </a:moveTo>
                    <a:cubicBezTo>
                      <a:pt x="15035" y="30569"/>
                      <a:pt x="15165" y="30573"/>
                      <a:pt x="15294" y="30582"/>
                    </a:cubicBezTo>
                    <a:cubicBezTo>
                      <a:pt x="15558" y="30582"/>
                      <a:pt x="15823" y="30635"/>
                      <a:pt x="16087" y="30741"/>
                    </a:cubicBezTo>
                    <a:cubicBezTo>
                      <a:pt x="16430" y="30846"/>
                      <a:pt x="16483" y="31322"/>
                      <a:pt x="16166" y="31507"/>
                    </a:cubicBezTo>
                    <a:cubicBezTo>
                      <a:pt x="16034" y="31612"/>
                      <a:pt x="15902" y="31692"/>
                      <a:pt x="15717" y="31718"/>
                    </a:cubicBezTo>
                    <a:lnTo>
                      <a:pt x="15743" y="31745"/>
                    </a:lnTo>
                    <a:cubicBezTo>
                      <a:pt x="15349" y="31832"/>
                      <a:pt x="14956" y="31883"/>
                      <a:pt x="14547" y="31883"/>
                    </a:cubicBezTo>
                    <a:cubicBezTo>
                      <a:pt x="14462" y="31883"/>
                      <a:pt x="14377" y="31881"/>
                      <a:pt x="14291" y="31877"/>
                    </a:cubicBezTo>
                    <a:cubicBezTo>
                      <a:pt x="14249" y="31880"/>
                      <a:pt x="14207" y="31881"/>
                      <a:pt x="14164" y="31881"/>
                    </a:cubicBezTo>
                    <a:cubicBezTo>
                      <a:pt x="13821" y="31881"/>
                      <a:pt x="13422" y="31797"/>
                      <a:pt x="13023" y="31797"/>
                    </a:cubicBezTo>
                    <a:cubicBezTo>
                      <a:pt x="12917" y="31797"/>
                      <a:pt x="12811" y="31771"/>
                      <a:pt x="12706" y="31718"/>
                    </a:cubicBezTo>
                    <a:cubicBezTo>
                      <a:pt x="12442" y="31639"/>
                      <a:pt x="12389" y="31269"/>
                      <a:pt x="12626" y="31111"/>
                    </a:cubicBezTo>
                    <a:cubicBezTo>
                      <a:pt x="12732" y="31005"/>
                      <a:pt x="12891" y="30899"/>
                      <a:pt x="13049" y="30873"/>
                    </a:cubicBezTo>
                    <a:cubicBezTo>
                      <a:pt x="13642" y="30675"/>
                      <a:pt x="14271" y="30569"/>
                      <a:pt x="14906" y="30569"/>
                    </a:cubicBezTo>
                    <a:close/>
                    <a:moveTo>
                      <a:pt x="14684" y="7614"/>
                    </a:moveTo>
                    <a:cubicBezTo>
                      <a:pt x="14709" y="7614"/>
                      <a:pt x="14736" y="7618"/>
                      <a:pt x="14766" y="7628"/>
                    </a:cubicBezTo>
                    <a:cubicBezTo>
                      <a:pt x="14977" y="7708"/>
                      <a:pt x="14872" y="7972"/>
                      <a:pt x="14845" y="8157"/>
                    </a:cubicBezTo>
                    <a:cubicBezTo>
                      <a:pt x="14740" y="8579"/>
                      <a:pt x="14634" y="9002"/>
                      <a:pt x="14528" y="9425"/>
                    </a:cubicBezTo>
                    <a:cubicBezTo>
                      <a:pt x="13868" y="12013"/>
                      <a:pt x="13023" y="14602"/>
                      <a:pt x="12547" y="17243"/>
                    </a:cubicBezTo>
                    <a:cubicBezTo>
                      <a:pt x="12230" y="18775"/>
                      <a:pt x="11913" y="20307"/>
                      <a:pt x="11570" y="21813"/>
                    </a:cubicBezTo>
                    <a:cubicBezTo>
                      <a:pt x="11332" y="23028"/>
                      <a:pt x="11174" y="24269"/>
                      <a:pt x="10962" y="25484"/>
                    </a:cubicBezTo>
                    <a:cubicBezTo>
                      <a:pt x="10830" y="26382"/>
                      <a:pt x="10725" y="27281"/>
                      <a:pt x="10593" y="28152"/>
                    </a:cubicBezTo>
                    <a:cubicBezTo>
                      <a:pt x="10487" y="29050"/>
                      <a:pt x="10381" y="29922"/>
                      <a:pt x="10223" y="30820"/>
                    </a:cubicBezTo>
                    <a:cubicBezTo>
                      <a:pt x="10011" y="32194"/>
                      <a:pt x="9747" y="33567"/>
                      <a:pt x="9615" y="34941"/>
                    </a:cubicBezTo>
                    <a:cubicBezTo>
                      <a:pt x="9589" y="35099"/>
                      <a:pt x="9562" y="35258"/>
                      <a:pt x="9510" y="35390"/>
                    </a:cubicBezTo>
                    <a:cubicBezTo>
                      <a:pt x="9452" y="35578"/>
                      <a:pt x="9282" y="35679"/>
                      <a:pt x="9110" y="35679"/>
                    </a:cubicBezTo>
                    <a:cubicBezTo>
                      <a:pt x="8969" y="35679"/>
                      <a:pt x="8827" y="35612"/>
                      <a:pt x="8744" y="35469"/>
                    </a:cubicBezTo>
                    <a:cubicBezTo>
                      <a:pt x="8638" y="35363"/>
                      <a:pt x="8585" y="35205"/>
                      <a:pt x="8559" y="35020"/>
                    </a:cubicBezTo>
                    <a:cubicBezTo>
                      <a:pt x="8506" y="34676"/>
                      <a:pt x="8479" y="34307"/>
                      <a:pt x="8453" y="33937"/>
                    </a:cubicBezTo>
                    <a:cubicBezTo>
                      <a:pt x="8532" y="33012"/>
                      <a:pt x="8585" y="32088"/>
                      <a:pt x="8664" y="31163"/>
                    </a:cubicBezTo>
                    <a:cubicBezTo>
                      <a:pt x="8691" y="30503"/>
                      <a:pt x="8770" y="29869"/>
                      <a:pt x="8849" y="29235"/>
                    </a:cubicBezTo>
                    <a:cubicBezTo>
                      <a:pt x="8955" y="28496"/>
                      <a:pt x="9061" y="27782"/>
                      <a:pt x="9193" y="27069"/>
                    </a:cubicBezTo>
                    <a:cubicBezTo>
                      <a:pt x="9378" y="25854"/>
                      <a:pt x="9562" y="24639"/>
                      <a:pt x="9774" y="23424"/>
                    </a:cubicBezTo>
                    <a:cubicBezTo>
                      <a:pt x="10091" y="21628"/>
                      <a:pt x="10593" y="19858"/>
                      <a:pt x="11042" y="18088"/>
                    </a:cubicBezTo>
                    <a:cubicBezTo>
                      <a:pt x="11385" y="16768"/>
                      <a:pt x="11649" y="15421"/>
                      <a:pt x="12072" y="14100"/>
                    </a:cubicBezTo>
                    <a:cubicBezTo>
                      <a:pt x="12547" y="12594"/>
                      <a:pt x="13155" y="11115"/>
                      <a:pt x="13683" y="9609"/>
                    </a:cubicBezTo>
                    <a:cubicBezTo>
                      <a:pt x="13868" y="9028"/>
                      <a:pt x="14079" y="8500"/>
                      <a:pt x="14370" y="7972"/>
                    </a:cubicBezTo>
                    <a:cubicBezTo>
                      <a:pt x="14439" y="7833"/>
                      <a:pt x="14508" y="7614"/>
                      <a:pt x="14684" y="7614"/>
                    </a:cubicBezTo>
                    <a:close/>
                    <a:moveTo>
                      <a:pt x="16295" y="1"/>
                    </a:moveTo>
                    <a:cubicBezTo>
                      <a:pt x="16248" y="1"/>
                      <a:pt x="16195" y="16"/>
                      <a:pt x="16140" y="47"/>
                    </a:cubicBezTo>
                    <a:cubicBezTo>
                      <a:pt x="15928" y="206"/>
                      <a:pt x="15717" y="364"/>
                      <a:pt x="15506" y="549"/>
                    </a:cubicBezTo>
                    <a:cubicBezTo>
                      <a:pt x="15136" y="893"/>
                      <a:pt x="14792" y="1263"/>
                      <a:pt x="14449" y="1632"/>
                    </a:cubicBezTo>
                    <a:cubicBezTo>
                      <a:pt x="12996" y="3164"/>
                      <a:pt x="11411" y="4538"/>
                      <a:pt x="9827" y="5938"/>
                    </a:cubicBezTo>
                    <a:cubicBezTo>
                      <a:pt x="8374" y="7179"/>
                      <a:pt x="7000" y="8500"/>
                      <a:pt x="5706" y="9900"/>
                    </a:cubicBezTo>
                    <a:cubicBezTo>
                      <a:pt x="3646" y="12277"/>
                      <a:pt x="2114" y="15104"/>
                      <a:pt x="1242" y="18141"/>
                    </a:cubicBezTo>
                    <a:cubicBezTo>
                      <a:pt x="344" y="21179"/>
                      <a:pt x="0" y="24349"/>
                      <a:pt x="212" y="27492"/>
                    </a:cubicBezTo>
                    <a:cubicBezTo>
                      <a:pt x="423" y="31190"/>
                      <a:pt x="1215" y="34729"/>
                      <a:pt x="2959" y="38031"/>
                    </a:cubicBezTo>
                    <a:cubicBezTo>
                      <a:pt x="3091" y="38295"/>
                      <a:pt x="3223" y="38533"/>
                      <a:pt x="3408" y="38744"/>
                    </a:cubicBezTo>
                    <a:lnTo>
                      <a:pt x="16932" y="38744"/>
                    </a:lnTo>
                    <a:cubicBezTo>
                      <a:pt x="18781" y="36314"/>
                      <a:pt x="20049" y="33488"/>
                      <a:pt x="20630" y="30503"/>
                    </a:cubicBezTo>
                    <a:cubicBezTo>
                      <a:pt x="20894" y="29024"/>
                      <a:pt x="21026" y="27518"/>
                      <a:pt x="21079" y="26013"/>
                    </a:cubicBezTo>
                    <a:cubicBezTo>
                      <a:pt x="21158" y="23715"/>
                      <a:pt x="21000" y="21390"/>
                      <a:pt x="20630" y="19119"/>
                    </a:cubicBezTo>
                    <a:cubicBezTo>
                      <a:pt x="20392" y="17534"/>
                      <a:pt x="20207" y="15949"/>
                      <a:pt x="19890" y="14390"/>
                    </a:cubicBezTo>
                    <a:cubicBezTo>
                      <a:pt x="19626" y="13043"/>
                      <a:pt x="19151" y="11749"/>
                      <a:pt x="18860" y="10402"/>
                    </a:cubicBezTo>
                    <a:cubicBezTo>
                      <a:pt x="18385" y="8368"/>
                      <a:pt x="17672" y="6387"/>
                      <a:pt x="17223" y="4353"/>
                    </a:cubicBezTo>
                    <a:cubicBezTo>
                      <a:pt x="16985" y="3296"/>
                      <a:pt x="16747" y="2213"/>
                      <a:pt x="16457" y="1157"/>
                    </a:cubicBezTo>
                    <a:cubicBezTo>
                      <a:pt x="16377" y="946"/>
                      <a:pt x="16377" y="681"/>
                      <a:pt x="16457" y="470"/>
                    </a:cubicBezTo>
                    <a:cubicBezTo>
                      <a:pt x="16483" y="391"/>
                      <a:pt x="16483" y="312"/>
                      <a:pt x="16483" y="232"/>
                    </a:cubicBezTo>
                    <a:cubicBezTo>
                      <a:pt x="16483" y="84"/>
                      <a:pt x="16405" y="1"/>
                      <a:pt x="16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0" name="Google Shape;2510;p17"/>
              <p:cNvSpPr/>
              <p:nvPr/>
            </p:nvSpPr>
            <p:spPr>
              <a:xfrm>
                <a:off x="5324200" y="2310000"/>
                <a:ext cx="16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67" extrusionOk="0">
                    <a:moveTo>
                      <a:pt x="6231" y="1"/>
                    </a:moveTo>
                    <a:cubicBezTo>
                      <a:pt x="6055" y="1"/>
                      <a:pt x="5986" y="220"/>
                      <a:pt x="5917" y="359"/>
                    </a:cubicBezTo>
                    <a:cubicBezTo>
                      <a:pt x="5626" y="887"/>
                      <a:pt x="5415" y="1415"/>
                      <a:pt x="5230" y="1996"/>
                    </a:cubicBezTo>
                    <a:cubicBezTo>
                      <a:pt x="4702" y="3502"/>
                      <a:pt x="4094" y="4981"/>
                      <a:pt x="3619" y="6487"/>
                    </a:cubicBezTo>
                    <a:cubicBezTo>
                      <a:pt x="3196" y="7808"/>
                      <a:pt x="2932" y="9155"/>
                      <a:pt x="2589" y="10475"/>
                    </a:cubicBezTo>
                    <a:cubicBezTo>
                      <a:pt x="2140" y="12245"/>
                      <a:pt x="1638" y="14015"/>
                      <a:pt x="1321" y="15811"/>
                    </a:cubicBezTo>
                    <a:cubicBezTo>
                      <a:pt x="1109" y="17026"/>
                      <a:pt x="925" y="18241"/>
                      <a:pt x="740" y="19456"/>
                    </a:cubicBezTo>
                    <a:cubicBezTo>
                      <a:pt x="608" y="20169"/>
                      <a:pt x="502" y="20883"/>
                      <a:pt x="396" y="21622"/>
                    </a:cubicBezTo>
                    <a:cubicBezTo>
                      <a:pt x="317" y="22256"/>
                      <a:pt x="238" y="22890"/>
                      <a:pt x="211" y="23550"/>
                    </a:cubicBezTo>
                    <a:cubicBezTo>
                      <a:pt x="132" y="24475"/>
                      <a:pt x="79" y="25426"/>
                      <a:pt x="0" y="26350"/>
                    </a:cubicBezTo>
                    <a:cubicBezTo>
                      <a:pt x="26" y="26694"/>
                      <a:pt x="53" y="27063"/>
                      <a:pt x="106" y="27407"/>
                    </a:cubicBezTo>
                    <a:cubicBezTo>
                      <a:pt x="132" y="27592"/>
                      <a:pt x="185" y="27750"/>
                      <a:pt x="291" y="27856"/>
                    </a:cubicBezTo>
                    <a:cubicBezTo>
                      <a:pt x="374" y="27999"/>
                      <a:pt x="516" y="28066"/>
                      <a:pt x="657" y="28066"/>
                    </a:cubicBezTo>
                    <a:cubicBezTo>
                      <a:pt x="829" y="28066"/>
                      <a:pt x="999" y="27965"/>
                      <a:pt x="1057" y="27777"/>
                    </a:cubicBezTo>
                    <a:cubicBezTo>
                      <a:pt x="1109" y="27645"/>
                      <a:pt x="1136" y="27486"/>
                      <a:pt x="1162" y="27328"/>
                    </a:cubicBezTo>
                    <a:cubicBezTo>
                      <a:pt x="1294" y="25954"/>
                      <a:pt x="1558" y="24581"/>
                      <a:pt x="1770" y="23207"/>
                    </a:cubicBezTo>
                    <a:cubicBezTo>
                      <a:pt x="1928" y="22309"/>
                      <a:pt x="2034" y="21437"/>
                      <a:pt x="2140" y="20539"/>
                    </a:cubicBezTo>
                    <a:cubicBezTo>
                      <a:pt x="2272" y="19668"/>
                      <a:pt x="2377" y="18769"/>
                      <a:pt x="2509" y="17871"/>
                    </a:cubicBezTo>
                    <a:cubicBezTo>
                      <a:pt x="2721" y="16656"/>
                      <a:pt x="2879" y="15415"/>
                      <a:pt x="3117" y="14200"/>
                    </a:cubicBezTo>
                    <a:cubicBezTo>
                      <a:pt x="3460" y="12694"/>
                      <a:pt x="3777" y="11162"/>
                      <a:pt x="4094" y="9630"/>
                    </a:cubicBezTo>
                    <a:cubicBezTo>
                      <a:pt x="4570" y="6989"/>
                      <a:pt x="5415" y="4400"/>
                      <a:pt x="6075" y="1812"/>
                    </a:cubicBezTo>
                    <a:cubicBezTo>
                      <a:pt x="6181" y="1389"/>
                      <a:pt x="6287" y="966"/>
                      <a:pt x="6392" y="544"/>
                    </a:cubicBezTo>
                    <a:cubicBezTo>
                      <a:pt x="6419" y="359"/>
                      <a:pt x="6524" y="95"/>
                      <a:pt x="6313" y="15"/>
                    </a:cubicBezTo>
                    <a:cubicBezTo>
                      <a:pt x="6283" y="5"/>
                      <a:pt x="6256" y="1"/>
                      <a:pt x="6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1" name="Google Shape;2511;p17"/>
              <p:cNvSpPr/>
              <p:nvPr/>
            </p:nvSpPr>
            <p:spPr>
              <a:xfrm>
                <a:off x="5199225" y="2619200"/>
                <a:ext cx="1131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893" extrusionOk="0">
                    <a:moveTo>
                      <a:pt x="627" y="0"/>
                    </a:moveTo>
                    <a:cubicBezTo>
                      <a:pt x="253" y="0"/>
                      <a:pt x="0" y="431"/>
                      <a:pt x="244" y="749"/>
                    </a:cubicBezTo>
                    <a:cubicBezTo>
                      <a:pt x="429" y="987"/>
                      <a:pt x="614" y="1224"/>
                      <a:pt x="826" y="1462"/>
                    </a:cubicBezTo>
                    <a:cubicBezTo>
                      <a:pt x="1433" y="2069"/>
                      <a:pt x="2041" y="2703"/>
                      <a:pt x="2648" y="3311"/>
                    </a:cubicBezTo>
                    <a:cubicBezTo>
                      <a:pt x="2886" y="3549"/>
                      <a:pt x="3176" y="3734"/>
                      <a:pt x="3493" y="3813"/>
                    </a:cubicBezTo>
                    <a:lnTo>
                      <a:pt x="3678" y="3892"/>
                    </a:lnTo>
                    <a:cubicBezTo>
                      <a:pt x="4180" y="3813"/>
                      <a:pt x="4524" y="3522"/>
                      <a:pt x="4339" y="2941"/>
                    </a:cubicBezTo>
                    <a:cubicBezTo>
                      <a:pt x="4259" y="2783"/>
                      <a:pt x="4180" y="2651"/>
                      <a:pt x="4048" y="2545"/>
                    </a:cubicBezTo>
                    <a:cubicBezTo>
                      <a:pt x="3203" y="1673"/>
                      <a:pt x="2252" y="907"/>
                      <a:pt x="1248" y="221"/>
                    </a:cubicBezTo>
                    <a:cubicBezTo>
                      <a:pt x="1090" y="115"/>
                      <a:pt x="905" y="36"/>
                      <a:pt x="720" y="9"/>
                    </a:cubicBezTo>
                    <a:cubicBezTo>
                      <a:pt x="688" y="3"/>
                      <a:pt x="657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2" name="Google Shape;2512;p17"/>
              <p:cNvSpPr/>
              <p:nvPr/>
            </p:nvSpPr>
            <p:spPr>
              <a:xfrm>
                <a:off x="5472775" y="2633950"/>
                <a:ext cx="107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2860" extrusionOk="0">
                    <a:moveTo>
                      <a:pt x="3546" y="1"/>
                    </a:moveTo>
                    <a:cubicBezTo>
                      <a:pt x="3483" y="1"/>
                      <a:pt x="3418" y="9"/>
                      <a:pt x="3355" y="27"/>
                    </a:cubicBezTo>
                    <a:cubicBezTo>
                      <a:pt x="2668" y="185"/>
                      <a:pt x="2008" y="449"/>
                      <a:pt x="1427" y="846"/>
                    </a:cubicBezTo>
                    <a:cubicBezTo>
                      <a:pt x="1004" y="1110"/>
                      <a:pt x="608" y="1427"/>
                      <a:pt x="264" y="1744"/>
                    </a:cubicBezTo>
                    <a:cubicBezTo>
                      <a:pt x="106" y="1902"/>
                      <a:pt x="0" y="2087"/>
                      <a:pt x="0" y="2298"/>
                    </a:cubicBezTo>
                    <a:cubicBezTo>
                      <a:pt x="0" y="2612"/>
                      <a:pt x="221" y="2860"/>
                      <a:pt x="521" y="2860"/>
                    </a:cubicBezTo>
                    <a:cubicBezTo>
                      <a:pt x="549" y="2860"/>
                      <a:pt x="578" y="2858"/>
                      <a:pt x="608" y="2853"/>
                    </a:cubicBezTo>
                    <a:cubicBezTo>
                      <a:pt x="766" y="2853"/>
                      <a:pt x="898" y="2800"/>
                      <a:pt x="1057" y="2747"/>
                    </a:cubicBezTo>
                    <a:cubicBezTo>
                      <a:pt x="1876" y="2483"/>
                      <a:pt x="2694" y="2087"/>
                      <a:pt x="3434" y="1612"/>
                    </a:cubicBezTo>
                    <a:cubicBezTo>
                      <a:pt x="3619" y="1453"/>
                      <a:pt x="3804" y="1268"/>
                      <a:pt x="3989" y="1083"/>
                    </a:cubicBezTo>
                    <a:cubicBezTo>
                      <a:pt x="4227" y="898"/>
                      <a:pt x="4279" y="555"/>
                      <a:pt x="4121" y="317"/>
                    </a:cubicBezTo>
                    <a:cubicBezTo>
                      <a:pt x="3997" y="111"/>
                      <a:pt x="3776" y="1"/>
                      <a:pt x="3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3" name="Google Shape;2513;p17"/>
              <p:cNvSpPr/>
              <p:nvPr/>
            </p:nvSpPr>
            <p:spPr>
              <a:xfrm>
                <a:off x="5184200" y="2777825"/>
                <a:ext cx="108975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2778" extrusionOk="0">
                    <a:moveTo>
                      <a:pt x="528" y="0"/>
                    </a:moveTo>
                    <a:cubicBezTo>
                      <a:pt x="339" y="0"/>
                      <a:pt x="178" y="125"/>
                      <a:pt x="106" y="294"/>
                    </a:cubicBezTo>
                    <a:cubicBezTo>
                      <a:pt x="0" y="532"/>
                      <a:pt x="132" y="664"/>
                      <a:pt x="264" y="822"/>
                    </a:cubicBezTo>
                    <a:cubicBezTo>
                      <a:pt x="344" y="875"/>
                      <a:pt x="423" y="955"/>
                      <a:pt x="528" y="1007"/>
                    </a:cubicBezTo>
                    <a:cubicBezTo>
                      <a:pt x="1242" y="1456"/>
                      <a:pt x="1955" y="1932"/>
                      <a:pt x="2668" y="2407"/>
                    </a:cubicBezTo>
                    <a:cubicBezTo>
                      <a:pt x="2959" y="2592"/>
                      <a:pt x="3276" y="2724"/>
                      <a:pt x="3619" y="2777"/>
                    </a:cubicBezTo>
                    <a:cubicBezTo>
                      <a:pt x="3883" y="2751"/>
                      <a:pt x="4121" y="2592"/>
                      <a:pt x="4253" y="2328"/>
                    </a:cubicBezTo>
                    <a:cubicBezTo>
                      <a:pt x="4359" y="2117"/>
                      <a:pt x="4306" y="1826"/>
                      <a:pt x="4094" y="1668"/>
                    </a:cubicBezTo>
                    <a:cubicBezTo>
                      <a:pt x="3566" y="1087"/>
                      <a:pt x="2906" y="638"/>
                      <a:pt x="2140" y="373"/>
                    </a:cubicBezTo>
                    <a:cubicBezTo>
                      <a:pt x="1744" y="241"/>
                      <a:pt x="1321" y="109"/>
                      <a:pt x="898" y="30"/>
                    </a:cubicBezTo>
                    <a:cubicBezTo>
                      <a:pt x="793" y="4"/>
                      <a:pt x="687" y="4"/>
                      <a:pt x="581" y="4"/>
                    </a:cubicBezTo>
                    <a:cubicBezTo>
                      <a:pt x="563" y="1"/>
                      <a:pt x="545" y="0"/>
                      <a:pt x="5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4" name="Google Shape;2514;p17"/>
              <p:cNvSpPr/>
              <p:nvPr/>
            </p:nvSpPr>
            <p:spPr>
              <a:xfrm>
                <a:off x="5476725" y="2519700"/>
                <a:ext cx="918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3180" extrusionOk="0">
                    <a:moveTo>
                      <a:pt x="3144" y="1"/>
                    </a:moveTo>
                    <a:cubicBezTo>
                      <a:pt x="2933" y="27"/>
                      <a:pt x="2721" y="106"/>
                      <a:pt x="2536" y="212"/>
                    </a:cubicBezTo>
                    <a:cubicBezTo>
                      <a:pt x="1718" y="740"/>
                      <a:pt x="925" y="1269"/>
                      <a:pt x="318" y="2061"/>
                    </a:cubicBezTo>
                    <a:cubicBezTo>
                      <a:pt x="238" y="2167"/>
                      <a:pt x="186" y="2272"/>
                      <a:pt x="133" y="2378"/>
                    </a:cubicBezTo>
                    <a:cubicBezTo>
                      <a:pt x="1" y="2563"/>
                      <a:pt x="1" y="2827"/>
                      <a:pt x="159" y="2985"/>
                    </a:cubicBezTo>
                    <a:cubicBezTo>
                      <a:pt x="270" y="3115"/>
                      <a:pt x="433" y="3180"/>
                      <a:pt x="593" y="3180"/>
                    </a:cubicBezTo>
                    <a:cubicBezTo>
                      <a:pt x="662" y="3180"/>
                      <a:pt x="730" y="3168"/>
                      <a:pt x="793" y="3144"/>
                    </a:cubicBezTo>
                    <a:cubicBezTo>
                      <a:pt x="1269" y="2959"/>
                      <a:pt x="1718" y="2721"/>
                      <a:pt x="2114" y="2404"/>
                    </a:cubicBezTo>
                    <a:cubicBezTo>
                      <a:pt x="2563" y="2008"/>
                      <a:pt x="2986" y="1559"/>
                      <a:pt x="3355" y="1057"/>
                    </a:cubicBezTo>
                    <a:cubicBezTo>
                      <a:pt x="3461" y="925"/>
                      <a:pt x="3540" y="740"/>
                      <a:pt x="3593" y="582"/>
                    </a:cubicBezTo>
                    <a:cubicBezTo>
                      <a:pt x="3672" y="291"/>
                      <a:pt x="3461" y="1"/>
                      <a:pt x="3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5" name="Google Shape;2515;p17"/>
              <p:cNvSpPr/>
              <p:nvPr/>
            </p:nvSpPr>
            <p:spPr>
              <a:xfrm>
                <a:off x="5423250" y="2883875"/>
                <a:ext cx="102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322" extrusionOk="0">
                    <a:moveTo>
                      <a:pt x="2493" y="1"/>
                    </a:moveTo>
                    <a:cubicBezTo>
                      <a:pt x="1863" y="1"/>
                      <a:pt x="1249" y="107"/>
                      <a:pt x="634" y="305"/>
                    </a:cubicBezTo>
                    <a:cubicBezTo>
                      <a:pt x="476" y="358"/>
                      <a:pt x="344" y="437"/>
                      <a:pt x="211" y="543"/>
                    </a:cubicBezTo>
                    <a:cubicBezTo>
                      <a:pt x="0" y="727"/>
                      <a:pt x="53" y="1071"/>
                      <a:pt x="317" y="1150"/>
                    </a:cubicBezTo>
                    <a:cubicBezTo>
                      <a:pt x="396" y="1203"/>
                      <a:pt x="502" y="1229"/>
                      <a:pt x="608" y="1229"/>
                    </a:cubicBezTo>
                    <a:cubicBezTo>
                      <a:pt x="982" y="1229"/>
                      <a:pt x="1356" y="1321"/>
                      <a:pt x="1700" y="1321"/>
                    </a:cubicBezTo>
                    <a:cubicBezTo>
                      <a:pt x="1768" y="1321"/>
                      <a:pt x="1836" y="1317"/>
                      <a:pt x="1902" y="1309"/>
                    </a:cubicBezTo>
                    <a:cubicBezTo>
                      <a:pt x="1981" y="1313"/>
                      <a:pt x="2060" y="1315"/>
                      <a:pt x="2140" y="1315"/>
                    </a:cubicBezTo>
                    <a:cubicBezTo>
                      <a:pt x="2536" y="1315"/>
                      <a:pt x="2932" y="1260"/>
                      <a:pt x="3328" y="1150"/>
                    </a:cubicBezTo>
                    <a:cubicBezTo>
                      <a:pt x="3487" y="1124"/>
                      <a:pt x="3645" y="1071"/>
                      <a:pt x="3777" y="965"/>
                    </a:cubicBezTo>
                    <a:cubicBezTo>
                      <a:pt x="4094" y="754"/>
                      <a:pt x="4042" y="278"/>
                      <a:pt x="3672" y="173"/>
                    </a:cubicBezTo>
                    <a:cubicBezTo>
                      <a:pt x="3434" y="67"/>
                      <a:pt x="3143" y="14"/>
                      <a:pt x="2879" y="14"/>
                    </a:cubicBezTo>
                    <a:cubicBezTo>
                      <a:pt x="2750" y="5"/>
                      <a:pt x="2621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6" name="Google Shape;2516;p17"/>
              <p:cNvSpPr/>
              <p:nvPr/>
            </p:nvSpPr>
            <p:spPr>
              <a:xfrm>
                <a:off x="5272025" y="2492500"/>
                <a:ext cx="6210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38" extrusionOk="0">
                    <a:moveTo>
                      <a:pt x="523" y="0"/>
                    </a:moveTo>
                    <a:cubicBezTo>
                      <a:pt x="399" y="0"/>
                      <a:pt x="275" y="48"/>
                      <a:pt x="185" y="138"/>
                    </a:cubicBezTo>
                    <a:cubicBezTo>
                      <a:pt x="27" y="296"/>
                      <a:pt x="0" y="587"/>
                      <a:pt x="159" y="772"/>
                    </a:cubicBezTo>
                    <a:cubicBezTo>
                      <a:pt x="529" y="1274"/>
                      <a:pt x="793" y="1855"/>
                      <a:pt x="1110" y="2383"/>
                    </a:cubicBezTo>
                    <a:cubicBezTo>
                      <a:pt x="1242" y="2700"/>
                      <a:pt x="1532" y="2911"/>
                      <a:pt x="1876" y="2938"/>
                    </a:cubicBezTo>
                    <a:cubicBezTo>
                      <a:pt x="2166" y="2938"/>
                      <a:pt x="2430" y="2700"/>
                      <a:pt x="2457" y="2409"/>
                    </a:cubicBezTo>
                    <a:cubicBezTo>
                      <a:pt x="2483" y="2145"/>
                      <a:pt x="2457" y="1881"/>
                      <a:pt x="2351" y="1643"/>
                    </a:cubicBezTo>
                    <a:cubicBezTo>
                      <a:pt x="2034" y="983"/>
                      <a:pt x="1479" y="428"/>
                      <a:pt x="793" y="85"/>
                    </a:cubicBezTo>
                    <a:cubicBezTo>
                      <a:pt x="713" y="28"/>
                      <a:pt x="618" y="0"/>
                      <a:pt x="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7" name="Google Shape;2517;p17"/>
            <p:cNvGrpSpPr/>
            <p:nvPr/>
          </p:nvGrpSpPr>
          <p:grpSpPr>
            <a:xfrm rot="-9737723">
              <a:off x="8445980" y="2305514"/>
              <a:ext cx="973676" cy="1593173"/>
              <a:chOff x="4476300" y="1312400"/>
              <a:chExt cx="747550" cy="1223175"/>
            </a:xfrm>
          </p:grpSpPr>
          <p:sp>
            <p:nvSpPr>
              <p:cNvPr id="2518" name="Google Shape;2518;p17"/>
              <p:cNvSpPr/>
              <p:nvPr/>
            </p:nvSpPr>
            <p:spPr>
              <a:xfrm>
                <a:off x="4643350" y="1535750"/>
                <a:ext cx="362575" cy="999825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39993" extrusionOk="0">
                    <a:moveTo>
                      <a:pt x="14271" y="0"/>
                    </a:moveTo>
                    <a:cubicBezTo>
                      <a:pt x="14204" y="0"/>
                      <a:pt x="14131" y="30"/>
                      <a:pt x="14080" y="81"/>
                    </a:cubicBezTo>
                    <a:cubicBezTo>
                      <a:pt x="14053" y="107"/>
                      <a:pt x="14027" y="134"/>
                      <a:pt x="14000" y="134"/>
                    </a:cubicBezTo>
                    <a:cubicBezTo>
                      <a:pt x="13446" y="873"/>
                      <a:pt x="12733" y="1454"/>
                      <a:pt x="12204" y="2194"/>
                    </a:cubicBezTo>
                    <a:cubicBezTo>
                      <a:pt x="11570" y="3066"/>
                      <a:pt x="10884" y="3911"/>
                      <a:pt x="10223" y="4782"/>
                    </a:cubicBezTo>
                    <a:cubicBezTo>
                      <a:pt x="9404" y="5865"/>
                      <a:pt x="8744" y="7054"/>
                      <a:pt x="7952" y="8190"/>
                    </a:cubicBezTo>
                    <a:cubicBezTo>
                      <a:pt x="7344" y="9062"/>
                      <a:pt x="6789" y="10012"/>
                      <a:pt x="6314" y="10990"/>
                    </a:cubicBezTo>
                    <a:cubicBezTo>
                      <a:pt x="5891" y="11835"/>
                      <a:pt x="5442" y="12707"/>
                      <a:pt x="4993" y="13552"/>
                    </a:cubicBezTo>
                    <a:cubicBezTo>
                      <a:pt x="4412" y="14635"/>
                      <a:pt x="3884" y="15771"/>
                      <a:pt x="3461" y="16933"/>
                    </a:cubicBezTo>
                    <a:cubicBezTo>
                      <a:pt x="3065" y="18042"/>
                      <a:pt x="2695" y="19178"/>
                      <a:pt x="2272" y="20314"/>
                    </a:cubicBezTo>
                    <a:cubicBezTo>
                      <a:pt x="1031" y="23563"/>
                      <a:pt x="318" y="26970"/>
                      <a:pt x="133" y="30431"/>
                    </a:cubicBezTo>
                    <a:cubicBezTo>
                      <a:pt x="1" y="32887"/>
                      <a:pt x="1" y="35344"/>
                      <a:pt x="80" y="37774"/>
                    </a:cubicBezTo>
                    <a:cubicBezTo>
                      <a:pt x="80" y="38513"/>
                      <a:pt x="133" y="39253"/>
                      <a:pt x="212" y="39993"/>
                    </a:cubicBezTo>
                    <a:lnTo>
                      <a:pt x="1506" y="39993"/>
                    </a:lnTo>
                    <a:cubicBezTo>
                      <a:pt x="1559" y="39834"/>
                      <a:pt x="1586" y="39676"/>
                      <a:pt x="1559" y="39491"/>
                    </a:cubicBezTo>
                    <a:cubicBezTo>
                      <a:pt x="1559" y="39015"/>
                      <a:pt x="1506" y="38540"/>
                      <a:pt x="1506" y="38064"/>
                    </a:cubicBezTo>
                    <a:cubicBezTo>
                      <a:pt x="1427" y="34763"/>
                      <a:pt x="1559" y="31434"/>
                      <a:pt x="1876" y="28133"/>
                    </a:cubicBezTo>
                    <a:cubicBezTo>
                      <a:pt x="2008" y="26653"/>
                      <a:pt x="2272" y="25201"/>
                      <a:pt x="2642" y="23748"/>
                    </a:cubicBezTo>
                    <a:cubicBezTo>
                      <a:pt x="3091" y="22031"/>
                      <a:pt x="3646" y="20340"/>
                      <a:pt x="4201" y="18650"/>
                    </a:cubicBezTo>
                    <a:cubicBezTo>
                      <a:pt x="4254" y="18333"/>
                      <a:pt x="4386" y="18042"/>
                      <a:pt x="4544" y="17752"/>
                    </a:cubicBezTo>
                    <a:cubicBezTo>
                      <a:pt x="4755" y="16933"/>
                      <a:pt x="5020" y="16114"/>
                      <a:pt x="5363" y="15348"/>
                    </a:cubicBezTo>
                    <a:cubicBezTo>
                      <a:pt x="5706" y="14476"/>
                      <a:pt x="6182" y="13684"/>
                      <a:pt x="6552" y="12865"/>
                    </a:cubicBezTo>
                    <a:cubicBezTo>
                      <a:pt x="7397" y="11095"/>
                      <a:pt x="8348" y="9405"/>
                      <a:pt x="9404" y="7741"/>
                    </a:cubicBezTo>
                    <a:cubicBezTo>
                      <a:pt x="10408" y="6077"/>
                      <a:pt x="11597" y="4518"/>
                      <a:pt x="12627" y="2881"/>
                    </a:cubicBezTo>
                    <a:cubicBezTo>
                      <a:pt x="12997" y="2300"/>
                      <a:pt x="13419" y="1718"/>
                      <a:pt x="13842" y="1190"/>
                    </a:cubicBezTo>
                    <a:cubicBezTo>
                      <a:pt x="14080" y="926"/>
                      <a:pt x="14238" y="635"/>
                      <a:pt x="14370" y="318"/>
                    </a:cubicBezTo>
                    <a:cubicBezTo>
                      <a:pt x="14423" y="213"/>
                      <a:pt x="14502" y="107"/>
                      <a:pt x="14370" y="28"/>
                    </a:cubicBezTo>
                    <a:cubicBezTo>
                      <a:pt x="14342" y="9"/>
                      <a:pt x="14307" y="0"/>
                      <a:pt x="142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9" name="Google Shape;2519;p17"/>
              <p:cNvSpPr/>
              <p:nvPr/>
            </p:nvSpPr>
            <p:spPr>
              <a:xfrm>
                <a:off x="4476300" y="1312400"/>
                <a:ext cx="747550" cy="835100"/>
              </a:xfrm>
              <a:custGeom>
                <a:avLst/>
                <a:gdLst/>
                <a:ahLst/>
                <a:cxnLst/>
                <a:rect l="l" t="t" r="r" b="b"/>
                <a:pathLst>
                  <a:path w="29902" h="33404" extrusionOk="0">
                    <a:moveTo>
                      <a:pt x="22677" y="1"/>
                    </a:moveTo>
                    <a:cubicBezTo>
                      <a:pt x="22480" y="1"/>
                      <a:pt x="22289" y="56"/>
                      <a:pt x="22135" y="166"/>
                    </a:cubicBezTo>
                    <a:cubicBezTo>
                      <a:pt x="22796" y="906"/>
                      <a:pt x="23218" y="1830"/>
                      <a:pt x="23350" y="2807"/>
                    </a:cubicBezTo>
                    <a:cubicBezTo>
                      <a:pt x="23377" y="3072"/>
                      <a:pt x="23377" y="3336"/>
                      <a:pt x="23430" y="3600"/>
                    </a:cubicBezTo>
                    <a:cubicBezTo>
                      <a:pt x="23509" y="4366"/>
                      <a:pt x="23350" y="5158"/>
                      <a:pt x="22980" y="5819"/>
                    </a:cubicBezTo>
                    <a:cubicBezTo>
                      <a:pt x="22875" y="6030"/>
                      <a:pt x="22716" y="6215"/>
                      <a:pt x="22479" y="6268"/>
                    </a:cubicBezTo>
                    <a:cubicBezTo>
                      <a:pt x="22366" y="6296"/>
                      <a:pt x="22251" y="6310"/>
                      <a:pt x="22138" y="6310"/>
                    </a:cubicBezTo>
                    <a:cubicBezTo>
                      <a:pt x="21724" y="6310"/>
                      <a:pt x="21328" y="6124"/>
                      <a:pt x="21079" y="5792"/>
                    </a:cubicBezTo>
                    <a:cubicBezTo>
                      <a:pt x="20894" y="5554"/>
                      <a:pt x="20762" y="5290"/>
                      <a:pt x="20656" y="5026"/>
                    </a:cubicBezTo>
                    <a:cubicBezTo>
                      <a:pt x="20286" y="4022"/>
                      <a:pt x="20365" y="2992"/>
                      <a:pt x="20445" y="1989"/>
                    </a:cubicBezTo>
                    <a:cubicBezTo>
                      <a:pt x="20498" y="1513"/>
                      <a:pt x="20498" y="1038"/>
                      <a:pt x="20471" y="562"/>
                    </a:cubicBezTo>
                    <a:lnTo>
                      <a:pt x="20471" y="562"/>
                    </a:lnTo>
                    <a:cubicBezTo>
                      <a:pt x="19758" y="589"/>
                      <a:pt x="17196" y="1143"/>
                      <a:pt x="16747" y="1381"/>
                    </a:cubicBezTo>
                    <a:cubicBezTo>
                      <a:pt x="17143" y="1751"/>
                      <a:pt x="17513" y="2094"/>
                      <a:pt x="17856" y="2438"/>
                    </a:cubicBezTo>
                    <a:cubicBezTo>
                      <a:pt x="18358" y="2913"/>
                      <a:pt x="18701" y="3547"/>
                      <a:pt x="18860" y="4207"/>
                    </a:cubicBezTo>
                    <a:cubicBezTo>
                      <a:pt x="19071" y="5105"/>
                      <a:pt x="19177" y="6004"/>
                      <a:pt x="19124" y="6928"/>
                    </a:cubicBezTo>
                    <a:cubicBezTo>
                      <a:pt x="19071" y="7483"/>
                      <a:pt x="18886" y="8011"/>
                      <a:pt x="18569" y="8486"/>
                    </a:cubicBezTo>
                    <a:cubicBezTo>
                      <a:pt x="18422" y="8731"/>
                      <a:pt x="18139" y="8886"/>
                      <a:pt x="17846" y="8886"/>
                    </a:cubicBezTo>
                    <a:cubicBezTo>
                      <a:pt x="17823" y="8886"/>
                      <a:pt x="17800" y="8885"/>
                      <a:pt x="17777" y="8883"/>
                    </a:cubicBezTo>
                    <a:cubicBezTo>
                      <a:pt x="17486" y="8856"/>
                      <a:pt x="17196" y="8724"/>
                      <a:pt x="16984" y="8539"/>
                    </a:cubicBezTo>
                    <a:cubicBezTo>
                      <a:pt x="16403" y="8090"/>
                      <a:pt x="15981" y="7456"/>
                      <a:pt x="15769" y="6770"/>
                    </a:cubicBezTo>
                    <a:cubicBezTo>
                      <a:pt x="15452" y="5687"/>
                      <a:pt x="15373" y="4524"/>
                      <a:pt x="15532" y="3415"/>
                    </a:cubicBezTo>
                    <a:cubicBezTo>
                      <a:pt x="15584" y="2966"/>
                      <a:pt x="15584" y="2543"/>
                      <a:pt x="15558" y="2121"/>
                    </a:cubicBezTo>
                    <a:cubicBezTo>
                      <a:pt x="15538" y="1857"/>
                      <a:pt x="15440" y="1749"/>
                      <a:pt x="15276" y="1749"/>
                    </a:cubicBezTo>
                    <a:cubicBezTo>
                      <a:pt x="15226" y="1749"/>
                      <a:pt x="15170" y="1759"/>
                      <a:pt x="15109" y="1777"/>
                    </a:cubicBezTo>
                    <a:cubicBezTo>
                      <a:pt x="13630" y="2253"/>
                      <a:pt x="12230" y="2834"/>
                      <a:pt x="10830" y="3494"/>
                    </a:cubicBezTo>
                    <a:cubicBezTo>
                      <a:pt x="10196" y="3758"/>
                      <a:pt x="9773" y="4366"/>
                      <a:pt x="9747" y="5053"/>
                    </a:cubicBezTo>
                    <a:cubicBezTo>
                      <a:pt x="9694" y="5739"/>
                      <a:pt x="9905" y="6453"/>
                      <a:pt x="10328" y="6981"/>
                    </a:cubicBezTo>
                    <a:cubicBezTo>
                      <a:pt x="10460" y="7113"/>
                      <a:pt x="10592" y="7219"/>
                      <a:pt x="10777" y="7271"/>
                    </a:cubicBezTo>
                    <a:cubicBezTo>
                      <a:pt x="11200" y="7430"/>
                      <a:pt x="11622" y="7536"/>
                      <a:pt x="12098" y="7641"/>
                    </a:cubicBezTo>
                    <a:cubicBezTo>
                      <a:pt x="13022" y="7826"/>
                      <a:pt x="13920" y="8275"/>
                      <a:pt x="14634" y="8909"/>
                    </a:cubicBezTo>
                    <a:cubicBezTo>
                      <a:pt x="15135" y="9252"/>
                      <a:pt x="15479" y="9781"/>
                      <a:pt x="15637" y="10388"/>
                    </a:cubicBezTo>
                    <a:cubicBezTo>
                      <a:pt x="15690" y="10943"/>
                      <a:pt x="15584" y="11498"/>
                      <a:pt x="15294" y="11973"/>
                    </a:cubicBezTo>
                    <a:cubicBezTo>
                      <a:pt x="14880" y="12698"/>
                      <a:pt x="14108" y="13131"/>
                      <a:pt x="13310" y="13131"/>
                    </a:cubicBezTo>
                    <a:cubicBezTo>
                      <a:pt x="13090" y="13131"/>
                      <a:pt x="12869" y="13098"/>
                      <a:pt x="12653" y="13030"/>
                    </a:cubicBezTo>
                    <a:cubicBezTo>
                      <a:pt x="12177" y="12818"/>
                      <a:pt x="11728" y="12528"/>
                      <a:pt x="11332" y="12184"/>
                    </a:cubicBezTo>
                    <a:cubicBezTo>
                      <a:pt x="10354" y="11392"/>
                      <a:pt x="9641" y="10335"/>
                      <a:pt x="9324" y="9120"/>
                    </a:cubicBezTo>
                    <a:cubicBezTo>
                      <a:pt x="9166" y="8460"/>
                      <a:pt x="9087" y="7773"/>
                      <a:pt x="9060" y="7113"/>
                    </a:cubicBezTo>
                    <a:cubicBezTo>
                      <a:pt x="8954" y="6426"/>
                      <a:pt x="8928" y="5739"/>
                      <a:pt x="9034" y="5079"/>
                    </a:cubicBezTo>
                    <a:cubicBezTo>
                      <a:pt x="9087" y="4894"/>
                      <a:pt x="9192" y="4736"/>
                      <a:pt x="9113" y="4551"/>
                    </a:cubicBezTo>
                    <a:cubicBezTo>
                      <a:pt x="8954" y="4551"/>
                      <a:pt x="8849" y="4656"/>
                      <a:pt x="8743" y="4736"/>
                    </a:cubicBezTo>
                    <a:cubicBezTo>
                      <a:pt x="7766" y="5317"/>
                      <a:pt x="6815" y="6004"/>
                      <a:pt x="5943" y="6743"/>
                    </a:cubicBezTo>
                    <a:cubicBezTo>
                      <a:pt x="4755" y="7668"/>
                      <a:pt x="3698" y="8751"/>
                      <a:pt x="2800" y="9939"/>
                    </a:cubicBezTo>
                    <a:cubicBezTo>
                      <a:pt x="2668" y="10071"/>
                      <a:pt x="2641" y="10256"/>
                      <a:pt x="2721" y="10388"/>
                    </a:cubicBezTo>
                    <a:cubicBezTo>
                      <a:pt x="3117" y="11418"/>
                      <a:pt x="3989" y="12211"/>
                      <a:pt x="5072" y="12475"/>
                    </a:cubicBezTo>
                    <a:cubicBezTo>
                      <a:pt x="5353" y="12545"/>
                      <a:pt x="5647" y="12581"/>
                      <a:pt x="5944" y="12581"/>
                    </a:cubicBezTo>
                    <a:cubicBezTo>
                      <a:pt x="6093" y="12581"/>
                      <a:pt x="6243" y="12572"/>
                      <a:pt x="6392" y="12554"/>
                    </a:cubicBezTo>
                    <a:cubicBezTo>
                      <a:pt x="6452" y="12553"/>
                      <a:pt x="6511" y="12552"/>
                      <a:pt x="6570" y="12552"/>
                    </a:cubicBezTo>
                    <a:cubicBezTo>
                      <a:pt x="7458" y="12552"/>
                      <a:pt x="8320" y="12739"/>
                      <a:pt x="9113" y="13135"/>
                    </a:cubicBezTo>
                    <a:cubicBezTo>
                      <a:pt x="9826" y="13426"/>
                      <a:pt x="10434" y="13954"/>
                      <a:pt x="10803" y="14641"/>
                    </a:cubicBezTo>
                    <a:cubicBezTo>
                      <a:pt x="11041" y="15116"/>
                      <a:pt x="11147" y="15618"/>
                      <a:pt x="11173" y="16147"/>
                    </a:cubicBezTo>
                    <a:cubicBezTo>
                      <a:pt x="11199" y="16528"/>
                      <a:pt x="10905" y="16861"/>
                      <a:pt x="10529" y="16861"/>
                    </a:cubicBezTo>
                    <a:cubicBezTo>
                      <a:pt x="10515" y="16861"/>
                      <a:pt x="10501" y="16861"/>
                      <a:pt x="10487" y="16860"/>
                    </a:cubicBezTo>
                    <a:cubicBezTo>
                      <a:pt x="10395" y="16867"/>
                      <a:pt x="10303" y="16870"/>
                      <a:pt x="10210" y="16870"/>
                    </a:cubicBezTo>
                    <a:cubicBezTo>
                      <a:pt x="9959" y="16870"/>
                      <a:pt x="9708" y="16846"/>
                      <a:pt x="9456" y="16807"/>
                    </a:cubicBezTo>
                    <a:cubicBezTo>
                      <a:pt x="8638" y="16622"/>
                      <a:pt x="7845" y="16252"/>
                      <a:pt x="7158" y="15750"/>
                    </a:cubicBezTo>
                    <a:cubicBezTo>
                      <a:pt x="6366" y="15222"/>
                      <a:pt x="5679" y="14562"/>
                      <a:pt x="4940" y="13981"/>
                    </a:cubicBezTo>
                    <a:cubicBezTo>
                      <a:pt x="4332" y="13558"/>
                      <a:pt x="3830" y="13030"/>
                      <a:pt x="3381" y="12449"/>
                    </a:cubicBezTo>
                    <a:cubicBezTo>
                      <a:pt x="2958" y="11920"/>
                      <a:pt x="2589" y="11313"/>
                      <a:pt x="2298" y="10705"/>
                    </a:cubicBezTo>
                    <a:cubicBezTo>
                      <a:pt x="2166" y="10890"/>
                      <a:pt x="2087" y="11049"/>
                      <a:pt x="2008" y="11181"/>
                    </a:cubicBezTo>
                    <a:cubicBezTo>
                      <a:pt x="1558" y="12052"/>
                      <a:pt x="1215" y="12950"/>
                      <a:pt x="977" y="13875"/>
                    </a:cubicBezTo>
                    <a:cubicBezTo>
                      <a:pt x="634" y="15143"/>
                      <a:pt x="396" y="16437"/>
                      <a:pt x="211" y="17731"/>
                    </a:cubicBezTo>
                    <a:cubicBezTo>
                      <a:pt x="185" y="17916"/>
                      <a:pt x="264" y="18101"/>
                      <a:pt x="423" y="18233"/>
                    </a:cubicBezTo>
                    <a:cubicBezTo>
                      <a:pt x="1268" y="19052"/>
                      <a:pt x="2404" y="19528"/>
                      <a:pt x="3592" y="19554"/>
                    </a:cubicBezTo>
                    <a:cubicBezTo>
                      <a:pt x="3684" y="19556"/>
                      <a:pt x="3776" y="19557"/>
                      <a:pt x="3868" y="19557"/>
                    </a:cubicBezTo>
                    <a:cubicBezTo>
                      <a:pt x="4873" y="19557"/>
                      <a:pt x="5879" y="19445"/>
                      <a:pt x="6903" y="19445"/>
                    </a:cubicBezTo>
                    <a:cubicBezTo>
                      <a:pt x="6997" y="19445"/>
                      <a:pt x="7091" y="19446"/>
                      <a:pt x="7185" y="19448"/>
                    </a:cubicBezTo>
                    <a:cubicBezTo>
                      <a:pt x="7220" y="19447"/>
                      <a:pt x="7255" y="19447"/>
                      <a:pt x="7290" y="19447"/>
                    </a:cubicBezTo>
                    <a:cubicBezTo>
                      <a:pt x="8230" y="19447"/>
                      <a:pt x="9140" y="19787"/>
                      <a:pt x="9879" y="20373"/>
                    </a:cubicBezTo>
                    <a:cubicBezTo>
                      <a:pt x="10513" y="20848"/>
                      <a:pt x="10671" y="21561"/>
                      <a:pt x="10011" y="22195"/>
                    </a:cubicBezTo>
                    <a:cubicBezTo>
                      <a:pt x="9497" y="22668"/>
                      <a:pt x="8823" y="22917"/>
                      <a:pt x="8139" y="22917"/>
                    </a:cubicBezTo>
                    <a:cubicBezTo>
                      <a:pt x="7944" y="22917"/>
                      <a:pt x="7748" y="22897"/>
                      <a:pt x="7555" y="22856"/>
                    </a:cubicBezTo>
                    <a:cubicBezTo>
                      <a:pt x="6419" y="22618"/>
                      <a:pt x="5309" y="22248"/>
                      <a:pt x="4253" y="21746"/>
                    </a:cubicBezTo>
                    <a:cubicBezTo>
                      <a:pt x="3038" y="21218"/>
                      <a:pt x="1902" y="20558"/>
                      <a:pt x="819" y="19792"/>
                    </a:cubicBezTo>
                    <a:cubicBezTo>
                      <a:pt x="608" y="19580"/>
                      <a:pt x="370" y="19396"/>
                      <a:pt x="106" y="19237"/>
                    </a:cubicBezTo>
                    <a:cubicBezTo>
                      <a:pt x="106" y="19554"/>
                      <a:pt x="79" y="19871"/>
                      <a:pt x="53" y="20188"/>
                    </a:cubicBezTo>
                    <a:cubicBezTo>
                      <a:pt x="0" y="20426"/>
                      <a:pt x="26" y="20663"/>
                      <a:pt x="106" y="20875"/>
                    </a:cubicBezTo>
                    <a:cubicBezTo>
                      <a:pt x="343" y="21561"/>
                      <a:pt x="634" y="22195"/>
                      <a:pt x="1004" y="22803"/>
                    </a:cubicBezTo>
                    <a:cubicBezTo>
                      <a:pt x="1849" y="24203"/>
                      <a:pt x="3038" y="25365"/>
                      <a:pt x="4438" y="26210"/>
                    </a:cubicBezTo>
                    <a:cubicBezTo>
                      <a:pt x="4590" y="26312"/>
                      <a:pt x="4764" y="26359"/>
                      <a:pt x="4939" y="26359"/>
                    </a:cubicBezTo>
                    <a:cubicBezTo>
                      <a:pt x="5037" y="26359"/>
                      <a:pt x="5135" y="26344"/>
                      <a:pt x="5230" y="26316"/>
                    </a:cubicBezTo>
                    <a:cubicBezTo>
                      <a:pt x="6181" y="26025"/>
                      <a:pt x="7185" y="25814"/>
                      <a:pt x="8188" y="25709"/>
                    </a:cubicBezTo>
                    <a:cubicBezTo>
                      <a:pt x="8476" y="25661"/>
                      <a:pt x="8775" y="25618"/>
                      <a:pt x="9075" y="25618"/>
                    </a:cubicBezTo>
                    <a:cubicBezTo>
                      <a:pt x="9435" y="25618"/>
                      <a:pt x="9797" y="25680"/>
                      <a:pt x="10143" y="25867"/>
                    </a:cubicBezTo>
                    <a:cubicBezTo>
                      <a:pt x="10566" y="24705"/>
                      <a:pt x="11094" y="23569"/>
                      <a:pt x="11675" y="22486"/>
                    </a:cubicBezTo>
                    <a:cubicBezTo>
                      <a:pt x="12151" y="21641"/>
                      <a:pt x="12573" y="20795"/>
                      <a:pt x="12996" y="19924"/>
                    </a:cubicBezTo>
                    <a:cubicBezTo>
                      <a:pt x="13471" y="18946"/>
                      <a:pt x="14026" y="17996"/>
                      <a:pt x="14634" y="17124"/>
                    </a:cubicBezTo>
                    <a:cubicBezTo>
                      <a:pt x="15426" y="15988"/>
                      <a:pt x="16086" y="14799"/>
                      <a:pt x="16905" y="13716"/>
                    </a:cubicBezTo>
                    <a:cubicBezTo>
                      <a:pt x="17566" y="12845"/>
                      <a:pt x="18252" y="12000"/>
                      <a:pt x="18886" y="11128"/>
                    </a:cubicBezTo>
                    <a:cubicBezTo>
                      <a:pt x="19415" y="10415"/>
                      <a:pt x="20128" y="9807"/>
                      <a:pt x="20709" y="9094"/>
                    </a:cubicBezTo>
                    <a:cubicBezTo>
                      <a:pt x="20709" y="9068"/>
                      <a:pt x="20735" y="9041"/>
                      <a:pt x="20762" y="9015"/>
                    </a:cubicBezTo>
                    <a:cubicBezTo>
                      <a:pt x="20813" y="8964"/>
                      <a:pt x="20886" y="8934"/>
                      <a:pt x="20953" y="8934"/>
                    </a:cubicBezTo>
                    <a:cubicBezTo>
                      <a:pt x="20989" y="8934"/>
                      <a:pt x="21024" y="8943"/>
                      <a:pt x="21052" y="8962"/>
                    </a:cubicBezTo>
                    <a:cubicBezTo>
                      <a:pt x="21184" y="9041"/>
                      <a:pt x="21105" y="9147"/>
                      <a:pt x="21052" y="9252"/>
                    </a:cubicBezTo>
                    <a:cubicBezTo>
                      <a:pt x="20920" y="9569"/>
                      <a:pt x="20762" y="9860"/>
                      <a:pt x="20524" y="10124"/>
                    </a:cubicBezTo>
                    <a:cubicBezTo>
                      <a:pt x="20101" y="10652"/>
                      <a:pt x="19679" y="11234"/>
                      <a:pt x="19309" y="11815"/>
                    </a:cubicBezTo>
                    <a:cubicBezTo>
                      <a:pt x="18279" y="13452"/>
                      <a:pt x="17117" y="15037"/>
                      <a:pt x="16086" y="16675"/>
                    </a:cubicBezTo>
                    <a:cubicBezTo>
                      <a:pt x="15030" y="18339"/>
                      <a:pt x="14079" y="20029"/>
                      <a:pt x="13234" y="21799"/>
                    </a:cubicBezTo>
                    <a:cubicBezTo>
                      <a:pt x="12864" y="22618"/>
                      <a:pt x="12388" y="23437"/>
                      <a:pt x="12045" y="24282"/>
                    </a:cubicBezTo>
                    <a:cubicBezTo>
                      <a:pt x="11702" y="25048"/>
                      <a:pt x="11437" y="25867"/>
                      <a:pt x="11226" y="26686"/>
                    </a:cubicBezTo>
                    <a:cubicBezTo>
                      <a:pt x="11358" y="26871"/>
                      <a:pt x="11490" y="27082"/>
                      <a:pt x="11570" y="27293"/>
                    </a:cubicBezTo>
                    <a:cubicBezTo>
                      <a:pt x="11834" y="27795"/>
                      <a:pt x="12124" y="28271"/>
                      <a:pt x="12071" y="28852"/>
                    </a:cubicBezTo>
                    <a:cubicBezTo>
                      <a:pt x="12045" y="29090"/>
                      <a:pt x="12019" y="29327"/>
                      <a:pt x="11966" y="29539"/>
                    </a:cubicBezTo>
                    <a:cubicBezTo>
                      <a:pt x="11834" y="30199"/>
                      <a:pt x="11886" y="30806"/>
                      <a:pt x="12494" y="31229"/>
                    </a:cubicBezTo>
                    <a:cubicBezTo>
                      <a:pt x="12864" y="31467"/>
                      <a:pt x="13154" y="31784"/>
                      <a:pt x="13498" y="32022"/>
                    </a:cubicBezTo>
                    <a:cubicBezTo>
                      <a:pt x="13920" y="32391"/>
                      <a:pt x="14422" y="32682"/>
                      <a:pt x="14951" y="32946"/>
                    </a:cubicBezTo>
                    <a:cubicBezTo>
                      <a:pt x="15816" y="33255"/>
                      <a:pt x="16747" y="33404"/>
                      <a:pt x="17678" y="33404"/>
                    </a:cubicBezTo>
                    <a:cubicBezTo>
                      <a:pt x="17940" y="33404"/>
                      <a:pt x="18203" y="33392"/>
                      <a:pt x="18464" y="33369"/>
                    </a:cubicBezTo>
                    <a:cubicBezTo>
                      <a:pt x="18649" y="33342"/>
                      <a:pt x="18833" y="33289"/>
                      <a:pt x="19018" y="33263"/>
                    </a:cubicBezTo>
                    <a:cubicBezTo>
                      <a:pt x="18992" y="33157"/>
                      <a:pt x="18939" y="33078"/>
                      <a:pt x="18860" y="33052"/>
                    </a:cubicBezTo>
                    <a:cubicBezTo>
                      <a:pt x="17592" y="32074"/>
                      <a:pt x="16456" y="30939"/>
                      <a:pt x="15452" y="29697"/>
                    </a:cubicBezTo>
                    <a:cubicBezTo>
                      <a:pt x="14818" y="28984"/>
                      <a:pt x="14317" y="28139"/>
                      <a:pt x="13973" y="27241"/>
                    </a:cubicBezTo>
                    <a:cubicBezTo>
                      <a:pt x="13841" y="26844"/>
                      <a:pt x="13841" y="26395"/>
                      <a:pt x="13973" y="25973"/>
                    </a:cubicBezTo>
                    <a:cubicBezTo>
                      <a:pt x="14122" y="25564"/>
                      <a:pt x="14362" y="25365"/>
                      <a:pt x="14684" y="25365"/>
                    </a:cubicBezTo>
                    <a:cubicBezTo>
                      <a:pt x="14820" y="25365"/>
                      <a:pt x="14971" y="25400"/>
                      <a:pt x="15135" y="25471"/>
                    </a:cubicBezTo>
                    <a:cubicBezTo>
                      <a:pt x="15928" y="25867"/>
                      <a:pt x="16562" y="26501"/>
                      <a:pt x="16958" y="27293"/>
                    </a:cubicBezTo>
                    <a:cubicBezTo>
                      <a:pt x="17249" y="27848"/>
                      <a:pt x="17486" y="28403"/>
                      <a:pt x="17724" y="28984"/>
                    </a:cubicBezTo>
                    <a:cubicBezTo>
                      <a:pt x="18226" y="30305"/>
                      <a:pt x="19098" y="31493"/>
                      <a:pt x="20233" y="32365"/>
                    </a:cubicBezTo>
                    <a:cubicBezTo>
                      <a:pt x="20538" y="32602"/>
                      <a:pt x="20832" y="32741"/>
                      <a:pt x="21150" y="32741"/>
                    </a:cubicBezTo>
                    <a:cubicBezTo>
                      <a:pt x="21328" y="32741"/>
                      <a:pt x="21513" y="32697"/>
                      <a:pt x="21713" y="32603"/>
                    </a:cubicBezTo>
                    <a:cubicBezTo>
                      <a:pt x="22188" y="32391"/>
                      <a:pt x="22716" y="32338"/>
                      <a:pt x="23086" y="31969"/>
                    </a:cubicBezTo>
                    <a:cubicBezTo>
                      <a:pt x="23667" y="31440"/>
                      <a:pt x="24248" y="30912"/>
                      <a:pt x="24750" y="30331"/>
                    </a:cubicBezTo>
                    <a:cubicBezTo>
                      <a:pt x="25516" y="29380"/>
                      <a:pt x="26229" y="28376"/>
                      <a:pt x="26863" y="27320"/>
                    </a:cubicBezTo>
                    <a:cubicBezTo>
                      <a:pt x="27207" y="26818"/>
                      <a:pt x="27524" y="26290"/>
                      <a:pt x="27761" y="25709"/>
                    </a:cubicBezTo>
                    <a:cubicBezTo>
                      <a:pt x="27788" y="25629"/>
                      <a:pt x="27920" y="25550"/>
                      <a:pt x="27788" y="25418"/>
                    </a:cubicBezTo>
                    <a:lnTo>
                      <a:pt x="27788" y="25418"/>
                    </a:lnTo>
                    <a:lnTo>
                      <a:pt x="27418" y="25682"/>
                    </a:lnTo>
                    <a:cubicBezTo>
                      <a:pt x="26599" y="26316"/>
                      <a:pt x="25596" y="26712"/>
                      <a:pt x="24565" y="26791"/>
                    </a:cubicBezTo>
                    <a:cubicBezTo>
                      <a:pt x="23984" y="26844"/>
                      <a:pt x="23430" y="26924"/>
                      <a:pt x="22875" y="27029"/>
                    </a:cubicBezTo>
                    <a:cubicBezTo>
                      <a:pt x="22657" y="27089"/>
                      <a:pt x="22439" y="27118"/>
                      <a:pt x="22210" y="27118"/>
                    </a:cubicBezTo>
                    <a:cubicBezTo>
                      <a:pt x="22134" y="27118"/>
                      <a:pt x="22056" y="27115"/>
                      <a:pt x="21977" y="27108"/>
                    </a:cubicBezTo>
                    <a:cubicBezTo>
                      <a:pt x="19996" y="26897"/>
                      <a:pt x="18147" y="25946"/>
                      <a:pt x="16800" y="24467"/>
                    </a:cubicBezTo>
                    <a:cubicBezTo>
                      <a:pt x="16192" y="23860"/>
                      <a:pt x="15954" y="22988"/>
                      <a:pt x="16218" y="22143"/>
                    </a:cubicBezTo>
                    <a:cubicBezTo>
                      <a:pt x="16271" y="21799"/>
                      <a:pt x="16588" y="21561"/>
                      <a:pt x="16932" y="21561"/>
                    </a:cubicBezTo>
                    <a:cubicBezTo>
                      <a:pt x="16988" y="21558"/>
                      <a:pt x="17043" y="21557"/>
                      <a:pt x="17099" y="21557"/>
                    </a:cubicBezTo>
                    <a:cubicBezTo>
                      <a:pt x="17486" y="21557"/>
                      <a:pt x="17853" y="21637"/>
                      <a:pt x="18200" y="21799"/>
                    </a:cubicBezTo>
                    <a:cubicBezTo>
                      <a:pt x="19177" y="22248"/>
                      <a:pt x="19864" y="23041"/>
                      <a:pt x="20524" y="23833"/>
                    </a:cubicBezTo>
                    <a:cubicBezTo>
                      <a:pt x="21105" y="24626"/>
                      <a:pt x="21898" y="25233"/>
                      <a:pt x="22822" y="25603"/>
                    </a:cubicBezTo>
                    <a:cubicBezTo>
                      <a:pt x="22941" y="25662"/>
                      <a:pt x="23089" y="25692"/>
                      <a:pt x="23245" y="25692"/>
                    </a:cubicBezTo>
                    <a:cubicBezTo>
                      <a:pt x="23297" y="25692"/>
                      <a:pt x="23350" y="25689"/>
                      <a:pt x="23403" y="25682"/>
                    </a:cubicBezTo>
                    <a:cubicBezTo>
                      <a:pt x="23931" y="25603"/>
                      <a:pt x="24486" y="25550"/>
                      <a:pt x="25041" y="25471"/>
                    </a:cubicBezTo>
                    <a:cubicBezTo>
                      <a:pt x="25648" y="25392"/>
                      <a:pt x="26256" y="25180"/>
                      <a:pt x="26784" y="24863"/>
                    </a:cubicBezTo>
                    <a:cubicBezTo>
                      <a:pt x="27233" y="24546"/>
                      <a:pt x="27682" y="24229"/>
                      <a:pt x="28158" y="23886"/>
                    </a:cubicBezTo>
                    <a:cubicBezTo>
                      <a:pt x="28422" y="23727"/>
                      <a:pt x="28607" y="23463"/>
                      <a:pt x="28686" y="23146"/>
                    </a:cubicBezTo>
                    <a:cubicBezTo>
                      <a:pt x="28897" y="22407"/>
                      <a:pt x="29082" y="21667"/>
                      <a:pt x="29214" y="20901"/>
                    </a:cubicBezTo>
                    <a:cubicBezTo>
                      <a:pt x="29346" y="20505"/>
                      <a:pt x="29399" y="20082"/>
                      <a:pt x="29399" y="19660"/>
                    </a:cubicBezTo>
                    <a:cubicBezTo>
                      <a:pt x="29241" y="19660"/>
                      <a:pt x="29135" y="19765"/>
                      <a:pt x="29003" y="19818"/>
                    </a:cubicBezTo>
                    <a:cubicBezTo>
                      <a:pt x="28607" y="20029"/>
                      <a:pt x="28184" y="20188"/>
                      <a:pt x="27761" y="20294"/>
                    </a:cubicBezTo>
                    <a:cubicBezTo>
                      <a:pt x="26577" y="20511"/>
                      <a:pt x="25392" y="20640"/>
                      <a:pt x="24207" y="20640"/>
                    </a:cubicBezTo>
                    <a:cubicBezTo>
                      <a:pt x="24097" y="20640"/>
                      <a:pt x="23988" y="20639"/>
                      <a:pt x="23879" y="20637"/>
                    </a:cubicBezTo>
                    <a:cubicBezTo>
                      <a:pt x="22796" y="20637"/>
                      <a:pt x="21713" y="20452"/>
                      <a:pt x="20709" y="20082"/>
                    </a:cubicBezTo>
                    <a:cubicBezTo>
                      <a:pt x="19256" y="19580"/>
                      <a:pt x="18411" y="18550"/>
                      <a:pt x="18015" y="17097"/>
                    </a:cubicBezTo>
                    <a:cubicBezTo>
                      <a:pt x="17803" y="16437"/>
                      <a:pt x="18120" y="15724"/>
                      <a:pt x="18754" y="15433"/>
                    </a:cubicBezTo>
                    <a:cubicBezTo>
                      <a:pt x="19411" y="15157"/>
                      <a:pt x="20062" y="15011"/>
                      <a:pt x="20700" y="15011"/>
                    </a:cubicBezTo>
                    <a:cubicBezTo>
                      <a:pt x="21524" y="15011"/>
                      <a:pt x="22326" y="15255"/>
                      <a:pt x="23086" y="15777"/>
                    </a:cubicBezTo>
                    <a:cubicBezTo>
                      <a:pt x="23667" y="16199"/>
                      <a:pt x="24275" y="16569"/>
                      <a:pt x="24935" y="16860"/>
                    </a:cubicBezTo>
                    <a:cubicBezTo>
                      <a:pt x="25648" y="17203"/>
                      <a:pt x="26414" y="17467"/>
                      <a:pt x="27207" y="17626"/>
                    </a:cubicBezTo>
                    <a:cubicBezTo>
                      <a:pt x="27358" y="17656"/>
                      <a:pt x="27509" y="17671"/>
                      <a:pt x="27660" y="17671"/>
                    </a:cubicBezTo>
                    <a:cubicBezTo>
                      <a:pt x="28431" y="17671"/>
                      <a:pt x="29173" y="17285"/>
                      <a:pt x="29637" y="16622"/>
                    </a:cubicBezTo>
                    <a:cubicBezTo>
                      <a:pt x="29743" y="16516"/>
                      <a:pt x="29795" y="16358"/>
                      <a:pt x="29795" y="16199"/>
                    </a:cubicBezTo>
                    <a:cubicBezTo>
                      <a:pt x="29901" y="14958"/>
                      <a:pt x="29875" y="13716"/>
                      <a:pt x="29875" y="12475"/>
                    </a:cubicBezTo>
                    <a:cubicBezTo>
                      <a:pt x="29875" y="12158"/>
                      <a:pt x="29795" y="12079"/>
                      <a:pt x="29452" y="12026"/>
                    </a:cubicBezTo>
                    <a:cubicBezTo>
                      <a:pt x="29331" y="12006"/>
                      <a:pt x="29206" y="11997"/>
                      <a:pt x="29080" y="11997"/>
                    </a:cubicBezTo>
                    <a:cubicBezTo>
                      <a:pt x="28877" y="11997"/>
                      <a:pt x="28671" y="12020"/>
                      <a:pt x="28475" y="12052"/>
                    </a:cubicBezTo>
                    <a:cubicBezTo>
                      <a:pt x="27656" y="12184"/>
                      <a:pt x="26837" y="12422"/>
                      <a:pt x="26071" y="12766"/>
                    </a:cubicBezTo>
                    <a:cubicBezTo>
                      <a:pt x="25477" y="13032"/>
                      <a:pt x="24836" y="13171"/>
                      <a:pt x="24196" y="13171"/>
                    </a:cubicBezTo>
                    <a:cubicBezTo>
                      <a:pt x="24011" y="13171"/>
                      <a:pt x="23825" y="13159"/>
                      <a:pt x="23641" y="13135"/>
                    </a:cubicBezTo>
                    <a:cubicBezTo>
                      <a:pt x="23218" y="13109"/>
                      <a:pt x="22796" y="12950"/>
                      <a:pt x="22479" y="12713"/>
                    </a:cubicBezTo>
                    <a:cubicBezTo>
                      <a:pt x="21607" y="11973"/>
                      <a:pt x="21396" y="10784"/>
                      <a:pt x="22505" y="9992"/>
                    </a:cubicBezTo>
                    <a:cubicBezTo>
                      <a:pt x="22716" y="9860"/>
                      <a:pt x="22954" y="9754"/>
                      <a:pt x="23218" y="9675"/>
                    </a:cubicBezTo>
                    <a:cubicBezTo>
                      <a:pt x="23905" y="9490"/>
                      <a:pt x="24618" y="9358"/>
                      <a:pt x="25331" y="9332"/>
                    </a:cubicBezTo>
                    <a:cubicBezTo>
                      <a:pt x="25648" y="9288"/>
                      <a:pt x="25966" y="9267"/>
                      <a:pt x="26284" y="9267"/>
                    </a:cubicBezTo>
                    <a:cubicBezTo>
                      <a:pt x="27319" y="9267"/>
                      <a:pt x="28350" y="9495"/>
                      <a:pt x="29320" y="9939"/>
                    </a:cubicBezTo>
                    <a:cubicBezTo>
                      <a:pt x="29356" y="9957"/>
                      <a:pt x="29404" y="10012"/>
                      <a:pt x="29464" y="10012"/>
                    </a:cubicBezTo>
                    <a:cubicBezTo>
                      <a:pt x="29493" y="10012"/>
                      <a:pt x="29524" y="10000"/>
                      <a:pt x="29558" y="9966"/>
                    </a:cubicBezTo>
                    <a:cubicBezTo>
                      <a:pt x="29426" y="8988"/>
                      <a:pt x="29214" y="8037"/>
                      <a:pt x="29109" y="7060"/>
                    </a:cubicBezTo>
                    <a:cubicBezTo>
                      <a:pt x="29067" y="6768"/>
                      <a:pt x="29042" y="6707"/>
                      <a:pt x="28864" y="6707"/>
                    </a:cubicBezTo>
                    <a:cubicBezTo>
                      <a:pt x="28817" y="6707"/>
                      <a:pt x="28758" y="6711"/>
                      <a:pt x="28686" y="6717"/>
                    </a:cubicBezTo>
                    <a:cubicBezTo>
                      <a:pt x="28131" y="6770"/>
                      <a:pt x="27603" y="6849"/>
                      <a:pt x="26995" y="6954"/>
                    </a:cubicBezTo>
                    <a:cubicBezTo>
                      <a:pt x="26362" y="7034"/>
                      <a:pt x="25780" y="7245"/>
                      <a:pt x="25199" y="7377"/>
                    </a:cubicBezTo>
                    <a:cubicBezTo>
                      <a:pt x="25000" y="7427"/>
                      <a:pt x="24794" y="7453"/>
                      <a:pt x="24589" y="7453"/>
                    </a:cubicBezTo>
                    <a:cubicBezTo>
                      <a:pt x="24359" y="7453"/>
                      <a:pt x="24128" y="7420"/>
                      <a:pt x="23905" y="7351"/>
                    </a:cubicBezTo>
                    <a:cubicBezTo>
                      <a:pt x="23377" y="7219"/>
                      <a:pt x="23165" y="6611"/>
                      <a:pt x="23482" y="6162"/>
                    </a:cubicBezTo>
                    <a:cubicBezTo>
                      <a:pt x="23694" y="5819"/>
                      <a:pt x="24037" y="5528"/>
                      <a:pt x="24407" y="5343"/>
                    </a:cubicBezTo>
                    <a:cubicBezTo>
                      <a:pt x="25296" y="4933"/>
                      <a:pt x="26263" y="4719"/>
                      <a:pt x="27241" y="4719"/>
                    </a:cubicBezTo>
                    <a:cubicBezTo>
                      <a:pt x="27397" y="4719"/>
                      <a:pt x="27553" y="4725"/>
                      <a:pt x="27709" y="4736"/>
                    </a:cubicBezTo>
                    <a:cubicBezTo>
                      <a:pt x="27999" y="4762"/>
                      <a:pt x="28263" y="4841"/>
                      <a:pt x="28554" y="4894"/>
                    </a:cubicBezTo>
                    <a:cubicBezTo>
                      <a:pt x="28607" y="4762"/>
                      <a:pt x="28607" y="4604"/>
                      <a:pt x="28528" y="4471"/>
                    </a:cubicBezTo>
                    <a:cubicBezTo>
                      <a:pt x="28422" y="4075"/>
                      <a:pt x="28343" y="3679"/>
                      <a:pt x="28211" y="3309"/>
                    </a:cubicBezTo>
                    <a:cubicBezTo>
                      <a:pt x="27973" y="2543"/>
                      <a:pt x="27629" y="1804"/>
                      <a:pt x="27180" y="1117"/>
                    </a:cubicBezTo>
                    <a:cubicBezTo>
                      <a:pt x="26858" y="645"/>
                      <a:pt x="26465" y="267"/>
                      <a:pt x="25871" y="267"/>
                    </a:cubicBezTo>
                    <a:cubicBezTo>
                      <a:pt x="25833" y="267"/>
                      <a:pt x="25794" y="268"/>
                      <a:pt x="25754" y="272"/>
                    </a:cubicBezTo>
                    <a:cubicBezTo>
                      <a:pt x="25675" y="272"/>
                      <a:pt x="25596" y="245"/>
                      <a:pt x="25516" y="245"/>
                    </a:cubicBezTo>
                    <a:cubicBezTo>
                      <a:pt x="24618" y="87"/>
                      <a:pt x="23694" y="7"/>
                      <a:pt x="22796" y="7"/>
                    </a:cubicBezTo>
                    <a:cubicBezTo>
                      <a:pt x="22756" y="3"/>
                      <a:pt x="22716" y="1"/>
                      <a:pt x="226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20" name="Google Shape;2520;p17"/>
          <p:cNvGrpSpPr/>
          <p:nvPr/>
        </p:nvGrpSpPr>
        <p:grpSpPr>
          <a:xfrm>
            <a:off x="-344579" y="475912"/>
            <a:ext cx="1738053" cy="2172428"/>
            <a:chOff x="-344579" y="475912"/>
            <a:chExt cx="1738053" cy="2172428"/>
          </a:xfrm>
        </p:grpSpPr>
        <p:grpSp>
          <p:nvGrpSpPr>
            <p:cNvPr id="2521" name="Google Shape;2521;p17"/>
            <p:cNvGrpSpPr/>
            <p:nvPr/>
          </p:nvGrpSpPr>
          <p:grpSpPr>
            <a:xfrm rot="8290546" flipH="1">
              <a:off x="-141253" y="1394493"/>
              <a:ext cx="1082297" cy="1023363"/>
              <a:chOff x="3925359" y="4050084"/>
              <a:chExt cx="1225343" cy="1158620"/>
            </a:xfrm>
          </p:grpSpPr>
          <p:sp>
            <p:nvSpPr>
              <p:cNvPr id="2522" name="Google Shape;2522;p17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3" name="Google Shape;2523;p17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4" name="Google Shape;2524;p17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5" name="Google Shape;2525;p17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17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7" name="Google Shape;2527;p17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8" name="Google Shape;2528;p17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9" name="Google Shape;2529;p17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17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1" name="Google Shape;2531;p17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17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17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17"/>
            <p:cNvGrpSpPr/>
            <p:nvPr/>
          </p:nvGrpSpPr>
          <p:grpSpPr>
            <a:xfrm rot="1832141">
              <a:off x="-21566" y="688410"/>
              <a:ext cx="1178479" cy="1252892"/>
              <a:chOff x="6541900" y="1162600"/>
              <a:chExt cx="817525" cy="907925"/>
            </a:xfrm>
          </p:grpSpPr>
          <p:sp>
            <p:nvSpPr>
              <p:cNvPr id="2535" name="Google Shape;2535;p17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17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7" name="Google Shape;2537;p17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8" name="Google Shape;2538;p17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17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0" name="Google Shape;2540;p17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17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17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3" name="Google Shape;2543;p17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4" name="Google Shape;2544;p17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45" name="Google Shape;2545;p17"/>
          <p:cNvGrpSpPr/>
          <p:nvPr/>
        </p:nvGrpSpPr>
        <p:grpSpPr>
          <a:xfrm rot="190812">
            <a:off x="776914" y="2970273"/>
            <a:ext cx="2039205" cy="1536659"/>
            <a:chOff x="3439060" y="2790150"/>
            <a:chExt cx="2406980" cy="1813799"/>
          </a:xfrm>
        </p:grpSpPr>
        <p:sp>
          <p:nvSpPr>
            <p:cNvPr id="2546" name="Google Shape;2546;p17"/>
            <p:cNvSpPr/>
            <p:nvPr/>
          </p:nvSpPr>
          <p:spPr>
            <a:xfrm>
              <a:off x="4573197" y="3921644"/>
              <a:ext cx="382559" cy="680094"/>
            </a:xfrm>
            <a:custGeom>
              <a:avLst/>
              <a:gdLst/>
              <a:ahLst/>
              <a:cxnLst/>
              <a:rect l="l" t="t" r="r" b="b"/>
              <a:pathLst>
                <a:path w="7091" h="12606" extrusionOk="0">
                  <a:moveTo>
                    <a:pt x="2488" y="0"/>
                  </a:moveTo>
                  <a:cubicBezTo>
                    <a:pt x="2488" y="0"/>
                    <a:pt x="0" y="7464"/>
                    <a:pt x="1783" y="12605"/>
                  </a:cubicBezTo>
                  <a:lnTo>
                    <a:pt x="6676" y="12605"/>
                  </a:lnTo>
                  <a:cubicBezTo>
                    <a:pt x="6676" y="12605"/>
                    <a:pt x="7007" y="10698"/>
                    <a:pt x="5722" y="10325"/>
                  </a:cubicBezTo>
                  <a:cubicBezTo>
                    <a:pt x="5440" y="10243"/>
                    <a:pt x="5196" y="10211"/>
                    <a:pt x="4986" y="10211"/>
                  </a:cubicBezTo>
                  <a:cubicBezTo>
                    <a:pt x="4242" y="10211"/>
                    <a:pt x="3939" y="10615"/>
                    <a:pt x="3939" y="10615"/>
                  </a:cubicBezTo>
                  <a:cubicBezTo>
                    <a:pt x="3939" y="10615"/>
                    <a:pt x="7090" y="4976"/>
                    <a:pt x="6966" y="415"/>
                  </a:cubicBezTo>
                  <a:cubicBezTo>
                    <a:pt x="5805" y="332"/>
                    <a:pt x="2488" y="0"/>
                    <a:pt x="2488" y="0"/>
                  </a:cubicBezTo>
                  <a:close/>
                </a:path>
              </a:pathLst>
            </a:custGeom>
            <a:solidFill>
              <a:srgbClr val="DD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17"/>
            <p:cNvSpPr/>
            <p:nvPr/>
          </p:nvSpPr>
          <p:spPr>
            <a:xfrm>
              <a:off x="3767885" y="3955201"/>
              <a:ext cx="503354" cy="646537"/>
            </a:xfrm>
            <a:custGeom>
              <a:avLst/>
              <a:gdLst/>
              <a:ahLst/>
              <a:cxnLst/>
              <a:rect l="l" t="t" r="r" b="b"/>
              <a:pathLst>
                <a:path w="9330" h="11984" extrusionOk="0">
                  <a:moveTo>
                    <a:pt x="1037" y="0"/>
                  </a:moveTo>
                  <a:cubicBezTo>
                    <a:pt x="1" y="5473"/>
                    <a:pt x="4189" y="11983"/>
                    <a:pt x="4189" y="11983"/>
                  </a:cubicBezTo>
                  <a:lnTo>
                    <a:pt x="9164" y="11983"/>
                  </a:lnTo>
                  <a:cubicBezTo>
                    <a:pt x="9164" y="11983"/>
                    <a:pt x="9330" y="10490"/>
                    <a:pt x="8749" y="9786"/>
                  </a:cubicBezTo>
                  <a:cubicBezTo>
                    <a:pt x="8511" y="9496"/>
                    <a:pt x="8160" y="9381"/>
                    <a:pt x="7773" y="9381"/>
                  </a:cubicBezTo>
                  <a:cubicBezTo>
                    <a:pt x="7217" y="9381"/>
                    <a:pt x="6584" y="9617"/>
                    <a:pt x="6096" y="9910"/>
                  </a:cubicBezTo>
                  <a:cubicBezTo>
                    <a:pt x="4811" y="5971"/>
                    <a:pt x="6013" y="0"/>
                    <a:pt x="6013" y="0"/>
                  </a:cubicBezTo>
                  <a:close/>
                </a:path>
              </a:pathLst>
            </a:custGeom>
            <a:solidFill>
              <a:srgbClr val="DD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3439060" y="3370814"/>
              <a:ext cx="2037853" cy="1233135"/>
            </a:xfrm>
            <a:custGeom>
              <a:avLst/>
              <a:gdLst/>
              <a:ahLst/>
              <a:cxnLst/>
              <a:rect l="l" t="t" r="r" b="b"/>
              <a:pathLst>
                <a:path w="37773" h="22857" extrusionOk="0">
                  <a:moveTo>
                    <a:pt x="25298" y="0"/>
                  </a:moveTo>
                  <a:cubicBezTo>
                    <a:pt x="24909" y="0"/>
                    <a:pt x="24526" y="73"/>
                    <a:pt x="24173" y="218"/>
                  </a:cubicBezTo>
                  <a:cubicBezTo>
                    <a:pt x="22202" y="912"/>
                    <a:pt x="20120" y="1272"/>
                    <a:pt x="18038" y="1272"/>
                  </a:cubicBezTo>
                  <a:cubicBezTo>
                    <a:pt x="17010" y="1272"/>
                    <a:pt x="15983" y="1184"/>
                    <a:pt x="14969" y="1006"/>
                  </a:cubicBezTo>
                  <a:cubicBezTo>
                    <a:pt x="13393" y="716"/>
                    <a:pt x="11818" y="550"/>
                    <a:pt x="10201" y="508"/>
                  </a:cubicBezTo>
                  <a:cubicBezTo>
                    <a:pt x="8086" y="508"/>
                    <a:pt x="6054" y="1006"/>
                    <a:pt x="4479" y="2457"/>
                  </a:cubicBezTo>
                  <a:cubicBezTo>
                    <a:pt x="3608" y="3369"/>
                    <a:pt x="2862" y="4406"/>
                    <a:pt x="2364" y="5567"/>
                  </a:cubicBezTo>
                  <a:cubicBezTo>
                    <a:pt x="1950" y="6355"/>
                    <a:pt x="1618" y="7184"/>
                    <a:pt x="1411" y="8013"/>
                  </a:cubicBezTo>
                  <a:cubicBezTo>
                    <a:pt x="1286" y="8801"/>
                    <a:pt x="1245" y="9589"/>
                    <a:pt x="1245" y="10335"/>
                  </a:cubicBezTo>
                  <a:cubicBezTo>
                    <a:pt x="1245" y="10459"/>
                    <a:pt x="1203" y="10542"/>
                    <a:pt x="1203" y="10667"/>
                  </a:cubicBezTo>
                  <a:cubicBezTo>
                    <a:pt x="1079" y="11496"/>
                    <a:pt x="872" y="12325"/>
                    <a:pt x="706" y="13154"/>
                  </a:cubicBezTo>
                  <a:cubicBezTo>
                    <a:pt x="499" y="14149"/>
                    <a:pt x="333" y="15144"/>
                    <a:pt x="208" y="16140"/>
                  </a:cubicBezTo>
                  <a:cubicBezTo>
                    <a:pt x="1" y="18337"/>
                    <a:pt x="1" y="20700"/>
                    <a:pt x="789" y="22856"/>
                  </a:cubicBezTo>
                  <a:lnTo>
                    <a:pt x="5681" y="22856"/>
                  </a:lnTo>
                  <a:cubicBezTo>
                    <a:pt x="5681" y="22856"/>
                    <a:pt x="5972" y="20949"/>
                    <a:pt x="4686" y="20576"/>
                  </a:cubicBezTo>
                  <a:cubicBezTo>
                    <a:pt x="4390" y="20490"/>
                    <a:pt x="4135" y="20457"/>
                    <a:pt x="3919" y="20457"/>
                  </a:cubicBezTo>
                  <a:cubicBezTo>
                    <a:pt x="3198" y="20457"/>
                    <a:pt x="2903" y="20825"/>
                    <a:pt x="2903" y="20825"/>
                  </a:cubicBezTo>
                  <a:cubicBezTo>
                    <a:pt x="2903" y="20825"/>
                    <a:pt x="5184" y="16762"/>
                    <a:pt x="5806" y="12698"/>
                  </a:cubicBezTo>
                  <a:cubicBezTo>
                    <a:pt x="6386" y="12698"/>
                    <a:pt x="7008" y="12657"/>
                    <a:pt x="7589" y="12574"/>
                  </a:cubicBezTo>
                  <a:cubicBezTo>
                    <a:pt x="8296" y="12468"/>
                    <a:pt x="8988" y="12424"/>
                    <a:pt x="9672" y="12424"/>
                  </a:cubicBezTo>
                  <a:cubicBezTo>
                    <a:pt x="13278" y="12424"/>
                    <a:pt x="16691" y="13657"/>
                    <a:pt x="21188" y="13657"/>
                  </a:cubicBezTo>
                  <a:cubicBezTo>
                    <a:pt x="22193" y="13657"/>
                    <a:pt x="23253" y="13595"/>
                    <a:pt x="24381" y="13445"/>
                  </a:cubicBezTo>
                  <a:cubicBezTo>
                    <a:pt x="25127" y="13362"/>
                    <a:pt x="25915" y="13196"/>
                    <a:pt x="26661" y="12988"/>
                  </a:cubicBezTo>
                  <a:cubicBezTo>
                    <a:pt x="27781" y="17715"/>
                    <a:pt x="32341" y="22856"/>
                    <a:pt x="32341" y="22856"/>
                  </a:cubicBezTo>
                  <a:lnTo>
                    <a:pt x="37524" y="22856"/>
                  </a:lnTo>
                  <a:cubicBezTo>
                    <a:pt x="37524" y="22856"/>
                    <a:pt x="37773" y="21157"/>
                    <a:pt x="36819" y="20783"/>
                  </a:cubicBezTo>
                  <a:cubicBezTo>
                    <a:pt x="36590" y="20716"/>
                    <a:pt x="36356" y="20683"/>
                    <a:pt x="36124" y="20683"/>
                  </a:cubicBezTo>
                  <a:cubicBezTo>
                    <a:pt x="35646" y="20683"/>
                    <a:pt x="35179" y="20822"/>
                    <a:pt x="34788" y="21074"/>
                  </a:cubicBezTo>
                  <a:cubicBezTo>
                    <a:pt x="34788" y="21074"/>
                    <a:pt x="31968" y="16098"/>
                    <a:pt x="31968" y="15891"/>
                  </a:cubicBezTo>
                  <a:cubicBezTo>
                    <a:pt x="31968" y="15808"/>
                    <a:pt x="31885" y="14937"/>
                    <a:pt x="31761" y="13818"/>
                  </a:cubicBezTo>
                  <a:cubicBezTo>
                    <a:pt x="31471" y="11952"/>
                    <a:pt x="31595" y="10045"/>
                    <a:pt x="32134" y="8220"/>
                  </a:cubicBezTo>
                  <a:cubicBezTo>
                    <a:pt x="32383" y="7308"/>
                    <a:pt x="32507" y="6396"/>
                    <a:pt x="32466" y="5442"/>
                  </a:cubicBezTo>
                  <a:cubicBezTo>
                    <a:pt x="32466" y="3162"/>
                    <a:pt x="28527" y="1172"/>
                    <a:pt x="26454" y="218"/>
                  </a:cubicBezTo>
                  <a:cubicBezTo>
                    <a:pt x="26081" y="73"/>
                    <a:pt x="25687" y="0"/>
                    <a:pt x="25298" y="0"/>
                  </a:cubicBezTo>
                  <a:close/>
                </a:path>
              </a:pathLst>
            </a:custGeom>
            <a:solidFill>
              <a:srgbClr val="FF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4445659" y="3420556"/>
              <a:ext cx="156671" cy="407215"/>
            </a:xfrm>
            <a:custGeom>
              <a:avLst/>
              <a:gdLst/>
              <a:ahLst/>
              <a:cxnLst/>
              <a:rect l="l" t="t" r="r" b="b"/>
              <a:pathLst>
                <a:path w="2904" h="7548" extrusionOk="0">
                  <a:moveTo>
                    <a:pt x="2903" y="1"/>
                  </a:moveTo>
                  <a:cubicBezTo>
                    <a:pt x="2074" y="167"/>
                    <a:pt x="1245" y="250"/>
                    <a:pt x="416" y="291"/>
                  </a:cubicBezTo>
                  <a:cubicBezTo>
                    <a:pt x="1" y="2530"/>
                    <a:pt x="167" y="5681"/>
                    <a:pt x="2116" y="7547"/>
                  </a:cubicBezTo>
                  <a:cubicBezTo>
                    <a:pt x="1618" y="4976"/>
                    <a:pt x="1908" y="2364"/>
                    <a:pt x="2903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17"/>
            <p:cNvSpPr/>
            <p:nvPr/>
          </p:nvSpPr>
          <p:spPr>
            <a:xfrm>
              <a:off x="3955793" y="3395955"/>
              <a:ext cx="165573" cy="380347"/>
            </a:xfrm>
            <a:custGeom>
              <a:avLst/>
              <a:gdLst/>
              <a:ahLst/>
              <a:cxnLst/>
              <a:rect l="l" t="t" r="r" b="b"/>
              <a:pathLst>
                <a:path w="3069" h="7050" extrusionOk="0">
                  <a:moveTo>
                    <a:pt x="789" y="1"/>
                  </a:moveTo>
                  <a:lnTo>
                    <a:pt x="789" y="1"/>
                  </a:lnTo>
                  <a:cubicBezTo>
                    <a:pt x="167" y="2074"/>
                    <a:pt x="1" y="5101"/>
                    <a:pt x="1618" y="7049"/>
                  </a:cubicBezTo>
                  <a:cubicBezTo>
                    <a:pt x="1452" y="4686"/>
                    <a:pt x="1949" y="2281"/>
                    <a:pt x="3069" y="208"/>
                  </a:cubicBezTo>
                  <a:cubicBezTo>
                    <a:pt x="2323" y="84"/>
                    <a:pt x="1535" y="42"/>
                    <a:pt x="789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17"/>
            <p:cNvSpPr/>
            <p:nvPr/>
          </p:nvSpPr>
          <p:spPr>
            <a:xfrm>
              <a:off x="4190692" y="3422822"/>
              <a:ext cx="170050" cy="331091"/>
            </a:xfrm>
            <a:custGeom>
              <a:avLst/>
              <a:gdLst/>
              <a:ahLst/>
              <a:cxnLst/>
              <a:rect l="l" t="t" r="r" b="b"/>
              <a:pathLst>
                <a:path w="3152" h="6137" extrusionOk="0">
                  <a:moveTo>
                    <a:pt x="788" y="0"/>
                  </a:moveTo>
                  <a:lnTo>
                    <a:pt x="788" y="0"/>
                  </a:lnTo>
                  <a:cubicBezTo>
                    <a:pt x="166" y="1742"/>
                    <a:pt x="0" y="4395"/>
                    <a:pt x="1783" y="6137"/>
                  </a:cubicBezTo>
                  <a:cubicBezTo>
                    <a:pt x="1534" y="4064"/>
                    <a:pt x="2032" y="1991"/>
                    <a:pt x="3151" y="249"/>
                  </a:cubicBezTo>
                  <a:cubicBezTo>
                    <a:pt x="2447" y="208"/>
                    <a:pt x="1742" y="125"/>
                    <a:pt x="1037" y="42"/>
                  </a:cubicBezTo>
                  <a:lnTo>
                    <a:pt x="788" y="0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4327131" y="3827717"/>
              <a:ext cx="114158" cy="270721"/>
            </a:xfrm>
            <a:custGeom>
              <a:avLst/>
              <a:gdLst/>
              <a:ahLst/>
              <a:cxnLst/>
              <a:rect l="l" t="t" r="r" b="b"/>
              <a:pathLst>
                <a:path w="2116" h="5018" extrusionOk="0">
                  <a:moveTo>
                    <a:pt x="871" y="0"/>
                  </a:moveTo>
                  <a:cubicBezTo>
                    <a:pt x="332" y="1534"/>
                    <a:pt x="42" y="3110"/>
                    <a:pt x="0" y="4768"/>
                  </a:cubicBezTo>
                  <a:cubicBezTo>
                    <a:pt x="664" y="4851"/>
                    <a:pt x="1369" y="4976"/>
                    <a:pt x="2115" y="5017"/>
                  </a:cubicBezTo>
                  <a:cubicBezTo>
                    <a:pt x="1327" y="3441"/>
                    <a:pt x="913" y="1741"/>
                    <a:pt x="871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4081065" y="3881397"/>
              <a:ext cx="91769" cy="179006"/>
            </a:xfrm>
            <a:custGeom>
              <a:avLst/>
              <a:gdLst/>
              <a:ahLst/>
              <a:cxnLst/>
              <a:rect l="l" t="t" r="r" b="b"/>
              <a:pathLst>
                <a:path w="1701" h="3318" extrusionOk="0">
                  <a:moveTo>
                    <a:pt x="830" y="0"/>
                  </a:moveTo>
                  <a:lnTo>
                    <a:pt x="830" y="0"/>
                  </a:lnTo>
                  <a:cubicBezTo>
                    <a:pt x="415" y="954"/>
                    <a:pt x="125" y="1990"/>
                    <a:pt x="1" y="3068"/>
                  </a:cubicBezTo>
                  <a:cubicBezTo>
                    <a:pt x="581" y="3151"/>
                    <a:pt x="1120" y="3193"/>
                    <a:pt x="1701" y="3317"/>
                  </a:cubicBezTo>
                  <a:cubicBezTo>
                    <a:pt x="1162" y="2322"/>
                    <a:pt x="664" y="1078"/>
                    <a:pt x="830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4615710" y="3937289"/>
              <a:ext cx="85025" cy="167838"/>
            </a:xfrm>
            <a:custGeom>
              <a:avLst/>
              <a:gdLst/>
              <a:ahLst/>
              <a:cxnLst/>
              <a:rect l="l" t="t" r="r" b="b"/>
              <a:pathLst>
                <a:path w="1576" h="3111" extrusionOk="0">
                  <a:moveTo>
                    <a:pt x="871" y="1"/>
                  </a:moveTo>
                  <a:lnTo>
                    <a:pt x="871" y="1"/>
                  </a:lnTo>
                  <a:cubicBezTo>
                    <a:pt x="415" y="996"/>
                    <a:pt x="124" y="2032"/>
                    <a:pt x="0" y="3110"/>
                  </a:cubicBezTo>
                  <a:cubicBezTo>
                    <a:pt x="498" y="3110"/>
                    <a:pt x="1037" y="3069"/>
                    <a:pt x="1576" y="3027"/>
                  </a:cubicBezTo>
                  <a:cubicBezTo>
                    <a:pt x="995" y="2115"/>
                    <a:pt x="746" y="1079"/>
                    <a:pt x="871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4638045" y="4210223"/>
              <a:ext cx="102937" cy="67114"/>
            </a:xfrm>
            <a:custGeom>
              <a:avLst/>
              <a:gdLst/>
              <a:ahLst/>
              <a:cxnLst/>
              <a:rect l="l" t="t" r="r" b="b"/>
              <a:pathLst>
                <a:path w="1908" h="1244" extrusionOk="0">
                  <a:moveTo>
                    <a:pt x="125" y="0"/>
                  </a:moveTo>
                  <a:cubicBezTo>
                    <a:pt x="84" y="415"/>
                    <a:pt x="42" y="829"/>
                    <a:pt x="1" y="1244"/>
                  </a:cubicBezTo>
                  <a:cubicBezTo>
                    <a:pt x="706" y="1203"/>
                    <a:pt x="1369" y="954"/>
                    <a:pt x="1908" y="498"/>
                  </a:cubicBezTo>
                  <a:cubicBezTo>
                    <a:pt x="1286" y="373"/>
                    <a:pt x="706" y="207"/>
                    <a:pt x="125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3982660" y="4149799"/>
              <a:ext cx="85025" cy="65495"/>
            </a:xfrm>
            <a:custGeom>
              <a:avLst/>
              <a:gdLst/>
              <a:ahLst/>
              <a:cxnLst/>
              <a:rect l="l" t="t" r="r" b="b"/>
              <a:pathLst>
                <a:path w="1576" h="1214" extrusionOk="0">
                  <a:moveTo>
                    <a:pt x="1576" y="1"/>
                  </a:moveTo>
                  <a:cubicBezTo>
                    <a:pt x="1078" y="374"/>
                    <a:pt x="539" y="664"/>
                    <a:pt x="0" y="913"/>
                  </a:cubicBezTo>
                  <a:cubicBezTo>
                    <a:pt x="382" y="1121"/>
                    <a:pt x="823" y="1213"/>
                    <a:pt x="1272" y="1213"/>
                  </a:cubicBezTo>
                  <a:cubicBezTo>
                    <a:pt x="1359" y="1213"/>
                    <a:pt x="1447" y="1210"/>
                    <a:pt x="1534" y="1203"/>
                  </a:cubicBezTo>
                  <a:cubicBezTo>
                    <a:pt x="1534" y="788"/>
                    <a:pt x="1576" y="374"/>
                    <a:pt x="1576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4942269" y="3926122"/>
              <a:ext cx="208085" cy="82813"/>
            </a:xfrm>
            <a:custGeom>
              <a:avLst/>
              <a:gdLst/>
              <a:ahLst/>
              <a:cxnLst/>
              <a:rect l="l" t="t" r="r" b="b"/>
              <a:pathLst>
                <a:path w="3857" h="1535" extrusionOk="0">
                  <a:moveTo>
                    <a:pt x="3857" y="0"/>
                  </a:moveTo>
                  <a:cubicBezTo>
                    <a:pt x="2613" y="415"/>
                    <a:pt x="1327" y="664"/>
                    <a:pt x="1" y="664"/>
                  </a:cubicBezTo>
                  <a:cubicBezTo>
                    <a:pt x="1203" y="1120"/>
                    <a:pt x="2488" y="1410"/>
                    <a:pt x="3774" y="1535"/>
                  </a:cubicBezTo>
                  <a:cubicBezTo>
                    <a:pt x="3732" y="1037"/>
                    <a:pt x="3774" y="498"/>
                    <a:pt x="3857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5036196" y="4181144"/>
              <a:ext cx="134282" cy="72185"/>
            </a:xfrm>
            <a:custGeom>
              <a:avLst/>
              <a:gdLst/>
              <a:ahLst/>
              <a:cxnLst/>
              <a:rect l="l" t="t" r="r" b="b"/>
              <a:pathLst>
                <a:path w="2489" h="1338" extrusionOk="0">
                  <a:moveTo>
                    <a:pt x="2281" y="0"/>
                  </a:moveTo>
                  <a:cubicBezTo>
                    <a:pt x="1577" y="539"/>
                    <a:pt x="830" y="995"/>
                    <a:pt x="1" y="1327"/>
                  </a:cubicBezTo>
                  <a:cubicBezTo>
                    <a:pt x="148" y="1334"/>
                    <a:pt x="295" y="1338"/>
                    <a:pt x="442" y="1338"/>
                  </a:cubicBezTo>
                  <a:cubicBezTo>
                    <a:pt x="1124" y="1338"/>
                    <a:pt x="1806" y="1263"/>
                    <a:pt x="2489" y="1161"/>
                  </a:cubicBezTo>
                  <a:cubicBezTo>
                    <a:pt x="2447" y="1037"/>
                    <a:pt x="2406" y="954"/>
                    <a:pt x="2364" y="871"/>
                  </a:cubicBezTo>
                  <a:cubicBezTo>
                    <a:pt x="2364" y="829"/>
                    <a:pt x="2323" y="498"/>
                    <a:pt x="2281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4902023" y="4129675"/>
              <a:ext cx="80547" cy="69380"/>
            </a:xfrm>
            <a:custGeom>
              <a:avLst/>
              <a:gdLst/>
              <a:ahLst/>
              <a:cxnLst/>
              <a:rect l="l" t="t" r="r" b="b"/>
              <a:pathLst>
                <a:path w="1493" h="1286" extrusionOk="0">
                  <a:moveTo>
                    <a:pt x="1493" y="0"/>
                  </a:moveTo>
                  <a:lnTo>
                    <a:pt x="1493" y="0"/>
                  </a:lnTo>
                  <a:cubicBezTo>
                    <a:pt x="1037" y="208"/>
                    <a:pt x="539" y="374"/>
                    <a:pt x="0" y="457"/>
                  </a:cubicBezTo>
                  <a:cubicBezTo>
                    <a:pt x="125" y="747"/>
                    <a:pt x="208" y="996"/>
                    <a:pt x="332" y="1286"/>
                  </a:cubicBezTo>
                  <a:cubicBezTo>
                    <a:pt x="788" y="913"/>
                    <a:pt x="1161" y="457"/>
                    <a:pt x="1493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4691725" y="3368818"/>
              <a:ext cx="501142" cy="559569"/>
            </a:xfrm>
            <a:custGeom>
              <a:avLst/>
              <a:gdLst/>
              <a:ahLst/>
              <a:cxnLst/>
              <a:rect l="l" t="t" r="r" b="b"/>
              <a:pathLst>
                <a:path w="9289" h="10372" extrusionOk="0">
                  <a:moveTo>
                    <a:pt x="2035" y="1"/>
                  </a:moveTo>
                  <a:cubicBezTo>
                    <a:pt x="1665" y="1"/>
                    <a:pt x="1295" y="73"/>
                    <a:pt x="954" y="214"/>
                  </a:cubicBezTo>
                  <a:cubicBezTo>
                    <a:pt x="664" y="338"/>
                    <a:pt x="332" y="462"/>
                    <a:pt x="1" y="545"/>
                  </a:cubicBezTo>
                  <a:cubicBezTo>
                    <a:pt x="84" y="1665"/>
                    <a:pt x="789" y="7096"/>
                    <a:pt x="3898" y="8755"/>
                  </a:cubicBezTo>
                  <a:cubicBezTo>
                    <a:pt x="6427" y="10123"/>
                    <a:pt x="7340" y="10372"/>
                    <a:pt x="8459" y="10372"/>
                  </a:cubicBezTo>
                  <a:cubicBezTo>
                    <a:pt x="8542" y="9667"/>
                    <a:pt x="8708" y="8921"/>
                    <a:pt x="8915" y="8216"/>
                  </a:cubicBezTo>
                  <a:cubicBezTo>
                    <a:pt x="9164" y="7345"/>
                    <a:pt x="9288" y="6392"/>
                    <a:pt x="9247" y="5479"/>
                  </a:cubicBezTo>
                  <a:cubicBezTo>
                    <a:pt x="9247" y="3199"/>
                    <a:pt x="5308" y="1167"/>
                    <a:pt x="3193" y="255"/>
                  </a:cubicBezTo>
                  <a:cubicBezTo>
                    <a:pt x="2829" y="84"/>
                    <a:pt x="2432" y="1"/>
                    <a:pt x="2035" y="1"/>
                  </a:cubicBezTo>
                  <a:close/>
                </a:path>
              </a:pathLst>
            </a:custGeom>
            <a:solidFill>
              <a:srgbClr val="FF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4615710" y="2790150"/>
              <a:ext cx="398205" cy="354128"/>
            </a:xfrm>
            <a:custGeom>
              <a:avLst/>
              <a:gdLst/>
              <a:ahLst/>
              <a:cxnLst/>
              <a:rect l="l" t="t" r="r" b="b"/>
              <a:pathLst>
                <a:path w="7381" h="6564" extrusionOk="0">
                  <a:moveTo>
                    <a:pt x="5011" y="1"/>
                  </a:moveTo>
                  <a:cubicBezTo>
                    <a:pt x="4374" y="1"/>
                    <a:pt x="3622" y="232"/>
                    <a:pt x="2819" y="698"/>
                  </a:cubicBezTo>
                  <a:cubicBezTo>
                    <a:pt x="995" y="1694"/>
                    <a:pt x="0" y="4181"/>
                    <a:pt x="1078" y="5052"/>
                  </a:cubicBezTo>
                  <a:cubicBezTo>
                    <a:pt x="1677" y="5579"/>
                    <a:pt x="2692" y="6564"/>
                    <a:pt x="4011" y="6564"/>
                  </a:cubicBezTo>
                  <a:cubicBezTo>
                    <a:pt x="4973" y="6564"/>
                    <a:pt x="6097" y="6039"/>
                    <a:pt x="7339" y="4430"/>
                  </a:cubicBezTo>
                  <a:cubicBezTo>
                    <a:pt x="7380" y="3269"/>
                    <a:pt x="7173" y="2108"/>
                    <a:pt x="6717" y="1030"/>
                  </a:cubicBezTo>
                  <a:cubicBezTo>
                    <a:pt x="6398" y="346"/>
                    <a:pt x="5790" y="1"/>
                    <a:pt x="5011" y="1"/>
                  </a:cubicBezTo>
                  <a:close/>
                </a:path>
              </a:pathLst>
            </a:custGeom>
            <a:solidFill>
              <a:srgbClr val="FF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4725282" y="2881002"/>
              <a:ext cx="237326" cy="216340"/>
            </a:xfrm>
            <a:custGeom>
              <a:avLst/>
              <a:gdLst/>
              <a:ahLst/>
              <a:cxnLst/>
              <a:rect l="l" t="t" r="r" b="b"/>
              <a:pathLst>
                <a:path w="4399" h="4010" extrusionOk="0">
                  <a:moveTo>
                    <a:pt x="2495" y="1"/>
                  </a:moveTo>
                  <a:cubicBezTo>
                    <a:pt x="2212" y="1"/>
                    <a:pt x="1880" y="66"/>
                    <a:pt x="1493" y="217"/>
                  </a:cubicBezTo>
                  <a:cubicBezTo>
                    <a:pt x="457" y="756"/>
                    <a:pt x="1" y="1958"/>
                    <a:pt x="291" y="2580"/>
                  </a:cubicBezTo>
                  <a:cubicBezTo>
                    <a:pt x="520" y="3154"/>
                    <a:pt x="1631" y="4009"/>
                    <a:pt x="2323" y="4009"/>
                  </a:cubicBezTo>
                  <a:cubicBezTo>
                    <a:pt x="2381" y="4009"/>
                    <a:pt x="2437" y="4003"/>
                    <a:pt x="2488" y="3990"/>
                  </a:cubicBezTo>
                  <a:cubicBezTo>
                    <a:pt x="3110" y="3783"/>
                    <a:pt x="3649" y="3409"/>
                    <a:pt x="4147" y="2953"/>
                  </a:cubicBezTo>
                  <a:cubicBezTo>
                    <a:pt x="4147" y="2953"/>
                    <a:pt x="4398" y="1"/>
                    <a:pt x="2495" y="1"/>
                  </a:cubicBezTo>
                  <a:close/>
                </a:path>
              </a:pathLst>
            </a:custGeom>
            <a:solidFill>
              <a:srgbClr val="F8E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5450047" y="2790150"/>
              <a:ext cx="395993" cy="354128"/>
            </a:xfrm>
            <a:custGeom>
              <a:avLst/>
              <a:gdLst/>
              <a:ahLst/>
              <a:cxnLst/>
              <a:rect l="l" t="t" r="r" b="b"/>
              <a:pathLst>
                <a:path w="7340" h="6564" extrusionOk="0">
                  <a:moveTo>
                    <a:pt x="2353" y="1"/>
                  </a:moveTo>
                  <a:cubicBezTo>
                    <a:pt x="1578" y="1"/>
                    <a:pt x="983" y="346"/>
                    <a:pt x="664" y="1030"/>
                  </a:cubicBezTo>
                  <a:cubicBezTo>
                    <a:pt x="208" y="2108"/>
                    <a:pt x="0" y="3269"/>
                    <a:pt x="42" y="4430"/>
                  </a:cubicBezTo>
                  <a:cubicBezTo>
                    <a:pt x="1266" y="6039"/>
                    <a:pt x="2380" y="6564"/>
                    <a:pt x="3340" y="6564"/>
                  </a:cubicBezTo>
                  <a:cubicBezTo>
                    <a:pt x="4654" y="6564"/>
                    <a:pt x="5680" y="5579"/>
                    <a:pt x="6303" y="5052"/>
                  </a:cubicBezTo>
                  <a:cubicBezTo>
                    <a:pt x="7339" y="4181"/>
                    <a:pt x="6344" y="1694"/>
                    <a:pt x="4561" y="698"/>
                  </a:cubicBezTo>
                  <a:cubicBezTo>
                    <a:pt x="3740" y="232"/>
                    <a:pt x="2986" y="1"/>
                    <a:pt x="2353" y="1"/>
                  </a:cubicBezTo>
                  <a:close/>
                </a:path>
              </a:pathLst>
            </a:custGeom>
            <a:solidFill>
              <a:srgbClr val="FF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5501354" y="2881002"/>
              <a:ext cx="235060" cy="216340"/>
            </a:xfrm>
            <a:custGeom>
              <a:avLst/>
              <a:gdLst/>
              <a:ahLst/>
              <a:cxnLst/>
              <a:rect l="l" t="t" r="r" b="b"/>
              <a:pathLst>
                <a:path w="4357" h="4010" extrusionOk="0">
                  <a:moveTo>
                    <a:pt x="1876" y="1"/>
                  </a:moveTo>
                  <a:cubicBezTo>
                    <a:pt x="1" y="1"/>
                    <a:pt x="252" y="2953"/>
                    <a:pt x="252" y="2953"/>
                  </a:cubicBezTo>
                  <a:cubicBezTo>
                    <a:pt x="708" y="3409"/>
                    <a:pt x="1288" y="3783"/>
                    <a:pt x="1910" y="3990"/>
                  </a:cubicBezTo>
                  <a:cubicBezTo>
                    <a:pt x="1959" y="4003"/>
                    <a:pt x="2012" y="4009"/>
                    <a:pt x="2068" y="4009"/>
                  </a:cubicBezTo>
                  <a:cubicBezTo>
                    <a:pt x="2733" y="4009"/>
                    <a:pt x="3878" y="3154"/>
                    <a:pt x="4108" y="2580"/>
                  </a:cubicBezTo>
                  <a:cubicBezTo>
                    <a:pt x="4357" y="1958"/>
                    <a:pt x="3901" y="756"/>
                    <a:pt x="2864" y="217"/>
                  </a:cubicBezTo>
                  <a:cubicBezTo>
                    <a:pt x="2482" y="66"/>
                    <a:pt x="2156" y="1"/>
                    <a:pt x="1876" y="1"/>
                  </a:cubicBezTo>
                  <a:close/>
                </a:path>
              </a:pathLst>
            </a:custGeom>
            <a:solidFill>
              <a:srgbClr val="F8E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4629089" y="2952324"/>
              <a:ext cx="1205729" cy="909004"/>
            </a:xfrm>
            <a:custGeom>
              <a:avLst/>
              <a:gdLst/>
              <a:ahLst/>
              <a:cxnLst/>
              <a:rect l="l" t="t" r="r" b="b"/>
              <a:pathLst>
                <a:path w="22349" h="16849" extrusionOk="0">
                  <a:moveTo>
                    <a:pt x="10686" y="1"/>
                  </a:moveTo>
                  <a:cubicBezTo>
                    <a:pt x="9110" y="1"/>
                    <a:pt x="3980" y="382"/>
                    <a:pt x="1991" y="5197"/>
                  </a:cubicBezTo>
                  <a:cubicBezTo>
                    <a:pt x="1" y="10090"/>
                    <a:pt x="3815" y="14360"/>
                    <a:pt x="8625" y="16350"/>
                  </a:cubicBezTo>
                  <a:cubicBezTo>
                    <a:pt x="9433" y="16682"/>
                    <a:pt x="10294" y="16848"/>
                    <a:pt x="11154" y="16848"/>
                  </a:cubicBezTo>
                  <a:cubicBezTo>
                    <a:pt x="12015" y="16848"/>
                    <a:pt x="12875" y="16682"/>
                    <a:pt x="13683" y="16350"/>
                  </a:cubicBezTo>
                  <a:cubicBezTo>
                    <a:pt x="18534" y="14360"/>
                    <a:pt x="22349" y="10090"/>
                    <a:pt x="20317" y="5197"/>
                  </a:cubicBezTo>
                  <a:cubicBezTo>
                    <a:pt x="18329" y="382"/>
                    <a:pt x="13199" y="1"/>
                    <a:pt x="11622" y="1"/>
                  </a:cubicBezTo>
                  <a:cubicBezTo>
                    <a:pt x="11325" y="1"/>
                    <a:pt x="11154" y="14"/>
                    <a:pt x="11154" y="14"/>
                  </a:cubicBezTo>
                  <a:cubicBezTo>
                    <a:pt x="11154" y="14"/>
                    <a:pt x="10983" y="1"/>
                    <a:pt x="10686" y="1"/>
                  </a:cubicBezTo>
                  <a:close/>
                </a:path>
              </a:pathLst>
            </a:custGeom>
            <a:solidFill>
              <a:srgbClr val="FF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4955703" y="3536872"/>
              <a:ext cx="552556" cy="198590"/>
            </a:xfrm>
            <a:custGeom>
              <a:avLst/>
              <a:gdLst/>
              <a:ahLst/>
              <a:cxnLst/>
              <a:rect l="l" t="t" r="r" b="b"/>
              <a:pathLst>
                <a:path w="10242" h="3681" extrusionOk="0">
                  <a:moveTo>
                    <a:pt x="2350" y="1"/>
                  </a:moveTo>
                  <a:cubicBezTo>
                    <a:pt x="2116" y="1"/>
                    <a:pt x="1884" y="26"/>
                    <a:pt x="1659" y="84"/>
                  </a:cubicBezTo>
                  <a:cubicBezTo>
                    <a:pt x="0" y="540"/>
                    <a:pt x="208" y="2530"/>
                    <a:pt x="1659" y="3318"/>
                  </a:cubicBezTo>
                  <a:cubicBezTo>
                    <a:pt x="2057" y="3565"/>
                    <a:pt x="2496" y="3680"/>
                    <a:pt x="2929" y="3680"/>
                  </a:cubicBezTo>
                  <a:cubicBezTo>
                    <a:pt x="3805" y="3680"/>
                    <a:pt x="4656" y="3210"/>
                    <a:pt x="5100" y="2406"/>
                  </a:cubicBezTo>
                  <a:cubicBezTo>
                    <a:pt x="5572" y="3210"/>
                    <a:pt x="6414" y="3680"/>
                    <a:pt x="7292" y="3680"/>
                  </a:cubicBezTo>
                  <a:cubicBezTo>
                    <a:pt x="7727" y="3680"/>
                    <a:pt x="8171" y="3565"/>
                    <a:pt x="8583" y="3318"/>
                  </a:cubicBezTo>
                  <a:cubicBezTo>
                    <a:pt x="9993" y="2530"/>
                    <a:pt x="10241" y="540"/>
                    <a:pt x="8583" y="84"/>
                  </a:cubicBezTo>
                  <a:cubicBezTo>
                    <a:pt x="8372" y="36"/>
                    <a:pt x="8154" y="15"/>
                    <a:pt x="7934" y="15"/>
                  </a:cubicBezTo>
                  <a:cubicBezTo>
                    <a:pt x="6817" y="15"/>
                    <a:pt x="5654" y="553"/>
                    <a:pt x="5100" y="830"/>
                  </a:cubicBezTo>
                  <a:cubicBezTo>
                    <a:pt x="4587" y="557"/>
                    <a:pt x="3453" y="1"/>
                    <a:pt x="2350" y="1"/>
                  </a:cubicBezTo>
                  <a:close/>
                </a:path>
              </a:pathLst>
            </a:custGeom>
            <a:solidFill>
              <a:srgbClr val="F8E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4884111" y="3238259"/>
              <a:ext cx="224864" cy="128671"/>
            </a:xfrm>
            <a:custGeom>
              <a:avLst/>
              <a:gdLst/>
              <a:ahLst/>
              <a:cxnLst/>
              <a:rect l="l" t="t" r="r" b="b"/>
              <a:pathLst>
                <a:path w="4168" h="2385" extrusionOk="0">
                  <a:moveTo>
                    <a:pt x="2074" y="1"/>
                  </a:moveTo>
                  <a:cubicBezTo>
                    <a:pt x="1037" y="1"/>
                    <a:pt x="1" y="685"/>
                    <a:pt x="1" y="2053"/>
                  </a:cubicBezTo>
                  <a:cubicBezTo>
                    <a:pt x="1" y="2260"/>
                    <a:pt x="166" y="2385"/>
                    <a:pt x="332" y="2385"/>
                  </a:cubicBezTo>
                  <a:cubicBezTo>
                    <a:pt x="498" y="2385"/>
                    <a:pt x="622" y="2219"/>
                    <a:pt x="622" y="2053"/>
                  </a:cubicBezTo>
                  <a:cubicBezTo>
                    <a:pt x="622" y="1079"/>
                    <a:pt x="1358" y="592"/>
                    <a:pt x="2094" y="592"/>
                  </a:cubicBezTo>
                  <a:cubicBezTo>
                    <a:pt x="2830" y="592"/>
                    <a:pt x="3566" y="1079"/>
                    <a:pt x="3566" y="2053"/>
                  </a:cubicBezTo>
                  <a:cubicBezTo>
                    <a:pt x="3546" y="2240"/>
                    <a:pt x="3701" y="2333"/>
                    <a:pt x="3857" y="2333"/>
                  </a:cubicBezTo>
                  <a:cubicBezTo>
                    <a:pt x="4012" y="2333"/>
                    <a:pt x="4167" y="2240"/>
                    <a:pt x="4147" y="2053"/>
                  </a:cubicBezTo>
                  <a:cubicBezTo>
                    <a:pt x="4147" y="685"/>
                    <a:pt x="3110" y="1"/>
                    <a:pt x="2074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17"/>
            <p:cNvSpPr/>
            <p:nvPr/>
          </p:nvSpPr>
          <p:spPr>
            <a:xfrm>
              <a:off x="5353854" y="3238259"/>
              <a:ext cx="224864" cy="128671"/>
            </a:xfrm>
            <a:custGeom>
              <a:avLst/>
              <a:gdLst/>
              <a:ahLst/>
              <a:cxnLst/>
              <a:rect l="l" t="t" r="r" b="b"/>
              <a:pathLst>
                <a:path w="4168" h="2385" extrusionOk="0">
                  <a:moveTo>
                    <a:pt x="2074" y="1"/>
                  </a:moveTo>
                  <a:cubicBezTo>
                    <a:pt x="1037" y="1"/>
                    <a:pt x="1" y="685"/>
                    <a:pt x="1" y="2053"/>
                  </a:cubicBezTo>
                  <a:cubicBezTo>
                    <a:pt x="1" y="2260"/>
                    <a:pt x="125" y="2385"/>
                    <a:pt x="291" y="2385"/>
                  </a:cubicBezTo>
                  <a:cubicBezTo>
                    <a:pt x="457" y="2385"/>
                    <a:pt x="623" y="2219"/>
                    <a:pt x="623" y="2053"/>
                  </a:cubicBezTo>
                  <a:cubicBezTo>
                    <a:pt x="623" y="1079"/>
                    <a:pt x="1348" y="592"/>
                    <a:pt x="2074" y="592"/>
                  </a:cubicBezTo>
                  <a:cubicBezTo>
                    <a:pt x="2799" y="592"/>
                    <a:pt x="3525" y="1079"/>
                    <a:pt x="3525" y="2053"/>
                  </a:cubicBezTo>
                  <a:cubicBezTo>
                    <a:pt x="3504" y="2240"/>
                    <a:pt x="3670" y="2333"/>
                    <a:pt x="3836" y="2333"/>
                  </a:cubicBezTo>
                  <a:cubicBezTo>
                    <a:pt x="4002" y="2333"/>
                    <a:pt x="4168" y="2240"/>
                    <a:pt x="4147" y="2053"/>
                  </a:cubicBezTo>
                  <a:cubicBezTo>
                    <a:pt x="4147" y="685"/>
                    <a:pt x="3110" y="1"/>
                    <a:pt x="2074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17"/>
            <p:cNvSpPr/>
            <p:nvPr/>
          </p:nvSpPr>
          <p:spPr>
            <a:xfrm>
              <a:off x="5065275" y="3001850"/>
              <a:ext cx="324401" cy="65333"/>
            </a:xfrm>
            <a:custGeom>
              <a:avLst/>
              <a:gdLst/>
              <a:ahLst/>
              <a:cxnLst/>
              <a:rect l="l" t="t" r="r" b="b"/>
              <a:pathLst>
                <a:path w="6013" h="1211" extrusionOk="0">
                  <a:moveTo>
                    <a:pt x="3407" y="1"/>
                  </a:moveTo>
                  <a:cubicBezTo>
                    <a:pt x="3280" y="1"/>
                    <a:pt x="3154" y="3"/>
                    <a:pt x="3028" y="9"/>
                  </a:cubicBezTo>
                  <a:cubicBezTo>
                    <a:pt x="2530" y="9"/>
                    <a:pt x="2033" y="9"/>
                    <a:pt x="1535" y="50"/>
                  </a:cubicBezTo>
                  <a:cubicBezTo>
                    <a:pt x="1038" y="91"/>
                    <a:pt x="499" y="216"/>
                    <a:pt x="1" y="340"/>
                  </a:cubicBezTo>
                  <a:cubicBezTo>
                    <a:pt x="457" y="672"/>
                    <a:pt x="955" y="879"/>
                    <a:pt x="1452" y="1004"/>
                  </a:cubicBezTo>
                  <a:cubicBezTo>
                    <a:pt x="1991" y="1128"/>
                    <a:pt x="2489" y="1211"/>
                    <a:pt x="3028" y="1211"/>
                  </a:cubicBezTo>
                  <a:cubicBezTo>
                    <a:pt x="3525" y="1211"/>
                    <a:pt x="4064" y="1128"/>
                    <a:pt x="4562" y="1004"/>
                  </a:cubicBezTo>
                  <a:cubicBezTo>
                    <a:pt x="5101" y="879"/>
                    <a:pt x="5557" y="672"/>
                    <a:pt x="6013" y="340"/>
                  </a:cubicBezTo>
                  <a:cubicBezTo>
                    <a:pt x="5144" y="123"/>
                    <a:pt x="4276" y="1"/>
                    <a:pt x="3407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5107788" y="3136509"/>
              <a:ext cx="234952" cy="48717"/>
            </a:xfrm>
            <a:custGeom>
              <a:avLst/>
              <a:gdLst/>
              <a:ahLst/>
              <a:cxnLst/>
              <a:rect l="l" t="t" r="r" b="b"/>
              <a:pathLst>
                <a:path w="4355" h="903" extrusionOk="0">
                  <a:moveTo>
                    <a:pt x="2198" y="0"/>
                  </a:moveTo>
                  <a:cubicBezTo>
                    <a:pt x="1825" y="0"/>
                    <a:pt x="1493" y="0"/>
                    <a:pt x="1120" y="83"/>
                  </a:cubicBezTo>
                  <a:cubicBezTo>
                    <a:pt x="747" y="83"/>
                    <a:pt x="374" y="166"/>
                    <a:pt x="1" y="290"/>
                  </a:cubicBezTo>
                  <a:cubicBezTo>
                    <a:pt x="332" y="498"/>
                    <a:pt x="664" y="664"/>
                    <a:pt x="1037" y="747"/>
                  </a:cubicBezTo>
                  <a:cubicBezTo>
                    <a:pt x="1410" y="850"/>
                    <a:pt x="1794" y="902"/>
                    <a:pt x="2172" y="902"/>
                  </a:cubicBezTo>
                  <a:cubicBezTo>
                    <a:pt x="2551" y="902"/>
                    <a:pt x="2924" y="850"/>
                    <a:pt x="3276" y="747"/>
                  </a:cubicBezTo>
                  <a:cubicBezTo>
                    <a:pt x="3691" y="664"/>
                    <a:pt x="4064" y="498"/>
                    <a:pt x="4354" y="290"/>
                  </a:cubicBezTo>
                  <a:cubicBezTo>
                    <a:pt x="3649" y="83"/>
                    <a:pt x="2945" y="0"/>
                    <a:pt x="2198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4705159" y="3306506"/>
              <a:ext cx="223731" cy="115021"/>
            </a:xfrm>
            <a:custGeom>
              <a:avLst/>
              <a:gdLst/>
              <a:ahLst/>
              <a:cxnLst/>
              <a:rect l="l" t="t" r="r" b="b"/>
              <a:pathLst>
                <a:path w="4147" h="2132" extrusionOk="0">
                  <a:moveTo>
                    <a:pt x="208" y="0"/>
                  </a:moveTo>
                  <a:cubicBezTo>
                    <a:pt x="42" y="664"/>
                    <a:pt x="1" y="1369"/>
                    <a:pt x="83" y="2032"/>
                  </a:cubicBezTo>
                  <a:cubicBezTo>
                    <a:pt x="529" y="2100"/>
                    <a:pt x="975" y="2132"/>
                    <a:pt x="1419" y="2132"/>
                  </a:cubicBezTo>
                  <a:cubicBezTo>
                    <a:pt x="2339" y="2132"/>
                    <a:pt x="3252" y="1993"/>
                    <a:pt x="4147" y="1742"/>
                  </a:cubicBezTo>
                  <a:cubicBezTo>
                    <a:pt x="2654" y="1700"/>
                    <a:pt x="1244" y="1078"/>
                    <a:pt x="208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4736504" y="3498892"/>
              <a:ext cx="205819" cy="98459"/>
            </a:xfrm>
            <a:custGeom>
              <a:avLst/>
              <a:gdLst/>
              <a:ahLst/>
              <a:cxnLst/>
              <a:rect l="l" t="t" r="r" b="b"/>
              <a:pathLst>
                <a:path w="3815" h="1825" extrusionOk="0">
                  <a:moveTo>
                    <a:pt x="3815" y="0"/>
                  </a:moveTo>
                  <a:cubicBezTo>
                    <a:pt x="3065" y="310"/>
                    <a:pt x="2251" y="475"/>
                    <a:pt x="1442" y="475"/>
                  </a:cubicBezTo>
                  <a:cubicBezTo>
                    <a:pt x="954" y="475"/>
                    <a:pt x="468" y="415"/>
                    <a:pt x="0" y="290"/>
                  </a:cubicBezTo>
                  <a:lnTo>
                    <a:pt x="0" y="290"/>
                  </a:lnTo>
                  <a:cubicBezTo>
                    <a:pt x="207" y="829"/>
                    <a:pt x="498" y="1368"/>
                    <a:pt x="829" y="1824"/>
                  </a:cubicBezTo>
                  <a:cubicBezTo>
                    <a:pt x="1949" y="1410"/>
                    <a:pt x="2944" y="788"/>
                    <a:pt x="3815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5535072" y="3306506"/>
              <a:ext cx="221465" cy="115021"/>
            </a:xfrm>
            <a:custGeom>
              <a:avLst/>
              <a:gdLst/>
              <a:ahLst/>
              <a:cxnLst/>
              <a:rect l="l" t="t" r="r" b="b"/>
              <a:pathLst>
                <a:path w="4105" h="2132" extrusionOk="0">
                  <a:moveTo>
                    <a:pt x="3939" y="0"/>
                  </a:moveTo>
                  <a:cubicBezTo>
                    <a:pt x="2902" y="1078"/>
                    <a:pt x="1493" y="1700"/>
                    <a:pt x="0" y="1742"/>
                  </a:cubicBezTo>
                  <a:cubicBezTo>
                    <a:pt x="867" y="1993"/>
                    <a:pt x="1790" y="2132"/>
                    <a:pt x="2706" y="2132"/>
                  </a:cubicBezTo>
                  <a:cubicBezTo>
                    <a:pt x="3149" y="2132"/>
                    <a:pt x="3590" y="2100"/>
                    <a:pt x="4022" y="2032"/>
                  </a:cubicBezTo>
                  <a:cubicBezTo>
                    <a:pt x="4105" y="1369"/>
                    <a:pt x="4063" y="664"/>
                    <a:pt x="3939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5519373" y="3498892"/>
              <a:ext cx="208085" cy="100671"/>
            </a:xfrm>
            <a:custGeom>
              <a:avLst/>
              <a:gdLst/>
              <a:ahLst/>
              <a:cxnLst/>
              <a:rect l="l" t="t" r="r" b="b"/>
              <a:pathLst>
                <a:path w="3857" h="1866" extrusionOk="0">
                  <a:moveTo>
                    <a:pt x="1" y="0"/>
                  </a:moveTo>
                  <a:lnTo>
                    <a:pt x="1" y="0"/>
                  </a:lnTo>
                  <a:cubicBezTo>
                    <a:pt x="871" y="788"/>
                    <a:pt x="1908" y="1410"/>
                    <a:pt x="2986" y="1866"/>
                  </a:cubicBezTo>
                  <a:cubicBezTo>
                    <a:pt x="3318" y="1368"/>
                    <a:pt x="3608" y="829"/>
                    <a:pt x="3857" y="290"/>
                  </a:cubicBezTo>
                  <a:lnTo>
                    <a:pt x="3857" y="290"/>
                  </a:lnTo>
                  <a:cubicBezTo>
                    <a:pt x="3353" y="420"/>
                    <a:pt x="2842" y="487"/>
                    <a:pt x="2332" y="487"/>
                  </a:cubicBezTo>
                  <a:cubicBezTo>
                    <a:pt x="1543" y="487"/>
                    <a:pt x="757" y="328"/>
                    <a:pt x="1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5085453" y="3451685"/>
              <a:ext cx="290844" cy="179761"/>
            </a:xfrm>
            <a:custGeom>
              <a:avLst/>
              <a:gdLst/>
              <a:ahLst/>
              <a:cxnLst/>
              <a:rect l="l" t="t" r="r" b="b"/>
              <a:pathLst>
                <a:path w="5391" h="3332" extrusionOk="0">
                  <a:moveTo>
                    <a:pt x="2835" y="1"/>
                  </a:moveTo>
                  <a:cubicBezTo>
                    <a:pt x="2747" y="1"/>
                    <a:pt x="2695" y="4"/>
                    <a:pt x="2695" y="4"/>
                  </a:cubicBezTo>
                  <a:cubicBezTo>
                    <a:pt x="2695" y="4"/>
                    <a:pt x="2668" y="3"/>
                    <a:pt x="2620" y="3"/>
                  </a:cubicBezTo>
                  <a:cubicBezTo>
                    <a:pt x="2295" y="3"/>
                    <a:pt x="1003" y="66"/>
                    <a:pt x="498" y="1041"/>
                  </a:cubicBezTo>
                  <a:cubicBezTo>
                    <a:pt x="0" y="1995"/>
                    <a:pt x="954" y="2824"/>
                    <a:pt x="2115" y="3238"/>
                  </a:cubicBezTo>
                  <a:cubicBezTo>
                    <a:pt x="2301" y="3301"/>
                    <a:pt x="2498" y="3332"/>
                    <a:pt x="2700" y="3332"/>
                  </a:cubicBezTo>
                  <a:cubicBezTo>
                    <a:pt x="2902" y="3332"/>
                    <a:pt x="3110" y="3301"/>
                    <a:pt x="3317" y="3238"/>
                  </a:cubicBezTo>
                  <a:cubicBezTo>
                    <a:pt x="4478" y="2824"/>
                    <a:pt x="5390" y="1995"/>
                    <a:pt x="4893" y="1041"/>
                  </a:cubicBezTo>
                  <a:cubicBezTo>
                    <a:pt x="4449" y="85"/>
                    <a:pt x="3246" y="1"/>
                    <a:pt x="2835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5085453" y="3483192"/>
              <a:ext cx="266243" cy="147715"/>
            </a:xfrm>
            <a:custGeom>
              <a:avLst/>
              <a:gdLst/>
              <a:ahLst/>
              <a:cxnLst/>
              <a:rect l="l" t="t" r="r" b="b"/>
              <a:pathLst>
                <a:path w="4935" h="2738" extrusionOk="0">
                  <a:moveTo>
                    <a:pt x="871" y="1"/>
                  </a:moveTo>
                  <a:cubicBezTo>
                    <a:pt x="705" y="125"/>
                    <a:pt x="581" y="291"/>
                    <a:pt x="498" y="457"/>
                  </a:cubicBezTo>
                  <a:cubicBezTo>
                    <a:pt x="0" y="1411"/>
                    <a:pt x="954" y="2240"/>
                    <a:pt x="2115" y="2613"/>
                  </a:cubicBezTo>
                  <a:cubicBezTo>
                    <a:pt x="2301" y="2696"/>
                    <a:pt x="2498" y="2737"/>
                    <a:pt x="2700" y="2737"/>
                  </a:cubicBezTo>
                  <a:cubicBezTo>
                    <a:pt x="2902" y="2737"/>
                    <a:pt x="3110" y="2696"/>
                    <a:pt x="3317" y="2613"/>
                  </a:cubicBezTo>
                  <a:cubicBezTo>
                    <a:pt x="4022" y="2447"/>
                    <a:pt x="4602" y="1991"/>
                    <a:pt x="4934" y="1369"/>
                  </a:cubicBezTo>
                  <a:lnTo>
                    <a:pt x="4934" y="1369"/>
                  </a:lnTo>
                  <a:cubicBezTo>
                    <a:pt x="4602" y="1659"/>
                    <a:pt x="4188" y="1908"/>
                    <a:pt x="3690" y="2074"/>
                  </a:cubicBezTo>
                  <a:cubicBezTo>
                    <a:pt x="3504" y="2136"/>
                    <a:pt x="3307" y="2167"/>
                    <a:pt x="3105" y="2167"/>
                  </a:cubicBezTo>
                  <a:cubicBezTo>
                    <a:pt x="2902" y="2167"/>
                    <a:pt x="2695" y="2136"/>
                    <a:pt x="2488" y="2074"/>
                  </a:cubicBezTo>
                  <a:cubicBezTo>
                    <a:pt x="1368" y="1701"/>
                    <a:pt x="498" y="913"/>
                    <a:pt x="871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4830431" y="3581651"/>
              <a:ext cx="240239" cy="55946"/>
            </a:xfrm>
            <a:custGeom>
              <a:avLst/>
              <a:gdLst/>
              <a:ahLst/>
              <a:cxnLst/>
              <a:rect l="l" t="t" r="r" b="b"/>
              <a:pathLst>
                <a:path w="4453" h="1037" extrusionOk="0">
                  <a:moveTo>
                    <a:pt x="3069" y="0"/>
                  </a:moveTo>
                  <a:cubicBezTo>
                    <a:pt x="2695" y="0"/>
                    <a:pt x="2322" y="0"/>
                    <a:pt x="1949" y="83"/>
                  </a:cubicBezTo>
                  <a:cubicBezTo>
                    <a:pt x="1244" y="208"/>
                    <a:pt x="539" y="539"/>
                    <a:pt x="0" y="1037"/>
                  </a:cubicBezTo>
                  <a:cubicBezTo>
                    <a:pt x="581" y="581"/>
                    <a:pt x="1286" y="332"/>
                    <a:pt x="1991" y="290"/>
                  </a:cubicBezTo>
                  <a:cubicBezTo>
                    <a:pt x="2112" y="283"/>
                    <a:pt x="2232" y="280"/>
                    <a:pt x="2353" y="280"/>
                  </a:cubicBezTo>
                  <a:cubicBezTo>
                    <a:pt x="2936" y="280"/>
                    <a:pt x="3514" y="360"/>
                    <a:pt x="4064" y="498"/>
                  </a:cubicBezTo>
                  <a:cubicBezTo>
                    <a:pt x="4090" y="505"/>
                    <a:pt x="4115" y="509"/>
                    <a:pt x="4138" y="509"/>
                  </a:cubicBezTo>
                  <a:cubicBezTo>
                    <a:pt x="4373" y="509"/>
                    <a:pt x="4452" y="159"/>
                    <a:pt x="4188" y="83"/>
                  </a:cubicBezTo>
                  <a:cubicBezTo>
                    <a:pt x="3815" y="0"/>
                    <a:pt x="3442" y="0"/>
                    <a:pt x="3069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4881899" y="3639809"/>
              <a:ext cx="205819" cy="120848"/>
            </a:xfrm>
            <a:custGeom>
              <a:avLst/>
              <a:gdLst/>
              <a:ahLst/>
              <a:cxnLst/>
              <a:rect l="l" t="t" r="r" b="b"/>
              <a:pathLst>
                <a:path w="3815" h="2240" extrusionOk="0">
                  <a:moveTo>
                    <a:pt x="3483" y="0"/>
                  </a:moveTo>
                  <a:cubicBezTo>
                    <a:pt x="3110" y="42"/>
                    <a:pt x="2778" y="125"/>
                    <a:pt x="2405" y="208"/>
                  </a:cubicBezTo>
                  <a:cubicBezTo>
                    <a:pt x="2073" y="332"/>
                    <a:pt x="1700" y="456"/>
                    <a:pt x="1410" y="664"/>
                  </a:cubicBezTo>
                  <a:cubicBezTo>
                    <a:pt x="1078" y="830"/>
                    <a:pt x="788" y="1037"/>
                    <a:pt x="539" y="1286"/>
                  </a:cubicBezTo>
                  <a:cubicBezTo>
                    <a:pt x="290" y="1576"/>
                    <a:pt x="124" y="1908"/>
                    <a:pt x="0" y="2239"/>
                  </a:cubicBezTo>
                  <a:cubicBezTo>
                    <a:pt x="124" y="1908"/>
                    <a:pt x="332" y="1617"/>
                    <a:pt x="622" y="1369"/>
                  </a:cubicBezTo>
                  <a:cubicBezTo>
                    <a:pt x="871" y="1161"/>
                    <a:pt x="1161" y="995"/>
                    <a:pt x="1493" y="871"/>
                  </a:cubicBezTo>
                  <a:cubicBezTo>
                    <a:pt x="2115" y="622"/>
                    <a:pt x="2819" y="456"/>
                    <a:pt x="3524" y="456"/>
                  </a:cubicBezTo>
                  <a:cubicBezTo>
                    <a:pt x="3815" y="456"/>
                    <a:pt x="3815" y="0"/>
                    <a:pt x="3524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4989260" y="3686206"/>
              <a:ext cx="118582" cy="143777"/>
            </a:xfrm>
            <a:custGeom>
              <a:avLst/>
              <a:gdLst/>
              <a:ahLst/>
              <a:cxnLst/>
              <a:rect l="l" t="t" r="r" b="b"/>
              <a:pathLst>
                <a:path w="2198" h="2665" extrusionOk="0">
                  <a:moveTo>
                    <a:pt x="2011" y="0"/>
                  </a:moveTo>
                  <a:cubicBezTo>
                    <a:pt x="1992" y="0"/>
                    <a:pt x="1971" y="4"/>
                    <a:pt x="1949" y="11"/>
                  </a:cubicBezTo>
                  <a:lnTo>
                    <a:pt x="1908" y="11"/>
                  </a:lnTo>
                  <a:cubicBezTo>
                    <a:pt x="1617" y="94"/>
                    <a:pt x="1368" y="260"/>
                    <a:pt x="1120" y="426"/>
                  </a:cubicBezTo>
                  <a:cubicBezTo>
                    <a:pt x="871" y="591"/>
                    <a:pt x="664" y="840"/>
                    <a:pt x="498" y="1089"/>
                  </a:cubicBezTo>
                  <a:cubicBezTo>
                    <a:pt x="332" y="1296"/>
                    <a:pt x="208" y="1587"/>
                    <a:pt x="125" y="1835"/>
                  </a:cubicBezTo>
                  <a:cubicBezTo>
                    <a:pt x="42" y="2126"/>
                    <a:pt x="0" y="2374"/>
                    <a:pt x="0" y="2665"/>
                  </a:cubicBezTo>
                  <a:cubicBezTo>
                    <a:pt x="42" y="2416"/>
                    <a:pt x="125" y="2126"/>
                    <a:pt x="249" y="1877"/>
                  </a:cubicBezTo>
                  <a:cubicBezTo>
                    <a:pt x="373" y="1628"/>
                    <a:pt x="498" y="1421"/>
                    <a:pt x="705" y="1213"/>
                  </a:cubicBezTo>
                  <a:cubicBezTo>
                    <a:pt x="1037" y="840"/>
                    <a:pt x="1493" y="550"/>
                    <a:pt x="2032" y="467"/>
                  </a:cubicBezTo>
                  <a:cubicBezTo>
                    <a:pt x="2115" y="426"/>
                    <a:pt x="2198" y="301"/>
                    <a:pt x="2198" y="177"/>
                  </a:cubicBezTo>
                  <a:cubicBezTo>
                    <a:pt x="2164" y="74"/>
                    <a:pt x="2101" y="0"/>
                    <a:pt x="201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5396367" y="3581651"/>
              <a:ext cx="234898" cy="55946"/>
            </a:xfrm>
            <a:custGeom>
              <a:avLst/>
              <a:gdLst/>
              <a:ahLst/>
              <a:cxnLst/>
              <a:rect l="l" t="t" r="r" b="b"/>
              <a:pathLst>
                <a:path w="4354" h="1037" extrusionOk="0">
                  <a:moveTo>
                    <a:pt x="1327" y="0"/>
                  </a:moveTo>
                  <a:cubicBezTo>
                    <a:pt x="954" y="0"/>
                    <a:pt x="581" y="0"/>
                    <a:pt x="208" y="83"/>
                  </a:cubicBezTo>
                  <a:cubicBezTo>
                    <a:pt x="83" y="125"/>
                    <a:pt x="0" y="249"/>
                    <a:pt x="42" y="373"/>
                  </a:cubicBezTo>
                  <a:cubicBezTo>
                    <a:pt x="76" y="441"/>
                    <a:pt x="165" y="509"/>
                    <a:pt x="264" y="509"/>
                  </a:cubicBezTo>
                  <a:cubicBezTo>
                    <a:pt x="286" y="509"/>
                    <a:pt x="309" y="505"/>
                    <a:pt x="332" y="498"/>
                  </a:cubicBezTo>
                  <a:cubicBezTo>
                    <a:pt x="882" y="360"/>
                    <a:pt x="1460" y="280"/>
                    <a:pt x="2043" y="280"/>
                  </a:cubicBezTo>
                  <a:cubicBezTo>
                    <a:pt x="2163" y="280"/>
                    <a:pt x="2284" y="283"/>
                    <a:pt x="2405" y="290"/>
                  </a:cubicBezTo>
                  <a:cubicBezTo>
                    <a:pt x="3110" y="332"/>
                    <a:pt x="3773" y="581"/>
                    <a:pt x="4354" y="1037"/>
                  </a:cubicBezTo>
                  <a:cubicBezTo>
                    <a:pt x="3815" y="539"/>
                    <a:pt x="3151" y="208"/>
                    <a:pt x="2405" y="83"/>
                  </a:cubicBezTo>
                  <a:cubicBezTo>
                    <a:pt x="2073" y="0"/>
                    <a:pt x="1700" y="0"/>
                    <a:pt x="1327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5376243" y="3639809"/>
              <a:ext cx="203607" cy="120848"/>
            </a:xfrm>
            <a:custGeom>
              <a:avLst/>
              <a:gdLst/>
              <a:ahLst/>
              <a:cxnLst/>
              <a:rect l="l" t="t" r="r" b="b"/>
              <a:pathLst>
                <a:path w="3774" h="2240" extrusionOk="0">
                  <a:moveTo>
                    <a:pt x="290" y="0"/>
                  </a:moveTo>
                  <a:cubicBezTo>
                    <a:pt x="0" y="0"/>
                    <a:pt x="0" y="456"/>
                    <a:pt x="290" y="456"/>
                  </a:cubicBezTo>
                  <a:cubicBezTo>
                    <a:pt x="995" y="456"/>
                    <a:pt x="1659" y="622"/>
                    <a:pt x="2322" y="871"/>
                  </a:cubicBezTo>
                  <a:cubicBezTo>
                    <a:pt x="2612" y="995"/>
                    <a:pt x="2944" y="1161"/>
                    <a:pt x="3193" y="1369"/>
                  </a:cubicBezTo>
                  <a:cubicBezTo>
                    <a:pt x="3442" y="1617"/>
                    <a:pt x="3649" y="1908"/>
                    <a:pt x="3773" y="2239"/>
                  </a:cubicBezTo>
                  <a:cubicBezTo>
                    <a:pt x="3690" y="1908"/>
                    <a:pt x="3524" y="1576"/>
                    <a:pt x="3276" y="1286"/>
                  </a:cubicBezTo>
                  <a:cubicBezTo>
                    <a:pt x="3027" y="1037"/>
                    <a:pt x="2737" y="830"/>
                    <a:pt x="2405" y="664"/>
                  </a:cubicBezTo>
                  <a:cubicBezTo>
                    <a:pt x="2073" y="456"/>
                    <a:pt x="1742" y="332"/>
                    <a:pt x="1368" y="208"/>
                  </a:cubicBezTo>
                  <a:cubicBezTo>
                    <a:pt x="1037" y="125"/>
                    <a:pt x="664" y="42"/>
                    <a:pt x="290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5353854" y="3686206"/>
              <a:ext cx="120848" cy="143777"/>
            </a:xfrm>
            <a:custGeom>
              <a:avLst/>
              <a:gdLst/>
              <a:ahLst/>
              <a:cxnLst/>
              <a:rect l="l" t="t" r="r" b="b"/>
              <a:pathLst>
                <a:path w="2240" h="2665" extrusionOk="0">
                  <a:moveTo>
                    <a:pt x="225" y="0"/>
                  </a:moveTo>
                  <a:cubicBezTo>
                    <a:pt x="125" y="0"/>
                    <a:pt x="35" y="74"/>
                    <a:pt x="1" y="177"/>
                  </a:cubicBezTo>
                  <a:cubicBezTo>
                    <a:pt x="1" y="301"/>
                    <a:pt x="84" y="426"/>
                    <a:pt x="208" y="467"/>
                  </a:cubicBezTo>
                  <a:cubicBezTo>
                    <a:pt x="705" y="550"/>
                    <a:pt x="1203" y="840"/>
                    <a:pt x="1535" y="1213"/>
                  </a:cubicBezTo>
                  <a:cubicBezTo>
                    <a:pt x="1701" y="1421"/>
                    <a:pt x="1866" y="1628"/>
                    <a:pt x="1991" y="1877"/>
                  </a:cubicBezTo>
                  <a:cubicBezTo>
                    <a:pt x="2074" y="2126"/>
                    <a:pt x="2157" y="2416"/>
                    <a:pt x="2240" y="2665"/>
                  </a:cubicBezTo>
                  <a:cubicBezTo>
                    <a:pt x="2198" y="2374"/>
                    <a:pt x="2157" y="2126"/>
                    <a:pt x="2074" y="1835"/>
                  </a:cubicBezTo>
                  <a:cubicBezTo>
                    <a:pt x="1991" y="1587"/>
                    <a:pt x="1866" y="1296"/>
                    <a:pt x="1701" y="1089"/>
                  </a:cubicBezTo>
                  <a:cubicBezTo>
                    <a:pt x="1535" y="840"/>
                    <a:pt x="1327" y="591"/>
                    <a:pt x="1120" y="426"/>
                  </a:cubicBezTo>
                  <a:cubicBezTo>
                    <a:pt x="871" y="260"/>
                    <a:pt x="581" y="94"/>
                    <a:pt x="291" y="11"/>
                  </a:cubicBezTo>
                  <a:cubicBezTo>
                    <a:pt x="269" y="4"/>
                    <a:pt x="247" y="0"/>
                    <a:pt x="225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3" name="Google Shape;2583;p17"/>
          <p:cNvSpPr/>
          <p:nvPr/>
        </p:nvSpPr>
        <p:spPr>
          <a:xfrm rot="5400000">
            <a:off x="6422866" y="4226219"/>
            <a:ext cx="677162" cy="755450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17"/>
          <p:cNvSpPr txBox="1"/>
          <p:nvPr/>
        </p:nvSpPr>
        <p:spPr>
          <a:xfrm>
            <a:off x="984827" y="2091341"/>
            <a:ext cx="65612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2: TRẢ LỜI CÂU HỎI</a:t>
            </a:r>
            <a:endParaRPr sz="40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p18"/>
          <p:cNvSpPr/>
          <p:nvPr/>
        </p:nvSpPr>
        <p:spPr>
          <a:xfrm rot="10800000">
            <a:off x="202017" y="146851"/>
            <a:ext cx="8835656" cy="762573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18"/>
          <p:cNvSpPr txBox="1">
            <a:spLocks noGrp="1"/>
          </p:cNvSpPr>
          <p:nvPr>
            <p:ph type="title"/>
          </p:nvPr>
        </p:nvSpPr>
        <p:spPr>
          <a:xfrm>
            <a:off x="116953" y="199255"/>
            <a:ext cx="870493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Kể tên các loài chim được nhắc đến trong bài vè.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91" name="Google Shape;2591;p18"/>
          <p:cNvGrpSpPr/>
          <p:nvPr/>
        </p:nvGrpSpPr>
        <p:grpSpPr>
          <a:xfrm>
            <a:off x="8225300" y="4230351"/>
            <a:ext cx="630024" cy="605365"/>
            <a:chOff x="8054923" y="3518159"/>
            <a:chExt cx="829525" cy="797057"/>
          </a:xfrm>
        </p:grpSpPr>
        <p:sp>
          <p:nvSpPr>
            <p:cNvPr id="2592" name="Google Shape;2592;p18"/>
            <p:cNvSpPr/>
            <p:nvPr/>
          </p:nvSpPr>
          <p:spPr>
            <a:xfrm rot="-7222363">
              <a:off x="8084320" y="3975140"/>
              <a:ext cx="159605" cy="1596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18"/>
            <p:cNvSpPr/>
            <p:nvPr/>
          </p:nvSpPr>
          <p:spPr>
            <a:xfrm>
              <a:off x="8380448" y="3811216"/>
              <a:ext cx="504000" cy="50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18"/>
            <p:cNvSpPr/>
            <p:nvPr/>
          </p:nvSpPr>
          <p:spPr>
            <a:xfrm>
              <a:off x="8090928" y="3518159"/>
              <a:ext cx="338400" cy="33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5" name="Google Shape;2595;p18"/>
          <p:cNvGrpSpPr/>
          <p:nvPr/>
        </p:nvGrpSpPr>
        <p:grpSpPr>
          <a:xfrm>
            <a:off x="1116144" y="4623356"/>
            <a:ext cx="559634" cy="544814"/>
            <a:chOff x="4979796" y="2161630"/>
            <a:chExt cx="559634" cy="544814"/>
          </a:xfrm>
        </p:grpSpPr>
        <p:sp>
          <p:nvSpPr>
            <p:cNvPr id="2596" name="Google Shape;2596;p18"/>
            <p:cNvSpPr/>
            <p:nvPr/>
          </p:nvSpPr>
          <p:spPr>
            <a:xfrm rot="-7198264">
              <a:off x="5282985" y="2449999"/>
              <a:ext cx="216790" cy="216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18"/>
            <p:cNvSpPr/>
            <p:nvPr/>
          </p:nvSpPr>
          <p:spPr>
            <a:xfrm rot="-7208902">
              <a:off x="5229369" y="2186838"/>
              <a:ext cx="137384" cy="13738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18"/>
            <p:cNvSpPr/>
            <p:nvPr/>
          </p:nvSpPr>
          <p:spPr>
            <a:xfrm rot="-7208902">
              <a:off x="5005004" y="2483143"/>
              <a:ext cx="137384" cy="13738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9" name="Google Shape;2599;p18"/>
          <p:cNvGrpSpPr/>
          <p:nvPr/>
        </p:nvGrpSpPr>
        <p:grpSpPr>
          <a:xfrm>
            <a:off x="12338" y="0"/>
            <a:ext cx="711117" cy="539553"/>
            <a:chOff x="5875677" y="2109690"/>
            <a:chExt cx="711117" cy="539553"/>
          </a:xfrm>
        </p:grpSpPr>
        <p:sp>
          <p:nvSpPr>
            <p:cNvPr id="2600" name="Google Shape;2600;p18"/>
            <p:cNvSpPr/>
            <p:nvPr/>
          </p:nvSpPr>
          <p:spPr>
            <a:xfrm rot="-7222363">
              <a:off x="6280820" y="2460240"/>
              <a:ext cx="159605" cy="15960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18"/>
            <p:cNvSpPr/>
            <p:nvPr/>
          </p:nvSpPr>
          <p:spPr>
            <a:xfrm rot="-7198264">
              <a:off x="6330349" y="2149345"/>
              <a:ext cx="216790" cy="21679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18"/>
            <p:cNvSpPr/>
            <p:nvPr/>
          </p:nvSpPr>
          <p:spPr>
            <a:xfrm>
              <a:off x="5875677" y="2184481"/>
              <a:ext cx="338400" cy="33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3" name="Google Shape;2603;p18"/>
          <p:cNvGrpSpPr/>
          <p:nvPr/>
        </p:nvGrpSpPr>
        <p:grpSpPr>
          <a:xfrm>
            <a:off x="-183444" y="4100125"/>
            <a:ext cx="892662" cy="972805"/>
            <a:chOff x="5846303" y="3012193"/>
            <a:chExt cx="834575" cy="909503"/>
          </a:xfrm>
        </p:grpSpPr>
        <p:sp>
          <p:nvSpPr>
            <p:cNvPr id="2604" name="Google Shape;2604;p18"/>
            <p:cNvSpPr/>
            <p:nvPr/>
          </p:nvSpPr>
          <p:spPr>
            <a:xfrm>
              <a:off x="5846303" y="3510027"/>
              <a:ext cx="325710" cy="359416"/>
            </a:xfrm>
            <a:custGeom>
              <a:avLst/>
              <a:gdLst/>
              <a:ahLst/>
              <a:cxnLst/>
              <a:rect l="l" t="t" r="r" b="b"/>
              <a:pathLst>
                <a:path w="52260" h="57668" extrusionOk="0">
                  <a:moveTo>
                    <a:pt x="19883" y="1"/>
                  </a:moveTo>
                  <a:cubicBezTo>
                    <a:pt x="18714" y="1"/>
                    <a:pt x="17558" y="344"/>
                    <a:pt x="16427" y="1085"/>
                  </a:cubicBezTo>
                  <a:cubicBezTo>
                    <a:pt x="0" y="11740"/>
                    <a:pt x="35517" y="52289"/>
                    <a:pt x="45432" y="57468"/>
                  </a:cubicBezTo>
                  <a:cubicBezTo>
                    <a:pt x="45691" y="57602"/>
                    <a:pt x="45923" y="57667"/>
                    <a:pt x="46129" y="57667"/>
                  </a:cubicBezTo>
                  <a:cubicBezTo>
                    <a:pt x="52260" y="57667"/>
                    <a:pt x="35016" y="1"/>
                    <a:pt x="19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18"/>
            <p:cNvSpPr/>
            <p:nvPr/>
          </p:nvSpPr>
          <p:spPr>
            <a:xfrm>
              <a:off x="6195865" y="3222758"/>
              <a:ext cx="130976" cy="337384"/>
            </a:xfrm>
            <a:custGeom>
              <a:avLst/>
              <a:gdLst/>
              <a:ahLst/>
              <a:cxnLst/>
              <a:rect l="l" t="t" r="r" b="b"/>
              <a:pathLst>
                <a:path w="21015" h="54133" extrusionOk="0">
                  <a:moveTo>
                    <a:pt x="12344" y="1"/>
                  </a:moveTo>
                  <a:cubicBezTo>
                    <a:pt x="11818" y="1"/>
                    <a:pt x="11256" y="180"/>
                    <a:pt x="10655" y="561"/>
                  </a:cubicBezTo>
                  <a:cubicBezTo>
                    <a:pt x="0" y="7368"/>
                    <a:pt x="13171" y="47177"/>
                    <a:pt x="16131" y="54132"/>
                  </a:cubicBezTo>
                  <a:lnTo>
                    <a:pt x="19830" y="48805"/>
                  </a:lnTo>
                  <a:cubicBezTo>
                    <a:pt x="19830" y="48805"/>
                    <a:pt x="21014" y="1"/>
                    <a:pt x="12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18"/>
            <p:cNvSpPr/>
            <p:nvPr/>
          </p:nvSpPr>
          <p:spPr>
            <a:xfrm>
              <a:off x="6420354" y="3012193"/>
              <a:ext cx="106632" cy="274448"/>
            </a:xfrm>
            <a:custGeom>
              <a:avLst/>
              <a:gdLst/>
              <a:ahLst/>
              <a:cxnLst/>
              <a:rect l="l" t="t" r="r" b="b"/>
              <a:pathLst>
                <a:path w="17109" h="44035" extrusionOk="0">
                  <a:moveTo>
                    <a:pt x="8294" y="1"/>
                  </a:moveTo>
                  <a:cubicBezTo>
                    <a:pt x="264" y="1"/>
                    <a:pt x="0" y="44035"/>
                    <a:pt x="4815" y="44035"/>
                  </a:cubicBezTo>
                  <a:cubicBezTo>
                    <a:pt x="5008" y="44035"/>
                    <a:pt x="5209" y="43964"/>
                    <a:pt x="5418" y="43817"/>
                  </a:cubicBezTo>
                  <a:cubicBezTo>
                    <a:pt x="15629" y="36418"/>
                    <a:pt x="17109" y="901"/>
                    <a:pt x="8525" y="13"/>
                  </a:cubicBezTo>
                  <a:cubicBezTo>
                    <a:pt x="8448" y="5"/>
                    <a:pt x="8370" y="1"/>
                    <a:pt x="8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18"/>
            <p:cNvSpPr/>
            <p:nvPr/>
          </p:nvSpPr>
          <p:spPr>
            <a:xfrm>
              <a:off x="6449503" y="3271553"/>
              <a:ext cx="231375" cy="82892"/>
            </a:xfrm>
            <a:custGeom>
              <a:avLst/>
              <a:gdLst/>
              <a:ahLst/>
              <a:cxnLst/>
              <a:rect l="l" t="t" r="r" b="b"/>
              <a:pathLst>
                <a:path w="37124" h="13300" extrusionOk="0">
                  <a:moveTo>
                    <a:pt x="25819" y="0"/>
                  </a:moveTo>
                  <a:cubicBezTo>
                    <a:pt x="15505" y="0"/>
                    <a:pt x="816" y="4718"/>
                    <a:pt x="1" y="9159"/>
                  </a:cubicBezTo>
                  <a:cubicBezTo>
                    <a:pt x="1" y="9159"/>
                    <a:pt x="12135" y="13299"/>
                    <a:pt x="22314" y="13299"/>
                  </a:cubicBezTo>
                  <a:cubicBezTo>
                    <a:pt x="28465" y="13299"/>
                    <a:pt x="33901" y="11788"/>
                    <a:pt x="35518" y="6939"/>
                  </a:cubicBezTo>
                  <a:cubicBezTo>
                    <a:pt x="37124" y="1891"/>
                    <a:pt x="32348" y="0"/>
                    <a:pt x="25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18"/>
            <p:cNvSpPr/>
            <p:nvPr/>
          </p:nvSpPr>
          <p:spPr>
            <a:xfrm>
              <a:off x="6266947" y="3535443"/>
              <a:ext cx="264270" cy="81191"/>
            </a:xfrm>
            <a:custGeom>
              <a:avLst/>
              <a:gdLst/>
              <a:ahLst/>
              <a:cxnLst/>
              <a:rect l="l" t="t" r="r" b="b"/>
              <a:pathLst>
                <a:path w="42402" h="13027" extrusionOk="0">
                  <a:moveTo>
                    <a:pt x="25937" y="1"/>
                  </a:moveTo>
                  <a:cubicBezTo>
                    <a:pt x="13928" y="1"/>
                    <a:pt x="0" y="3535"/>
                    <a:pt x="7538" y="7218"/>
                  </a:cubicBezTo>
                  <a:cubicBezTo>
                    <a:pt x="11111" y="8959"/>
                    <a:pt x="20698" y="13026"/>
                    <a:pt x="28747" y="13026"/>
                  </a:cubicBezTo>
                  <a:cubicBezTo>
                    <a:pt x="33697" y="13026"/>
                    <a:pt x="38066" y="11487"/>
                    <a:pt x="40095" y="6922"/>
                  </a:cubicBezTo>
                  <a:cubicBezTo>
                    <a:pt x="42401" y="1873"/>
                    <a:pt x="34677" y="1"/>
                    <a:pt x="25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18"/>
            <p:cNvSpPr/>
            <p:nvPr/>
          </p:nvSpPr>
          <p:spPr>
            <a:xfrm>
              <a:off x="6120670" y="3782331"/>
              <a:ext cx="294186" cy="89873"/>
            </a:xfrm>
            <a:custGeom>
              <a:avLst/>
              <a:gdLst/>
              <a:ahLst/>
              <a:cxnLst/>
              <a:rect l="l" t="t" r="r" b="b"/>
              <a:pathLst>
                <a:path w="47202" h="14420" extrusionOk="0">
                  <a:moveTo>
                    <a:pt x="34658" y="0"/>
                  </a:moveTo>
                  <a:cubicBezTo>
                    <a:pt x="21364" y="0"/>
                    <a:pt x="0" y="9075"/>
                    <a:pt x="7478" y="12593"/>
                  </a:cubicBezTo>
                  <a:cubicBezTo>
                    <a:pt x="10129" y="13782"/>
                    <a:pt x="15067" y="14420"/>
                    <a:pt x="20491" y="14420"/>
                  </a:cubicBezTo>
                  <a:cubicBezTo>
                    <a:pt x="32629" y="14420"/>
                    <a:pt x="47201" y="11226"/>
                    <a:pt x="44030" y="3862"/>
                  </a:cubicBezTo>
                  <a:cubicBezTo>
                    <a:pt x="42890" y="1086"/>
                    <a:pt x="39257" y="0"/>
                    <a:pt x="34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18"/>
            <p:cNvSpPr/>
            <p:nvPr/>
          </p:nvSpPr>
          <p:spPr>
            <a:xfrm>
              <a:off x="6076881" y="3026354"/>
              <a:ext cx="603213" cy="895342"/>
            </a:xfrm>
            <a:custGeom>
              <a:avLst/>
              <a:gdLst/>
              <a:ahLst/>
              <a:cxnLst/>
              <a:rect l="l" t="t" r="r" b="b"/>
              <a:pathLst>
                <a:path w="96785" h="143657" extrusionOk="0">
                  <a:moveTo>
                    <a:pt x="94432" y="0"/>
                  </a:moveTo>
                  <a:cubicBezTo>
                    <a:pt x="90866" y="0"/>
                    <a:pt x="80262" y="13788"/>
                    <a:pt x="65707" y="33850"/>
                  </a:cubicBezTo>
                  <a:lnTo>
                    <a:pt x="60232" y="41693"/>
                  </a:lnTo>
                  <a:cubicBezTo>
                    <a:pt x="56088" y="47317"/>
                    <a:pt x="51796" y="53384"/>
                    <a:pt x="47357" y="59748"/>
                  </a:cubicBezTo>
                  <a:cubicBezTo>
                    <a:pt x="44545" y="63743"/>
                    <a:pt x="41733" y="67887"/>
                    <a:pt x="38921" y="72031"/>
                  </a:cubicBezTo>
                  <a:cubicBezTo>
                    <a:pt x="37146" y="74990"/>
                    <a:pt x="35222" y="77950"/>
                    <a:pt x="33446" y="80910"/>
                  </a:cubicBezTo>
                  <a:cubicBezTo>
                    <a:pt x="24419" y="95561"/>
                    <a:pt x="16575" y="110359"/>
                    <a:pt x="9472" y="124714"/>
                  </a:cubicBezTo>
                  <a:lnTo>
                    <a:pt x="5328" y="132853"/>
                  </a:lnTo>
                  <a:cubicBezTo>
                    <a:pt x="3553" y="136553"/>
                    <a:pt x="1777" y="140105"/>
                    <a:pt x="1" y="143656"/>
                  </a:cubicBezTo>
                  <a:lnTo>
                    <a:pt x="12136" y="143656"/>
                  </a:lnTo>
                  <a:cubicBezTo>
                    <a:pt x="13468" y="140845"/>
                    <a:pt x="14800" y="137737"/>
                    <a:pt x="16131" y="134481"/>
                  </a:cubicBezTo>
                  <a:cubicBezTo>
                    <a:pt x="17315" y="131965"/>
                    <a:pt x="18351" y="129302"/>
                    <a:pt x="19535" y="126638"/>
                  </a:cubicBezTo>
                  <a:cubicBezTo>
                    <a:pt x="23235" y="118203"/>
                    <a:pt x="27378" y="108731"/>
                    <a:pt x="32262" y="98076"/>
                  </a:cubicBezTo>
                  <a:cubicBezTo>
                    <a:pt x="33742" y="94969"/>
                    <a:pt x="35370" y="91713"/>
                    <a:pt x="36998" y="88457"/>
                  </a:cubicBezTo>
                  <a:cubicBezTo>
                    <a:pt x="37738" y="86977"/>
                    <a:pt x="38626" y="85497"/>
                    <a:pt x="39365" y="84166"/>
                  </a:cubicBezTo>
                  <a:cubicBezTo>
                    <a:pt x="46321" y="72179"/>
                    <a:pt x="53868" y="60488"/>
                    <a:pt x="62007" y="49241"/>
                  </a:cubicBezTo>
                  <a:cubicBezTo>
                    <a:pt x="63487" y="47317"/>
                    <a:pt x="64819" y="45245"/>
                    <a:pt x="66299" y="43321"/>
                  </a:cubicBezTo>
                  <a:cubicBezTo>
                    <a:pt x="82430" y="21271"/>
                    <a:pt x="96784" y="3956"/>
                    <a:pt x="95453" y="701"/>
                  </a:cubicBezTo>
                  <a:cubicBezTo>
                    <a:pt x="95233" y="228"/>
                    <a:pt x="94891" y="0"/>
                    <a:pt x="944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1" name="Google Shape;2611;p18"/>
          <p:cNvSpPr/>
          <p:nvPr/>
        </p:nvSpPr>
        <p:spPr>
          <a:xfrm>
            <a:off x="8518571" y="3765341"/>
            <a:ext cx="651392" cy="722025"/>
          </a:xfrm>
          <a:custGeom>
            <a:avLst/>
            <a:gdLst/>
            <a:ahLst/>
            <a:cxnLst/>
            <a:rect l="l" t="t" r="r" b="b"/>
            <a:pathLst>
              <a:path w="63043" h="69879" extrusionOk="0">
                <a:moveTo>
                  <a:pt x="24372" y="5909"/>
                </a:moveTo>
                <a:cubicBezTo>
                  <a:pt x="24387" y="5909"/>
                  <a:pt x="24403" y="5922"/>
                  <a:pt x="24418" y="5948"/>
                </a:cubicBezTo>
                <a:cubicBezTo>
                  <a:pt x="25158" y="7132"/>
                  <a:pt x="25898" y="25483"/>
                  <a:pt x="27230" y="37026"/>
                </a:cubicBezTo>
                <a:cubicBezTo>
                  <a:pt x="29450" y="33622"/>
                  <a:pt x="38033" y="26223"/>
                  <a:pt x="41585" y="24743"/>
                </a:cubicBezTo>
                <a:cubicBezTo>
                  <a:pt x="41742" y="24674"/>
                  <a:pt x="41864" y="24642"/>
                  <a:pt x="41952" y="24642"/>
                </a:cubicBezTo>
                <a:cubicBezTo>
                  <a:pt x="43762" y="24642"/>
                  <a:pt x="31337" y="38519"/>
                  <a:pt x="27526" y="38802"/>
                </a:cubicBezTo>
                <a:lnTo>
                  <a:pt x="27526" y="39098"/>
                </a:lnTo>
                <a:cubicBezTo>
                  <a:pt x="27822" y="39542"/>
                  <a:pt x="27970" y="39986"/>
                  <a:pt x="27674" y="40134"/>
                </a:cubicBezTo>
                <a:cubicBezTo>
                  <a:pt x="27822" y="41613"/>
                  <a:pt x="28266" y="43241"/>
                  <a:pt x="28710" y="44721"/>
                </a:cubicBezTo>
                <a:cubicBezTo>
                  <a:pt x="29302" y="46645"/>
                  <a:pt x="30190" y="49605"/>
                  <a:pt x="31226" y="52860"/>
                </a:cubicBezTo>
                <a:cubicBezTo>
                  <a:pt x="33741" y="49901"/>
                  <a:pt x="44545" y="42205"/>
                  <a:pt x="47208" y="41761"/>
                </a:cubicBezTo>
                <a:cubicBezTo>
                  <a:pt x="47323" y="41738"/>
                  <a:pt x="47419" y="41727"/>
                  <a:pt x="47497" y="41727"/>
                </a:cubicBezTo>
                <a:cubicBezTo>
                  <a:pt x="49947" y="41727"/>
                  <a:pt x="35107" y="52601"/>
                  <a:pt x="31522" y="53748"/>
                </a:cubicBezTo>
                <a:cubicBezTo>
                  <a:pt x="33509" y="60827"/>
                  <a:pt x="35392" y="68740"/>
                  <a:pt x="34546" y="68740"/>
                </a:cubicBezTo>
                <a:cubicBezTo>
                  <a:pt x="34384" y="68740"/>
                  <a:pt x="34122" y="68450"/>
                  <a:pt x="33741" y="67807"/>
                </a:cubicBezTo>
                <a:cubicBezTo>
                  <a:pt x="33741" y="67807"/>
                  <a:pt x="32706" y="63072"/>
                  <a:pt x="31078" y="57152"/>
                </a:cubicBezTo>
                <a:lnTo>
                  <a:pt x="30634" y="55820"/>
                </a:lnTo>
                <a:cubicBezTo>
                  <a:pt x="30274" y="55907"/>
                  <a:pt x="29777" y="55945"/>
                  <a:pt x="29176" y="55945"/>
                </a:cubicBezTo>
                <a:cubicBezTo>
                  <a:pt x="23921" y="55945"/>
                  <a:pt x="10758" y="52975"/>
                  <a:pt x="12536" y="52975"/>
                </a:cubicBezTo>
                <a:cubicBezTo>
                  <a:pt x="12643" y="52975"/>
                  <a:pt x="12804" y="52986"/>
                  <a:pt x="13023" y="53008"/>
                </a:cubicBezTo>
                <a:cubicBezTo>
                  <a:pt x="17907" y="53452"/>
                  <a:pt x="27230" y="53452"/>
                  <a:pt x="30190" y="54488"/>
                </a:cubicBezTo>
                <a:cubicBezTo>
                  <a:pt x="29154" y="50493"/>
                  <a:pt x="27822" y="46645"/>
                  <a:pt x="26342" y="42945"/>
                </a:cubicBezTo>
                <a:cubicBezTo>
                  <a:pt x="25898" y="41761"/>
                  <a:pt x="25602" y="40577"/>
                  <a:pt x="25306" y="39246"/>
                </a:cubicBezTo>
                <a:cubicBezTo>
                  <a:pt x="21015" y="36878"/>
                  <a:pt x="11543" y="30514"/>
                  <a:pt x="13763" y="30514"/>
                </a:cubicBezTo>
                <a:cubicBezTo>
                  <a:pt x="15391" y="30514"/>
                  <a:pt x="21163" y="33918"/>
                  <a:pt x="24862" y="36582"/>
                </a:cubicBezTo>
                <a:cubicBezTo>
                  <a:pt x="22844" y="24616"/>
                  <a:pt x="23775" y="5909"/>
                  <a:pt x="24372" y="5909"/>
                </a:cubicBezTo>
                <a:close/>
                <a:moveTo>
                  <a:pt x="27426" y="0"/>
                </a:moveTo>
                <a:cubicBezTo>
                  <a:pt x="27219" y="0"/>
                  <a:pt x="27006" y="10"/>
                  <a:pt x="26786" y="29"/>
                </a:cubicBezTo>
                <a:cubicBezTo>
                  <a:pt x="14947" y="917"/>
                  <a:pt x="21902" y="19119"/>
                  <a:pt x="20275" y="24003"/>
                </a:cubicBezTo>
                <a:cubicBezTo>
                  <a:pt x="19968" y="24922"/>
                  <a:pt x="19557" y="25275"/>
                  <a:pt x="19053" y="25275"/>
                </a:cubicBezTo>
                <a:cubicBezTo>
                  <a:pt x="17382" y="25275"/>
                  <a:pt x="14691" y="21399"/>
                  <a:pt x="11409" y="21399"/>
                </a:cubicBezTo>
                <a:cubicBezTo>
                  <a:pt x="10418" y="21399"/>
                  <a:pt x="9374" y="21752"/>
                  <a:pt x="8288" y="22671"/>
                </a:cubicBezTo>
                <a:cubicBezTo>
                  <a:pt x="2516" y="27407"/>
                  <a:pt x="15687" y="43241"/>
                  <a:pt x="16871" y="46497"/>
                </a:cubicBezTo>
                <a:cubicBezTo>
                  <a:pt x="17084" y="47198"/>
                  <a:pt x="16827" y="47447"/>
                  <a:pt x="16250" y="47447"/>
                </a:cubicBezTo>
                <a:cubicBezTo>
                  <a:pt x="14834" y="47447"/>
                  <a:pt x="11496" y="45949"/>
                  <a:pt x="8467" y="45949"/>
                </a:cubicBezTo>
                <a:cubicBezTo>
                  <a:pt x="6737" y="45949"/>
                  <a:pt x="5107" y="46438"/>
                  <a:pt x="3996" y="47977"/>
                </a:cubicBezTo>
                <a:cubicBezTo>
                  <a:pt x="0" y="53304"/>
                  <a:pt x="2072" y="58780"/>
                  <a:pt x="14355" y="63220"/>
                </a:cubicBezTo>
                <a:cubicBezTo>
                  <a:pt x="18351" y="64699"/>
                  <a:pt x="29894" y="64699"/>
                  <a:pt x="31078" y="64995"/>
                </a:cubicBezTo>
                <a:cubicBezTo>
                  <a:pt x="31818" y="65291"/>
                  <a:pt x="32410" y="67659"/>
                  <a:pt x="32706" y="69879"/>
                </a:cubicBezTo>
                <a:lnTo>
                  <a:pt x="39069" y="69879"/>
                </a:lnTo>
                <a:cubicBezTo>
                  <a:pt x="38921" y="66475"/>
                  <a:pt x="38181" y="61592"/>
                  <a:pt x="38033" y="59816"/>
                </a:cubicBezTo>
                <a:cubicBezTo>
                  <a:pt x="37737" y="57004"/>
                  <a:pt x="63043" y="46201"/>
                  <a:pt x="58159" y="35842"/>
                </a:cubicBezTo>
                <a:cubicBezTo>
                  <a:pt x="56930" y="33347"/>
                  <a:pt x="55427" y="32416"/>
                  <a:pt x="53816" y="32416"/>
                </a:cubicBezTo>
                <a:cubicBezTo>
                  <a:pt x="49072" y="32416"/>
                  <a:pt x="43394" y="40493"/>
                  <a:pt x="41028" y="40493"/>
                </a:cubicBezTo>
                <a:cubicBezTo>
                  <a:pt x="40909" y="40493"/>
                  <a:pt x="40798" y="40472"/>
                  <a:pt x="40697" y="40430"/>
                </a:cubicBezTo>
                <a:cubicBezTo>
                  <a:pt x="37737" y="39246"/>
                  <a:pt x="54904" y="24595"/>
                  <a:pt x="49132" y="16308"/>
                </a:cubicBezTo>
                <a:cubicBezTo>
                  <a:pt x="47923" y="14645"/>
                  <a:pt x="46776" y="13977"/>
                  <a:pt x="45684" y="13977"/>
                </a:cubicBezTo>
                <a:cubicBezTo>
                  <a:pt x="41430" y="13977"/>
                  <a:pt x="38017" y="24127"/>
                  <a:pt x="35073" y="25187"/>
                </a:cubicBezTo>
                <a:cubicBezTo>
                  <a:pt x="34995" y="25212"/>
                  <a:pt x="34922" y="25224"/>
                  <a:pt x="34853" y="25224"/>
                </a:cubicBezTo>
                <a:cubicBezTo>
                  <a:pt x="31733" y="25224"/>
                  <a:pt x="38124" y="0"/>
                  <a:pt x="27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2" name="Google Shape;2612;p18"/>
          <p:cNvGrpSpPr/>
          <p:nvPr/>
        </p:nvGrpSpPr>
        <p:grpSpPr>
          <a:xfrm>
            <a:off x="650317" y="4193956"/>
            <a:ext cx="651515" cy="907170"/>
            <a:chOff x="6541738" y="3944816"/>
            <a:chExt cx="256704" cy="345813"/>
          </a:xfrm>
        </p:grpSpPr>
        <p:sp>
          <p:nvSpPr>
            <p:cNvPr id="2613" name="Google Shape;2613;p18"/>
            <p:cNvSpPr/>
            <p:nvPr/>
          </p:nvSpPr>
          <p:spPr>
            <a:xfrm>
              <a:off x="6643191" y="4022226"/>
              <a:ext cx="53506" cy="268403"/>
            </a:xfrm>
            <a:custGeom>
              <a:avLst/>
              <a:gdLst/>
              <a:ahLst/>
              <a:cxnLst/>
              <a:rect l="l" t="t" r="r" b="b"/>
              <a:pathLst>
                <a:path w="8585" h="43065" extrusionOk="0">
                  <a:moveTo>
                    <a:pt x="7104" y="0"/>
                  </a:moveTo>
                  <a:lnTo>
                    <a:pt x="7104" y="148"/>
                  </a:lnTo>
                  <a:cubicBezTo>
                    <a:pt x="4589" y="5624"/>
                    <a:pt x="2813" y="11395"/>
                    <a:pt x="1629" y="17167"/>
                  </a:cubicBezTo>
                  <a:cubicBezTo>
                    <a:pt x="1481" y="18203"/>
                    <a:pt x="1333" y="19386"/>
                    <a:pt x="1185" y="20422"/>
                  </a:cubicBezTo>
                  <a:cubicBezTo>
                    <a:pt x="1" y="27822"/>
                    <a:pt x="297" y="35665"/>
                    <a:pt x="2073" y="43064"/>
                  </a:cubicBezTo>
                  <a:lnTo>
                    <a:pt x="3997" y="43064"/>
                  </a:lnTo>
                  <a:cubicBezTo>
                    <a:pt x="2221" y="33149"/>
                    <a:pt x="2517" y="23086"/>
                    <a:pt x="4885" y="13467"/>
                  </a:cubicBezTo>
                  <a:cubicBezTo>
                    <a:pt x="5033" y="12579"/>
                    <a:pt x="5181" y="11691"/>
                    <a:pt x="5477" y="10803"/>
                  </a:cubicBezTo>
                  <a:cubicBezTo>
                    <a:pt x="6216" y="7695"/>
                    <a:pt x="7252" y="4588"/>
                    <a:pt x="8584" y="1480"/>
                  </a:cubicBezTo>
                  <a:lnTo>
                    <a:pt x="7400" y="296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18"/>
            <p:cNvSpPr/>
            <p:nvPr/>
          </p:nvSpPr>
          <p:spPr>
            <a:xfrm>
              <a:off x="6667173" y="4067418"/>
              <a:ext cx="76560" cy="41508"/>
            </a:xfrm>
            <a:custGeom>
              <a:avLst/>
              <a:gdLst/>
              <a:ahLst/>
              <a:cxnLst/>
              <a:rect l="l" t="t" r="r" b="b"/>
              <a:pathLst>
                <a:path w="12284" h="6660" extrusionOk="0">
                  <a:moveTo>
                    <a:pt x="11544" y="0"/>
                  </a:moveTo>
                  <a:lnTo>
                    <a:pt x="445" y="3996"/>
                  </a:lnTo>
                  <a:lnTo>
                    <a:pt x="1" y="6660"/>
                  </a:lnTo>
                  <a:lnTo>
                    <a:pt x="12284" y="222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18"/>
            <p:cNvSpPr/>
            <p:nvPr/>
          </p:nvSpPr>
          <p:spPr>
            <a:xfrm>
              <a:off x="6599844" y="4068303"/>
              <a:ext cx="62724" cy="83341"/>
            </a:xfrm>
            <a:custGeom>
              <a:avLst/>
              <a:gdLst/>
              <a:ahLst/>
              <a:cxnLst/>
              <a:rect l="l" t="t" r="r" b="b"/>
              <a:pathLst>
                <a:path w="10064" h="13372" extrusionOk="0">
                  <a:moveTo>
                    <a:pt x="672" y="0"/>
                  </a:moveTo>
                  <a:cubicBezTo>
                    <a:pt x="1" y="0"/>
                    <a:pt x="1" y="2374"/>
                    <a:pt x="1" y="2374"/>
                  </a:cubicBezTo>
                  <a:cubicBezTo>
                    <a:pt x="1" y="2374"/>
                    <a:pt x="6254" y="13372"/>
                    <a:pt x="9006" y="13372"/>
                  </a:cubicBezTo>
                  <a:cubicBezTo>
                    <a:pt x="9478" y="13372"/>
                    <a:pt x="9847" y="13048"/>
                    <a:pt x="10064" y="12289"/>
                  </a:cubicBezTo>
                  <a:lnTo>
                    <a:pt x="10064" y="11105"/>
                  </a:lnTo>
                  <a:cubicBezTo>
                    <a:pt x="10064" y="11105"/>
                    <a:pt x="4144" y="6370"/>
                    <a:pt x="2072" y="1930"/>
                  </a:cubicBezTo>
                  <a:cubicBezTo>
                    <a:pt x="1424" y="494"/>
                    <a:pt x="978" y="0"/>
                    <a:pt x="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18"/>
            <p:cNvSpPr/>
            <p:nvPr/>
          </p:nvSpPr>
          <p:spPr>
            <a:xfrm>
              <a:off x="6541738" y="4007480"/>
              <a:ext cx="95800" cy="79377"/>
            </a:xfrm>
            <a:custGeom>
              <a:avLst/>
              <a:gdLst/>
              <a:ahLst/>
              <a:cxnLst/>
              <a:rect l="l" t="t" r="r" b="b"/>
              <a:pathLst>
                <a:path w="15371" h="12736" extrusionOk="0">
                  <a:moveTo>
                    <a:pt x="7957" y="0"/>
                  </a:moveTo>
                  <a:cubicBezTo>
                    <a:pt x="7329" y="0"/>
                    <a:pt x="6693" y="95"/>
                    <a:pt x="6068" y="294"/>
                  </a:cubicBezTo>
                  <a:cubicBezTo>
                    <a:pt x="592" y="2070"/>
                    <a:pt x="0" y="9469"/>
                    <a:pt x="5032" y="11985"/>
                  </a:cubicBezTo>
                  <a:cubicBezTo>
                    <a:pt x="6009" y="12503"/>
                    <a:pt x="7009" y="12735"/>
                    <a:pt x="7973" y="12735"/>
                  </a:cubicBezTo>
                  <a:cubicBezTo>
                    <a:pt x="11974" y="12735"/>
                    <a:pt x="15371" y="8731"/>
                    <a:pt x="14059" y="4438"/>
                  </a:cubicBezTo>
                  <a:cubicBezTo>
                    <a:pt x="13103" y="1688"/>
                    <a:pt x="10600" y="0"/>
                    <a:pt x="79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18"/>
            <p:cNvSpPr/>
            <p:nvPr/>
          </p:nvSpPr>
          <p:spPr>
            <a:xfrm>
              <a:off x="6651492" y="3944816"/>
              <a:ext cx="106495" cy="88028"/>
            </a:xfrm>
            <a:custGeom>
              <a:avLst/>
              <a:gdLst/>
              <a:ahLst/>
              <a:cxnLst/>
              <a:rect l="l" t="t" r="r" b="b"/>
              <a:pathLst>
                <a:path w="17087" h="14124" extrusionOk="0">
                  <a:moveTo>
                    <a:pt x="8966" y="1"/>
                  </a:moveTo>
                  <a:cubicBezTo>
                    <a:pt x="8203" y="1"/>
                    <a:pt x="7425" y="131"/>
                    <a:pt x="6660" y="406"/>
                  </a:cubicBezTo>
                  <a:cubicBezTo>
                    <a:pt x="593" y="2330"/>
                    <a:pt x="1" y="10469"/>
                    <a:pt x="5624" y="13281"/>
                  </a:cubicBezTo>
                  <a:cubicBezTo>
                    <a:pt x="6727" y="13861"/>
                    <a:pt x="7852" y="14123"/>
                    <a:pt x="8935" y="14123"/>
                  </a:cubicBezTo>
                  <a:cubicBezTo>
                    <a:pt x="13372" y="14123"/>
                    <a:pt x="17086" y="9724"/>
                    <a:pt x="15540" y="4846"/>
                  </a:cubicBezTo>
                  <a:cubicBezTo>
                    <a:pt x="14600" y="1911"/>
                    <a:pt x="11892" y="1"/>
                    <a:pt x="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18"/>
            <p:cNvSpPr/>
            <p:nvPr/>
          </p:nvSpPr>
          <p:spPr>
            <a:xfrm>
              <a:off x="6725279" y="4047356"/>
              <a:ext cx="73163" cy="61147"/>
            </a:xfrm>
            <a:custGeom>
              <a:avLst/>
              <a:gdLst/>
              <a:ahLst/>
              <a:cxnLst/>
              <a:rect l="l" t="t" r="r" b="b"/>
              <a:pathLst>
                <a:path w="11739" h="9811" extrusionOk="0">
                  <a:moveTo>
                    <a:pt x="6090" y="0"/>
                  </a:moveTo>
                  <a:cubicBezTo>
                    <a:pt x="5594" y="0"/>
                    <a:pt x="5088" y="83"/>
                    <a:pt x="4588" y="260"/>
                  </a:cubicBezTo>
                  <a:cubicBezTo>
                    <a:pt x="445" y="1592"/>
                    <a:pt x="1" y="7215"/>
                    <a:pt x="3849" y="9287"/>
                  </a:cubicBezTo>
                  <a:cubicBezTo>
                    <a:pt x="4569" y="9647"/>
                    <a:pt x="5305" y="9810"/>
                    <a:pt x="6016" y="9810"/>
                  </a:cubicBezTo>
                  <a:cubicBezTo>
                    <a:pt x="9106" y="9810"/>
                    <a:pt x="11738" y="6735"/>
                    <a:pt x="10656" y="3367"/>
                  </a:cubicBezTo>
                  <a:cubicBezTo>
                    <a:pt x="9944" y="1351"/>
                    <a:pt x="8092" y="0"/>
                    <a:pt x="6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9" name="Google Shape;2619;p18"/>
          <p:cNvGrpSpPr/>
          <p:nvPr/>
        </p:nvGrpSpPr>
        <p:grpSpPr>
          <a:xfrm>
            <a:off x="8145480" y="681367"/>
            <a:ext cx="944551" cy="859071"/>
            <a:chOff x="7352852" y="1832283"/>
            <a:chExt cx="944551" cy="859071"/>
          </a:xfrm>
        </p:grpSpPr>
        <p:grpSp>
          <p:nvGrpSpPr>
            <p:cNvPr id="2620" name="Google Shape;2620;p18"/>
            <p:cNvGrpSpPr/>
            <p:nvPr/>
          </p:nvGrpSpPr>
          <p:grpSpPr>
            <a:xfrm>
              <a:off x="7380248" y="1832283"/>
              <a:ext cx="917155" cy="859071"/>
              <a:chOff x="6188398" y="2357771"/>
              <a:chExt cx="917155" cy="859071"/>
            </a:xfrm>
          </p:grpSpPr>
          <p:sp>
            <p:nvSpPr>
              <p:cNvPr id="2621" name="Google Shape;2621;p18"/>
              <p:cNvSpPr/>
              <p:nvPr/>
            </p:nvSpPr>
            <p:spPr>
              <a:xfrm>
                <a:off x="6724057" y="2357771"/>
                <a:ext cx="191100" cy="19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18"/>
              <p:cNvSpPr/>
              <p:nvPr/>
            </p:nvSpPr>
            <p:spPr>
              <a:xfrm>
                <a:off x="6915094" y="2569360"/>
                <a:ext cx="144300" cy="144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18"/>
              <p:cNvSpPr/>
              <p:nvPr/>
            </p:nvSpPr>
            <p:spPr>
              <a:xfrm rot="-7219201">
                <a:off x="6767615" y="2763222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18"/>
              <p:cNvSpPr/>
              <p:nvPr/>
            </p:nvSpPr>
            <p:spPr>
              <a:xfrm rot="-7199224">
                <a:off x="6713759" y="2603224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18"/>
              <p:cNvSpPr/>
              <p:nvPr/>
            </p:nvSpPr>
            <p:spPr>
              <a:xfrm>
                <a:off x="6459082" y="2712142"/>
                <a:ext cx="217200" cy="217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18"/>
              <p:cNvSpPr/>
              <p:nvPr/>
            </p:nvSpPr>
            <p:spPr>
              <a:xfrm>
                <a:off x="6406820" y="2361299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18"/>
              <p:cNvSpPr/>
              <p:nvPr/>
            </p:nvSpPr>
            <p:spPr>
              <a:xfrm rot="-7219201">
                <a:off x="6550216" y="2567296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18"/>
              <p:cNvSpPr/>
              <p:nvPr/>
            </p:nvSpPr>
            <p:spPr>
              <a:xfrm rot="-7199224">
                <a:off x="6336186" y="2632823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18"/>
              <p:cNvSpPr/>
              <p:nvPr/>
            </p:nvSpPr>
            <p:spPr>
              <a:xfrm rot="-7207624">
                <a:off x="6614444" y="2447117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18"/>
              <p:cNvSpPr/>
              <p:nvPr/>
            </p:nvSpPr>
            <p:spPr>
              <a:xfrm>
                <a:off x="6859853" y="2774638"/>
                <a:ext cx="245700" cy="245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18"/>
              <p:cNvSpPr/>
              <p:nvPr/>
            </p:nvSpPr>
            <p:spPr>
              <a:xfrm>
                <a:off x="6788630" y="3051842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18"/>
              <p:cNvSpPr/>
              <p:nvPr/>
            </p:nvSpPr>
            <p:spPr>
              <a:xfrm rot="-7199224">
                <a:off x="6672634" y="2893432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18"/>
              <p:cNvSpPr/>
              <p:nvPr/>
            </p:nvSpPr>
            <p:spPr>
              <a:xfrm>
                <a:off x="6281624" y="2787621"/>
                <a:ext cx="144300" cy="144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18"/>
              <p:cNvSpPr/>
              <p:nvPr/>
            </p:nvSpPr>
            <p:spPr>
              <a:xfrm rot="-7219201">
                <a:off x="6498603" y="2982898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18"/>
              <p:cNvSpPr/>
              <p:nvPr/>
            </p:nvSpPr>
            <p:spPr>
              <a:xfrm rot="-7199224">
                <a:off x="6610528" y="3056440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18"/>
              <p:cNvSpPr/>
              <p:nvPr/>
            </p:nvSpPr>
            <p:spPr>
              <a:xfrm rot="-7207624">
                <a:off x="6310075" y="2504495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18"/>
              <p:cNvSpPr/>
              <p:nvPr/>
            </p:nvSpPr>
            <p:spPr>
              <a:xfrm>
                <a:off x="6280030" y="2999937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18"/>
              <p:cNvSpPr/>
              <p:nvPr/>
            </p:nvSpPr>
            <p:spPr>
              <a:xfrm rot="-7207624">
                <a:off x="6200676" y="2648971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39" name="Google Shape;2639;p18"/>
            <p:cNvSpPr/>
            <p:nvPr/>
          </p:nvSpPr>
          <p:spPr>
            <a:xfrm rot="-7219201">
              <a:off x="7367178" y="2381860"/>
              <a:ext cx="77848" cy="7784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640" name="Google Shape;2640;p18"/>
          <p:cNvCxnSpPr/>
          <p:nvPr/>
        </p:nvCxnSpPr>
        <p:spPr>
          <a:xfrm>
            <a:off x="976075" y="701737"/>
            <a:ext cx="727516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41" name="Google Shape;2641;p18"/>
          <p:cNvSpPr txBox="1"/>
          <p:nvPr/>
        </p:nvSpPr>
        <p:spPr>
          <a:xfrm>
            <a:off x="485650" y="924326"/>
            <a:ext cx="3090972" cy="4197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chạy lon xon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gà mới nở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 đi vừa nhảy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em sáo xinh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nói linh tinh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con liếu điếu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nghịch hay tếu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cậu chìa vôi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chao đớp mồi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chim chèo bẻo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2" name="Google Shape;2642;p18"/>
          <p:cNvSpPr txBox="1"/>
          <p:nvPr/>
        </p:nvSpPr>
        <p:spPr>
          <a:xfrm>
            <a:off x="3672727" y="930263"/>
            <a:ext cx="4213409" cy="424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hay mách lẻo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Thím khách trước nhà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nhặt lân la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bà chim sẻ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tình có nghĩa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mẹ chim sâu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Giục hè đến mau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cô tu hú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nhem buồn ngủ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bác cú mèo…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43" name="Google Shape;2643;p18"/>
          <p:cNvGrpSpPr/>
          <p:nvPr/>
        </p:nvGrpSpPr>
        <p:grpSpPr>
          <a:xfrm>
            <a:off x="5437088" y="1891741"/>
            <a:ext cx="3534634" cy="1484928"/>
            <a:chOff x="8410237" y="5255090"/>
            <a:chExt cx="3534634" cy="1484928"/>
          </a:xfrm>
        </p:grpSpPr>
        <p:sp>
          <p:nvSpPr>
            <p:cNvPr id="2644" name="Google Shape;2644;p18"/>
            <p:cNvSpPr/>
            <p:nvPr/>
          </p:nvSpPr>
          <p:spPr>
            <a:xfrm>
              <a:off x="8410237" y="5865916"/>
              <a:ext cx="1872098" cy="874102"/>
            </a:xfrm>
            <a:prstGeom prst="ellipse">
              <a:avLst/>
            </a:prstGeom>
            <a:solidFill>
              <a:srgbClr val="FF9E20"/>
            </a:solidFill>
            <a:ln w="25400" cap="flat" cmpd="sng">
              <a:solidFill>
                <a:srgbClr val="BF6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THẢO LUẬN NHÓM 4</a:t>
              </a:r>
              <a:endParaRPr/>
            </a:p>
          </p:txBody>
        </p:sp>
        <p:pic>
          <p:nvPicPr>
            <p:cNvPr id="2645" name="Google Shape;2645;p18" descr="Giáo Dục, Học Tập, Học Sinh, Kiến Thức, Học Nhóm, Tải hình PNG 187 -  Free.Vector6.com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47210" y="5255090"/>
              <a:ext cx="1997661" cy="14849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2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0" name="Google Shape;2650;p19"/>
          <p:cNvSpPr/>
          <p:nvPr/>
        </p:nvSpPr>
        <p:spPr>
          <a:xfrm rot="10800000">
            <a:off x="202017" y="146851"/>
            <a:ext cx="8835656" cy="762573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1" name="Google Shape;2651;p19"/>
          <p:cNvSpPr txBox="1">
            <a:spLocks noGrp="1"/>
          </p:cNvSpPr>
          <p:nvPr>
            <p:ph type="title"/>
          </p:nvPr>
        </p:nvSpPr>
        <p:spPr>
          <a:xfrm>
            <a:off x="116953" y="199255"/>
            <a:ext cx="870493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Kể tên các loài chim được nhắc đến trong bài vè.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52" name="Google Shape;2652;p19"/>
          <p:cNvGrpSpPr/>
          <p:nvPr/>
        </p:nvGrpSpPr>
        <p:grpSpPr>
          <a:xfrm>
            <a:off x="8225300" y="4230351"/>
            <a:ext cx="630024" cy="605365"/>
            <a:chOff x="8054923" y="3518159"/>
            <a:chExt cx="829525" cy="797057"/>
          </a:xfrm>
        </p:grpSpPr>
        <p:sp>
          <p:nvSpPr>
            <p:cNvPr id="2653" name="Google Shape;2653;p19"/>
            <p:cNvSpPr/>
            <p:nvPr/>
          </p:nvSpPr>
          <p:spPr>
            <a:xfrm rot="-7222363">
              <a:off x="8084320" y="3975140"/>
              <a:ext cx="159605" cy="1596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19"/>
            <p:cNvSpPr/>
            <p:nvPr/>
          </p:nvSpPr>
          <p:spPr>
            <a:xfrm>
              <a:off x="8380448" y="3811216"/>
              <a:ext cx="504000" cy="50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19"/>
            <p:cNvSpPr/>
            <p:nvPr/>
          </p:nvSpPr>
          <p:spPr>
            <a:xfrm>
              <a:off x="8090928" y="3518159"/>
              <a:ext cx="338400" cy="33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6" name="Google Shape;2656;p19"/>
          <p:cNvGrpSpPr/>
          <p:nvPr/>
        </p:nvGrpSpPr>
        <p:grpSpPr>
          <a:xfrm>
            <a:off x="12338" y="0"/>
            <a:ext cx="711117" cy="539553"/>
            <a:chOff x="5875677" y="2109690"/>
            <a:chExt cx="711117" cy="539553"/>
          </a:xfrm>
        </p:grpSpPr>
        <p:sp>
          <p:nvSpPr>
            <p:cNvPr id="2657" name="Google Shape;2657;p19"/>
            <p:cNvSpPr/>
            <p:nvPr/>
          </p:nvSpPr>
          <p:spPr>
            <a:xfrm rot="-7222363">
              <a:off x="6280820" y="2460240"/>
              <a:ext cx="159605" cy="15960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19"/>
            <p:cNvSpPr/>
            <p:nvPr/>
          </p:nvSpPr>
          <p:spPr>
            <a:xfrm rot="-7198264">
              <a:off x="6330349" y="2149345"/>
              <a:ext cx="216790" cy="21679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19"/>
            <p:cNvSpPr/>
            <p:nvPr/>
          </p:nvSpPr>
          <p:spPr>
            <a:xfrm>
              <a:off x="5875677" y="2184481"/>
              <a:ext cx="338400" cy="33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0" name="Google Shape;2660;p19"/>
          <p:cNvSpPr/>
          <p:nvPr/>
        </p:nvSpPr>
        <p:spPr>
          <a:xfrm>
            <a:off x="8518571" y="3765341"/>
            <a:ext cx="651392" cy="722025"/>
          </a:xfrm>
          <a:custGeom>
            <a:avLst/>
            <a:gdLst/>
            <a:ahLst/>
            <a:cxnLst/>
            <a:rect l="l" t="t" r="r" b="b"/>
            <a:pathLst>
              <a:path w="63043" h="69879" extrusionOk="0">
                <a:moveTo>
                  <a:pt x="24372" y="5909"/>
                </a:moveTo>
                <a:cubicBezTo>
                  <a:pt x="24387" y="5909"/>
                  <a:pt x="24403" y="5922"/>
                  <a:pt x="24418" y="5948"/>
                </a:cubicBezTo>
                <a:cubicBezTo>
                  <a:pt x="25158" y="7132"/>
                  <a:pt x="25898" y="25483"/>
                  <a:pt x="27230" y="37026"/>
                </a:cubicBezTo>
                <a:cubicBezTo>
                  <a:pt x="29450" y="33622"/>
                  <a:pt x="38033" y="26223"/>
                  <a:pt x="41585" y="24743"/>
                </a:cubicBezTo>
                <a:cubicBezTo>
                  <a:pt x="41742" y="24674"/>
                  <a:pt x="41864" y="24642"/>
                  <a:pt x="41952" y="24642"/>
                </a:cubicBezTo>
                <a:cubicBezTo>
                  <a:pt x="43762" y="24642"/>
                  <a:pt x="31337" y="38519"/>
                  <a:pt x="27526" y="38802"/>
                </a:cubicBezTo>
                <a:lnTo>
                  <a:pt x="27526" y="39098"/>
                </a:lnTo>
                <a:cubicBezTo>
                  <a:pt x="27822" y="39542"/>
                  <a:pt x="27970" y="39986"/>
                  <a:pt x="27674" y="40134"/>
                </a:cubicBezTo>
                <a:cubicBezTo>
                  <a:pt x="27822" y="41613"/>
                  <a:pt x="28266" y="43241"/>
                  <a:pt x="28710" y="44721"/>
                </a:cubicBezTo>
                <a:cubicBezTo>
                  <a:pt x="29302" y="46645"/>
                  <a:pt x="30190" y="49605"/>
                  <a:pt x="31226" y="52860"/>
                </a:cubicBezTo>
                <a:cubicBezTo>
                  <a:pt x="33741" y="49901"/>
                  <a:pt x="44545" y="42205"/>
                  <a:pt x="47208" y="41761"/>
                </a:cubicBezTo>
                <a:cubicBezTo>
                  <a:pt x="47323" y="41738"/>
                  <a:pt x="47419" y="41727"/>
                  <a:pt x="47497" y="41727"/>
                </a:cubicBezTo>
                <a:cubicBezTo>
                  <a:pt x="49947" y="41727"/>
                  <a:pt x="35107" y="52601"/>
                  <a:pt x="31522" y="53748"/>
                </a:cubicBezTo>
                <a:cubicBezTo>
                  <a:pt x="33509" y="60827"/>
                  <a:pt x="35392" y="68740"/>
                  <a:pt x="34546" y="68740"/>
                </a:cubicBezTo>
                <a:cubicBezTo>
                  <a:pt x="34384" y="68740"/>
                  <a:pt x="34122" y="68450"/>
                  <a:pt x="33741" y="67807"/>
                </a:cubicBezTo>
                <a:cubicBezTo>
                  <a:pt x="33741" y="67807"/>
                  <a:pt x="32706" y="63072"/>
                  <a:pt x="31078" y="57152"/>
                </a:cubicBezTo>
                <a:lnTo>
                  <a:pt x="30634" y="55820"/>
                </a:lnTo>
                <a:cubicBezTo>
                  <a:pt x="30274" y="55907"/>
                  <a:pt x="29777" y="55945"/>
                  <a:pt x="29176" y="55945"/>
                </a:cubicBezTo>
                <a:cubicBezTo>
                  <a:pt x="23921" y="55945"/>
                  <a:pt x="10758" y="52975"/>
                  <a:pt x="12536" y="52975"/>
                </a:cubicBezTo>
                <a:cubicBezTo>
                  <a:pt x="12643" y="52975"/>
                  <a:pt x="12804" y="52986"/>
                  <a:pt x="13023" y="53008"/>
                </a:cubicBezTo>
                <a:cubicBezTo>
                  <a:pt x="17907" y="53452"/>
                  <a:pt x="27230" y="53452"/>
                  <a:pt x="30190" y="54488"/>
                </a:cubicBezTo>
                <a:cubicBezTo>
                  <a:pt x="29154" y="50493"/>
                  <a:pt x="27822" y="46645"/>
                  <a:pt x="26342" y="42945"/>
                </a:cubicBezTo>
                <a:cubicBezTo>
                  <a:pt x="25898" y="41761"/>
                  <a:pt x="25602" y="40577"/>
                  <a:pt x="25306" y="39246"/>
                </a:cubicBezTo>
                <a:cubicBezTo>
                  <a:pt x="21015" y="36878"/>
                  <a:pt x="11543" y="30514"/>
                  <a:pt x="13763" y="30514"/>
                </a:cubicBezTo>
                <a:cubicBezTo>
                  <a:pt x="15391" y="30514"/>
                  <a:pt x="21163" y="33918"/>
                  <a:pt x="24862" y="36582"/>
                </a:cubicBezTo>
                <a:cubicBezTo>
                  <a:pt x="22844" y="24616"/>
                  <a:pt x="23775" y="5909"/>
                  <a:pt x="24372" y="5909"/>
                </a:cubicBezTo>
                <a:close/>
                <a:moveTo>
                  <a:pt x="27426" y="0"/>
                </a:moveTo>
                <a:cubicBezTo>
                  <a:pt x="27219" y="0"/>
                  <a:pt x="27006" y="10"/>
                  <a:pt x="26786" y="29"/>
                </a:cubicBezTo>
                <a:cubicBezTo>
                  <a:pt x="14947" y="917"/>
                  <a:pt x="21902" y="19119"/>
                  <a:pt x="20275" y="24003"/>
                </a:cubicBezTo>
                <a:cubicBezTo>
                  <a:pt x="19968" y="24922"/>
                  <a:pt x="19557" y="25275"/>
                  <a:pt x="19053" y="25275"/>
                </a:cubicBezTo>
                <a:cubicBezTo>
                  <a:pt x="17382" y="25275"/>
                  <a:pt x="14691" y="21399"/>
                  <a:pt x="11409" y="21399"/>
                </a:cubicBezTo>
                <a:cubicBezTo>
                  <a:pt x="10418" y="21399"/>
                  <a:pt x="9374" y="21752"/>
                  <a:pt x="8288" y="22671"/>
                </a:cubicBezTo>
                <a:cubicBezTo>
                  <a:pt x="2516" y="27407"/>
                  <a:pt x="15687" y="43241"/>
                  <a:pt x="16871" y="46497"/>
                </a:cubicBezTo>
                <a:cubicBezTo>
                  <a:pt x="17084" y="47198"/>
                  <a:pt x="16827" y="47447"/>
                  <a:pt x="16250" y="47447"/>
                </a:cubicBezTo>
                <a:cubicBezTo>
                  <a:pt x="14834" y="47447"/>
                  <a:pt x="11496" y="45949"/>
                  <a:pt x="8467" y="45949"/>
                </a:cubicBezTo>
                <a:cubicBezTo>
                  <a:pt x="6737" y="45949"/>
                  <a:pt x="5107" y="46438"/>
                  <a:pt x="3996" y="47977"/>
                </a:cubicBezTo>
                <a:cubicBezTo>
                  <a:pt x="0" y="53304"/>
                  <a:pt x="2072" y="58780"/>
                  <a:pt x="14355" y="63220"/>
                </a:cubicBezTo>
                <a:cubicBezTo>
                  <a:pt x="18351" y="64699"/>
                  <a:pt x="29894" y="64699"/>
                  <a:pt x="31078" y="64995"/>
                </a:cubicBezTo>
                <a:cubicBezTo>
                  <a:pt x="31818" y="65291"/>
                  <a:pt x="32410" y="67659"/>
                  <a:pt x="32706" y="69879"/>
                </a:cubicBezTo>
                <a:lnTo>
                  <a:pt x="39069" y="69879"/>
                </a:lnTo>
                <a:cubicBezTo>
                  <a:pt x="38921" y="66475"/>
                  <a:pt x="38181" y="61592"/>
                  <a:pt x="38033" y="59816"/>
                </a:cubicBezTo>
                <a:cubicBezTo>
                  <a:pt x="37737" y="57004"/>
                  <a:pt x="63043" y="46201"/>
                  <a:pt x="58159" y="35842"/>
                </a:cubicBezTo>
                <a:cubicBezTo>
                  <a:pt x="56930" y="33347"/>
                  <a:pt x="55427" y="32416"/>
                  <a:pt x="53816" y="32416"/>
                </a:cubicBezTo>
                <a:cubicBezTo>
                  <a:pt x="49072" y="32416"/>
                  <a:pt x="43394" y="40493"/>
                  <a:pt x="41028" y="40493"/>
                </a:cubicBezTo>
                <a:cubicBezTo>
                  <a:pt x="40909" y="40493"/>
                  <a:pt x="40798" y="40472"/>
                  <a:pt x="40697" y="40430"/>
                </a:cubicBezTo>
                <a:cubicBezTo>
                  <a:pt x="37737" y="39246"/>
                  <a:pt x="54904" y="24595"/>
                  <a:pt x="49132" y="16308"/>
                </a:cubicBezTo>
                <a:cubicBezTo>
                  <a:pt x="47923" y="14645"/>
                  <a:pt x="46776" y="13977"/>
                  <a:pt x="45684" y="13977"/>
                </a:cubicBezTo>
                <a:cubicBezTo>
                  <a:pt x="41430" y="13977"/>
                  <a:pt x="38017" y="24127"/>
                  <a:pt x="35073" y="25187"/>
                </a:cubicBezTo>
                <a:cubicBezTo>
                  <a:pt x="34995" y="25212"/>
                  <a:pt x="34922" y="25224"/>
                  <a:pt x="34853" y="25224"/>
                </a:cubicBezTo>
                <a:cubicBezTo>
                  <a:pt x="31733" y="25224"/>
                  <a:pt x="38124" y="0"/>
                  <a:pt x="27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1" name="Google Shape;2661;p19"/>
          <p:cNvCxnSpPr/>
          <p:nvPr/>
        </p:nvCxnSpPr>
        <p:spPr>
          <a:xfrm>
            <a:off x="1188735" y="701737"/>
            <a:ext cx="6870753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662" name="Google Shape;2662;p19"/>
          <p:cNvGrpSpPr/>
          <p:nvPr/>
        </p:nvGrpSpPr>
        <p:grpSpPr>
          <a:xfrm>
            <a:off x="659080" y="1026454"/>
            <a:ext cx="1101927" cy="523220"/>
            <a:chOff x="202017" y="1017218"/>
            <a:chExt cx="1101927" cy="523220"/>
          </a:xfrm>
        </p:grpSpPr>
        <p:sp>
          <p:nvSpPr>
            <p:cNvPr id="2663" name="Google Shape;2663;p19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64" name="Google Shape;2664;p19"/>
            <p:cNvSpPr txBox="1"/>
            <p:nvPr/>
          </p:nvSpPr>
          <p:spPr>
            <a:xfrm>
              <a:off x="781044" y="1017218"/>
              <a:ext cx="522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gà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65" name="Google Shape;2665;p19"/>
          <p:cNvGrpSpPr/>
          <p:nvPr/>
        </p:nvGrpSpPr>
        <p:grpSpPr>
          <a:xfrm>
            <a:off x="638643" y="1903260"/>
            <a:ext cx="1241388" cy="523220"/>
            <a:chOff x="202017" y="1017218"/>
            <a:chExt cx="1241388" cy="523220"/>
          </a:xfrm>
        </p:grpSpPr>
        <p:sp>
          <p:nvSpPr>
            <p:cNvPr id="2666" name="Google Shape;2666;p19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67" name="Google Shape;2667;p19"/>
            <p:cNvSpPr txBox="1"/>
            <p:nvPr/>
          </p:nvSpPr>
          <p:spPr>
            <a:xfrm>
              <a:off x="781044" y="1017218"/>
              <a:ext cx="6623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sáo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68" name="Google Shape;2668;p19"/>
          <p:cNvGrpSpPr/>
          <p:nvPr/>
        </p:nvGrpSpPr>
        <p:grpSpPr>
          <a:xfrm>
            <a:off x="648193" y="2739692"/>
            <a:ext cx="2007623" cy="523220"/>
            <a:chOff x="202017" y="1017218"/>
            <a:chExt cx="2007623" cy="523220"/>
          </a:xfrm>
        </p:grpSpPr>
        <p:sp>
          <p:nvSpPr>
            <p:cNvPr id="2669" name="Google Shape;2669;p19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70" name="Google Shape;2670;p19"/>
            <p:cNvSpPr txBox="1"/>
            <p:nvPr/>
          </p:nvSpPr>
          <p:spPr>
            <a:xfrm>
              <a:off x="781044" y="1017218"/>
              <a:ext cx="14285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liếu điếu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71" name="Google Shape;2671;p19"/>
          <p:cNvGrpSpPr/>
          <p:nvPr/>
        </p:nvGrpSpPr>
        <p:grpSpPr>
          <a:xfrm>
            <a:off x="659080" y="3592052"/>
            <a:ext cx="1908237" cy="523220"/>
            <a:chOff x="202017" y="1017218"/>
            <a:chExt cx="1908237" cy="523220"/>
          </a:xfrm>
        </p:grpSpPr>
        <p:sp>
          <p:nvSpPr>
            <p:cNvPr id="2672" name="Google Shape;2672;p19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73" name="Google Shape;2673;p19"/>
            <p:cNvSpPr txBox="1"/>
            <p:nvPr/>
          </p:nvSpPr>
          <p:spPr>
            <a:xfrm>
              <a:off x="781044" y="1017218"/>
              <a:ext cx="132921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chìa vôi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74" name="Google Shape;2674;p19"/>
          <p:cNvGrpSpPr/>
          <p:nvPr/>
        </p:nvGrpSpPr>
        <p:grpSpPr>
          <a:xfrm>
            <a:off x="666706" y="4382712"/>
            <a:ext cx="2047699" cy="523220"/>
            <a:chOff x="202017" y="1017218"/>
            <a:chExt cx="2047699" cy="523220"/>
          </a:xfrm>
        </p:grpSpPr>
        <p:sp>
          <p:nvSpPr>
            <p:cNvPr id="2675" name="Google Shape;2675;p19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76" name="Google Shape;2676;p19"/>
            <p:cNvSpPr txBox="1"/>
            <p:nvPr/>
          </p:nvSpPr>
          <p:spPr>
            <a:xfrm>
              <a:off x="781044" y="1017218"/>
              <a:ext cx="14686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chèo bẻo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77" name="Google Shape;2677;p19"/>
          <p:cNvGrpSpPr/>
          <p:nvPr/>
        </p:nvGrpSpPr>
        <p:grpSpPr>
          <a:xfrm>
            <a:off x="4619845" y="998659"/>
            <a:ext cx="2426007" cy="523220"/>
            <a:chOff x="202017" y="1017218"/>
            <a:chExt cx="2426007" cy="523220"/>
          </a:xfrm>
        </p:grpSpPr>
        <p:sp>
          <p:nvSpPr>
            <p:cNvPr id="2678" name="Google Shape;2678;p19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79" name="Google Shape;2679;p19"/>
            <p:cNvSpPr txBox="1"/>
            <p:nvPr/>
          </p:nvSpPr>
          <p:spPr>
            <a:xfrm>
              <a:off x="781044" y="1017218"/>
              <a:ext cx="18469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chim khách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80" name="Google Shape;2680;p19"/>
          <p:cNvGrpSpPr/>
          <p:nvPr/>
        </p:nvGrpSpPr>
        <p:grpSpPr>
          <a:xfrm>
            <a:off x="4599408" y="1875465"/>
            <a:ext cx="1868162" cy="523220"/>
            <a:chOff x="202017" y="1017218"/>
            <a:chExt cx="1868162" cy="523220"/>
          </a:xfrm>
        </p:grpSpPr>
        <p:sp>
          <p:nvSpPr>
            <p:cNvPr id="2681" name="Google Shape;2681;p19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82" name="Google Shape;2682;p19"/>
            <p:cNvSpPr txBox="1"/>
            <p:nvPr/>
          </p:nvSpPr>
          <p:spPr>
            <a:xfrm>
              <a:off x="781044" y="1017218"/>
              <a:ext cx="12891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chim sẻ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83" name="Google Shape;2683;p19"/>
          <p:cNvGrpSpPr/>
          <p:nvPr/>
        </p:nvGrpSpPr>
        <p:grpSpPr>
          <a:xfrm>
            <a:off x="4608958" y="2711897"/>
            <a:ext cx="2047699" cy="523220"/>
            <a:chOff x="202017" y="1017218"/>
            <a:chExt cx="2047699" cy="523220"/>
          </a:xfrm>
        </p:grpSpPr>
        <p:sp>
          <p:nvSpPr>
            <p:cNvPr id="2684" name="Google Shape;2684;p19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85" name="Google Shape;2685;p19"/>
            <p:cNvSpPr txBox="1"/>
            <p:nvPr/>
          </p:nvSpPr>
          <p:spPr>
            <a:xfrm>
              <a:off x="781044" y="1017218"/>
              <a:ext cx="14686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chim sâu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86" name="Google Shape;2686;p19"/>
          <p:cNvGrpSpPr/>
          <p:nvPr/>
        </p:nvGrpSpPr>
        <p:grpSpPr>
          <a:xfrm>
            <a:off x="4619845" y="3564257"/>
            <a:ext cx="1491456" cy="523220"/>
            <a:chOff x="202017" y="1017218"/>
            <a:chExt cx="1491456" cy="523220"/>
          </a:xfrm>
        </p:grpSpPr>
        <p:sp>
          <p:nvSpPr>
            <p:cNvPr id="2687" name="Google Shape;2687;p19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88" name="Google Shape;2688;p19"/>
            <p:cNvSpPr txBox="1"/>
            <p:nvPr/>
          </p:nvSpPr>
          <p:spPr>
            <a:xfrm>
              <a:off x="781044" y="1017218"/>
              <a:ext cx="9124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tu hú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89" name="Google Shape;2689;p19"/>
          <p:cNvGrpSpPr/>
          <p:nvPr/>
        </p:nvGrpSpPr>
        <p:grpSpPr>
          <a:xfrm>
            <a:off x="4572004" y="4354917"/>
            <a:ext cx="1977723" cy="523220"/>
            <a:chOff x="61486" y="1017218"/>
            <a:chExt cx="1977723" cy="523220"/>
          </a:xfrm>
        </p:grpSpPr>
        <p:sp>
          <p:nvSpPr>
            <p:cNvPr id="2690" name="Google Shape;2690;p19"/>
            <p:cNvSpPr/>
            <p:nvPr/>
          </p:nvSpPr>
          <p:spPr>
            <a:xfrm>
              <a:off x="61486" y="1051791"/>
              <a:ext cx="797441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91" name="Google Shape;2691;p19"/>
            <p:cNvSpPr txBox="1"/>
            <p:nvPr/>
          </p:nvSpPr>
          <p:spPr>
            <a:xfrm>
              <a:off x="809385" y="1017218"/>
              <a:ext cx="12298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cú mèo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92" name="Google Shape;2692;p19"/>
          <p:cNvGrpSpPr/>
          <p:nvPr/>
        </p:nvGrpSpPr>
        <p:grpSpPr>
          <a:xfrm>
            <a:off x="-183444" y="4100125"/>
            <a:ext cx="892662" cy="972805"/>
            <a:chOff x="5846303" y="3012193"/>
            <a:chExt cx="834575" cy="909503"/>
          </a:xfrm>
        </p:grpSpPr>
        <p:sp>
          <p:nvSpPr>
            <p:cNvPr id="2693" name="Google Shape;2693;p19"/>
            <p:cNvSpPr/>
            <p:nvPr/>
          </p:nvSpPr>
          <p:spPr>
            <a:xfrm>
              <a:off x="5846303" y="3510027"/>
              <a:ext cx="325710" cy="359416"/>
            </a:xfrm>
            <a:custGeom>
              <a:avLst/>
              <a:gdLst/>
              <a:ahLst/>
              <a:cxnLst/>
              <a:rect l="l" t="t" r="r" b="b"/>
              <a:pathLst>
                <a:path w="52260" h="57668" extrusionOk="0">
                  <a:moveTo>
                    <a:pt x="19883" y="1"/>
                  </a:moveTo>
                  <a:cubicBezTo>
                    <a:pt x="18714" y="1"/>
                    <a:pt x="17558" y="344"/>
                    <a:pt x="16427" y="1085"/>
                  </a:cubicBezTo>
                  <a:cubicBezTo>
                    <a:pt x="0" y="11740"/>
                    <a:pt x="35517" y="52289"/>
                    <a:pt x="45432" y="57468"/>
                  </a:cubicBezTo>
                  <a:cubicBezTo>
                    <a:pt x="45691" y="57602"/>
                    <a:pt x="45923" y="57667"/>
                    <a:pt x="46129" y="57667"/>
                  </a:cubicBezTo>
                  <a:cubicBezTo>
                    <a:pt x="52260" y="57667"/>
                    <a:pt x="35016" y="1"/>
                    <a:pt x="19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19"/>
            <p:cNvSpPr/>
            <p:nvPr/>
          </p:nvSpPr>
          <p:spPr>
            <a:xfrm>
              <a:off x="6195865" y="3222758"/>
              <a:ext cx="130976" cy="337384"/>
            </a:xfrm>
            <a:custGeom>
              <a:avLst/>
              <a:gdLst/>
              <a:ahLst/>
              <a:cxnLst/>
              <a:rect l="l" t="t" r="r" b="b"/>
              <a:pathLst>
                <a:path w="21015" h="54133" extrusionOk="0">
                  <a:moveTo>
                    <a:pt x="12344" y="1"/>
                  </a:moveTo>
                  <a:cubicBezTo>
                    <a:pt x="11818" y="1"/>
                    <a:pt x="11256" y="180"/>
                    <a:pt x="10655" y="561"/>
                  </a:cubicBezTo>
                  <a:cubicBezTo>
                    <a:pt x="0" y="7368"/>
                    <a:pt x="13171" y="47177"/>
                    <a:pt x="16131" y="54132"/>
                  </a:cubicBezTo>
                  <a:lnTo>
                    <a:pt x="19830" y="48805"/>
                  </a:lnTo>
                  <a:cubicBezTo>
                    <a:pt x="19830" y="48805"/>
                    <a:pt x="21014" y="1"/>
                    <a:pt x="12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19"/>
            <p:cNvSpPr/>
            <p:nvPr/>
          </p:nvSpPr>
          <p:spPr>
            <a:xfrm>
              <a:off x="6420354" y="3012193"/>
              <a:ext cx="106632" cy="274448"/>
            </a:xfrm>
            <a:custGeom>
              <a:avLst/>
              <a:gdLst/>
              <a:ahLst/>
              <a:cxnLst/>
              <a:rect l="l" t="t" r="r" b="b"/>
              <a:pathLst>
                <a:path w="17109" h="44035" extrusionOk="0">
                  <a:moveTo>
                    <a:pt x="8294" y="1"/>
                  </a:moveTo>
                  <a:cubicBezTo>
                    <a:pt x="264" y="1"/>
                    <a:pt x="0" y="44035"/>
                    <a:pt x="4815" y="44035"/>
                  </a:cubicBezTo>
                  <a:cubicBezTo>
                    <a:pt x="5008" y="44035"/>
                    <a:pt x="5209" y="43964"/>
                    <a:pt x="5418" y="43817"/>
                  </a:cubicBezTo>
                  <a:cubicBezTo>
                    <a:pt x="15629" y="36418"/>
                    <a:pt x="17109" y="901"/>
                    <a:pt x="8525" y="13"/>
                  </a:cubicBezTo>
                  <a:cubicBezTo>
                    <a:pt x="8448" y="5"/>
                    <a:pt x="8370" y="1"/>
                    <a:pt x="8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19"/>
            <p:cNvSpPr/>
            <p:nvPr/>
          </p:nvSpPr>
          <p:spPr>
            <a:xfrm>
              <a:off x="6449503" y="3271553"/>
              <a:ext cx="231375" cy="82892"/>
            </a:xfrm>
            <a:custGeom>
              <a:avLst/>
              <a:gdLst/>
              <a:ahLst/>
              <a:cxnLst/>
              <a:rect l="l" t="t" r="r" b="b"/>
              <a:pathLst>
                <a:path w="37124" h="13300" extrusionOk="0">
                  <a:moveTo>
                    <a:pt x="25819" y="0"/>
                  </a:moveTo>
                  <a:cubicBezTo>
                    <a:pt x="15505" y="0"/>
                    <a:pt x="816" y="4718"/>
                    <a:pt x="1" y="9159"/>
                  </a:cubicBezTo>
                  <a:cubicBezTo>
                    <a:pt x="1" y="9159"/>
                    <a:pt x="12135" y="13299"/>
                    <a:pt x="22314" y="13299"/>
                  </a:cubicBezTo>
                  <a:cubicBezTo>
                    <a:pt x="28465" y="13299"/>
                    <a:pt x="33901" y="11788"/>
                    <a:pt x="35518" y="6939"/>
                  </a:cubicBezTo>
                  <a:cubicBezTo>
                    <a:pt x="37124" y="1891"/>
                    <a:pt x="32348" y="0"/>
                    <a:pt x="25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19"/>
            <p:cNvSpPr/>
            <p:nvPr/>
          </p:nvSpPr>
          <p:spPr>
            <a:xfrm>
              <a:off x="6266947" y="3535443"/>
              <a:ext cx="264270" cy="81191"/>
            </a:xfrm>
            <a:custGeom>
              <a:avLst/>
              <a:gdLst/>
              <a:ahLst/>
              <a:cxnLst/>
              <a:rect l="l" t="t" r="r" b="b"/>
              <a:pathLst>
                <a:path w="42402" h="13027" extrusionOk="0">
                  <a:moveTo>
                    <a:pt x="25937" y="1"/>
                  </a:moveTo>
                  <a:cubicBezTo>
                    <a:pt x="13928" y="1"/>
                    <a:pt x="0" y="3535"/>
                    <a:pt x="7538" y="7218"/>
                  </a:cubicBezTo>
                  <a:cubicBezTo>
                    <a:pt x="11111" y="8959"/>
                    <a:pt x="20698" y="13026"/>
                    <a:pt x="28747" y="13026"/>
                  </a:cubicBezTo>
                  <a:cubicBezTo>
                    <a:pt x="33697" y="13026"/>
                    <a:pt x="38066" y="11487"/>
                    <a:pt x="40095" y="6922"/>
                  </a:cubicBezTo>
                  <a:cubicBezTo>
                    <a:pt x="42401" y="1873"/>
                    <a:pt x="34677" y="1"/>
                    <a:pt x="25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19"/>
            <p:cNvSpPr/>
            <p:nvPr/>
          </p:nvSpPr>
          <p:spPr>
            <a:xfrm>
              <a:off x="6120670" y="3782331"/>
              <a:ext cx="294186" cy="89873"/>
            </a:xfrm>
            <a:custGeom>
              <a:avLst/>
              <a:gdLst/>
              <a:ahLst/>
              <a:cxnLst/>
              <a:rect l="l" t="t" r="r" b="b"/>
              <a:pathLst>
                <a:path w="47202" h="14420" extrusionOk="0">
                  <a:moveTo>
                    <a:pt x="34658" y="0"/>
                  </a:moveTo>
                  <a:cubicBezTo>
                    <a:pt x="21364" y="0"/>
                    <a:pt x="0" y="9075"/>
                    <a:pt x="7478" y="12593"/>
                  </a:cubicBezTo>
                  <a:cubicBezTo>
                    <a:pt x="10129" y="13782"/>
                    <a:pt x="15067" y="14420"/>
                    <a:pt x="20491" y="14420"/>
                  </a:cubicBezTo>
                  <a:cubicBezTo>
                    <a:pt x="32629" y="14420"/>
                    <a:pt x="47201" y="11226"/>
                    <a:pt x="44030" y="3862"/>
                  </a:cubicBezTo>
                  <a:cubicBezTo>
                    <a:pt x="42890" y="1086"/>
                    <a:pt x="39257" y="0"/>
                    <a:pt x="34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19"/>
            <p:cNvSpPr/>
            <p:nvPr/>
          </p:nvSpPr>
          <p:spPr>
            <a:xfrm>
              <a:off x="6076881" y="3026354"/>
              <a:ext cx="603213" cy="895342"/>
            </a:xfrm>
            <a:custGeom>
              <a:avLst/>
              <a:gdLst/>
              <a:ahLst/>
              <a:cxnLst/>
              <a:rect l="l" t="t" r="r" b="b"/>
              <a:pathLst>
                <a:path w="96785" h="143657" extrusionOk="0">
                  <a:moveTo>
                    <a:pt x="94432" y="0"/>
                  </a:moveTo>
                  <a:cubicBezTo>
                    <a:pt x="90866" y="0"/>
                    <a:pt x="80262" y="13788"/>
                    <a:pt x="65707" y="33850"/>
                  </a:cubicBezTo>
                  <a:lnTo>
                    <a:pt x="60232" y="41693"/>
                  </a:lnTo>
                  <a:cubicBezTo>
                    <a:pt x="56088" y="47317"/>
                    <a:pt x="51796" y="53384"/>
                    <a:pt x="47357" y="59748"/>
                  </a:cubicBezTo>
                  <a:cubicBezTo>
                    <a:pt x="44545" y="63743"/>
                    <a:pt x="41733" y="67887"/>
                    <a:pt x="38921" y="72031"/>
                  </a:cubicBezTo>
                  <a:cubicBezTo>
                    <a:pt x="37146" y="74990"/>
                    <a:pt x="35222" y="77950"/>
                    <a:pt x="33446" y="80910"/>
                  </a:cubicBezTo>
                  <a:cubicBezTo>
                    <a:pt x="24419" y="95561"/>
                    <a:pt x="16575" y="110359"/>
                    <a:pt x="9472" y="124714"/>
                  </a:cubicBezTo>
                  <a:lnTo>
                    <a:pt x="5328" y="132853"/>
                  </a:lnTo>
                  <a:cubicBezTo>
                    <a:pt x="3553" y="136553"/>
                    <a:pt x="1777" y="140105"/>
                    <a:pt x="1" y="143656"/>
                  </a:cubicBezTo>
                  <a:lnTo>
                    <a:pt x="12136" y="143656"/>
                  </a:lnTo>
                  <a:cubicBezTo>
                    <a:pt x="13468" y="140845"/>
                    <a:pt x="14800" y="137737"/>
                    <a:pt x="16131" y="134481"/>
                  </a:cubicBezTo>
                  <a:cubicBezTo>
                    <a:pt x="17315" y="131965"/>
                    <a:pt x="18351" y="129302"/>
                    <a:pt x="19535" y="126638"/>
                  </a:cubicBezTo>
                  <a:cubicBezTo>
                    <a:pt x="23235" y="118203"/>
                    <a:pt x="27378" y="108731"/>
                    <a:pt x="32262" y="98076"/>
                  </a:cubicBezTo>
                  <a:cubicBezTo>
                    <a:pt x="33742" y="94969"/>
                    <a:pt x="35370" y="91713"/>
                    <a:pt x="36998" y="88457"/>
                  </a:cubicBezTo>
                  <a:cubicBezTo>
                    <a:pt x="37738" y="86977"/>
                    <a:pt x="38626" y="85497"/>
                    <a:pt x="39365" y="84166"/>
                  </a:cubicBezTo>
                  <a:cubicBezTo>
                    <a:pt x="46321" y="72179"/>
                    <a:pt x="53868" y="60488"/>
                    <a:pt x="62007" y="49241"/>
                  </a:cubicBezTo>
                  <a:cubicBezTo>
                    <a:pt x="63487" y="47317"/>
                    <a:pt x="64819" y="45245"/>
                    <a:pt x="66299" y="43321"/>
                  </a:cubicBezTo>
                  <a:cubicBezTo>
                    <a:pt x="82430" y="21271"/>
                    <a:pt x="96784" y="3956"/>
                    <a:pt x="95453" y="701"/>
                  </a:cubicBezTo>
                  <a:cubicBezTo>
                    <a:pt x="95233" y="228"/>
                    <a:pt x="94891" y="0"/>
                    <a:pt x="944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00" name="Google Shape;2700;p19" descr="Cách cắt tiết gà đúng chuẩn ngay từ nhát đầu tiên có thể bạn chưa biế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0031" y="979640"/>
            <a:ext cx="1194826" cy="67209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01" name="Google Shape;2701;p19" descr="Chim sáo là gì? Những điều bạn chưa biết về chim sáo"/>
          <p:cNvPicPr preferRelativeResize="0"/>
          <p:nvPr/>
        </p:nvPicPr>
        <p:blipFill rotWithShape="1">
          <a:blip r:embed="rId4">
            <a:alphaModFix/>
          </a:blip>
          <a:srcRect l="2636" t="7102" r="13773" b="6526"/>
          <a:stretch/>
        </p:blipFill>
        <p:spPr>
          <a:xfrm>
            <a:off x="1989065" y="1864832"/>
            <a:ext cx="1200701" cy="676349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702" name="Google Shape;2702;p19" descr="Garrulax perspicillatus - Masked Laughingthrush - Bò chao, Liếu điếu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19" descr="Garrulax perspicillatus - Masked Laughingthrush - Bò chao, Liếu điếu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19" descr="Garrulax perspicillatus - Masked Laughingthrush - Bò chao, Liếu điếu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19" descr="Garrulax perspicillatus - Masked Laughingthrush - Bò chao, Liếu điếu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6" name="Google Shape;2706;p19" descr="Chim liếu điếu là chim gì? Những điều thú vị nhất về chim nhất định phải  đọc - wowhay"/>
          <p:cNvPicPr preferRelativeResize="0"/>
          <p:nvPr/>
        </p:nvPicPr>
        <p:blipFill rotWithShape="1">
          <a:blip r:embed="rId5">
            <a:alphaModFix/>
          </a:blip>
          <a:srcRect r="50000" b="7919"/>
          <a:stretch/>
        </p:blipFill>
        <p:spPr>
          <a:xfrm>
            <a:off x="2739739" y="2739654"/>
            <a:ext cx="1237420" cy="66276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07" name="Google Shape;2707;p19" descr="Chìa vôi trắng – Wikipedia tiếng Việ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44866" y="3589614"/>
            <a:ext cx="1053722" cy="63602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08" name="Google Shape;2708;p19" descr="Chèo bẻo – Wikipedia tiếng Việ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52740" y="4412023"/>
            <a:ext cx="1099013" cy="658183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09" name="Google Shape;2709;p19" descr="Chim khách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42976" y="833948"/>
            <a:ext cx="1221400" cy="62399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10" name="Google Shape;2710;p19" descr="Bài thuốc từ chim sẻ chữa nam giới liệt dương, ít tinh - VietNamNe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97945" y="1654611"/>
            <a:ext cx="1266017" cy="744074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11" name="Google Shape;2711;p19" descr="Chim sâu và những thông tin cơ bản về loài chim này - KhoaHoc.tv"/>
          <p:cNvPicPr preferRelativeResize="0"/>
          <p:nvPr/>
        </p:nvPicPr>
        <p:blipFill rotWithShape="1">
          <a:blip r:embed="rId10">
            <a:alphaModFix/>
          </a:blip>
          <a:srcRect l="19945" t="17358" r="19592"/>
          <a:stretch/>
        </p:blipFill>
        <p:spPr>
          <a:xfrm>
            <a:off x="6746735" y="2603404"/>
            <a:ext cx="1276726" cy="70331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12" name="Google Shape;2712;p19" descr="Chim tu hú loài chim “lưu manh” nhất trong thế giới tự nhiên"/>
          <p:cNvPicPr preferRelativeResize="0"/>
          <p:nvPr/>
        </p:nvPicPr>
        <p:blipFill rotWithShape="1">
          <a:blip r:embed="rId11">
            <a:alphaModFix/>
          </a:blip>
          <a:srcRect t="7030" r="17369"/>
          <a:stretch/>
        </p:blipFill>
        <p:spPr>
          <a:xfrm>
            <a:off x="6206718" y="3511911"/>
            <a:ext cx="1178380" cy="713723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13" name="Google Shape;2713;p19" descr="Nằm mơ thấy con chim cú mèo mang ý nghĩa tốt hay xấu?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549727" y="4424217"/>
            <a:ext cx="1103949" cy="62744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p20"/>
          <p:cNvSpPr/>
          <p:nvPr/>
        </p:nvSpPr>
        <p:spPr>
          <a:xfrm rot="10800000">
            <a:off x="202017" y="146851"/>
            <a:ext cx="8835656" cy="762573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p20"/>
          <p:cNvSpPr txBox="1">
            <a:spLocks noGrp="1"/>
          </p:cNvSpPr>
          <p:nvPr>
            <p:ph type="title"/>
          </p:nvPr>
        </p:nvSpPr>
        <p:spPr>
          <a:xfrm>
            <a:off x="116953" y="199255"/>
            <a:ext cx="870493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Chơi đố vui về các loài chim.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20" name="Google Shape;2720;p20"/>
          <p:cNvGrpSpPr/>
          <p:nvPr/>
        </p:nvGrpSpPr>
        <p:grpSpPr>
          <a:xfrm>
            <a:off x="8225300" y="4230351"/>
            <a:ext cx="630024" cy="605365"/>
            <a:chOff x="8054923" y="3518159"/>
            <a:chExt cx="829525" cy="797057"/>
          </a:xfrm>
        </p:grpSpPr>
        <p:sp>
          <p:nvSpPr>
            <p:cNvPr id="2721" name="Google Shape;2721;p20"/>
            <p:cNvSpPr/>
            <p:nvPr/>
          </p:nvSpPr>
          <p:spPr>
            <a:xfrm rot="-7222363">
              <a:off x="8084320" y="3975140"/>
              <a:ext cx="159605" cy="1596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20"/>
            <p:cNvSpPr/>
            <p:nvPr/>
          </p:nvSpPr>
          <p:spPr>
            <a:xfrm>
              <a:off x="8380448" y="3811216"/>
              <a:ext cx="504000" cy="50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20"/>
            <p:cNvSpPr/>
            <p:nvPr/>
          </p:nvSpPr>
          <p:spPr>
            <a:xfrm>
              <a:off x="8090928" y="3518159"/>
              <a:ext cx="338400" cy="33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4" name="Google Shape;2724;p20"/>
          <p:cNvGrpSpPr/>
          <p:nvPr/>
        </p:nvGrpSpPr>
        <p:grpSpPr>
          <a:xfrm>
            <a:off x="1116144" y="4623356"/>
            <a:ext cx="559634" cy="544814"/>
            <a:chOff x="4979796" y="2161630"/>
            <a:chExt cx="559634" cy="544814"/>
          </a:xfrm>
        </p:grpSpPr>
        <p:sp>
          <p:nvSpPr>
            <p:cNvPr id="2725" name="Google Shape;2725;p20"/>
            <p:cNvSpPr/>
            <p:nvPr/>
          </p:nvSpPr>
          <p:spPr>
            <a:xfrm rot="-7198264">
              <a:off x="5282985" y="2449999"/>
              <a:ext cx="216790" cy="216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20"/>
            <p:cNvSpPr/>
            <p:nvPr/>
          </p:nvSpPr>
          <p:spPr>
            <a:xfrm rot="-7208902">
              <a:off x="5229369" y="2186838"/>
              <a:ext cx="137384" cy="13738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20"/>
            <p:cNvSpPr/>
            <p:nvPr/>
          </p:nvSpPr>
          <p:spPr>
            <a:xfrm rot="-7208902">
              <a:off x="5005004" y="2483143"/>
              <a:ext cx="137384" cy="13738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8" name="Google Shape;2728;p20"/>
          <p:cNvGrpSpPr/>
          <p:nvPr/>
        </p:nvGrpSpPr>
        <p:grpSpPr>
          <a:xfrm>
            <a:off x="12338" y="0"/>
            <a:ext cx="711117" cy="539553"/>
            <a:chOff x="5875677" y="2109690"/>
            <a:chExt cx="711117" cy="539553"/>
          </a:xfrm>
        </p:grpSpPr>
        <p:sp>
          <p:nvSpPr>
            <p:cNvPr id="2729" name="Google Shape;2729;p20"/>
            <p:cNvSpPr/>
            <p:nvPr/>
          </p:nvSpPr>
          <p:spPr>
            <a:xfrm rot="-7222363">
              <a:off x="6280820" y="2460240"/>
              <a:ext cx="159605" cy="15960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20"/>
            <p:cNvSpPr/>
            <p:nvPr/>
          </p:nvSpPr>
          <p:spPr>
            <a:xfrm rot="-7198264">
              <a:off x="6330349" y="2149345"/>
              <a:ext cx="216790" cy="21679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20"/>
            <p:cNvSpPr/>
            <p:nvPr/>
          </p:nvSpPr>
          <p:spPr>
            <a:xfrm>
              <a:off x="5875677" y="2184481"/>
              <a:ext cx="338400" cy="33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2" name="Google Shape;2732;p20"/>
          <p:cNvGrpSpPr/>
          <p:nvPr/>
        </p:nvGrpSpPr>
        <p:grpSpPr>
          <a:xfrm>
            <a:off x="-183444" y="4100125"/>
            <a:ext cx="892662" cy="972805"/>
            <a:chOff x="5846303" y="3012193"/>
            <a:chExt cx="834575" cy="909503"/>
          </a:xfrm>
        </p:grpSpPr>
        <p:sp>
          <p:nvSpPr>
            <p:cNvPr id="2733" name="Google Shape;2733;p20"/>
            <p:cNvSpPr/>
            <p:nvPr/>
          </p:nvSpPr>
          <p:spPr>
            <a:xfrm>
              <a:off x="5846303" y="3510027"/>
              <a:ext cx="325710" cy="359416"/>
            </a:xfrm>
            <a:custGeom>
              <a:avLst/>
              <a:gdLst/>
              <a:ahLst/>
              <a:cxnLst/>
              <a:rect l="l" t="t" r="r" b="b"/>
              <a:pathLst>
                <a:path w="52260" h="57668" extrusionOk="0">
                  <a:moveTo>
                    <a:pt x="19883" y="1"/>
                  </a:moveTo>
                  <a:cubicBezTo>
                    <a:pt x="18714" y="1"/>
                    <a:pt x="17558" y="344"/>
                    <a:pt x="16427" y="1085"/>
                  </a:cubicBezTo>
                  <a:cubicBezTo>
                    <a:pt x="0" y="11740"/>
                    <a:pt x="35517" y="52289"/>
                    <a:pt x="45432" y="57468"/>
                  </a:cubicBezTo>
                  <a:cubicBezTo>
                    <a:pt x="45691" y="57602"/>
                    <a:pt x="45923" y="57667"/>
                    <a:pt x="46129" y="57667"/>
                  </a:cubicBezTo>
                  <a:cubicBezTo>
                    <a:pt x="52260" y="57667"/>
                    <a:pt x="35016" y="1"/>
                    <a:pt x="19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20"/>
            <p:cNvSpPr/>
            <p:nvPr/>
          </p:nvSpPr>
          <p:spPr>
            <a:xfrm>
              <a:off x="6195865" y="3222758"/>
              <a:ext cx="130976" cy="337384"/>
            </a:xfrm>
            <a:custGeom>
              <a:avLst/>
              <a:gdLst/>
              <a:ahLst/>
              <a:cxnLst/>
              <a:rect l="l" t="t" r="r" b="b"/>
              <a:pathLst>
                <a:path w="21015" h="54133" extrusionOk="0">
                  <a:moveTo>
                    <a:pt x="12344" y="1"/>
                  </a:moveTo>
                  <a:cubicBezTo>
                    <a:pt x="11818" y="1"/>
                    <a:pt x="11256" y="180"/>
                    <a:pt x="10655" y="561"/>
                  </a:cubicBezTo>
                  <a:cubicBezTo>
                    <a:pt x="0" y="7368"/>
                    <a:pt x="13171" y="47177"/>
                    <a:pt x="16131" y="54132"/>
                  </a:cubicBezTo>
                  <a:lnTo>
                    <a:pt x="19830" y="48805"/>
                  </a:lnTo>
                  <a:cubicBezTo>
                    <a:pt x="19830" y="48805"/>
                    <a:pt x="21014" y="1"/>
                    <a:pt x="12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20"/>
            <p:cNvSpPr/>
            <p:nvPr/>
          </p:nvSpPr>
          <p:spPr>
            <a:xfrm>
              <a:off x="6420354" y="3012193"/>
              <a:ext cx="106632" cy="274448"/>
            </a:xfrm>
            <a:custGeom>
              <a:avLst/>
              <a:gdLst/>
              <a:ahLst/>
              <a:cxnLst/>
              <a:rect l="l" t="t" r="r" b="b"/>
              <a:pathLst>
                <a:path w="17109" h="44035" extrusionOk="0">
                  <a:moveTo>
                    <a:pt x="8294" y="1"/>
                  </a:moveTo>
                  <a:cubicBezTo>
                    <a:pt x="264" y="1"/>
                    <a:pt x="0" y="44035"/>
                    <a:pt x="4815" y="44035"/>
                  </a:cubicBezTo>
                  <a:cubicBezTo>
                    <a:pt x="5008" y="44035"/>
                    <a:pt x="5209" y="43964"/>
                    <a:pt x="5418" y="43817"/>
                  </a:cubicBezTo>
                  <a:cubicBezTo>
                    <a:pt x="15629" y="36418"/>
                    <a:pt x="17109" y="901"/>
                    <a:pt x="8525" y="13"/>
                  </a:cubicBezTo>
                  <a:cubicBezTo>
                    <a:pt x="8448" y="5"/>
                    <a:pt x="8370" y="1"/>
                    <a:pt x="8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20"/>
            <p:cNvSpPr/>
            <p:nvPr/>
          </p:nvSpPr>
          <p:spPr>
            <a:xfrm>
              <a:off x="6449503" y="3271553"/>
              <a:ext cx="231375" cy="82892"/>
            </a:xfrm>
            <a:custGeom>
              <a:avLst/>
              <a:gdLst/>
              <a:ahLst/>
              <a:cxnLst/>
              <a:rect l="l" t="t" r="r" b="b"/>
              <a:pathLst>
                <a:path w="37124" h="13300" extrusionOk="0">
                  <a:moveTo>
                    <a:pt x="25819" y="0"/>
                  </a:moveTo>
                  <a:cubicBezTo>
                    <a:pt x="15505" y="0"/>
                    <a:pt x="816" y="4718"/>
                    <a:pt x="1" y="9159"/>
                  </a:cubicBezTo>
                  <a:cubicBezTo>
                    <a:pt x="1" y="9159"/>
                    <a:pt x="12135" y="13299"/>
                    <a:pt x="22314" y="13299"/>
                  </a:cubicBezTo>
                  <a:cubicBezTo>
                    <a:pt x="28465" y="13299"/>
                    <a:pt x="33901" y="11788"/>
                    <a:pt x="35518" y="6939"/>
                  </a:cubicBezTo>
                  <a:cubicBezTo>
                    <a:pt x="37124" y="1891"/>
                    <a:pt x="32348" y="0"/>
                    <a:pt x="25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20"/>
            <p:cNvSpPr/>
            <p:nvPr/>
          </p:nvSpPr>
          <p:spPr>
            <a:xfrm>
              <a:off x="6266947" y="3535443"/>
              <a:ext cx="264270" cy="81191"/>
            </a:xfrm>
            <a:custGeom>
              <a:avLst/>
              <a:gdLst/>
              <a:ahLst/>
              <a:cxnLst/>
              <a:rect l="l" t="t" r="r" b="b"/>
              <a:pathLst>
                <a:path w="42402" h="13027" extrusionOk="0">
                  <a:moveTo>
                    <a:pt x="25937" y="1"/>
                  </a:moveTo>
                  <a:cubicBezTo>
                    <a:pt x="13928" y="1"/>
                    <a:pt x="0" y="3535"/>
                    <a:pt x="7538" y="7218"/>
                  </a:cubicBezTo>
                  <a:cubicBezTo>
                    <a:pt x="11111" y="8959"/>
                    <a:pt x="20698" y="13026"/>
                    <a:pt x="28747" y="13026"/>
                  </a:cubicBezTo>
                  <a:cubicBezTo>
                    <a:pt x="33697" y="13026"/>
                    <a:pt x="38066" y="11487"/>
                    <a:pt x="40095" y="6922"/>
                  </a:cubicBezTo>
                  <a:cubicBezTo>
                    <a:pt x="42401" y="1873"/>
                    <a:pt x="34677" y="1"/>
                    <a:pt x="25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20"/>
            <p:cNvSpPr/>
            <p:nvPr/>
          </p:nvSpPr>
          <p:spPr>
            <a:xfrm>
              <a:off x="6120670" y="3782331"/>
              <a:ext cx="294186" cy="89873"/>
            </a:xfrm>
            <a:custGeom>
              <a:avLst/>
              <a:gdLst/>
              <a:ahLst/>
              <a:cxnLst/>
              <a:rect l="l" t="t" r="r" b="b"/>
              <a:pathLst>
                <a:path w="47202" h="14420" extrusionOk="0">
                  <a:moveTo>
                    <a:pt x="34658" y="0"/>
                  </a:moveTo>
                  <a:cubicBezTo>
                    <a:pt x="21364" y="0"/>
                    <a:pt x="0" y="9075"/>
                    <a:pt x="7478" y="12593"/>
                  </a:cubicBezTo>
                  <a:cubicBezTo>
                    <a:pt x="10129" y="13782"/>
                    <a:pt x="15067" y="14420"/>
                    <a:pt x="20491" y="14420"/>
                  </a:cubicBezTo>
                  <a:cubicBezTo>
                    <a:pt x="32629" y="14420"/>
                    <a:pt x="47201" y="11226"/>
                    <a:pt x="44030" y="3862"/>
                  </a:cubicBezTo>
                  <a:cubicBezTo>
                    <a:pt x="42890" y="1086"/>
                    <a:pt x="39257" y="0"/>
                    <a:pt x="34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20"/>
            <p:cNvSpPr/>
            <p:nvPr/>
          </p:nvSpPr>
          <p:spPr>
            <a:xfrm>
              <a:off x="6076881" y="3026354"/>
              <a:ext cx="603213" cy="895342"/>
            </a:xfrm>
            <a:custGeom>
              <a:avLst/>
              <a:gdLst/>
              <a:ahLst/>
              <a:cxnLst/>
              <a:rect l="l" t="t" r="r" b="b"/>
              <a:pathLst>
                <a:path w="96785" h="143657" extrusionOk="0">
                  <a:moveTo>
                    <a:pt x="94432" y="0"/>
                  </a:moveTo>
                  <a:cubicBezTo>
                    <a:pt x="90866" y="0"/>
                    <a:pt x="80262" y="13788"/>
                    <a:pt x="65707" y="33850"/>
                  </a:cubicBezTo>
                  <a:lnTo>
                    <a:pt x="60232" y="41693"/>
                  </a:lnTo>
                  <a:cubicBezTo>
                    <a:pt x="56088" y="47317"/>
                    <a:pt x="51796" y="53384"/>
                    <a:pt x="47357" y="59748"/>
                  </a:cubicBezTo>
                  <a:cubicBezTo>
                    <a:pt x="44545" y="63743"/>
                    <a:pt x="41733" y="67887"/>
                    <a:pt x="38921" y="72031"/>
                  </a:cubicBezTo>
                  <a:cubicBezTo>
                    <a:pt x="37146" y="74990"/>
                    <a:pt x="35222" y="77950"/>
                    <a:pt x="33446" y="80910"/>
                  </a:cubicBezTo>
                  <a:cubicBezTo>
                    <a:pt x="24419" y="95561"/>
                    <a:pt x="16575" y="110359"/>
                    <a:pt x="9472" y="124714"/>
                  </a:cubicBezTo>
                  <a:lnTo>
                    <a:pt x="5328" y="132853"/>
                  </a:lnTo>
                  <a:cubicBezTo>
                    <a:pt x="3553" y="136553"/>
                    <a:pt x="1777" y="140105"/>
                    <a:pt x="1" y="143656"/>
                  </a:cubicBezTo>
                  <a:lnTo>
                    <a:pt x="12136" y="143656"/>
                  </a:lnTo>
                  <a:cubicBezTo>
                    <a:pt x="13468" y="140845"/>
                    <a:pt x="14800" y="137737"/>
                    <a:pt x="16131" y="134481"/>
                  </a:cubicBezTo>
                  <a:cubicBezTo>
                    <a:pt x="17315" y="131965"/>
                    <a:pt x="18351" y="129302"/>
                    <a:pt x="19535" y="126638"/>
                  </a:cubicBezTo>
                  <a:cubicBezTo>
                    <a:pt x="23235" y="118203"/>
                    <a:pt x="27378" y="108731"/>
                    <a:pt x="32262" y="98076"/>
                  </a:cubicBezTo>
                  <a:cubicBezTo>
                    <a:pt x="33742" y="94969"/>
                    <a:pt x="35370" y="91713"/>
                    <a:pt x="36998" y="88457"/>
                  </a:cubicBezTo>
                  <a:cubicBezTo>
                    <a:pt x="37738" y="86977"/>
                    <a:pt x="38626" y="85497"/>
                    <a:pt x="39365" y="84166"/>
                  </a:cubicBezTo>
                  <a:cubicBezTo>
                    <a:pt x="46321" y="72179"/>
                    <a:pt x="53868" y="60488"/>
                    <a:pt x="62007" y="49241"/>
                  </a:cubicBezTo>
                  <a:cubicBezTo>
                    <a:pt x="63487" y="47317"/>
                    <a:pt x="64819" y="45245"/>
                    <a:pt x="66299" y="43321"/>
                  </a:cubicBezTo>
                  <a:cubicBezTo>
                    <a:pt x="82430" y="21271"/>
                    <a:pt x="96784" y="3956"/>
                    <a:pt x="95453" y="701"/>
                  </a:cubicBezTo>
                  <a:cubicBezTo>
                    <a:pt x="95233" y="228"/>
                    <a:pt x="94891" y="0"/>
                    <a:pt x="944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0" name="Google Shape;2740;p20"/>
          <p:cNvSpPr/>
          <p:nvPr/>
        </p:nvSpPr>
        <p:spPr>
          <a:xfrm>
            <a:off x="8518571" y="3765341"/>
            <a:ext cx="651392" cy="722025"/>
          </a:xfrm>
          <a:custGeom>
            <a:avLst/>
            <a:gdLst/>
            <a:ahLst/>
            <a:cxnLst/>
            <a:rect l="l" t="t" r="r" b="b"/>
            <a:pathLst>
              <a:path w="63043" h="69879" extrusionOk="0">
                <a:moveTo>
                  <a:pt x="24372" y="5909"/>
                </a:moveTo>
                <a:cubicBezTo>
                  <a:pt x="24387" y="5909"/>
                  <a:pt x="24403" y="5922"/>
                  <a:pt x="24418" y="5948"/>
                </a:cubicBezTo>
                <a:cubicBezTo>
                  <a:pt x="25158" y="7132"/>
                  <a:pt x="25898" y="25483"/>
                  <a:pt x="27230" y="37026"/>
                </a:cubicBezTo>
                <a:cubicBezTo>
                  <a:pt x="29450" y="33622"/>
                  <a:pt x="38033" y="26223"/>
                  <a:pt x="41585" y="24743"/>
                </a:cubicBezTo>
                <a:cubicBezTo>
                  <a:pt x="41742" y="24674"/>
                  <a:pt x="41864" y="24642"/>
                  <a:pt x="41952" y="24642"/>
                </a:cubicBezTo>
                <a:cubicBezTo>
                  <a:pt x="43762" y="24642"/>
                  <a:pt x="31337" y="38519"/>
                  <a:pt x="27526" y="38802"/>
                </a:cubicBezTo>
                <a:lnTo>
                  <a:pt x="27526" y="39098"/>
                </a:lnTo>
                <a:cubicBezTo>
                  <a:pt x="27822" y="39542"/>
                  <a:pt x="27970" y="39986"/>
                  <a:pt x="27674" y="40134"/>
                </a:cubicBezTo>
                <a:cubicBezTo>
                  <a:pt x="27822" y="41613"/>
                  <a:pt x="28266" y="43241"/>
                  <a:pt x="28710" y="44721"/>
                </a:cubicBezTo>
                <a:cubicBezTo>
                  <a:pt x="29302" y="46645"/>
                  <a:pt x="30190" y="49605"/>
                  <a:pt x="31226" y="52860"/>
                </a:cubicBezTo>
                <a:cubicBezTo>
                  <a:pt x="33741" y="49901"/>
                  <a:pt x="44545" y="42205"/>
                  <a:pt x="47208" y="41761"/>
                </a:cubicBezTo>
                <a:cubicBezTo>
                  <a:pt x="47323" y="41738"/>
                  <a:pt x="47419" y="41727"/>
                  <a:pt x="47497" y="41727"/>
                </a:cubicBezTo>
                <a:cubicBezTo>
                  <a:pt x="49947" y="41727"/>
                  <a:pt x="35107" y="52601"/>
                  <a:pt x="31522" y="53748"/>
                </a:cubicBezTo>
                <a:cubicBezTo>
                  <a:pt x="33509" y="60827"/>
                  <a:pt x="35392" y="68740"/>
                  <a:pt x="34546" y="68740"/>
                </a:cubicBezTo>
                <a:cubicBezTo>
                  <a:pt x="34384" y="68740"/>
                  <a:pt x="34122" y="68450"/>
                  <a:pt x="33741" y="67807"/>
                </a:cubicBezTo>
                <a:cubicBezTo>
                  <a:pt x="33741" y="67807"/>
                  <a:pt x="32706" y="63072"/>
                  <a:pt x="31078" y="57152"/>
                </a:cubicBezTo>
                <a:lnTo>
                  <a:pt x="30634" y="55820"/>
                </a:lnTo>
                <a:cubicBezTo>
                  <a:pt x="30274" y="55907"/>
                  <a:pt x="29777" y="55945"/>
                  <a:pt x="29176" y="55945"/>
                </a:cubicBezTo>
                <a:cubicBezTo>
                  <a:pt x="23921" y="55945"/>
                  <a:pt x="10758" y="52975"/>
                  <a:pt x="12536" y="52975"/>
                </a:cubicBezTo>
                <a:cubicBezTo>
                  <a:pt x="12643" y="52975"/>
                  <a:pt x="12804" y="52986"/>
                  <a:pt x="13023" y="53008"/>
                </a:cubicBezTo>
                <a:cubicBezTo>
                  <a:pt x="17907" y="53452"/>
                  <a:pt x="27230" y="53452"/>
                  <a:pt x="30190" y="54488"/>
                </a:cubicBezTo>
                <a:cubicBezTo>
                  <a:pt x="29154" y="50493"/>
                  <a:pt x="27822" y="46645"/>
                  <a:pt x="26342" y="42945"/>
                </a:cubicBezTo>
                <a:cubicBezTo>
                  <a:pt x="25898" y="41761"/>
                  <a:pt x="25602" y="40577"/>
                  <a:pt x="25306" y="39246"/>
                </a:cubicBezTo>
                <a:cubicBezTo>
                  <a:pt x="21015" y="36878"/>
                  <a:pt x="11543" y="30514"/>
                  <a:pt x="13763" y="30514"/>
                </a:cubicBezTo>
                <a:cubicBezTo>
                  <a:pt x="15391" y="30514"/>
                  <a:pt x="21163" y="33918"/>
                  <a:pt x="24862" y="36582"/>
                </a:cubicBezTo>
                <a:cubicBezTo>
                  <a:pt x="22844" y="24616"/>
                  <a:pt x="23775" y="5909"/>
                  <a:pt x="24372" y="5909"/>
                </a:cubicBezTo>
                <a:close/>
                <a:moveTo>
                  <a:pt x="27426" y="0"/>
                </a:moveTo>
                <a:cubicBezTo>
                  <a:pt x="27219" y="0"/>
                  <a:pt x="27006" y="10"/>
                  <a:pt x="26786" y="29"/>
                </a:cubicBezTo>
                <a:cubicBezTo>
                  <a:pt x="14947" y="917"/>
                  <a:pt x="21902" y="19119"/>
                  <a:pt x="20275" y="24003"/>
                </a:cubicBezTo>
                <a:cubicBezTo>
                  <a:pt x="19968" y="24922"/>
                  <a:pt x="19557" y="25275"/>
                  <a:pt x="19053" y="25275"/>
                </a:cubicBezTo>
                <a:cubicBezTo>
                  <a:pt x="17382" y="25275"/>
                  <a:pt x="14691" y="21399"/>
                  <a:pt x="11409" y="21399"/>
                </a:cubicBezTo>
                <a:cubicBezTo>
                  <a:pt x="10418" y="21399"/>
                  <a:pt x="9374" y="21752"/>
                  <a:pt x="8288" y="22671"/>
                </a:cubicBezTo>
                <a:cubicBezTo>
                  <a:pt x="2516" y="27407"/>
                  <a:pt x="15687" y="43241"/>
                  <a:pt x="16871" y="46497"/>
                </a:cubicBezTo>
                <a:cubicBezTo>
                  <a:pt x="17084" y="47198"/>
                  <a:pt x="16827" y="47447"/>
                  <a:pt x="16250" y="47447"/>
                </a:cubicBezTo>
                <a:cubicBezTo>
                  <a:pt x="14834" y="47447"/>
                  <a:pt x="11496" y="45949"/>
                  <a:pt x="8467" y="45949"/>
                </a:cubicBezTo>
                <a:cubicBezTo>
                  <a:pt x="6737" y="45949"/>
                  <a:pt x="5107" y="46438"/>
                  <a:pt x="3996" y="47977"/>
                </a:cubicBezTo>
                <a:cubicBezTo>
                  <a:pt x="0" y="53304"/>
                  <a:pt x="2072" y="58780"/>
                  <a:pt x="14355" y="63220"/>
                </a:cubicBezTo>
                <a:cubicBezTo>
                  <a:pt x="18351" y="64699"/>
                  <a:pt x="29894" y="64699"/>
                  <a:pt x="31078" y="64995"/>
                </a:cubicBezTo>
                <a:cubicBezTo>
                  <a:pt x="31818" y="65291"/>
                  <a:pt x="32410" y="67659"/>
                  <a:pt x="32706" y="69879"/>
                </a:cubicBezTo>
                <a:lnTo>
                  <a:pt x="39069" y="69879"/>
                </a:lnTo>
                <a:cubicBezTo>
                  <a:pt x="38921" y="66475"/>
                  <a:pt x="38181" y="61592"/>
                  <a:pt x="38033" y="59816"/>
                </a:cubicBezTo>
                <a:cubicBezTo>
                  <a:pt x="37737" y="57004"/>
                  <a:pt x="63043" y="46201"/>
                  <a:pt x="58159" y="35842"/>
                </a:cubicBezTo>
                <a:cubicBezTo>
                  <a:pt x="56930" y="33347"/>
                  <a:pt x="55427" y="32416"/>
                  <a:pt x="53816" y="32416"/>
                </a:cubicBezTo>
                <a:cubicBezTo>
                  <a:pt x="49072" y="32416"/>
                  <a:pt x="43394" y="40493"/>
                  <a:pt x="41028" y="40493"/>
                </a:cubicBezTo>
                <a:cubicBezTo>
                  <a:pt x="40909" y="40493"/>
                  <a:pt x="40798" y="40472"/>
                  <a:pt x="40697" y="40430"/>
                </a:cubicBezTo>
                <a:cubicBezTo>
                  <a:pt x="37737" y="39246"/>
                  <a:pt x="54904" y="24595"/>
                  <a:pt x="49132" y="16308"/>
                </a:cubicBezTo>
                <a:cubicBezTo>
                  <a:pt x="47923" y="14645"/>
                  <a:pt x="46776" y="13977"/>
                  <a:pt x="45684" y="13977"/>
                </a:cubicBezTo>
                <a:cubicBezTo>
                  <a:pt x="41430" y="13977"/>
                  <a:pt x="38017" y="24127"/>
                  <a:pt x="35073" y="25187"/>
                </a:cubicBezTo>
                <a:cubicBezTo>
                  <a:pt x="34995" y="25212"/>
                  <a:pt x="34922" y="25224"/>
                  <a:pt x="34853" y="25224"/>
                </a:cubicBezTo>
                <a:cubicBezTo>
                  <a:pt x="31733" y="25224"/>
                  <a:pt x="38124" y="0"/>
                  <a:pt x="27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1" name="Google Shape;2741;p20"/>
          <p:cNvGrpSpPr/>
          <p:nvPr/>
        </p:nvGrpSpPr>
        <p:grpSpPr>
          <a:xfrm>
            <a:off x="650317" y="4193956"/>
            <a:ext cx="651515" cy="907170"/>
            <a:chOff x="6541738" y="3944816"/>
            <a:chExt cx="256704" cy="345813"/>
          </a:xfrm>
        </p:grpSpPr>
        <p:sp>
          <p:nvSpPr>
            <p:cNvPr id="2742" name="Google Shape;2742;p20"/>
            <p:cNvSpPr/>
            <p:nvPr/>
          </p:nvSpPr>
          <p:spPr>
            <a:xfrm>
              <a:off x="6643191" y="4022226"/>
              <a:ext cx="53506" cy="268403"/>
            </a:xfrm>
            <a:custGeom>
              <a:avLst/>
              <a:gdLst/>
              <a:ahLst/>
              <a:cxnLst/>
              <a:rect l="l" t="t" r="r" b="b"/>
              <a:pathLst>
                <a:path w="8585" h="43065" extrusionOk="0">
                  <a:moveTo>
                    <a:pt x="7104" y="0"/>
                  </a:moveTo>
                  <a:lnTo>
                    <a:pt x="7104" y="148"/>
                  </a:lnTo>
                  <a:cubicBezTo>
                    <a:pt x="4589" y="5624"/>
                    <a:pt x="2813" y="11395"/>
                    <a:pt x="1629" y="17167"/>
                  </a:cubicBezTo>
                  <a:cubicBezTo>
                    <a:pt x="1481" y="18203"/>
                    <a:pt x="1333" y="19386"/>
                    <a:pt x="1185" y="20422"/>
                  </a:cubicBezTo>
                  <a:cubicBezTo>
                    <a:pt x="1" y="27822"/>
                    <a:pt x="297" y="35665"/>
                    <a:pt x="2073" y="43064"/>
                  </a:cubicBezTo>
                  <a:lnTo>
                    <a:pt x="3997" y="43064"/>
                  </a:lnTo>
                  <a:cubicBezTo>
                    <a:pt x="2221" y="33149"/>
                    <a:pt x="2517" y="23086"/>
                    <a:pt x="4885" y="13467"/>
                  </a:cubicBezTo>
                  <a:cubicBezTo>
                    <a:pt x="5033" y="12579"/>
                    <a:pt x="5181" y="11691"/>
                    <a:pt x="5477" y="10803"/>
                  </a:cubicBezTo>
                  <a:cubicBezTo>
                    <a:pt x="6216" y="7695"/>
                    <a:pt x="7252" y="4588"/>
                    <a:pt x="8584" y="1480"/>
                  </a:cubicBezTo>
                  <a:lnTo>
                    <a:pt x="7400" y="296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20"/>
            <p:cNvSpPr/>
            <p:nvPr/>
          </p:nvSpPr>
          <p:spPr>
            <a:xfrm>
              <a:off x="6667173" y="4067418"/>
              <a:ext cx="76560" cy="41508"/>
            </a:xfrm>
            <a:custGeom>
              <a:avLst/>
              <a:gdLst/>
              <a:ahLst/>
              <a:cxnLst/>
              <a:rect l="l" t="t" r="r" b="b"/>
              <a:pathLst>
                <a:path w="12284" h="6660" extrusionOk="0">
                  <a:moveTo>
                    <a:pt x="11544" y="0"/>
                  </a:moveTo>
                  <a:lnTo>
                    <a:pt x="445" y="3996"/>
                  </a:lnTo>
                  <a:lnTo>
                    <a:pt x="1" y="6660"/>
                  </a:lnTo>
                  <a:lnTo>
                    <a:pt x="12284" y="222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20"/>
            <p:cNvSpPr/>
            <p:nvPr/>
          </p:nvSpPr>
          <p:spPr>
            <a:xfrm>
              <a:off x="6599844" y="4068303"/>
              <a:ext cx="62724" cy="83341"/>
            </a:xfrm>
            <a:custGeom>
              <a:avLst/>
              <a:gdLst/>
              <a:ahLst/>
              <a:cxnLst/>
              <a:rect l="l" t="t" r="r" b="b"/>
              <a:pathLst>
                <a:path w="10064" h="13372" extrusionOk="0">
                  <a:moveTo>
                    <a:pt x="672" y="0"/>
                  </a:moveTo>
                  <a:cubicBezTo>
                    <a:pt x="1" y="0"/>
                    <a:pt x="1" y="2374"/>
                    <a:pt x="1" y="2374"/>
                  </a:cubicBezTo>
                  <a:cubicBezTo>
                    <a:pt x="1" y="2374"/>
                    <a:pt x="6254" y="13372"/>
                    <a:pt x="9006" y="13372"/>
                  </a:cubicBezTo>
                  <a:cubicBezTo>
                    <a:pt x="9478" y="13372"/>
                    <a:pt x="9847" y="13048"/>
                    <a:pt x="10064" y="12289"/>
                  </a:cubicBezTo>
                  <a:lnTo>
                    <a:pt x="10064" y="11105"/>
                  </a:lnTo>
                  <a:cubicBezTo>
                    <a:pt x="10064" y="11105"/>
                    <a:pt x="4144" y="6370"/>
                    <a:pt x="2072" y="1930"/>
                  </a:cubicBezTo>
                  <a:cubicBezTo>
                    <a:pt x="1424" y="494"/>
                    <a:pt x="978" y="0"/>
                    <a:pt x="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20"/>
            <p:cNvSpPr/>
            <p:nvPr/>
          </p:nvSpPr>
          <p:spPr>
            <a:xfrm>
              <a:off x="6541738" y="4007480"/>
              <a:ext cx="95800" cy="79377"/>
            </a:xfrm>
            <a:custGeom>
              <a:avLst/>
              <a:gdLst/>
              <a:ahLst/>
              <a:cxnLst/>
              <a:rect l="l" t="t" r="r" b="b"/>
              <a:pathLst>
                <a:path w="15371" h="12736" extrusionOk="0">
                  <a:moveTo>
                    <a:pt x="7957" y="0"/>
                  </a:moveTo>
                  <a:cubicBezTo>
                    <a:pt x="7329" y="0"/>
                    <a:pt x="6693" y="95"/>
                    <a:pt x="6068" y="294"/>
                  </a:cubicBezTo>
                  <a:cubicBezTo>
                    <a:pt x="592" y="2070"/>
                    <a:pt x="0" y="9469"/>
                    <a:pt x="5032" y="11985"/>
                  </a:cubicBezTo>
                  <a:cubicBezTo>
                    <a:pt x="6009" y="12503"/>
                    <a:pt x="7009" y="12735"/>
                    <a:pt x="7973" y="12735"/>
                  </a:cubicBezTo>
                  <a:cubicBezTo>
                    <a:pt x="11974" y="12735"/>
                    <a:pt x="15371" y="8731"/>
                    <a:pt x="14059" y="4438"/>
                  </a:cubicBezTo>
                  <a:cubicBezTo>
                    <a:pt x="13103" y="1688"/>
                    <a:pt x="10600" y="0"/>
                    <a:pt x="79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20"/>
            <p:cNvSpPr/>
            <p:nvPr/>
          </p:nvSpPr>
          <p:spPr>
            <a:xfrm>
              <a:off x="6651492" y="3944816"/>
              <a:ext cx="106495" cy="88028"/>
            </a:xfrm>
            <a:custGeom>
              <a:avLst/>
              <a:gdLst/>
              <a:ahLst/>
              <a:cxnLst/>
              <a:rect l="l" t="t" r="r" b="b"/>
              <a:pathLst>
                <a:path w="17087" h="14124" extrusionOk="0">
                  <a:moveTo>
                    <a:pt x="8966" y="1"/>
                  </a:moveTo>
                  <a:cubicBezTo>
                    <a:pt x="8203" y="1"/>
                    <a:pt x="7425" y="131"/>
                    <a:pt x="6660" y="406"/>
                  </a:cubicBezTo>
                  <a:cubicBezTo>
                    <a:pt x="593" y="2330"/>
                    <a:pt x="1" y="10469"/>
                    <a:pt x="5624" y="13281"/>
                  </a:cubicBezTo>
                  <a:cubicBezTo>
                    <a:pt x="6727" y="13861"/>
                    <a:pt x="7852" y="14123"/>
                    <a:pt x="8935" y="14123"/>
                  </a:cubicBezTo>
                  <a:cubicBezTo>
                    <a:pt x="13372" y="14123"/>
                    <a:pt x="17086" y="9724"/>
                    <a:pt x="15540" y="4846"/>
                  </a:cubicBezTo>
                  <a:cubicBezTo>
                    <a:pt x="14600" y="1911"/>
                    <a:pt x="11892" y="1"/>
                    <a:pt x="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20"/>
            <p:cNvSpPr/>
            <p:nvPr/>
          </p:nvSpPr>
          <p:spPr>
            <a:xfrm>
              <a:off x="6725279" y="4047356"/>
              <a:ext cx="73163" cy="61147"/>
            </a:xfrm>
            <a:custGeom>
              <a:avLst/>
              <a:gdLst/>
              <a:ahLst/>
              <a:cxnLst/>
              <a:rect l="l" t="t" r="r" b="b"/>
              <a:pathLst>
                <a:path w="11739" h="9811" extrusionOk="0">
                  <a:moveTo>
                    <a:pt x="6090" y="0"/>
                  </a:moveTo>
                  <a:cubicBezTo>
                    <a:pt x="5594" y="0"/>
                    <a:pt x="5088" y="83"/>
                    <a:pt x="4588" y="260"/>
                  </a:cubicBezTo>
                  <a:cubicBezTo>
                    <a:pt x="445" y="1592"/>
                    <a:pt x="1" y="7215"/>
                    <a:pt x="3849" y="9287"/>
                  </a:cubicBezTo>
                  <a:cubicBezTo>
                    <a:pt x="4569" y="9647"/>
                    <a:pt x="5305" y="9810"/>
                    <a:pt x="6016" y="9810"/>
                  </a:cubicBezTo>
                  <a:cubicBezTo>
                    <a:pt x="9106" y="9810"/>
                    <a:pt x="11738" y="6735"/>
                    <a:pt x="10656" y="3367"/>
                  </a:cubicBezTo>
                  <a:cubicBezTo>
                    <a:pt x="9944" y="1351"/>
                    <a:pt x="8092" y="0"/>
                    <a:pt x="6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8" name="Google Shape;2748;p20"/>
          <p:cNvGrpSpPr/>
          <p:nvPr/>
        </p:nvGrpSpPr>
        <p:grpSpPr>
          <a:xfrm>
            <a:off x="8145480" y="681367"/>
            <a:ext cx="944551" cy="859071"/>
            <a:chOff x="7352852" y="1832283"/>
            <a:chExt cx="944551" cy="859071"/>
          </a:xfrm>
        </p:grpSpPr>
        <p:grpSp>
          <p:nvGrpSpPr>
            <p:cNvPr id="2749" name="Google Shape;2749;p20"/>
            <p:cNvGrpSpPr/>
            <p:nvPr/>
          </p:nvGrpSpPr>
          <p:grpSpPr>
            <a:xfrm>
              <a:off x="7380248" y="1832283"/>
              <a:ext cx="917155" cy="859071"/>
              <a:chOff x="6188398" y="2357771"/>
              <a:chExt cx="917155" cy="859071"/>
            </a:xfrm>
          </p:grpSpPr>
          <p:sp>
            <p:nvSpPr>
              <p:cNvPr id="2750" name="Google Shape;2750;p20"/>
              <p:cNvSpPr/>
              <p:nvPr/>
            </p:nvSpPr>
            <p:spPr>
              <a:xfrm>
                <a:off x="6724057" y="2357771"/>
                <a:ext cx="191100" cy="19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1" name="Google Shape;2751;p20"/>
              <p:cNvSpPr/>
              <p:nvPr/>
            </p:nvSpPr>
            <p:spPr>
              <a:xfrm>
                <a:off x="6915094" y="2569360"/>
                <a:ext cx="144300" cy="144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2" name="Google Shape;2752;p20"/>
              <p:cNvSpPr/>
              <p:nvPr/>
            </p:nvSpPr>
            <p:spPr>
              <a:xfrm rot="-7219201">
                <a:off x="6767615" y="2763222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3" name="Google Shape;2753;p20"/>
              <p:cNvSpPr/>
              <p:nvPr/>
            </p:nvSpPr>
            <p:spPr>
              <a:xfrm rot="-7199224">
                <a:off x="6713759" y="2603224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4" name="Google Shape;2754;p20"/>
              <p:cNvSpPr/>
              <p:nvPr/>
            </p:nvSpPr>
            <p:spPr>
              <a:xfrm>
                <a:off x="6459082" y="2712142"/>
                <a:ext cx="217200" cy="217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5" name="Google Shape;2755;p20"/>
              <p:cNvSpPr/>
              <p:nvPr/>
            </p:nvSpPr>
            <p:spPr>
              <a:xfrm>
                <a:off x="6406820" y="2361299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20"/>
              <p:cNvSpPr/>
              <p:nvPr/>
            </p:nvSpPr>
            <p:spPr>
              <a:xfrm rot="-7219201">
                <a:off x="6550216" y="2567296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7" name="Google Shape;2757;p20"/>
              <p:cNvSpPr/>
              <p:nvPr/>
            </p:nvSpPr>
            <p:spPr>
              <a:xfrm rot="-7199224">
                <a:off x="6336186" y="2632823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8" name="Google Shape;2758;p20"/>
              <p:cNvSpPr/>
              <p:nvPr/>
            </p:nvSpPr>
            <p:spPr>
              <a:xfrm rot="-7207624">
                <a:off x="6614444" y="2447117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9" name="Google Shape;2759;p20"/>
              <p:cNvSpPr/>
              <p:nvPr/>
            </p:nvSpPr>
            <p:spPr>
              <a:xfrm>
                <a:off x="6859853" y="2774638"/>
                <a:ext cx="245700" cy="245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20"/>
              <p:cNvSpPr/>
              <p:nvPr/>
            </p:nvSpPr>
            <p:spPr>
              <a:xfrm>
                <a:off x="6788630" y="3051842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1" name="Google Shape;2761;p20"/>
              <p:cNvSpPr/>
              <p:nvPr/>
            </p:nvSpPr>
            <p:spPr>
              <a:xfrm rot="-7199224">
                <a:off x="6672634" y="2893432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2" name="Google Shape;2762;p20"/>
              <p:cNvSpPr/>
              <p:nvPr/>
            </p:nvSpPr>
            <p:spPr>
              <a:xfrm>
                <a:off x="6281624" y="2787621"/>
                <a:ext cx="144300" cy="144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3" name="Google Shape;2763;p20"/>
              <p:cNvSpPr/>
              <p:nvPr/>
            </p:nvSpPr>
            <p:spPr>
              <a:xfrm rot="-7219201">
                <a:off x="6498603" y="2982898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4" name="Google Shape;2764;p20"/>
              <p:cNvSpPr/>
              <p:nvPr/>
            </p:nvSpPr>
            <p:spPr>
              <a:xfrm rot="-7199224">
                <a:off x="6610528" y="3056440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5" name="Google Shape;2765;p20"/>
              <p:cNvSpPr/>
              <p:nvPr/>
            </p:nvSpPr>
            <p:spPr>
              <a:xfrm rot="-7207624">
                <a:off x="6310075" y="2504495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6" name="Google Shape;2766;p20"/>
              <p:cNvSpPr/>
              <p:nvPr/>
            </p:nvSpPr>
            <p:spPr>
              <a:xfrm>
                <a:off x="6280030" y="2999937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7" name="Google Shape;2767;p20"/>
              <p:cNvSpPr/>
              <p:nvPr/>
            </p:nvSpPr>
            <p:spPr>
              <a:xfrm rot="-7207624">
                <a:off x="6200676" y="2648971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68" name="Google Shape;2768;p20"/>
            <p:cNvSpPr/>
            <p:nvPr/>
          </p:nvSpPr>
          <p:spPr>
            <a:xfrm rot="-7219201">
              <a:off x="7367178" y="2381860"/>
              <a:ext cx="77848" cy="7784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769" name="Google Shape;2769;p20"/>
          <p:cNvCxnSpPr/>
          <p:nvPr/>
        </p:nvCxnSpPr>
        <p:spPr>
          <a:xfrm>
            <a:off x="2528493" y="701737"/>
            <a:ext cx="4148754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70" name="Google Shape;2770;p20" descr="Download School Essentials - Cartoon School Boy Png - Full Size PNG Image -  PNGkit"/>
          <p:cNvPicPr preferRelativeResize="0"/>
          <p:nvPr/>
        </p:nvPicPr>
        <p:blipFill rotWithShape="1">
          <a:blip r:embed="rId3">
            <a:alphaModFix/>
          </a:blip>
          <a:srcRect l="56054"/>
          <a:stretch/>
        </p:blipFill>
        <p:spPr>
          <a:xfrm>
            <a:off x="3072333" y="2578929"/>
            <a:ext cx="1383186" cy="2528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1" name="Google Shape;2771;p20" descr="Download School Essentials - Cartoon School Boy Png - Full Size PNG Image -  PNGkit"/>
          <p:cNvPicPr preferRelativeResize="0"/>
          <p:nvPr/>
        </p:nvPicPr>
        <p:blipFill rotWithShape="1">
          <a:blip r:embed="rId3">
            <a:alphaModFix/>
          </a:blip>
          <a:srcRect r="42903"/>
          <a:stretch/>
        </p:blipFill>
        <p:spPr>
          <a:xfrm>
            <a:off x="4455519" y="2491588"/>
            <a:ext cx="1797096" cy="25285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2" name="Google Shape;2772;p20"/>
          <p:cNvGrpSpPr/>
          <p:nvPr/>
        </p:nvGrpSpPr>
        <p:grpSpPr>
          <a:xfrm>
            <a:off x="437912" y="1197698"/>
            <a:ext cx="3326014" cy="1257985"/>
            <a:chOff x="3759267" y="334167"/>
            <a:chExt cx="8087374" cy="1403180"/>
          </a:xfrm>
        </p:grpSpPr>
        <p:sp>
          <p:nvSpPr>
            <p:cNvPr id="2773" name="Google Shape;2773;p20"/>
            <p:cNvSpPr/>
            <p:nvPr/>
          </p:nvSpPr>
          <p:spPr>
            <a:xfrm>
              <a:off x="3759267" y="334167"/>
              <a:ext cx="8087374" cy="1403180"/>
            </a:xfrm>
            <a:prstGeom prst="cloudCallout">
              <a:avLst>
                <a:gd name="adj1" fmla="val 34090"/>
                <a:gd name="adj2" fmla="val 81865"/>
              </a:avLst>
            </a:prstGeom>
            <a:solidFill>
              <a:srgbClr val="FFDDB2"/>
            </a:solidFill>
            <a:ln w="25400" cap="flat" cmpd="sng">
              <a:solidFill>
                <a:srgbClr val="BF6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74" name="Google Shape;2774;p20"/>
            <p:cNvSpPr txBox="1"/>
            <p:nvPr/>
          </p:nvSpPr>
          <p:spPr>
            <a:xfrm>
              <a:off x="4223654" y="503641"/>
              <a:ext cx="6780085" cy="10985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Chim gì vừa đi vừa nhảy?</a:t>
              </a:r>
              <a:endParaRPr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75" name="Google Shape;2775;p20"/>
          <p:cNvGrpSpPr/>
          <p:nvPr/>
        </p:nvGrpSpPr>
        <p:grpSpPr>
          <a:xfrm>
            <a:off x="5623229" y="1292168"/>
            <a:ext cx="2084200" cy="907746"/>
            <a:chOff x="3819837" y="234599"/>
            <a:chExt cx="8087374" cy="1403180"/>
          </a:xfrm>
        </p:grpSpPr>
        <p:sp>
          <p:nvSpPr>
            <p:cNvPr id="2776" name="Google Shape;2776;p20"/>
            <p:cNvSpPr/>
            <p:nvPr/>
          </p:nvSpPr>
          <p:spPr>
            <a:xfrm>
              <a:off x="3819837" y="234599"/>
              <a:ext cx="8087374" cy="1403180"/>
            </a:xfrm>
            <a:prstGeom prst="cloudCallout">
              <a:avLst>
                <a:gd name="adj1" fmla="val -41715"/>
                <a:gd name="adj2" fmla="val 74138"/>
              </a:avLst>
            </a:prstGeom>
            <a:solidFill>
              <a:srgbClr val="FFDDB2"/>
            </a:solidFill>
            <a:ln w="25400" cap="flat" cmpd="sng">
              <a:solidFill>
                <a:srgbClr val="BF6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77" name="Google Shape;2777;p20"/>
            <p:cNvSpPr txBox="1"/>
            <p:nvPr/>
          </p:nvSpPr>
          <p:spPr>
            <a:xfrm>
              <a:off x="4223654" y="503641"/>
              <a:ext cx="6780084" cy="583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Chim sáo</a:t>
              </a:r>
              <a:endParaRPr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p21"/>
          <p:cNvSpPr/>
          <p:nvPr/>
        </p:nvSpPr>
        <p:spPr>
          <a:xfrm rot="10800000">
            <a:off x="-9255" y="146849"/>
            <a:ext cx="9153254" cy="762573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21"/>
          <p:cNvSpPr txBox="1">
            <a:spLocks noGrp="1"/>
          </p:cNvSpPr>
          <p:nvPr>
            <p:ph type="title"/>
          </p:nvPr>
        </p:nvSpPr>
        <p:spPr>
          <a:xfrm>
            <a:off x="116953" y="199255"/>
            <a:ext cx="870493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Tìm từ ngữ chỉ hoạt động của các loài chim trong bài vè.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84" name="Google Shape;2784;p21"/>
          <p:cNvGrpSpPr/>
          <p:nvPr/>
        </p:nvGrpSpPr>
        <p:grpSpPr>
          <a:xfrm>
            <a:off x="8225300" y="4230351"/>
            <a:ext cx="630024" cy="605365"/>
            <a:chOff x="8054923" y="3518159"/>
            <a:chExt cx="829525" cy="797057"/>
          </a:xfrm>
        </p:grpSpPr>
        <p:sp>
          <p:nvSpPr>
            <p:cNvPr id="2785" name="Google Shape;2785;p21"/>
            <p:cNvSpPr/>
            <p:nvPr/>
          </p:nvSpPr>
          <p:spPr>
            <a:xfrm rot="-7222363">
              <a:off x="8084320" y="3975140"/>
              <a:ext cx="159605" cy="1596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21"/>
            <p:cNvSpPr/>
            <p:nvPr/>
          </p:nvSpPr>
          <p:spPr>
            <a:xfrm>
              <a:off x="8380448" y="3811216"/>
              <a:ext cx="504000" cy="50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21"/>
            <p:cNvSpPr/>
            <p:nvPr/>
          </p:nvSpPr>
          <p:spPr>
            <a:xfrm>
              <a:off x="8090928" y="3518159"/>
              <a:ext cx="338400" cy="33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8" name="Google Shape;2788;p21"/>
          <p:cNvSpPr/>
          <p:nvPr/>
        </p:nvSpPr>
        <p:spPr>
          <a:xfrm>
            <a:off x="8518571" y="3765341"/>
            <a:ext cx="651392" cy="722025"/>
          </a:xfrm>
          <a:custGeom>
            <a:avLst/>
            <a:gdLst/>
            <a:ahLst/>
            <a:cxnLst/>
            <a:rect l="l" t="t" r="r" b="b"/>
            <a:pathLst>
              <a:path w="63043" h="69879" extrusionOk="0">
                <a:moveTo>
                  <a:pt x="24372" y="5909"/>
                </a:moveTo>
                <a:cubicBezTo>
                  <a:pt x="24387" y="5909"/>
                  <a:pt x="24403" y="5922"/>
                  <a:pt x="24418" y="5948"/>
                </a:cubicBezTo>
                <a:cubicBezTo>
                  <a:pt x="25158" y="7132"/>
                  <a:pt x="25898" y="25483"/>
                  <a:pt x="27230" y="37026"/>
                </a:cubicBezTo>
                <a:cubicBezTo>
                  <a:pt x="29450" y="33622"/>
                  <a:pt x="38033" y="26223"/>
                  <a:pt x="41585" y="24743"/>
                </a:cubicBezTo>
                <a:cubicBezTo>
                  <a:pt x="41742" y="24674"/>
                  <a:pt x="41864" y="24642"/>
                  <a:pt x="41952" y="24642"/>
                </a:cubicBezTo>
                <a:cubicBezTo>
                  <a:pt x="43762" y="24642"/>
                  <a:pt x="31337" y="38519"/>
                  <a:pt x="27526" y="38802"/>
                </a:cubicBezTo>
                <a:lnTo>
                  <a:pt x="27526" y="39098"/>
                </a:lnTo>
                <a:cubicBezTo>
                  <a:pt x="27822" y="39542"/>
                  <a:pt x="27970" y="39986"/>
                  <a:pt x="27674" y="40134"/>
                </a:cubicBezTo>
                <a:cubicBezTo>
                  <a:pt x="27822" y="41613"/>
                  <a:pt x="28266" y="43241"/>
                  <a:pt x="28710" y="44721"/>
                </a:cubicBezTo>
                <a:cubicBezTo>
                  <a:pt x="29302" y="46645"/>
                  <a:pt x="30190" y="49605"/>
                  <a:pt x="31226" y="52860"/>
                </a:cubicBezTo>
                <a:cubicBezTo>
                  <a:pt x="33741" y="49901"/>
                  <a:pt x="44545" y="42205"/>
                  <a:pt x="47208" y="41761"/>
                </a:cubicBezTo>
                <a:cubicBezTo>
                  <a:pt x="47323" y="41738"/>
                  <a:pt x="47419" y="41727"/>
                  <a:pt x="47497" y="41727"/>
                </a:cubicBezTo>
                <a:cubicBezTo>
                  <a:pt x="49947" y="41727"/>
                  <a:pt x="35107" y="52601"/>
                  <a:pt x="31522" y="53748"/>
                </a:cubicBezTo>
                <a:cubicBezTo>
                  <a:pt x="33509" y="60827"/>
                  <a:pt x="35392" y="68740"/>
                  <a:pt x="34546" y="68740"/>
                </a:cubicBezTo>
                <a:cubicBezTo>
                  <a:pt x="34384" y="68740"/>
                  <a:pt x="34122" y="68450"/>
                  <a:pt x="33741" y="67807"/>
                </a:cubicBezTo>
                <a:cubicBezTo>
                  <a:pt x="33741" y="67807"/>
                  <a:pt x="32706" y="63072"/>
                  <a:pt x="31078" y="57152"/>
                </a:cubicBezTo>
                <a:lnTo>
                  <a:pt x="30634" y="55820"/>
                </a:lnTo>
                <a:cubicBezTo>
                  <a:pt x="30274" y="55907"/>
                  <a:pt x="29777" y="55945"/>
                  <a:pt x="29176" y="55945"/>
                </a:cubicBezTo>
                <a:cubicBezTo>
                  <a:pt x="23921" y="55945"/>
                  <a:pt x="10758" y="52975"/>
                  <a:pt x="12536" y="52975"/>
                </a:cubicBezTo>
                <a:cubicBezTo>
                  <a:pt x="12643" y="52975"/>
                  <a:pt x="12804" y="52986"/>
                  <a:pt x="13023" y="53008"/>
                </a:cubicBezTo>
                <a:cubicBezTo>
                  <a:pt x="17907" y="53452"/>
                  <a:pt x="27230" y="53452"/>
                  <a:pt x="30190" y="54488"/>
                </a:cubicBezTo>
                <a:cubicBezTo>
                  <a:pt x="29154" y="50493"/>
                  <a:pt x="27822" y="46645"/>
                  <a:pt x="26342" y="42945"/>
                </a:cubicBezTo>
                <a:cubicBezTo>
                  <a:pt x="25898" y="41761"/>
                  <a:pt x="25602" y="40577"/>
                  <a:pt x="25306" y="39246"/>
                </a:cubicBezTo>
                <a:cubicBezTo>
                  <a:pt x="21015" y="36878"/>
                  <a:pt x="11543" y="30514"/>
                  <a:pt x="13763" y="30514"/>
                </a:cubicBezTo>
                <a:cubicBezTo>
                  <a:pt x="15391" y="30514"/>
                  <a:pt x="21163" y="33918"/>
                  <a:pt x="24862" y="36582"/>
                </a:cubicBezTo>
                <a:cubicBezTo>
                  <a:pt x="22844" y="24616"/>
                  <a:pt x="23775" y="5909"/>
                  <a:pt x="24372" y="5909"/>
                </a:cubicBezTo>
                <a:close/>
                <a:moveTo>
                  <a:pt x="27426" y="0"/>
                </a:moveTo>
                <a:cubicBezTo>
                  <a:pt x="27219" y="0"/>
                  <a:pt x="27006" y="10"/>
                  <a:pt x="26786" y="29"/>
                </a:cubicBezTo>
                <a:cubicBezTo>
                  <a:pt x="14947" y="917"/>
                  <a:pt x="21902" y="19119"/>
                  <a:pt x="20275" y="24003"/>
                </a:cubicBezTo>
                <a:cubicBezTo>
                  <a:pt x="19968" y="24922"/>
                  <a:pt x="19557" y="25275"/>
                  <a:pt x="19053" y="25275"/>
                </a:cubicBezTo>
                <a:cubicBezTo>
                  <a:pt x="17382" y="25275"/>
                  <a:pt x="14691" y="21399"/>
                  <a:pt x="11409" y="21399"/>
                </a:cubicBezTo>
                <a:cubicBezTo>
                  <a:pt x="10418" y="21399"/>
                  <a:pt x="9374" y="21752"/>
                  <a:pt x="8288" y="22671"/>
                </a:cubicBezTo>
                <a:cubicBezTo>
                  <a:pt x="2516" y="27407"/>
                  <a:pt x="15687" y="43241"/>
                  <a:pt x="16871" y="46497"/>
                </a:cubicBezTo>
                <a:cubicBezTo>
                  <a:pt x="17084" y="47198"/>
                  <a:pt x="16827" y="47447"/>
                  <a:pt x="16250" y="47447"/>
                </a:cubicBezTo>
                <a:cubicBezTo>
                  <a:pt x="14834" y="47447"/>
                  <a:pt x="11496" y="45949"/>
                  <a:pt x="8467" y="45949"/>
                </a:cubicBezTo>
                <a:cubicBezTo>
                  <a:pt x="6737" y="45949"/>
                  <a:pt x="5107" y="46438"/>
                  <a:pt x="3996" y="47977"/>
                </a:cubicBezTo>
                <a:cubicBezTo>
                  <a:pt x="0" y="53304"/>
                  <a:pt x="2072" y="58780"/>
                  <a:pt x="14355" y="63220"/>
                </a:cubicBezTo>
                <a:cubicBezTo>
                  <a:pt x="18351" y="64699"/>
                  <a:pt x="29894" y="64699"/>
                  <a:pt x="31078" y="64995"/>
                </a:cubicBezTo>
                <a:cubicBezTo>
                  <a:pt x="31818" y="65291"/>
                  <a:pt x="32410" y="67659"/>
                  <a:pt x="32706" y="69879"/>
                </a:cubicBezTo>
                <a:lnTo>
                  <a:pt x="39069" y="69879"/>
                </a:lnTo>
                <a:cubicBezTo>
                  <a:pt x="38921" y="66475"/>
                  <a:pt x="38181" y="61592"/>
                  <a:pt x="38033" y="59816"/>
                </a:cubicBezTo>
                <a:cubicBezTo>
                  <a:pt x="37737" y="57004"/>
                  <a:pt x="63043" y="46201"/>
                  <a:pt x="58159" y="35842"/>
                </a:cubicBezTo>
                <a:cubicBezTo>
                  <a:pt x="56930" y="33347"/>
                  <a:pt x="55427" y="32416"/>
                  <a:pt x="53816" y="32416"/>
                </a:cubicBezTo>
                <a:cubicBezTo>
                  <a:pt x="49072" y="32416"/>
                  <a:pt x="43394" y="40493"/>
                  <a:pt x="41028" y="40493"/>
                </a:cubicBezTo>
                <a:cubicBezTo>
                  <a:pt x="40909" y="40493"/>
                  <a:pt x="40798" y="40472"/>
                  <a:pt x="40697" y="40430"/>
                </a:cubicBezTo>
                <a:cubicBezTo>
                  <a:pt x="37737" y="39246"/>
                  <a:pt x="54904" y="24595"/>
                  <a:pt x="49132" y="16308"/>
                </a:cubicBezTo>
                <a:cubicBezTo>
                  <a:pt x="47923" y="14645"/>
                  <a:pt x="46776" y="13977"/>
                  <a:pt x="45684" y="13977"/>
                </a:cubicBezTo>
                <a:cubicBezTo>
                  <a:pt x="41430" y="13977"/>
                  <a:pt x="38017" y="24127"/>
                  <a:pt x="35073" y="25187"/>
                </a:cubicBezTo>
                <a:cubicBezTo>
                  <a:pt x="34995" y="25212"/>
                  <a:pt x="34922" y="25224"/>
                  <a:pt x="34853" y="25224"/>
                </a:cubicBezTo>
                <a:cubicBezTo>
                  <a:pt x="31733" y="25224"/>
                  <a:pt x="38124" y="0"/>
                  <a:pt x="27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89" name="Google Shape;2789;p21"/>
          <p:cNvCxnSpPr/>
          <p:nvPr/>
        </p:nvCxnSpPr>
        <p:spPr>
          <a:xfrm>
            <a:off x="666706" y="712358"/>
            <a:ext cx="796016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790" name="Google Shape;2790;p21"/>
          <p:cNvGrpSpPr/>
          <p:nvPr/>
        </p:nvGrpSpPr>
        <p:grpSpPr>
          <a:xfrm>
            <a:off x="659080" y="1026454"/>
            <a:ext cx="1101927" cy="523220"/>
            <a:chOff x="202017" y="1017218"/>
            <a:chExt cx="1101927" cy="523220"/>
          </a:xfrm>
        </p:grpSpPr>
        <p:sp>
          <p:nvSpPr>
            <p:cNvPr id="2791" name="Google Shape;2791;p21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23746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2800" b="0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92" name="Google Shape;2792;p21"/>
            <p:cNvSpPr txBox="1"/>
            <p:nvPr/>
          </p:nvSpPr>
          <p:spPr>
            <a:xfrm>
              <a:off x="781044" y="1017218"/>
              <a:ext cx="522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gà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93" name="Google Shape;2793;p21"/>
          <p:cNvGrpSpPr/>
          <p:nvPr/>
        </p:nvGrpSpPr>
        <p:grpSpPr>
          <a:xfrm>
            <a:off x="638643" y="1903260"/>
            <a:ext cx="1241388" cy="523220"/>
            <a:chOff x="202017" y="1017218"/>
            <a:chExt cx="1241388" cy="523220"/>
          </a:xfrm>
        </p:grpSpPr>
        <p:sp>
          <p:nvSpPr>
            <p:cNvPr id="2794" name="Google Shape;2794;p21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23746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2800" b="0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95" name="Google Shape;2795;p21"/>
            <p:cNvSpPr txBox="1"/>
            <p:nvPr/>
          </p:nvSpPr>
          <p:spPr>
            <a:xfrm>
              <a:off x="781044" y="1017218"/>
              <a:ext cx="6623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sáo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96" name="Google Shape;2796;p21"/>
          <p:cNvGrpSpPr/>
          <p:nvPr/>
        </p:nvGrpSpPr>
        <p:grpSpPr>
          <a:xfrm>
            <a:off x="648193" y="2739692"/>
            <a:ext cx="2007623" cy="523220"/>
            <a:chOff x="202017" y="1017218"/>
            <a:chExt cx="2007623" cy="523220"/>
          </a:xfrm>
        </p:grpSpPr>
        <p:sp>
          <p:nvSpPr>
            <p:cNvPr id="2797" name="Google Shape;2797;p21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23746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2800" b="0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98" name="Google Shape;2798;p21"/>
            <p:cNvSpPr txBox="1"/>
            <p:nvPr/>
          </p:nvSpPr>
          <p:spPr>
            <a:xfrm>
              <a:off x="781044" y="1017218"/>
              <a:ext cx="14285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liếu điếu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99" name="Google Shape;2799;p21"/>
          <p:cNvGrpSpPr/>
          <p:nvPr/>
        </p:nvGrpSpPr>
        <p:grpSpPr>
          <a:xfrm>
            <a:off x="659080" y="3592052"/>
            <a:ext cx="1908237" cy="523220"/>
            <a:chOff x="202017" y="1017218"/>
            <a:chExt cx="1908237" cy="523220"/>
          </a:xfrm>
        </p:grpSpPr>
        <p:sp>
          <p:nvSpPr>
            <p:cNvPr id="2800" name="Google Shape;2800;p21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23746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2800" b="0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01" name="Google Shape;2801;p21"/>
            <p:cNvSpPr txBox="1"/>
            <p:nvPr/>
          </p:nvSpPr>
          <p:spPr>
            <a:xfrm>
              <a:off x="781044" y="1017218"/>
              <a:ext cx="132921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chìa vôi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02" name="Google Shape;2802;p21"/>
          <p:cNvGrpSpPr/>
          <p:nvPr/>
        </p:nvGrpSpPr>
        <p:grpSpPr>
          <a:xfrm>
            <a:off x="666706" y="4382712"/>
            <a:ext cx="2047699" cy="523220"/>
            <a:chOff x="202017" y="1017218"/>
            <a:chExt cx="2047699" cy="523220"/>
          </a:xfrm>
        </p:grpSpPr>
        <p:sp>
          <p:nvSpPr>
            <p:cNvPr id="2803" name="Google Shape;2803;p21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23746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2800" b="0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04" name="Google Shape;2804;p21"/>
            <p:cNvSpPr txBox="1"/>
            <p:nvPr/>
          </p:nvSpPr>
          <p:spPr>
            <a:xfrm>
              <a:off x="781044" y="1017218"/>
              <a:ext cx="14686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chèo bẻo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05" name="Google Shape;2805;p21"/>
          <p:cNvGrpSpPr/>
          <p:nvPr/>
        </p:nvGrpSpPr>
        <p:grpSpPr>
          <a:xfrm>
            <a:off x="4896303" y="998659"/>
            <a:ext cx="2426007" cy="523220"/>
            <a:chOff x="202017" y="1017218"/>
            <a:chExt cx="2426007" cy="523220"/>
          </a:xfrm>
        </p:grpSpPr>
        <p:sp>
          <p:nvSpPr>
            <p:cNvPr id="2806" name="Google Shape;2806;p21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23746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2800" b="0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07" name="Google Shape;2807;p21"/>
            <p:cNvSpPr txBox="1"/>
            <p:nvPr/>
          </p:nvSpPr>
          <p:spPr>
            <a:xfrm>
              <a:off x="781044" y="1017218"/>
              <a:ext cx="18469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chim khách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08" name="Google Shape;2808;p21"/>
          <p:cNvGrpSpPr/>
          <p:nvPr/>
        </p:nvGrpSpPr>
        <p:grpSpPr>
          <a:xfrm>
            <a:off x="4875866" y="1875465"/>
            <a:ext cx="1868162" cy="523220"/>
            <a:chOff x="202017" y="1017218"/>
            <a:chExt cx="1868162" cy="523220"/>
          </a:xfrm>
        </p:grpSpPr>
        <p:sp>
          <p:nvSpPr>
            <p:cNvPr id="2809" name="Google Shape;2809;p21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23746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2800" b="0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10" name="Google Shape;2810;p21"/>
            <p:cNvSpPr txBox="1"/>
            <p:nvPr/>
          </p:nvSpPr>
          <p:spPr>
            <a:xfrm>
              <a:off x="781044" y="1017218"/>
              <a:ext cx="12891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chim sẻ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11" name="Google Shape;2811;p21"/>
          <p:cNvGrpSpPr/>
          <p:nvPr/>
        </p:nvGrpSpPr>
        <p:grpSpPr>
          <a:xfrm>
            <a:off x="4885416" y="2711897"/>
            <a:ext cx="2047699" cy="523220"/>
            <a:chOff x="202017" y="1017218"/>
            <a:chExt cx="2047699" cy="523220"/>
          </a:xfrm>
        </p:grpSpPr>
        <p:sp>
          <p:nvSpPr>
            <p:cNvPr id="2812" name="Google Shape;2812;p21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23746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2800" b="0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13" name="Google Shape;2813;p21"/>
            <p:cNvSpPr txBox="1"/>
            <p:nvPr/>
          </p:nvSpPr>
          <p:spPr>
            <a:xfrm>
              <a:off x="781044" y="1017218"/>
              <a:ext cx="14686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chim sâu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14" name="Google Shape;2814;p21"/>
          <p:cNvGrpSpPr/>
          <p:nvPr/>
        </p:nvGrpSpPr>
        <p:grpSpPr>
          <a:xfrm>
            <a:off x="4896303" y="3564257"/>
            <a:ext cx="1491456" cy="523220"/>
            <a:chOff x="202017" y="1017218"/>
            <a:chExt cx="1491456" cy="523220"/>
          </a:xfrm>
        </p:grpSpPr>
        <p:sp>
          <p:nvSpPr>
            <p:cNvPr id="2815" name="Google Shape;2815;p21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23746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2800" b="0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16" name="Google Shape;2816;p21"/>
            <p:cNvSpPr txBox="1"/>
            <p:nvPr/>
          </p:nvSpPr>
          <p:spPr>
            <a:xfrm>
              <a:off x="781044" y="1017218"/>
              <a:ext cx="9124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tu hú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17" name="Google Shape;2817;p21"/>
          <p:cNvGrpSpPr/>
          <p:nvPr/>
        </p:nvGrpSpPr>
        <p:grpSpPr>
          <a:xfrm>
            <a:off x="4848462" y="4354917"/>
            <a:ext cx="1977723" cy="523220"/>
            <a:chOff x="61486" y="1017218"/>
            <a:chExt cx="1977723" cy="523220"/>
          </a:xfrm>
        </p:grpSpPr>
        <p:sp>
          <p:nvSpPr>
            <p:cNvPr id="2818" name="Google Shape;2818;p21"/>
            <p:cNvSpPr/>
            <p:nvPr/>
          </p:nvSpPr>
          <p:spPr>
            <a:xfrm>
              <a:off x="61486" y="1051791"/>
              <a:ext cx="797441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23746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2400" b="0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19" name="Google Shape;2819;p21"/>
            <p:cNvSpPr txBox="1"/>
            <p:nvPr/>
          </p:nvSpPr>
          <p:spPr>
            <a:xfrm>
              <a:off x="809385" y="1017218"/>
              <a:ext cx="12298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cú mèo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20" name="Google Shape;2820;p21"/>
          <p:cNvGrpSpPr/>
          <p:nvPr/>
        </p:nvGrpSpPr>
        <p:grpSpPr>
          <a:xfrm>
            <a:off x="-183444" y="4100125"/>
            <a:ext cx="892662" cy="972805"/>
            <a:chOff x="5846303" y="3012193"/>
            <a:chExt cx="834575" cy="909503"/>
          </a:xfrm>
        </p:grpSpPr>
        <p:sp>
          <p:nvSpPr>
            <p:cNvPr id="2821" name="Google Shape;2821;p21"/>
            <p:cNvSpPr/>
            <p:nvPr/>
          </p:nvSpPr>
          <p:spPr>
            <a:xfrm>
              <a:off x="5846303" y="3510027"/>
              <a:ext cx="325710" cy="359416"/>
            </a:xfrm>
            <a:custGeom>
              <a:avLst/>
              <a:gdLst/>
              <a:ahLst/>
              <a:cxnLst/>
              <a:rect l="l" t="t" r="r" b="b"/>
              <a:pathLst>
                <a:path w="52260" h="57668" extrusionOk="0">
                  <a:moveTo>
                    <a:pt x="19883" y="1"/>
                  </a:moveTo>
                  <a:cubicBezTo>
                    <a:pt x="18714" y="1"/>
                    <a:pt x="17558" y="344"/>
                    <a:pt x="16427" y="1085"/>
                  </a:cubicBezTo>
                  <a:cubicBezTo>
                    <a:pt x="0" y="11740"/>
                    <a:pt x="35517" y="52289"/>
                    <a:pt x="45432" y="57468"/>
                  </a:cubicBezTo>
                  <a:cubicBezTo>
                    <a:pt x="45691" y="57602"/>
                    <a:pt x="45923" y="57667"/>
                    <a:pt x="46129" y="57667"/>
                  </a:cubicBezTo>
                  <a:cubicBezTo>
                    <a:pt x="52260" y="57667"/>
                    <a:pt x="35016" y="1"/>
                    <a:pt x="19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21"/>
            <p:cNvSpPr/>
            <p:nvPr/>
          </p:nvSpPr>
          <p:spPr>
            <a:xfrm>
              <a:off x="6195865" y="3222758"/>
              <a:ext cx="130976" cy="337384"/>
            </a:xfrm>
            <a:custGeom>
              <a:avLst/>
              <a:gdLst/>
              <a:ahLst/>
              <a:cxnLst/>
              <a:rect l="l" t="t" r="r" b="b"/>
              <a:pathLst>
                <a:path w="21015" h="54133" extrusionOk="0">
                  <a:moveTo>
                    <a:pt x="12344" y="1"/>
                  </a:moveTo>
                  <a:cubicBezTo>
                    <a:pt x="11818" y="1"/>
                    <a:pt x="11256" y="180"/>
                    <a:pt x="10655" y="561"/>
                  </a:cubicBezTo>
                  <a:cubicBezTo>
                    <a:pt x="0" y="7368"/>
                    <a:pt x="13171" y="47177"/>
                    <a:pt x="16131" y="54132"/>
                  </a:cubicBezTo>
                  <a:lnTo>
                    <a:pt x="19830" y="48805"/>
                  </a:lnTo>
                  <a:cubicBezTo>
                    <a:pt x="19830" y="48805"/>
                    <a:pt x="21014" y="1"/>
                    <a:pt x="12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21"/>
            <p:cNvSpPr/>
            <p:nvPr/>
          </p:nvSpPr>
          <p:spPr>
            <a:xfrm>
              <a:off x="6420354" y="3012193"/>
              <a:ext cx="106632" cy="274448"/>
            </a:xfrm>
            <a:custGeom>
              <a:avLst/>
              <a:gdLst/>
              <a:ahLst/>
              <a:cxnLst/>
              <a:rect l="l" t="t" r="r" b="b"/>
              <a:pathLst>
                <a:path w="17109" h="44035" extrusionOk="0">
                  <a:moveTo>
                    <a:pt x="8294" y="1"/>
                  </a:moveTo>
                  <a:cubicBezTo>
                    <a:pt x="264" y="1"/>
                    <a:pt x="0" y="44035"/>
                    <a:pt x="4815" y="44035"/>
                  </a:cubicBezTo>
                  <a:cubicBezTo>
                    <a:pt x="5008" y="44035"/>
                    <a:pt x="5209" y="43964"/>
                    <a:pt x="5418" y="43817"/>
                  </a:cubicBezTo>
                  <a:cubicBezTo>
                    <a:pt x="15629" y="36418"/>
                    <a:pt x="17109" y="901"/>
                    <a:pt x="8525" y="13"/>
                  </a:cubicBezTo>
                  <a:cubicBezTo>
                    <a:pt x="8448" y="5"/>
                    <a:pt x="8370" y="1"/>
                    <a:pt x="8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21"/>
            <p:cNvSpPr/>
            <p:nvPr/>
          </p:nvSpPr>
          <p:spPr>
            <a:xfrm>
              <a:off x="6449503" y="3271553"/>
              <a:ext cx="231375" cy="82892"/>
            </a:xfrm>
            <a:custGeom>
              <a:avLst/>
              <a:gdLst/>
              <a:ahLst/>
              <a:cxnLst/>
              <a:rect l="l" t="t" r="r" b="b"/>
              <a:pathLst>
                <a:path w="37124" h="13300" extrusionOk="0">
                  <a:moveTo>
                    <a:pt x="25819" y="0"/>
                  </a:moveTo>
                  <a:cubicBezTo>
                    <a:pt x="15505" y="0"/>
                    <a:pt x="816" y="4718"/>
                    <a:pt x="1" y="9159"/>
                  </a:cubicBezTo>
                  <a:cubicBezTo>
                    <a:pt x="1" y="9159"/>
                    <a:pt x="12135" y="13299"/>
                    <a:pt x="22314" y="13299"/>
                  </a:cubicBezTo>
                  <a:cubicBezTo>
                    <a:pt x="28465" y="13299"/>
                    <a:pt x="33901" y="11788"/>
                    <a:pt x="35518" y="6939"/>
                  </a:cubicBezTo>
                  <a:cubicBezTo>
                    <a:pt x="37124" y="1891"/>
                    <a:pt x="32348" y="0"/>
                    <a:pt x="25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21"/>
            <p:cNvSpPr/>
            <p:nvPr/>
          </p:nvSpPr>
          <p:spPr>
            <a:xfrm>
              <a:off x="6266947" y="3535443"/>
              <a:ext cx="264270" cy="81191"/>
            </a:xfrm>
            <a:custGeom>
              <a:avLst/>
              <a:gdLst/>
              <a:ahLst/>
              <a:cxnLst/>
              <a:rect l="l" t="t" r="r" b="b"/>
              <a:pathLst>
                <a:path w="42402" h="13027" extrusionOk="0">
                  <a:moveTo>
                    <a:pt x="25937" y="1"/>
                  </a:moveTo>
                  <a:cubicBezTo>
                    <a:pt x="13928" y="1"/>
                    <a:pt x="0" y="3535"/>
                    <a:pt x="7538" y="7218"/>
                  </a:cubicBezTo>
                  <a:cubicBezTo>
                    <a:pt x="11111" y="8959"/>
                    <a:pt x="20698" y="13026"/>
                    <a:pt x="28747" y="13026"/>
                  </a:cubicBezTo>
                  <a:cubicBezTo>
                    <a:pt x="33697" y="13026"/>
                    <a:pt x="38066" y="11487"/>
                    <a:pt x="40095" y="6922"/>
                  </a:cubicBezTo>
                  <a:cubicBezTo>
                    <a:pt x="42401" y="1873"/>
                    <a:pt x="34677" y="1"/>
                    <a:pt x="25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21"/>
            <p:cNvSpPr/>
            <p:nvPr/>
          </p:nvSpPr>
          <p:spPr>
            <a:xfrm>
              <a:off x="6120670" y="3782331"/>
              <a:ext cx="294186" cy="89873"/>
            </a:xfrm>
            <a:custGeom>
              <a:avLst/>
              <a:gdLst/>
              <a:ahLst/>
              <a:cxnLst/>
              <a:rect l="l" t="t" r="r" b="b"/>
              <a:pathLst>
                <a:path w="47202" h="14420" extrusionOk="0">
                  <a:moveTo>
                    <a:pt x="34658" y="0"/>
                  </a:moveTo>
                  <a:cubicBezTo>
                    <a:pt x="21364" y="0"/>
                    <a:pt x="0" y="9075"/>
                    <a:pt x="7478" y="12593"/>
                  </a:cubicBezTo>
                  <a:cubicBezTo>
                    <a:pt x="10129" y="13782"/>
                    <a:pt x="15067" y="14420"/>
                    <a:pt x="20491" y="14420"/>
                  </a:cubicBezTo>
                  <a:cubicBezTo>
                    <a:pt x="32629" y="14420"/>
                    <a:pt x="47201" y="11226"/>
                    <a:pt x="44030" y="3862"/>
                  </a:cubicBezTo>
                  <a:cubicBezTo>
                    <a:pt x="42890" y="1086"/>
                    <a:pt x="39257" y="0"/>
                    <a:pt x="34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21"/>
            <p:cNvSpPr/>
            <p:nvPr/>
          </p:nvSpPr>
          <p:spPr>
            <a:xfrm>
              <a:off x="6076881" y="3026354"/>
              <a:ext cx="603213" cy="895342"/>
            </a:xfrm>
            <a:custGeom>
              <a:avLst/>
              <a:gdLst/>
              <a:ahLst/>
              <a:cxnLst/>
              <a:rect l="l" t="t" r="r" b="b"/>
              <a:pathLst>
                <a:path w="96785" h="143657" extrusionOk="0">
                  <a:moveTo>
                    <a:pt x="94432" y="0"/>
                  </a:moveTo>
                  <a:cubicBezTo>
                    <a:pt x="90866" y="0"/>
                    <a:pt x="80262" y="13788"/>
                    <a:pt x="65707" y="33850"/>
                  </a:cubicBezTo>
                  <a:lnTo>
                    <a:pt x="60232" y="41693"/>
                  </a:lnTo>
                  <a:cubicBezTo>
                    <a:pt x="56088" y="47317"/>
                    <a:pt x="51796" y="53384"/>
                    <a:pt x="47357" y="59748"/>
                  </a:cubicBezTo>
                  <a:cubicBezTo>
                    <a:pt x="44545" y="63743"/>
                    <a:pt x="41733" y="67887"/>
                    <a:pt x="38921" y="72031"/>
                  </a:cubicBezTo>
                  <a:cubicBezTo>
                    <a:pt x="37146" y="74990"/>
                    <a:pt x="35222" y="77950"/>
                    <a:pt x="33446" y="80910"/>
                  </a:cubicBezTo>
                  <a:cubicBezTo>
                    <a:pt x="24419" y="95561"/>
                    <a:pt x="16575" y="110359"/>
                    <a:pt x="9472" y="124714"/>
                  </a:cubicBezTo>
                  <a:lnTo>
                    <a:pt x="5328" y="132853"/>
                  </a:lnTo>
                  <a:cubicBezTo>
                    <a:pt x="3553" y="136553"/>
                    <a:pt x="1777" y="140105"/>
                    <a:pt x="1" y="143656"/>
                  </a:cubicBezTo>
                  <a:lnTo>
                    <a:pt x="12136" y="143656"/>
                  </a:lnTo>
                  <a:cubicBezTo>
                    <a:pt x="13468" y="140845"/>
                    <a:pt x="14800" y="137737"/>
                    <a:pt x="16131" y="134481"/>
                  </a:cubicBezTo>
                  <a:cubicBezTo>
                    <a:pt x="17315" y="131965"/>
                    <a:pt x="18351" y="129302"/>
                    <a:pt x="19535" y="126638"/>
                  </a:cubicBezTo>
                  <a:cubicBezTo>
                    <a:pt x="23235" y="118203"/>
                    <a:pt x="27378" y="108731"/>
                    <a:pt x="32262" y="98076"/>
                  </a:cubicBezTo>
                  <a:cubicBezTo>
                    <a:pt x="33742" y="94969"/>
                    <a:pt x="35370" y="91713"/>
                    <a:pt x="36998" y="88457"/>
                  </a:cubicBezTo>
                  <a:cubicBezTo>
                    <a:pt x="37738" y="86977"/>
                    <a:pt x="38626" y="85497"/>
                    <a:pt x="39365" y="84166"/>
                  </a:cubicBezTo>
                  <a:cubicBezTo>
                    <a:pt x="46321" y="72179"/>
                    <a:pt x="53868" y="60488"/>
                    <a:pt x="62007" y="49241"/>
                  </a:cubicBezTo>
                  <a:cubicBezTo>
                    <a:pt x="63487" y="47317"/>
                    <a:pt x="64819" y="45245"/>
                    <a:pt x="66299" y="43321"/>
                  </a:cubicBezTo>
                  <a:cubicBezTo>
                    <a:pt x="82430" y="21271"/>
                    <a:pt x="96784" y="3956"/>
                    <a:pt x="95453" y="701"/>
                  </a:cubicBezTo>
                  <a:cubicBezTo>
                    <a:pt x="95233" y="228"/>
                    <a:pt x="94891" y="0"/>
                    <a:pt x="944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8" name="Google Shape;2828;p21"/>
          <p:cNvSpPr txBox="1"/>
          <p:nvPr/>
        </p:nvSpPr>
        <p:spPr>
          <a:xfrm>
            <a:off x="1697209" y="1030558"/>
            <a:ext cx="22477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chạy lon xon</a:t>
            </a:r>
            <a:endParaRPr sz="2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9" name="Google Shape;2829;p21"/>
          <p:cNvSpPr txBox="1"/>
          <p:nvPr/>
        </p:nvSpPr>
        <p:spPr>
          <a:xfrm>
            <a:off x="1743278" y="1896731"/>
            <a:ext cx="27045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vừa đi vừa nhảy</a:t>
            </a:r>
            <a:endParaRPr sz="2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0" name="Google Shape;2830;p21"/>
          <p:cNvSpPr txBox="1"/>
          <p:nvPr/>
        </p:nvSpPr>
        <p:spPr>
          <a:xfrm>
            <a:off x="2498528" y="2722530"/>
            <a:ext cx="22284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nói linh tinh</a:t>
            </a:r>
            <a:endParaRPr sz="2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1" name="Google Shape;2831;p21"/>
          <p:cNvSpPr txBox="1"/>
          <p:nvPr/>
        </p:nvSpPr>
        <p:spPr>
          <a:xfrm>
            <a:off x="2483096" y="3577439"/>
            <a:ext cx="19880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nghịch, tếu</a:t>
            </a:r>
            <a:endParaRPr sz="2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2" name="Google Shape;2832;p21"/>
          <p:cNvSpPr txBox="1"/>
          <p:nvPr/>
        </p:nvSpPr>
        <p:spPr>
          <a:xfrm>
            <a:off x="2567313" y="4377259"/>
            <a:ext cx="24368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chao đớp mồi</a:t>
            </a:r>
            <a:endParaRPr sz="2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3" name="Google Shape;2833;p21"/>
          <p:cNvSpPr txBox="1"/>
          <p:nvPr/>
        </p:nvSpPr>
        <p:spPr>
          <a:xfrm>
            <a:off x="6688765" y="1878014"/>
            <a:ext cx="18870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nhặt lân la</a:t>
            </a:r>
            <a:endParaRPr sz="2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4" name="Google Shape;2834;p21"/>
          <p:cNvSpPr txBox="1"/>
          <p:nvPr/>
        </p:nvSpPr>
        <p:spPr>
          <a:xfrm>
            <a:off x="7237246" y="977393"/>
            <a:ext cx="17379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mách lẻo</a:t>
            </a:r>
            <a:endParaRPr sz="2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5" name="Google Shape;2835;p21"/>
          <p:cNvSpPr txBox="1"/>
          <p:nvPr/>
        </p:nvSpPr>
        <p:spPr>
          <a:xfrm>
            <a:off x="6297879" y="3542991"/>
            <a:ext cx="20473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giục hè đến</a:t>
            </a:r>
            <a:endParaRPr sz="2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F3"/>
        </a:solidFill>
        <a:effectLst/>
      </p:bgPr>
    </p:bg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2"/>
          <p:cNvSpPr txBox="1"/>
          <p:nvPr/>
        </p:nvSpPr>
        <p:spPr>
          <a:xfrm>
            <a:off x="419587" y="1201480"/>
            <a:ext cx="2434304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B5B5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 TINH XANH CỦA EM</a:t>
            </a:r>
            <a:endParaRPr/>
          </a:p>
        </p:txBody>
      </p:sp>
      <p:pic>
        <p:nvPicPr>
          <p:cNvPr id="1626" name="Google Shape;1626;p2" descr="Screen Clipping"/>
          <p:cNvPicPr preferRelativeResize="0"/>
          <p:nvPr/>
        </p:nvPicPr>
        <p:blipFill rotWithShape="1">
          <a:blip r:embed="rId3">
            <a:alphaModFix/>
          </a:blip>
          <a:srcRect l="9472" r="3102" b="787"/>
          <a:stretch/>
        </p:blipFill>
        <p:spPr>
          <a:xfrm>
            <a:off x="2696499" y="471948"/>
            <a:ext cx="5801115" cy="4260536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627" name="Google Shape;1627;p2"/>
          <p:cNvGrpSpPr/>
          <p:nvPr/>
        </p:nvGrpSpPr>
        <p:grpSpPr>
          <a:xfrm rot="3599928">
            <a:off x="118450" y="-173312"/>
            <a:ext cx="1172121" cy="1108296"/>
            <a:chOff x="3925359" y="4050084"/>
            <a:chExt cx="1225343" cy="1158620"/>
          </a:xfrm>
        </p:grpSpPr>
        <p:sp>
          <p:nvSpPr>
            <p:cNvPr id="1628" name="Google Shape;1628;p2"/>
            <p:cNvSpPr/>
            <p:nvPr/>
          </p:nvSpPr>
          <p:spPr>
            <a:xfrm>
              <a:off x="4454316" y="4340282"/>
              <a:ext cx="55071" cy="116123"/>
            </a:xfrm>
            <a:custGeom>
              <a:avLst/>
              <a:gdLst/>
              <a:ahLst/>
              <a:cxnLst/>
              <a:rect l="l" t="t" r="r" b="b"/>
              <a:pathLst>
                <a:path w="1243" h="2621" extrusionOk="0">
                  <a:moveTo>
                    <a:pt x="687" y="1"/>
                  </a:moveTo>
                  <a:cubicBezTo>
                    <a:pt x="502" y="1"/>
                    <a:pt x="344" y="80"/>
                    <a:pt x="238" y="238"/>
                  </a:cubicBezTo>
                  <a:cubicBezTo>
                    <a:pt x="185" y="318"/>
                    <a:pt x="159" y="423"/>
                    <a:pt x="133" y="529"/>
                  </a:cubicBezTo>
                  <a:cubicBezTo>
                    <a:pt x="1" y="1031"/>
                    <a:pt x="27" y="1559"/>
                    <a:pt x="159" y="2061"/>
                  </a:cubicBezTo>
                  <a:cubicBezTo>
                    <a:pt x="212" y="2272"/>
                    <a:pt x="318" y="2457"/>
                    <a:pt x="502" y="2563"/>
                  </a:cubicBezTo>
                  <a:cubicBezTo>
                    <a:pt x="565" y="2602"/>
                    <a:pt x="635" y="2620"/>
                    <a:pt x="704" y="2620"/>
                  </a:cubicBezTo>
                  <a:cubicBezTo>
                    <a:pt x="866" y="2620"/>
                    <a:pt x="1020" y="2519"/>
                    <a:pt x="1057" y="2352"/>
                  </a:cubicBezTo>
                  <a:cubicBezTo>
                    <a:pt x="1084" y="2299"/>
                    <a:pt x="1084" y="2220"/>
                    <a:pt x="1084" y="2167"/>
                  </a:cubicBezTo>
                  <a:cubicBezTo>
                    <a:pt x="1110" y="1823"/>
                    <a:pt x="1163" y="1480"/>
                    <a:pt x="1216" y="1137"/>
                  </a:cubicBezTo>
                  <a:cubicBezTo>
                    <a:pt x="1242" y="846"/>
                    <a:pt x="1189" y="582"/>
                    <a:pt x="1084" y="318"/>
                  </a:cubicBezTo>
                  <a:cubicBezTo>
                    <a:pt x="1031" y="159"/>
                    <a:pt x="872" y="27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4817130" y="4376568"/>
              <a:ext cx="138099" cy="41026"/>
            </a:xfrm>
            <a:custGeom>
              <a:avLst/>
              <a:gdLst/>
              <a:ahLst/>
              <a:cxnLst/>
              <a:rect l="l" t="t" r="r" b="b"/>
              <a:pathLst>
                <a:path w="3117" h="926" extrusionOk="0">
                  <a:moveTo>
                    <a:pt x="977" y="1"/>
                  </a:moveTo>
                  <a:cubicBezTo>
                    <a:pt x="740" y="1"/>
                    <a:pt x="502" y="27"/>
                    <a:pt x="291" y="133"/>
                  </a:cubicBezTo>
                  <a:cubicBezTo>
                    <a:pt x="132" y="159"/>
                    <a:pt x="26" y="291"/>
                    <a:pt x="0" y="450"/>
                  </a:cubicBezTo>
                  <a:cubicBezTo>
                    <a:pt x="26" y="608"/>
                    <a:pt x="158" y="740"/>
                    <a:pt x="317" y="740"/>
                  </a:cubicBezTo>
                  <a:cubicBezTo>
                    <a:pt x="475" y="793"/>
                    <a:pt x="660" y="819"/>
                    <a:pt x="792" y="846"/>
                  </a:cubicBezTo>
                  <a:cubicBezTo>
                    <a:pt x="1096" y="899"/>
                    <a:pt x="1407" y="925"/>
                    <a:pt x="1720" y="925"/>
                  </a:cubicBezTo>
                  <a:cubicBezTo>
                    <a:pt x="2034" y="925"/>
                    <a:pt x="2351" y="899"/>
                    <a:pt x="2668" y="846"/>
                  </a:cubicBezTo>
                  <a:cubicBezTo>
                    <a:pt x="2747" y="846"/>
                    <a:pt x="2826" y="819"/>
                    <a:pt x="2906" y="793"/>
                  </a:cubicBezTo>
                  <a:cubicBezTo>
                    <a:pt x="3011" y="767"/>
                    <a:pt x="3090" y="661"/>
                    <a:pt x="3117" y="555"/>
                  </a:cubicBezTo>
                  <a:cubicBezTo>
                    <a:pt x="3117" y="423"/>
                    <a:pt x="3064" y="318"/>
                    <a:pt x="2958" y="238"/>
                  </a:cubicBezTo>
                  <a:cubicBezTo>
                    <a:pt x="2853" y="185"/>
                    <a:pt x="2774" y="159"/>
                    <a:pt x="2668" y="159"/>
                  </a:cubicBezTo>
                  <a:cubicBezTo>
                    <a:pt x="2113" y="53"/>
                    <a:pt x="1532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4938836" y="4236254"/>
              <a:ext cx="121750" cy="46077"/>
            </a:xfrm>
            <a:custGeom>
              <a:avLst/>
              <a:gdLst/>
              <a:ahLst/>
              <a:cxnLst/>
              <a:rect l="l" t="t" r="r" b="b"/>
              <a:pathLst>
                <a:path w="2748" h="1040" extrusionOk="0">
                  <a:moveTo>
                    <a:pt x="1517" y="1"/>
                  </a:moveTo>
                  <a:cubicBezTo>
                    <a:pt x="1280" y="1"/>
                    <a:pt x="1043" y="27"/>
                    <a:pt x="819" y="77"/>
                  </a:cubicBezTo>
                  <a:cubicBezTo>
                    <a:pt x="581" y="130"/>
                    <a:pt x="396" y="236"/>
                    <a:pt x="211" y="368"/>
                  </a:cubicBezTo>
                  <a:cubicBezTo>
                    <a:pt x="0" y="526"/>
                    <a:pt x="27" y="817"/>
                    <a:pt x="238" y="949"/>
                  </a:cubicBezTo>
                  <a:cubicBezTo>
                    <a:pt x="317" y="975"/>
                    <a:pt x="396" y="1028"/>
                    <a:pt x="476" y="1028"/>
                  </a:cubicBezTo>
                  <a:cubicBezTo>
                    <a:pt x="528" y="1028"/>
                    <a:pt x="581" y="1040"/>
                    <a:pt x="634" y="1040"/>
                  </a:cubicBezTo>
                  <a:cubicBezTo>
                    <a:pt x="660" y="1040"/>
                    <a:pt x="687" y="1037"/>
                    <a:pt x="713" y="1028"/>
                  </a:cubicBezTo>
                  <a:cubicBezTo>
                    <a:pt x="1083" y="975"/>
                    <a:pt x="1453" y="922"/>
                    <a:pt x="1849" y="870"/>
                  </a:cubicBezTo>
                  <a:cubicBezTo>
                    <a:pt x="2060" y="843"/>
                    <a:pt x="2272" y="790"/>
                    <a:pt x="2509" y="737"/>
                  </a:cubicBezTo>
                  <a:cubicBezTo>
                    <a:pt x="2615" y="737"/>
                    <a:pt x="2694" y="658"/>
                    <a:pt x="2721" y="526"/>
                  </a:cubicBezTo>
                  <a:cubicBezTo>
                    <a:pt x="2747" y="420"/>
                    <a:pt x="2694" y="288"/>
                    <a:pt x="2589" y="209"/>
                  </a:cubicBezTo>
                  <a:cubicBezTo>
                    <a:pt x="2483" y="156"/>
                    <a:pt x="2404" y="130"/>
                    <a:pt x="2298" y="104"/>
                  </a:cubicBezTo>
                  <a:cubicBezTo>
                    <a:pt x="2047" y="34"/>
                    <a:pt x="1781" y="1"/>
                    <a:pt x="1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4132485" y="4674829"/>
              <a:ext cx="71420" cy="100882"/>
            </a:xfrm>
            <a:custGeom>
              <a:avLst/>
              <a:gdLst/>
              <a:ahLst/>
              <a:cxnLst/>
              <a:rect l="l" t="t" r="r" b="b"/>
              <a:pathLst>
                <a:path w="1612" h="2277" extrusionOk="0">
                  <a:moveTo>
                    <a:pt x="330" y="1"/>
                  </a:moveTo>
                  <a:cubicBezTo>
                    <a:pt x="190" y="1"/>
                    <a:pt x="75" y="126"/>
                    <a:pt x="27" y="295"/>
                  </a:cubicBezTo>
                  <a:cubicBezTo>
                    <a:pt x="1" y="585"/>
                    <a:pt x="53" y="849"/>
                    <a:pt x="212" y="1087"/>
                  </a:cubicBezTo>
                  <a:cubicBezTo>
                    <a:pt x="476" y="1483"/>
                    <a:pt x="846" y="1774"/>
                    <a:pt x="1136" y="2170"/>
                  </a:cubicBezTo>
                  <a:cubicBezTo>
                    <a:pt x="1185" y="2243"/>
                    <a:pt x="1244" y="2277"/>
                    <a:pt x="1308" y="2277"/>
                  </a:cubicBezTo>
                  <a:cubicBezTo>
                    <a:pt x="1382" y="2277"/>
                    <a:pt x="1461" y="2230"/>
                    <a:pt x="1533" y="2144"/>
                  </a:cubicBezTo>
                  <a:cubicBezTo>
                    <a:pt x="1586" y="2064"/>
                    <a:pt x="1612" y="1959"/>
                    <a:pt x="1586" y="1880"/>
                  </a:cubicBezTo>
                  <a:cubicBezTo>
                    <a:pt x="1559" y="1589"/>
                    <a:pt x="1453" y="1325"/>
                    <a:pt x="1295" y="1114"/>
                  </a:cubicBezTo>
                  <a:cubicBezTo>
                    <a:pt x="1084" y="770"/>
                    <a:pt x="740" y="480"/>
                    <a:pt x="529" y="110"/>
                  </a:cubicBezTo>
                  <a:cubicBezTo>
                    <a:pt x="503" y="57"/>
                    <a:pt x="423" y="4"/>
                    <a:pt x="370" y="4"/>
                  </a:cubicBezTo>
                  <a:cubicBezTo>
                    <a:pt x="357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3925359" y="4050084"/>
              <a:ext cx="1225343" cy="1158620"/>
            </a:xfrm>
            <a:custGeom>
              <a:avLst/>
              <a:gdLst/>
              <a:ahLst/>
              <a:cxnLst/>
              <a:rect l="l" t="t" r="r" b="b"/>
              <a:pathLst>
                <a:path w="27657" h="26151" extrusionOk="0">
                  <a:moveTo>
                    <a:pt x="20498" y="1769"/>
                  </a:moveTo>
                  <a:cubicBezTo>
                    <a:pt x="20620" y="1769"/>
                    <a:pt x="20743" y="1845"/>
                    <a:pt x="20788" y="1981"/>
                  </a:cubicBezTo>
                  <a:cubicBezTo>
                    <a:pt x="20841" y="2113"/>
                    <a:pt x="20841" y="2272"/>
                    <a:pt x="20841" y="2430"/>
                  </a:cubicBezTo>
                  <a:cubicBezTo>
                    <a:pt x="20841" y="2509"/>
                    <a:pt x="20788" y="2615"/>
                    <a:pt x="20788" y="2694"/>
                  </a:cubicBezTo>
                  <a:cubicBezTo>
                    <a:pt x="20762" y="2958"/>
                    <a:pt x="20683" y="3223"/>
                    <a:pt x="20551" y="3460"/>
                  </a:cubicBezTo>
                  <a:cubicBezTo>
                    <a:pt x="20488" y="3607"/>
                    <a:pt x="20374" y="3688"/>
                    <a:pt x="20264" y="3688"/>
                  </a:cubicBezTo>
                  <a:cubicBezTo>
                    <a:pt x="20236" y="3688"/>
                    <a:pt x="20208" y="3682"/>
                    <a:pt x="20181" y="3672"/>
                  </a:cubicBezTo>
                  <a:cubicBezTo>
                    <a:pt x="20049" y="3645"/>
                    <a:pt x="19943" y="3487"/>
                    <a:pt x="19970" y="3355"/>
                  </a:cubicBezTo>
                  <a:cubicBezTo>
                    <a:pt x="19917" y="2906"/>
                    <a:pt x="19996" y="2483"/>
                    <a:pt x="20154" y="2087"/>
                  </a:cubicBezTo>
                  <a:cubicBezTo>
                    <a:pt x="20181" y="2007"/>
                    <a:pt x="20234" y="1955"/>
                    <a:pt x="20260" y="1902"/>
                  </a:cubicBezTo>
                  <a:cubicBezTo>
                    <a:pt x="20317" y="1812"/>
                    <a:pt x="20407" y="1769"/>
                    <a:pt x="20498" y="1769"/>
                  </a:cubicBezTo>
                  <a:close/>
                  <a:moveTo>
                    <a:pt x="24359" y="4192"/>
                  </a:moveTo>
                  <a:cubicBezTo>
                    <a:pt x="24635" y="4192"/>
                    <a:pt x="24912" y="4233"/>
                    <a:pt x="25173" y="4306"/>
                  </a:cubicBezTo>
                  <a:cubicBezTo>
                    <a:pt x="25279" y="4332"/>
                    <a:pt x="25358" y="4358"/>
                    <a:pt x="25464" y="4411"/>
                  </a:cubicBezTo>
                  <a:cubicBezTo>
                    <a:pt x="25569" y="4464"/>
                    <a:pt x="25622" y="4596"/>
                    <a:pt x="25596" y="4728"/>
                  </a:cubicBezTo>
                  <a:cubicBezTo>
                    <a:pt x="25569" y="4834"/>
                    <a:pt x="25490" y="4939"/>
                    <a:pt x="25358" y="4939"/>
                  </a:cubicBezTo>
                  <a:cubicBezTo>
                    <a:pt x="25147" y="4992"/>
                    <a:pt x="24935" y="5045"/>
                    <a:pt x="24698" y="5072"/>
                  </a:cubicBezTo>
                  <a:cubicBezTo>
                    <a:pt x="24328" y="5124"/>
                    <a:pt x="23958" y="5177"/>
                    <a:pt x="23588" y="5230"/>
                  </a:cubicBezTo>
                  <a:lnTo>
                    <a:pt x="23351" y="5230"/>
                  </a:lnTo>
                  <a:cubicBezTo>
                    <a:pt x="23245" y="5204"/>
                    <a:pt x="23166" y="5177"/>
                    <a:pt x="23113" y="5124"/>
                  </a:cubicBezTo>
                  <a:cubicBezTo>
                    <a:pt x="22902" y="5019"/>
                    <a:pt x="22875" y="4702"/>
                    <a:pt x="23086" y="4570"/>
                  </a:cubicBezTo>
                  <a:cubicBezTo>
                    <a:pt x="23245" y="4438"/>
                    <a:pt x="23456" y="4332"/>
                    <a:pt x="23694" y="4279"/>
                  </a:cubicBezTo>
                  <a:cubicBezTo>
                    <a:pt x="23908" y="4220"/>
                    <a:pt x="24133" y="4192"/>
                    <a:pt x="24359" y="4192"/>
                  </a:cubicBezTo>
                  <a:close/>
                  <a:moveTo>
                    <a:pt x="17026" y="3301"/>
                  </a:moveTo>
                  <a:cubicBezTo>
                    <a:pt x="17120" y="3301"/>
                    <a:pt x="17213" y="3361"/>
                    <a:pt x="17275" y="3487"/>
                  </a:cubicBezTo>
                  <a:cubicBezTo>
                    <a:pt x="17407" y="3777"/>
                    <a:pt x="17460" y="4068"/>
                    <a:pt x="17460" y="4358"/>
                  </a:cubicBezTo>
                  <a:cubicBezTo>
                    <a:pt x="17460" y="4675"/>
                    <a:pt x="17407" y="4966"/>
                    <a:pt x="17407" y="5309"/>
                  </a:cubicBezTo>
                  <a:cubicBezTo>
                    <a:pt x="17407" y="5464"/>
                    <a:pt x="17294" y="5562"/>
                    <a:pt x="17161" y="5562"/>
                  </a:cubicBezTo>
                  <a:cubicBezTo>
                    <a:pt x="17112" y="5562"/>
                    <a:pt x="17061" y="5549"/>
                    <a:pt x="17011" y="5521"/>
                  </a:cubicBezTo>
                  <a:cubicBezTo>
                    <a:pt x="16905" y="5441"/>
                    <a:pt x="16853" y="5362"/>
                    <a:pt x="16826" y="5230"/>
                  </a:cubicBezTo>
                  <a:cubicBezTo>
                    <a:pt x="16668" y="4781"/>
                    <a:pt x="16615" y="4306"/>
                    <a:pt x="16668" y="3830"/>
                  </a:cubicBezTo>
                  <a:lnTo>
                    <a:pt x="16668" y="3830"/>
                  </a:lnTo>
                  <a:lnTo>
                    <a:pt x="16668" y="3856"/>
                  </a:lnTo>
                  <a:cubicBezTo>
                    <a:pt x="16668" y="3724"/>
                    <a:pt x="16694" y="3619"/>
                    <a:pt x="16747" y="3513"/>
                  </a:cubicBezTo>
                  <a:cubicBezTo>
                    <a:pt x="16816" y="3374"/>
                    <a:pt x="16922" y="3301"/>
                    <a:pt x="17026" y="3301"/>
                  </a:cubicBezTo>
                  <a:close/>
                  <a:moveTo>
                    <a:pt x="21105" y="7370"/>
                  </a:moveTo>
                  <a:cubicBezTo>
                    <a:pt x="21660" y="7370"/>
                    <a:pt x="22241" y="7422"/>
                    <a:pt x="22796" y="7502"/>
                  </a:cubicBezTo>
                  <a:cubicBezTo>
                    <a:pt x="22902" y="7528"/>
                    <a:pt x="22981" y="7554"/>
                    <a:pt x="23086" y="7607"/>
                  </a:cubicBezTo>
                  <a:cubicBezTo>
                    <a:pt x="23192" y="7660"/>
                    <a:pt x="23245" y="7792"/>
                    <a:pt x="23245" y="7924"/>
                  </a:cubicBezTo>
                  <a:cubicBezTo>
                    <a:pt x="23218" y="8030"/>
                    <a:pt x="23139" y="8136"/>
                    <a:pt x="23034" y="8162"/>
                  </a:cubicBezTo>
                  <a:cubicBezTo>
                    <a:pt x="22954" y="8188"/>
                    <a:pt x="22875" y="8188"/>
                    <a:pt x="22796" y="8215"/>
                  </a:cubicBezTo>
                  <a:cubicBezTo>
                    <a:pt x="22518" y="8261"/>
                    <a:pt x="22240" y="8282"/>
                    <a:pt x="21964" y="8282"/>
                  </a:cubicBezTo>
                  <a:cubicBezTo>
                    <a:pt x="21611" y="8282"/>
                    <a:pt x="21262" y="8248"/>
                    <a:pt x="20920" y="8188"/>
                  </a:cubicBezTo>
                  <a:lnTo>
                    <a:pt x="20920" y="8215"/>
                  </a:lnTo>
                  <a:cubicBezTo>
                    <a:pt x="20788" y="8188"/>
                    <a:pt x="20603" y="8162"/>
                    <a:pt x="20445" y="8109"/>
                  </a:cubicBezTo>
                  <a:cubicBezTo>
                    <a:pt x="20286" y="8083"/>
                    <a:pt x="20154" y="7977"/>
                    <a:pt x="20128" y="7819"/>
                  </a:cubicBezTo>
                  <a:cubicBezTo>
                    <a:pt x="20154" y="7660"/>
                    <a:pt x="20260" y="7528"/>
                    <a:pt x="20419" y="7475"/>
                  </a:cubicBezTo>
                  <a:cubicBezTo>
                    <a:pt x="20630" y="7396"/>
                    <a:pt x="20868" y="7370"/>
                    <a:pt x="21105" y="7370"/>
                  </a:cubicBezTo>
                  <a:close/>
                  <a:moveTo>
                    <a:pt x="12569" y="6547"/>
                  </a:moveTo>
                  <a:cubicBezTo>
                    <a:pt x="12588" y="6547"/>
                    <a:pt x="12607" y="6548"/>
                    <a:pt x="12626" y="6551"/>
                  </a:cubicBezTo>
                  <a:cubicBezTo>
                    <a:pt x="12811" y="6577"/>
                    <a:pt x="12943" y="6683"/>
                    <a:pt x="13023" y="6868"/>
                  </a:cubicBezTo>
                  <a:cubicBezTo>
                    <a:pt x="13128" y="7105"/>
                    <a:pt x="13155" y="7396"/>
                    <a:pt x="13128" y="7660"/>
                  </a:cubicBezTo>
                  <a:cubicBezTo>
                    <a:pt x="13102" y="8030"/>
                    <a:pt x="13023" y="8373"/>
                    <a:pt x="13023" y="8717"/>
                  </a:cubicBezTo>
                  <a:cubicBezTo>
                    <a:pt x="13023" y="8770"/>
                    <a:pt x="12996" y="8822"/>
                    <a:pt x="12996" y="8902"/>
                  </a:cubicBezTo>
                  <a:cubicBezTo>
                    <a:pt x="12940" y="9069"/>
                    <a:pt x="12794" y="9170"/>
                    <a:pt x="12638" y="9170"/>
                  </a:cubicBezTo>
                  <a:cubicBezTo>
                    <a:pt x="12572" y="9170"/>
                    <a:pt x="12504" y="9152"/>
                    <a:pt x="12441" y="9113"/>
                  </a:cubicBezTo>
                  <a:cubicBezTo>
                    <a:pt x="12257" y="9007"/>
                    <a:pt x="12124" y="8822"/>
                    <a:pt x="12098" y="8611"/>
                  </a:cubicBezTo>
                  <a:cubicBezTo>
                    <a:pt x="11966" y="8109"/>
                    <a:pt x="11940" y="7581"/>
                    <a:pt x="12072" y="7053"/>
                  </a:cubicBezTo>
                  <a:cubicBezTo>
                    <a:pt x="12072" y="6947"/>
                    <a:pt x="12124" y="6868"/>
                    <a:pt x="12177" y="6788"/>
                  </a:cubicBezTo>
                  <a:cubicBezTo>
                    <a:pt x="12248" y="6646"/>
                    <a:pt x="12404" y="6547"/>
                    <a:pt x="12569" y="6547"/>
                  </a:cubicBezTo>
                  <a:close/>
                  <a:moveTo>
                    <a:pt x="17662" y="9921"/>
                  </a:moveTo>
                  <a:cubicBezTo>
                    <a:pt x="17700" y="9921"/>
                    <a:pt x="17738" y="9924"/>
                    <a:pt x="17777" y="9932"/>
                  </a:cubicBezTo>
                  <a:lnTo>
                    <a:pt x="18173" y="10011"/>
                  </a:lnTo>
                  <a:cubicBezTo>
                    <a:pt x="18622" y="10064"/>
                    <a:pt x="19071" y="10275"/>
                    <a:pt x="19468" y="10566"/>
                  </a:cubicBezTo>
                  <a:cubicBezTo>
                    <a:pt x="19600" y="10645"/>
                    <a:pt x="19705" y="10777"/>
                    <a:pt x="19758" y="10935"/>
                  </a:cubicBezTo>
                  <a:cubicBezTo>
                    <a:pt x="19837" y="11068"/>
                    <a:pt x="19811" y="11226"/>
                    <a:pt x="19705" y="11305"/>
                  </a:cubicBezTo>
                  <a:cubicBezTo>
                    <a:pt x="19653" y="11345"/>
                    <a:pt x="19593" y="11365"/>
                    <a:pt x="19537" y="11365"/>
                  </a:cubicBezTo>
                  <a:cubicBezTo>
                    <a:pt x="19481" y="11365"/>
                    <a:pt x="19428" y="11345"/>
                    <a:pt x="19388" y="11305"/>
                  </a:cubicBezTo>
                  <a:cubicBezTo>
                    <a:pt x="18966" y="11094"/>
                    <a:pt x="18517" y="10962"/>
                    <a:pt x="18068" y="10856"/>
                  </a:cubicBezTo>
                  <a:cubicBezTo>
                    <a:pt x="17856" y="10803"/>
                    <a:pt x="17645" y="10724"/>
                    <a:pt x="17460" y="10619"/>
                  </a:cubicBezTo>
                  <a:cubicBezTo>
                    <a:pt x="17381" y="10566"/>
                    <a:pt x="17328" y="10539"/>
                    <a:pt x="17275" y="10460"/>
                  </a:cubicBezTo>
                  <a:cubicBezTo>
                    <a:pt x="17090" y="10302"/>
                    <a:pt x="17170" y="10011"/>
                    <a:pt x="17407" y="9958"/>
                  </a:cubicBezTo>
                  <a:cubicBezTo>
                    <a:pt x="17482" y="9939"/>
                    <a:pt x="17570" y="9921"/>
                    <a:pt x="17662" y="9921"/>
                  </a:cubicBezTo>
                  <a:close/>
                  <a:moveTo>
                    <a:pt x="8863" y="9413"/>
                  </a:moveTo>
                  <a:cubicBezTo>
                    <a:pt x="8936" y="9413"/>
                    <a:pt x="9010" y="9446"/>
                    <a:pt x="9060" y="9509"/>
                  </a:cubicBezTo>
                  <a:cubicBezTo>
                    <a:pt x="9087" y="9562"/>
                    <a:pt x="9140" y="9615"/>
                    <a:pt x="9166" y="9694"/>
                  </a:cubicBezTo>
                  <a:cubicBezTo>
                    <a:pt x="9536" y="10434"/>
                    <a:pt x="9668" y="11279"/>
                    <a:pt x="9589" y="12098"/>
                  </a:cubicBezTo>
                  <a:lnTo>
                    <a:pt x="9589" y="12362"/>
                  </a:lnTo>
                  <a:cubicBezTo>
                    <a:pt x="9589" y="12520"/>
                    <a:pt x="9483" y="12679"/>
                    <a:pt x="9298" y="12732"/>
                  </a:cubicBezTo>
                  <a:cubicBezTo>
                    <a:pt x="9265" y="12743"/>
                    <a:pt x="9231" y="12748"/>
                    <a:pt x="9197" y="12748"/>
                  </a:cubicBezTo>
                  <a:cubicBezTo>
                    <a:pt x="9067" y="12748"/>
                    <a:pt x="8938" y="12672"/>
                    <a:pt x="8876" y="12547"/>
                  </a:cubicBezTo>
                  <a:cubicBezTo>
                    <a:pt x="8796" y="12441"/>
                    <a:pt x="8770" y="12362"/>
                    <a:pt x="8743" y="12256"/>
                  </a:cubicBezTo>
                  <a:cubicBezTo>
                    <a:pt x="8611" y="11490"/>
                    <a:pt x="8532" y="10724"/>
                    <a:pt x="8532" y="9932"/>
                  </a:cubicBezTo>
                  <a:cubicBezTo>
                    <a:pt x="8532" y="9932"/>
                    <a:pt x="8532" y="9905"/>
                    <a:pt x="8532" y="9905"/>
                  </a:cubicBezTo>
                  <a:cubicBezTo>
                    <a:pt x="8559" y="9773"/>
                    <a:pt x="8585" y="9641"/>
                    <a:pt x="8664" y="9536"/>
                  </a:cubicBezTo>
                  <a:cubicBezTo>
                    <a:pt x="8706" y="9453"/>
                    <a:pt x="8783" y="9413"/>
                    <a:pt x="8863" y="9413"/>
                  </a:cubicBezTo>
                  <a:close/>
                  <a:moveTo>
                    <a:pt x="13785" y="13506"/>
                  </a:moveTo>
                  <a:cubicBezTo>
                    <a:pt x="13858" y="13506"/>
                    <a:pt x="13931" y="13521"/>
                    <a:pt x="14000" y="13550"/>
                  </a:cubicBezTo>
                  <a:cubicBezTo>
                    <a:pt x="14396" y="13656"/>
                    <a:pt x="14739" y="13841"/>
                    <a:pt x="15083" y="14079"/>
                  </a:cubicBezTo>
                  <a:cubicBezTo>
                    <a:pt x="15347" y="14264"/>
                    <a:pt x="15611" y="14449"/>
                    <a:pt x="15849" y="14660"/>
                  </a:cubicBezTo>
                  <a:cubicBezTo>
                    <a:pt x="15928" y="14739"/>
                    <a:pt x="16007" y="14818"/>
                    <a:pt x="16060" y="14924"/>
                  </a:cubicBezTo>
                  <a:cubicBezTo>
                    <a:pt x="16132" y="15115"/>
                    <a:pt x="15988" y="15328"/>
                    <a:pt x="15784" y="15328"/>
                  </a:cubicBezTo>
                  <a:cubicBezTo>
                    <a:pt x="15762" y="15328"/>
                    <a:pt x="15740" y="15325"/>
                    <a:pt x="15717" y="15320"/>
                  </a:cubicBezTo>
                  <a:lnTo>
                    <a:pt x="15638" y="15294"/>
                  </a:lnTo>
                  <a:cubicBezTo>
                    <a:pt x="15162" y="15135"/>
                    <a:pt x="14687" y="14950"/>
                    <a:pt x="14211" y="14792"/>
                  </a:cubicBezTo>
                  <a:cubicBezTo>
                    <a:pt x="13921" y="14686"/>
                    <a:pt x="13683" y="14528"/>
                    <a:pt x="13498" y="14316"/>
                  </a:cubicBezTo>
                  <a:cubicBezTo>
                    <a:pt x="13313" y="14105"/>
                    <a:pt x="13207" y="13841"/>
                    <a:pt x="13445" y="13630"/>
                  </a:cubicBezTo>
                  <a:cubicBezTo>
                    <a:pt x="13544" y="13547"/>
                    <a:pt x="13664" y="13506"/>
                    <a:pt x="13785" y="13506"/>
                  </a:cubicBezTo>
                  <a:close/>
                  <a:moveTo>
                    <a:pt x="4998" y="14101"/>
                  </a:moveTo>
                  <a:cubicBezTo>
                    <a:pt x="5014" y="14101"/>
                    <a:pt x="5029" y="14103"/>
                    <a:pt x="5045" y="14105"/>
                  </a:cubicBezTo>
                  <a:cubicBezTo>
                    <a:pt x="5098" y="14105"/>
                    <a:pt x="5178" y="14158"/>
                    <a:pt x="5204" y="14211"/>
                  </a:cubicBezTo>
                  <a:cubicBezTo>
                    <a:pt x="5415" y="14581"/>
                    <a:pt x="5759" y="14845"/>
                    <a:pt x="5970" y="15215"/>
                  </a:cubicBezTo>
                  <a:cubicBezTo>
                    <a:pt x="6128" y="15426"/>
                    <a:pt x="6234" y="15690"/>
                    <a:pt x="6261" y="15981"/>
                  </a:cubicBezTo>
                  <a:cubicBezTo>
                    <a:pt x="6287" y="16060"/>
                    <a:pt x="6261" y="16165"/>
                    <a:pt x="6208" y="16245"/>
                  </a:cubicBezTo>
                  <a:cubicBezTo>
                    <a:pt x="6136" y="16331"/>
                    <a:pt x="6057" y="16378"/>
                    <a:pt x="5983" y="16378"/>
                  </a:cubicBezTo>
                  <a:cubicBezTo>
                    <a:pt x="5919" y="16378"/>
                    <a:pt x="5860" y="16344"/>
                    <a:pt x="5811" y="16271"/>
                  </a:cubicBezTo>
                  <a:cubicBezTo>
                    <a:pt x="5521" y="15875"/>
                    <a:pt x="5151" y="15584"/>
                    <a:pt x="4887" y="15188"/>
                  </a:cubicBezTo>
                  <a:cubicBezTo>
                    <a:pt x="4728" y="14950"/>
                    <a:pt x="4676" y="14686"/>
                    <a:pt x="4702" y="14396"/>
                  </a:cubicBezTo>
                  <a:cubicBezTo>
                    <a:pt x="4750" y="14206"/>
                    <a:pt x="4861" y="14101"/>
                    <a:pt x="4998" y="14101"/>
                  </a:cubicBezTo>
                  <a:close/>
                  <a:moveTo>
                    <a:pt x="23988" y="2937"/>
                  </a:moveTo>
                  <a:cubicBezTo>
                    <a:pt x="24074" y="2937"/>
                    <a:pt x="24149" y="2959"/>
                    <a:pt x="24196" y="3038"/>
                  </a:cubicBezTo>
                  <a:cubicBezTo>
                    <a:pt x="24249" y="3196"/>
                    <a:pt x="24222" y="3355"/>
                    <a:pt x="24090" y="3460"/>
                  </a:cubicBezTo>
                  <a:cubicBezTo>
                    <a:pt x="23958" y="3619"/>
                    <a:pt x="23773" y="3751"/>
                    <a:pt x="23588" y="3856"/>
                  </a:cubicBezTo>
                  <a:cubicBezTo>
                    <a:pt x="22981" y="4173"/>
                    <a:pt x="22373" y="4517"/>
                    <a:pt x="21819" y="4913"/>
                  </a:cubicBezTo>
                  <a:cubicBezTo>
                    <a:pt x="21449" y="5151"/>
                    <a:pt x="21105" y="5415"/>
                    <a:pt x="20736" y="5653"/>
                  </a:cubicBezTo>
                  <a:cubicBezTo>
                    <a:pt x="20471" y="5811"/>
                    <a:pt x="20234" y="6022"/>
                    <a:pt x="19970" y="6234"/>
                  </a:cubicBezTo>
                  <a:cubicBezTo>
                    <a:pt x="19468" y="6604"/>
                    <a:pt x="18992" y="6947"/>
                    <a:pt x="18490" y="7290"/>
                  </a:cubicBezTo>
                  <a:cubicBezTo>
                    <a:pt x="16958" y="8320"/>
                    <a:pt x="15558" y="9483"/>
                    <a:pt x="14264" y="10803"/>
                  </a:cubicBezTo>
                  <a:cubicBezTo>
                    <a:pt x="13392" y="11675"/>
                    <a:pt x="12521" y="12547"/>
                    <a:pt x="11675" y="13471"/>
                  </a:cubicBezTo>
                  <a:cubicBezTo>
                    <a:pt x="11015" y="14237"/>
                    <a:pt x="10381" y="15030"/>
                    <a:pt x="9694" y="15796"/>
                  </a:cubicBezTo>
                  <a:cubicBezTo>
                    <a:pt x="9140" y="16403"/>
                    <a:pt x="8532" y="17037"/>
                    <a:pt x="7898" y="17592"/>
                  </a:cubicBezTo>
                  <a:cubicBezTo>
                    <a:pt x="7766" y="17724"/>
                    <a:pt x="7634" y="17830"/>
                    <a:pt x="7502" y="17935"/>
                  </a:cubicBezTo>
                  <a:cubicBezTo>
                    <a:pt x="7396" y="17988"/>
                    <a:pt x="7291" y="18041"/>
                    <a:pt x="7185" y="18041"/>
                  </a:cubicBezTo>
                  <a:cubicBezTo>
                    <a:pt x="6947" y="18014"/>
                    <a:pt x="6789" y="17803"/>
                    <a:pt x="6842" y="17592"/>
                  </a:cubicBezTo>
                  <a:cubicBezTo>
                    <a:pt x="6894" y="17407"/>
                    <a:pt x="6974" y="17275"/>
                    <a:pt x="7079" y="17143"/>
                  </a:cubicBezTo>
                  <a:cubicBezTo>
                    <a:pt x="7476" y="16641"/>
                    <a:pt x="7845" y="16139"/>
                    <a:pt x="8242" y="15637"/>
                  </a:cubicBezTo>
                  <a:cubicBezTo>
                    <a:pt x="9008" y="14686"/>
                    <a:pt x="9774" y="13762"/>
                    <a:pt x="10540" y="12864"/>
                  </a:cubicBezTo>
                  <a:cubicBezTo>
                    <a:pt x="11015" y="12283"/>
                    <a:pt x="11543" y="11781"/>
                    <a:pt x="12072" y="11252"/>
                  </a:cubicBezTo>
                  <a:cubicBezTo>
                    <a:pt x="12706" y="10645"/>
                    <a:pt x="13313" y="10011"/>
                    <a:pt x="13973" y="9403"/>
                  </a:cubicBezTo>
                  <a:cubicBezTo>
                    <a:pt x="14581" y="8875"/>
                    <a:pt x="15215" y="8347"/>
                    <a:pt x="15849" y="7819"/>
                  </a:cubicBezTo>
                  <a:cubicBezTo>
                    <a:pt x="16192" y="7554"/>
                    <a:pt x="16536" y="7290"/>
                    <a:pt x="16879" y="7053"/>
                  </a:cubicBezTo>
                  <a:cubicBezTo>
                    <a:pt x="18041" y="6260"/>
                    <a:pt x="19204" y="5468"/>
                    <a:pt x="20392" y="4675"/>
                  </a:cubicBezTo>
                  <a:cubicBezTo>
                    <a:pt x="21185" y="4121"/>
                    <a:pt x="22056" y="3645"/>
                    <a:pt x="22954" y="3249"/>
                  </a:cubicBezTo>
                  <a:cubicBezTo>
                    <a:pt x="23245" y="3117"/>
                    <a:pt x="23509" y="3038"/>
                    <a:pt x="23800" y="2958"/>
                  </a:cubicBezTo>
                  <a:cubicBezTo>
                    <a:pt x="23864" y="2948"/>
                    <a:pt x="23929" y="2937"/>
                    <a:pt x="23988" y="2937"/>
                  </a:cubicBezTo>
                  <a:close/>
                  <a:moveTo>
                    <a:pt x="10576" y="16608"/>
                  </a:moveTo>
                  <a:cubicBezTo>
                    <a:pt x="10600" y="16608"/>
                    <a:pt x="10623" y="16610"/>
                    <a:pt x="10645" y="16615"/>
                  </a:cubicBezTo>
                  <a:cubicBezTo>
                    <a:pt x="10909" y="16641"/>
                    <a:pt x="11147" y="16720"/>
                    <a:pt x="11332" y="16879"/>
                  </a:cubicBezTo>
                  <a:cubicBezTo>
                    <a:pt x="11675" y="17116"/>
                    <a:pt x="11966" y="17354"/>
                    <a:pt x="12283" y="17592"/>
                  </a:cubicBezTo>
                  <a:cubicBezTo>
                    <a:pt x="12336" y="17618"/>
                    <a:pt x="12389" y="17671"/>
                    <a:pt x="12415" y="17724"/>
                  </a:cubicBezTo>
                  <a:cubicBezTo>
                    <a:pt x="12494" y="17882"/>
                    <a:pt x="12389" y="18067"/>
                    <a:pt x="12230" y="18067"/>
                  </a:cubicBezTo>
                  <a:cubicBezTo>
                    <a:pt x="12151" y="18067"/>
                    <a:pt x="12098" y="18067"/>
                    <a:pt x="12045" y="18041"/>
                  </a:cubicBezTo>
                  <a:cubicBezTo>
                    <a:pt x="11808" y="18014"/>
                    <a:pt x="11570" y="17935"/>
                    <a:pt x="11385" y="17830"/>
                  </a:cubicBezTo>
                  <a:cubicBezTo>
                    <a:pt x="11015" y="17645"/>
                    <a:pt x="10698" y="17433"/>
                    <a:pt x="10381" y="17196"/>
                  </a:cubicBezTo>
                  <a:cubicBezTo>
                    <a:pt x="10223" y="17037"/>
                    <a:pt x="10170" y="16931"/>
                    <a:pt x="10249" y="16773"/>
                  </a:cubicBezTo>
                  <a:cubicBezTo>
                    <a:pt x="10315" y="16663"/>
                    <a:pt x="10455" y="16608"/>
                    <a:pt x="10576" y="16608"/>
                  </a:cubicBezTo>
                  <a:close/>
                  <a:moveTo>
                    <a:pt x="24951" y="1"/>
                  </a:moveTo>
                  <a:cubicBezTo>
                    <a:pt x="24374" y="1"/>
                    <a:pt x="23796" y="42"/>
                    <a:pt x="23218" y="132"/>
                  </a:cubicBezTo>
                  <a:cubicBezTo>
                    <a:pt x="21581" y="370"/>
                    <a:pt x="19943" y="819"/>
                    <a:pt x="18385" y="1453"/>
                  </a:cubicBezTo>
                  <a:cubicBezTo>
                    <a:pt x="16192" y="2272"/>
                    <a:pt x="14132" y="3381"/>
                    <a:pt x="12230" y="4755"/>
                  </a:cubicBezTo>
                  <a:cubicBezTo>
                    <a:pt x="11015" y="5653"/>
                    <a:pt x="9853" y="6630"/>
                    <a:pt x="8770" y="7687"/>
                  </a:cubicBezTo>
                  <a:cubicBezTo>
                    <a:pt x="7634" y="8717"/>
                    <a:pt x="6604" y="9879"/>
                    <a:pt x="5574" y="11015"/>
                  </a:cubicBezTo>
                  <a:cubicBezTo>
                    <a:pt x="4332" y="12441"/>
                    <a:pt x="3196" y="13947"/>
                    <a:pt x="2166" y="15532"/>
                  </a:cubicBezTo>
                  <a:cubicBezTo>
                    <a:pt x="1506" y="16588"/>
                    <a:pt x="925" y="17671"/>
                    <a:pt x="397" y="18780"/>
                  </a:cubicBezTo>
                  <a:cubicBezTo>
                    <a:pt x="238" y="19071"/>
                    <a:pt x="106" y="19362"/>
                    <a:pt x="0" y="19652"/>
                  </a:cubicBezTo>
                  <a:cubicBezTo>
                    <a:pt x="2113" y="19996"/>
                    <a:pt x="1480" y="25622"/>
                    <a:pt x="3593" y="25965"/>
                  </a:cubicBezTo>
                  <a:lnTo>
                    <a:pt x="4596" y="26150"/>
                  </a:lnTo>
                  <a:cubicBezTo>
                    <a:pt x="5415" y="25569"/>
                    <a:pt x="13789" y="20550"/>
                    <a:pt x="14581" y="19890"/>
                  </a:cubicBezTo>
                  <a:cubicBezTo>
                    <a:pt x="15690" y="19018"/>
                    <a:pt x="16721" y="18067"/>
                    <a:pt x="17698" y="17037"/>
                  </a:cubicBezTo>
                  <a:cubicBezTo>
                    <a:pt x="19045" y="15611"/>
                    <a:pt x="20313" y="14105"/>
                    <a:pt x="21449" y="12520"/>
                  </a:cubicBezTo>
                  <a:cubicBezTo>
                    <a:pt x="21871" y="11886"/>
                    <a:pt x="22347" y="11279"/>
                    <a:pt x="22796" y="10671"/>
                  </a:cubicBezTo>
                  <a:cubicBezTo>
                    <a:pt x="23377" y="9879"/>
                    <a:pt x="23958" y="9086"/>
                    <a:pt x="24460" y="8241"/>
                  </a:cubicBezTo>
                  <a:cubicBezTo>
                    <a:pt x="25067" y="7237"/>
                    <a:pt x="25649" y="6207"/>
                    <a:pt x="26256" y="5204"/>
                  </a:cubicBezTo>
                  <a:cubicBezTo>
                    <a:pt x="26705" y="4490"/>
                    <a:pt x="27075" y="3724"/>
                    <a:pt x="27392" y="2958"/>
                  </a:cubicBezTo>
                  <a:cubicBezTo>
                    <a:pt x="27550" y="2589"/>
                    <a:pt x="27630" y="2192"/>
                    <a:pt x="27630" y="1823"/>
                  </a:cubicBezTo>
                  <a:cubicBezTo>
                    <a:pt x="27656" y="1189"/>
                    <a:pt x="27286" y="581"/>
                    <a:pt x="26732" y="317"/>
                  </a:cubicBezTo>
                  <a:cubicBezTo>
                    <a:pt x="26441" y="132"/>
                    <a:pt x="26098" y="53"/>
                    <a:pt x="25754" y="26"/>
                  </a:cubicBezTo>
                  <a:cubicBezTo>
                    <a:pt x="25487" y="10"/>
                    <a:pt x="25219" y="1"/>
                    <a:pt x="24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4226101" y="4180961"/>
              <a:ext cx="774806" cy="668430"/>
            </a:xfrm>
            <a:custGeom>
              <a:avLst/>
              <a:gdLst/>
              <a:ahLst/>
              <a:cxnLst/>
              <a:rect l="l" t="t" r="r" b="b"/>
              <a:pathLst>
                <a:path w="17488" h="15087" extrusionOk="0">
                  <a:moveTo>
                    <a:pt x="17237" y="1"/>
                  </a:moveTo>
                  <a:cubicBezTo>
                    <a:pt x="17171" y="1"/>
                    <a:pt x="17099" y="19"/>
                    <a:pt x="17038" y="31"/>
                  </a:cubicBezTo>
                  <a:cubicBezTo>
                    <a:pt x="16721" y="84"/>
                    <a:pt x="16457" y="189"/>
                    <a:pt x="16166" y="295"/>
                  </a:cubicBezTo>
                  <a:cubicBezTo>
                    <a:pt x="15268" y="691"/>
                    <a:pt x="14397" y="1167"/>
                    <a:pt x="13604" y="1748"/>
                  </a:cubicBezTo>
                  <a:cubicBezTo>
                    <a:pt x="12416" y="2514"/>
                    <a:pt x="11253" y="3306"/>
                    <a:pt x="10091" y="4099"/>
                  </a:cubicBezTo>
                  <a:cubicBezTo>
                    <a:pt x="9721" y="4336"/>
                    <a:pt x="9404" y="4627"/>
                    <a:pt x="9061" y="4891"/>
                  </a:cubicBezTo>
                  <a:cubicBezTo>
                    <a:pt x="8427" y="5393"/>
                    <a:pt x="7793" y="5921"/>
                    <a:pt x="7185" y="6476"/>
                  </a:cubicBezTo>
                  <a:cubicBezTo>
                    <a:pt x="6525" y="7057"/>
                    <a:pt x="5918" y="7691"/>
                    <a:pt x="5284" y="8325"/>
                  </a:cubicBezTo>
                  <a:cubicBezTo>
                    <a:pt x="4755" y="8827"/>
                    <a:pt x="4227" y="9355"/>
                    <a:pt x="3752" y="9910"/>
                  </a:cubicBezTo>
                  <a:cubicBezTo>
                    <a:pt x="2986" y="10834"/>
                    <a:pt x="2193" y="11759"/>
                    <a:pt x="1454" y="12710"/>
                  </a:cubicBezTo>
                  <a:cubicBezTo>
                    <a:pt x="1057" y="13211"/>
                    <a:pt x="688" y="13713"/>
                    <a:pt x="291" y="14215"/>
                  </a:cubicBezTo>
                  <a:cubicBezTo>
                    <a:pt x="186" y="14321"/>
                    <a:pt x="106" y="14479"/>
                    <a:pt x="54" y="14638"/>
                  </a:cubicBezTo>
                  <a:cubicBezTo>
                    <a:pt x="1" y="14849"/>
                    <a:pt x="159" y="15060"/>
                    <a:pt x="397" y="15087"/>
                  </a:cubicBezTo>
                  <a:cubicBezTo>
                    <a:pt x="503" y="15087"/>
                    <a:pt x="608" y="15060"/>
                    <a:pt x="714" y="14981"/>
                  </a:cubicBezTo>
                  <a:cubicBezTo>
                    <a:pt x="846" y="14902"/>
                    <a:pt x="1005" y="14770"/>
                    <a:pt x="1137" y="14664"/>
                  </a:cubicBezTo>
                  <a:cubicBezTo>
                    <a:pt x="1744" y="14083"/>
                    <a:pt x="2352" y="13476"/>
                    <a:pt x="2933" y="12842"/>
                  </a:cubicBezTo>
                  <a:cubicBezTo>
                    <a:pt x="3620" y="12102"/>
                    <a:pt x="4253" y="11283"/>
                    <a:pt x="4914" y="10544"/>
                  </a:cubicBezTo>
                  <a:cubicBezTo>
                    <a:pt x="5733" y="9619"/>
                    <a:pt x="6631" y="8721"/>
                    <a:pt x="7502" y="7849"/>
                  </a:cubicBezTo>
                  <a:cubicBezTo>
                    <a:pt x="8770" y="6555"/>
                    <a:pt x="10197" y="5366"/>
                    <a:pt x="11702" y="4336"/>
                  </a:cubicBezTo>
                  <a:cubicBezTo>
                    <a:pt x="12178" y="4019"/>
                    <a:pt x="12680" y="3650"/>
                    <a:pt x="13182" y="3280"/>
                  </a:cubicBezTo>
                  <a:cubicBezTo>
                    <a:pt x="13446" y="3095"/>
                    <a:pt x="13683" y="2857"/>
                    <a:pt x="13974" y="2699"/>
                  </a:cubicBezTo>
                  <a:cubicBezTo>
                    <a:pt x="14344" y="2461"/>
                    <a:pt x="14687" y="2197"/>
                    <a:pt x="15057" y="1985"/>
                  </a:cubicBezTo>
                  <a:cubicBezTo>
                    <a:pt x="15612" y="1589"/>
                    <a:pt x="16193" y="1219"/>
                    <a:pt x="16800" y="902"/>
                  </a:cubicBezTo>
                  <a:cubicBezTo>
                    <a:pt x="17012" y="823"/>
                    <a:pt x="17170" y="691"/>
                    <a:pt x="17329" y="533"/>
                  </a:cubicBezTo>
                  <a:cubicBezTo>
                    <a:pt x="17434" y="427"/>
                    <a:pt x="17487" y="242"/>
                    <a:pt x="17408" y="110"/>
                  </a:cubicBezTo>
                  <a:cubicBezTo>
                    <a:pt x="17379" y="25"/>
                    <a:pt x="17313" y="1"/>
                    <a:pt x="17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4303369" y="4467127"/>
              <a:ext cx="50330" cy="148466"/>
            </a:xfrm>
            <a:custGeom>
              <a:avLst/>
              <a:gdLst/>
              <a:ahLst/>
              <a:cxnLst/>
              <a:rect l="l" t="t" r="r" b="b"/>
              <a:pathLst>
                <a:path w="1136" h="3351" extrusionOk="0">
                  <a:moveTo>
                    <a:pt x="327" y="0"/>
                  </a:moveTo>
                  <a:cubicBezTo>
                    <a:pt x="251" y="0"/>
                    <a:pt x="174" y="40"/>
                    <a:pt x="132" y="123"/>
                  </a:cubicBezTo>
                  <a:cubicBezTo>
                    <a:pt x="53" y="228"/>
                    <a:pt x="0" y="360"/>
                    <a:pt x="0" y="492"/>
                  </a:cubicBezTo>
                  <a:cubicBezTo>
                    <a:pt x="0" y="492"/>
                    <a:pt x="0" y="519"/>
                    <a:pt x="0" y="545"/>
                  </a:cubicBezTo>
                  <a:cubicBezTo>
                    <a:pt x="0" y="1311"/>
                    <a:pt x="53" y="2077"/>
                    <a:pt x="211" y="2843"/>
                  </a:cubicBezTo>
                  <a:cubicBezTo>
                    <a:pt x="238" y="2949"/>
                    <a:pt x="264" y="3054"/>
                    <a:pt x="317" y="3134"/>
                  </a:cubicBezTo>
                  <a:cubicBezTo>
                    <a:pt x="409" y="3272"/>
                    <a:pt x="542" y="3350"/>
                    <a:pt x="697" y="3350"/>
                  </a:cubicBezTo>
                  <a:cubicBezTo>
                    <a:pt x="720" y="3350"/>
                    <a:pt x="743" y="3348"/>
                    <a:pt x="766" y="3345"/>
                  </a:cubicBezTo>
                  <a:cubicBezTo>
                    <a:pt x="925" y="3266"/>
                    <a:pt x="1057" y="3107"/>
                    <a:pt x="1057" y="2949"/>
                  </a:cubicBezTo>
                  <a:lnTo>
                    <a:pt x="1057" y="2685"/>
                  </a:lnTo>
                  <a:cubicBezTo>
                    <a:pt x="1136" y="1866"/>
                    <a:pt x="1004" y="1021"/>
                    <a:pt x="634" y="281"/>
                  </a:cubicBezTo>
                  <a:cubicBezTo>
                    <a:pt x="608" y="228"/>
                    <a:pt x="555" y="149"/>
                    <a:pt x="502" y="96"/>
                  </a:cubicBezTo>
                  <a:cubicBezTo>
                    <a:pt x="464" y="33"/>
                    <a:pt x="39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4510495" y="4647581"/>
              <a:ext cx="129504" cy="81610"/>
            </a:xfrm>
            <a:custGeom>
              <a:avLst/>
              <a:gdLst/>
              <a:ahLst/>
              <a:cxnLst/>
              <a:rect l="l" t="t" r="r" b="b"/>
              <a:pathLst>
                <a:path w="2923" h="1842" extrusionOk="0">
                  <a:moveTo>
                    <a:pt x="610" y="1"/>
                  </a:moveTo>
                  <a:cubicBezTo>
                    <a:pt x="478" y="1"/>
                    <a:pt x="346" y="54"/>
                    <a:pt x="238" y="144"/>
                  </a:cubicBezTo>
                  <a:cubicBezTo>
                    <a:pt x="0" y="355"/>
                    <a:pt x="106" y="619"/>
                    <a:pt x="291" y="804"/>
                  </a:cubicBezTo>
                  <a:cubicBezTo>
                    <a:pt x="476" y="1015"/>
                    <a:pt x="714" y="1200"/>
                    <a:pt x="1004" y="1280"/>
                  </a:cubicBezTo>
                  <a:cubicBezTo>
                    <a:pt x="1480" y="1464"/>
                    <a:pt x="1955" y="1623"/>
                    <a:pt x="2431" y="1808"/>
                  </a:cubicBezTo>
                  <a:lnTo>
                    <a:pt x="2510" y="1834"/>
                  </a:lnTo>
                  <a:cubicBezTo>
                    <a:pt x="2533" y="1839"/>
                    <a:pt x="2555" y="1842"/>
                    <a:pt x="2577" y="1842"/>
                  </a:cubicBezTo>
                  <a:cubicBezTo>
                    <a:pt x="2780" y="1842"/>
                    <a:pt x="2922" y="1629"/>
                    <a:pt x="2827" y="1438"/>
                  </a:cubicBezTo>
                  <a:cubicBezTo>
                    <a:pt x="2774" y="1332"/>
                    <a:pt x="2721" y="1253"/>
                    <a:pt x="2615" y="1174"/>
                  </a:cubicBezTo>
                  <a:cubicBezTo>
                    <a:pt x="2378" y="963"/>
                    <a:pt x="2140" y="778"/>
                    <a:pt x="1876" y="593"/>
                  </a:cubicBezTo>
                  <a:cubicBezTo>
                    <a:pt x="1532" y="355"/>
                    <a:pt x="1163" y="170"/>
                    <a:pt x="793" y="38"/>
                  </a:cubicBezTo>
                  <a:cubicBezTo>
                    <a:pt x="734" y="13"/>
                    <a:pt x="672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4682531" y="4489590"/>
              <a:ext cx="122902" cy="63135"/>
            </a:xfrm>
            <a:custGeom>
              <a:avLst/>
              <a:gdLst/>
              <a:ahLst/>
              <a:cxnLst/>
              <a:rect l="l" t="t" r="r" b="b"/>
              <a:pathLst>
                <a:path w="2774" h="1425" extrusionOk="0">
                  <a:moveTo>
                    <a:pt x="589" y="1"/>
                  </a:moveTo>
                  <a:cubicBezTo>
                    <a:pt x="506" y="1"/>
                    <a:pt x="418" y="19"/>
                    <a:pt x="344" y="38"/>
                  </a:cubicBezTo>
                  <a:cubicBezTo>
                    <a:pt x="106" y="65"/>
                    <a:pt x="0" y="382"/>
                    <a:pt x="212" y="540"/>
                  </a:cubicBezTo>
                  <a:cubicBezTo>
                    <a:pt x="265" y="593"/>
                    <a:pt x="317" y="646"/>
                    <a:pt x="397" y="699"/>
                  </a:cubicBezTo>
                  <a:cubicBezTo>
                    <a:pt x="581" y="778"/>
                    <a:pt x="793" y="857"/>
                    <a:pt x="1004" y="936"/>
                  </a:cubicBezTo>
                  <a:cubicBezTo>
                    <a:pt x="1453" y="1042"/>
                    <a:pt x="1902" y="1174"/>
                    <a:pt x="2325" y="1385"/>
                  </a:cubicBezTo>
                  <a:cubicBezTo>
                    <a:pt x="2364" y="1412"/>
                    <a:pt x="2417" y="1425"/>
                    <a:pt x="2470" y="1425"/>
                  </a:cubicBezTo>
                  <a:cubicBezTo>
                    <a:pt x="2523" y="1425"/>
                    <a:pt x="2576" y="1412"/>
                    <a:pt x="2615" y="1385"/>
                  </a:cubicBezTo>
                  <a:cubicBezTo>
                    <a:pt x="2721" y="1280"/>
                    <a:pt x="2774" y="1148"/>
                    <a:pt x="2695" y="1015"/>
                  </a:cubicBezTo>
                  <a:cubicBezTo>
                    <a:pt x="2642" y="857"/>
                    <a:pt x="2536" y="725"/>
                    <a:pt x="2404" y="646"/>
                  </a:cubicBezTo>
                  <a:cubicBezTo>
                    <a:pt x="2008" y="329"/>
                    <a:pt x="1559" y="144"/>
                    <a:pt x="1083" y="91"/>
                  </a:cubicBezTo>
                  <a:lnTo>
                    <a:pt x="687" y="12"/>
                  </a:lnTo>
                  <a:cubicBezTo>
                    <a:pt x="656" y="4"/>
                    <a:pt x="623" y="1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4375896" y="4785414"/>
              <a:ext cx="102832" cy="64508"/>
            </a:xfrm>
            <a:custGeom>
              <a:avLst/>
              <a:gdLst/>
              <a:ahLst/>
              <a:cxnLst/>
              <a:rect l="l" t="t" r="r" b="b"/>
              <a:pathLst>
                <a:path w="2321" h="1456" extrusionOk="0">
                  <a:moveTo>
                    <a:pt x="402" y="1"/>
                  </a:moveTo>
                  <a:cubicBezTo>
                    <a:pt x="279" y="1"/>
                    <a:pt x="163" y="72"/>
                    <a:pt x="80" y="176"/>
                  </a:cubicBezTo>
                  <a:cubicBezTo>
                    <a:pt x="1" y="308"/>
                    <a:pt x="54" y="440"/>
                    <a:pt x="212" y="599"/>
                  </a:cubicBezTo>
                  <a:cubicBezTo>
                    <a:pt x="529" y="836"/>
                    <a:pt x="872" y="1048"/>
                    <a:pt x="1216" y="1206"/>
                  </a:cubicBezTo>
                  <a:cubicBezTo>
                    <a:pt x="1401" y="1338"/>
                    <a:pt x="1639" y="1417"/>
                    <a:pt x="1876" y="1444"/>
                  </a:cubicBezTo>
                  <a:cubicBezTo>
                    <a:pt x="1911" y="1444"/>
                    <a:pt x="1947" y="1456"/>
                    <a:pt x="1990" y="1456"/>
                  </a:cubicBezTo>
                  <a:cubicBezTo>
                    <a:pt x="2011" y="1456"/>
                    <a:pt x="2035" y="1453"/>
                    <a:pt x="2061" y="1444"/>
                  </a:cubicBezTo>
                  <a:cubicBezTo>
                    <a:pt x="2071" y="1446"/>
                    <a:pt x="2081" y="1446"/>
                    <a:pt x="2091" y="1446"/>
                  </a:cubicBezTo>
                  <a:cubicBezTo>
                    <a:pt x="2233" y="1446"/>
                    <a:pt x="2320" y="1275"/>
                    <a:pt x="2246" y="1127"/>
                  </a:cubicBezTo>
                  <a:cubicBezTo>
                    <a:pt x="2220" y="1074"/>
                    <a:pt x="2167" y="1021"/>
                    <a:pt x="2140" y="995"/>
                  </a:cubicBezTo>
                  <a:cubicBezTo>
                    <a:pt x="1823" y="757"/>
                    <a:pt x="1506" y="493"/>
                    <a:pt x="1189" y="255"/>
                  </a:cubicBezTo>
                  <a:cubicBezTo>
                    <a:pt x="978" y="123"/>
                    <a:pt x="740" y="44"/>
                    <a:pt x="503" y="18"/>
                  </a:cubicBezTo>
                  <a:cubicBezTo>
                    <a:pt x="469" y="6"/>
                    <a:pt x="435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4661442" y="4196335"/>
              <a:ext cx="38678" cy="99775"/>
            </a:xfrm>
            <a:custGeom>
              <a:avLst/>
              <a:gdLst/>
              <a:ahLst/>
              <a:cxnLst/>
              <a:rect l="l" t="t" r="r" b="b"/>
              <a:pathLst>
                <a:path w="873" h="2252" extrusionOk="0">
                  <a:moveTo>
                    <a:pt x="416" y="0"/>
                  </a:moveTo>
                  <a:cubicBezTo>
                    <a:pt x="308" y="0"/>
                    <a:pt x="202" y="73"/>
                    <a:pt x="133" y="212"/>
                  </a:cubicBezTo>
                  <a:cubicBezTo>
                    <a:pt x="80" y="318"/>
                    <a:pt x="54" y="423"/>
                    <a:pt x="54" y="555"/>
                  </a:cubicBezTo>
                  <a:cubicBezTo>
                    <a:pt x="1" y="1005"/>
                    <a:pt x="54" y="1480"/>
                    <a:pt x="212" y="1929"/>
                  </a:cubicBezTo>
                  <a:cubicBezTo>
                    <a:pt x="239" y="2035"/>
                    <a:pt x="318" y="2140"/>
                    <a:pt x="397" y="2193"/>
                  </a:cubicBezTo>
                  <a:cubicBezTo>
                    <a:pt x="453" y="2233"/>
                    <a:pt x="512" y="2251"/>
                    <a:pt x="566" y="2251"/>
                  </a:cubicBezTo>
                  <a:cubicBezTo>
                    <a:pt x="691" y="2251"/>
                    <a:pt x="793" y="2155"/>
                    <a:pt x="793" y="2008"/>
                  </a:cubicBezTo>
                  <a:cubicBezTo>
                    <a:pt x="767" y="1691"/>
                    <a:pt x="846" y="1374"/>
                    <a:pt x="846" y="1057"/>
                  </a:cubicBezTo>
                  <a:cubicBezTo>
                    <a:pt x="873" y="740"/>
                    <a:pt x="793" y="450"/>
                    <a:pt x="688" y="186"/>
                  </a:cubicBezTo>
                  <a:cubicBezTo>
                    <a:pt x="612" y="60"/>
                    <a:pt x="513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4807737" y="4128460"/>
              <a:ext cx="42178" cy="84933"/>
            </a:xfrm>
            <a:custGeom>
              <a:avLst/>
              <a:gdLst/>
              <a:ahLst/>
              <a:cxnLst/>
              <a:rect l="l" t="t" r="r" b="b"/>
              <a:pathLst>
                <a:path w="952" h="1917" extrusionOk="0">
                  <a:moveTo>
                    <a:pt x="582" y="0"/>
                  </a:moveTo>
                  <a:cubicBezTo>
                    <a:pt x="491" y="0"/>
                    <a:pt x="401" y="43"/>
                    <a:pt x="344" y="133"/>
                  </a:cubicBezTo>
                  <a:cubicBezTo>
                    <a:pt x="318" y="186"/>
                    <a:pt x="265" y="238"/>
                    <a:pt x="238" y="318"/>
                  </a:cubicBezTo>
                  <a:cubicBezTo>
                    <a:pt x="80" y="714"/>
                    <a:pt x="1" y="1137"/>
                    <a:pt x="54" y="1559"/>
                  </a:cubicBezTo>
                  <a:cubicBezTo>
                    <a:pt x="27" y="1718"/>
                    <a:pt x="133" y="1850"/>
                    <a:pt x="265" y="1903"/>
                  </a:cubicBezTo>
                  <a:cubicBezTo>
                    <a:pt x="288" y="1912"/>
                    <a:pt x="312" y="1916"/>
                    <a:pt x="337" y="1916"/>
                  </a:cubicBezTo>
                  <a:cubicBezTo>
                    <a:pt x="451" y="1916"/>
                    <a:pt x="569" y="1822"/>
                    <a:pt x="635" y="1691"/>
                  </a:cubicBezTo>
                  <a:cubicBezTo>
                    <a:pt x="767" y="1454"/>
                    <a:pt x="846" y="1189"/>
                    <a:pt x="872" y="925"/>
                  </a:cubicBezTo>
                  <a:cubicBezTo>
                    <a:pt x="899" y="846"/>
                    <a:pt x="925" y="740"/>
                    <a:pt x="925" y="661"/>
                  </a:cubicBezTo>
                  <a:cubicBezTo>
                    <a:pt x="952" y="503"/>
                    <a:pt x="925" y="344"/>
                    <a:pt x="872" y="212"/>
                  </a:cubicBezTo>
                  <a:cubicBezTo>
                    <a:pt x="827" y="76"/>
                    <a:pt x="704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0" name="Google Shape;1640;p2"/>
          <p:cNvSpPr/>
          <p:nvPr/>
        </p:nvSpPr>
        <p:spPr>
          <a:xfrm rot="5400000">
            <a:off x="8425768" y="-22590"/>
            <a:ext cx="639835" cy="713807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2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0" name="Google Shape;2840;p22"/>
          <p:cNvSpPr/>
          <p:nvPr/>
        </p:nvSpPr>
        <p:spPr>
          <a:xfrm rot="10800000">
            <a:off x="202017" y="146850"/>
            <a:ext cx="8835656" cy="1176267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1" name="Google Shape;2841;p22"/>
          <p:cNvSpPr txBox="1">
            <a:spLocks noGrp="1"/>
          </p:cNvSpPr>
          <p:nvPr>
            <p:ph type="title"/>
          </p:nvPr>
        </p:nvSpPr>
        <p:spPr>
          <a:xfrm>
            <a:off x="116953" y="199255"/>
            <a:ext cx="870493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Dựa vào nội dung bài về và hiểu bết của em, giới thiệu về một loài chim.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842" name="Google Shape;2842;p22"/>
          <p:cNvGrpSpPr/>
          <p:nvPr/>
        </p:nvGrpSpPr>
        <p:grpSpPr>
          <a:xfrm>
            <a:off x="8225300" y="4230351"/>
            <a:ext cx="630024" cy="605365"/>
            <a:chOff x="8054923" y="3518159"/>
            <a:chExt cx="829525" cy="797057"/>
          </a:xfrm>
        </p:grpSpPr>
        <p:sp>
          <p:nvSpPr>
            <p:cNvPr id="2843" name="Google Shape;2843;p22"/>
            <p:cNvSpPr/>
            <p:nvPr/>
          </p:nvSpPr>
          <p:spPr>
            <a:xfrm rot="-7222363">
              <a:off x="8084320" y="3975140"/>
              <a:ext cx="159605" cy="1596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22"/>
            <p:cNvSpPr/>
            <p:nvPr/>
          </p:nvSpPr>
          <p:spPr>
            <a:xfrm>
              <a:off x="8380448" y="3811216"/>
              <a:ext cx="504000" cy="50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22"/>
            <p:cNvSpPr/>
            <p:nvPr/>
          </p:nvSpPr>
          <p:spPr>
            <a:xfrm>
              <a:off x="8090928" y="3518159"/>
              <a:ext cx="338400" cy="33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6" name="Google Shape;2846;p22"/>
          <p:cNvGrpSpPr/>
          <p:nvPr/>
        </p:nvGrpSpPr>
        <p:grpSpPr>
          <a:xfrm>
            <a:off x="1116144" y="4623356"/>
            <a:ext cx="559634" cy="544814"/>
            <a:chOff x="4979796" y="2161630"/>
            <a:chExt cx="559634" cy="544814"/>
          </a:xfrm>
        </p:grpSpPr>
        <p:sp>
          <p:nvSpPr>
            <p:cNvPr id="2847" name="Google Shape;2847;p22"/>
            <p:cNvSpPr/>
            <p:nvPr/>
          </p:nvSpPr>
          <p:spPr>
            <a:xfrm rot="-7198264">
              <a:off x="5282985" y="2449999"/>
              <a:ext cx="216790" cy="216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22"/>
            <p:cNvSpPr/>
            <p:nvPr/>
          </p:nvSpPr>
          <p:spPr>
            <a:xfrm rot="-7208902">
              <a:off x="5229369" y="2186838"/>
              <a:ext cx="137384" cy="13738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22"/>
            <p:cNvSpPr/>
            <p:nvPr/>
          </p:nvSpPr>
          <p:spPr>
            <a:xfrm rot="-7208902">
              <a:off x="5005004" y="2483143"/>
              <a:ext cx="137384" cy="13738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0" name="Google Shape;2850;p22"/>
          <p:cNvGrpSpPr/>
          <p:nvPr/>
        </p:nvGrpSpPr>
        <p:grpSpPr>
          <a:xfrm>
            <a:off x="12338" y="0"/>
            <a:ext cx="711117" cy="539553"/>
            <a:chOff x="5875677" y="2109690"/>
            <a:chExt cx="711117" cy="539553"/>
          </a:xfrm>
        </p:grpSpPr>
        <p:sp>
          <p:nvSpPr>
            <p:cNvPr id="2851" name="Google Shape;2851;p22"/>
            <p:cNvSpPr/>
            <p:nvPr/>
          </p:nvSpPr>
          <p:spPr>
            <a:xfrm rot="-7222363">
              <a:off x="6280820" y="2460240"/>
              <a:ext cx="159605" cy="15960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22"/>
            <p:cNvSpPr/>
            <p:nvPr/>
          </p:nvSpPr>
          <p:spPr>
            <a:xfrm rot="-7198264">
              <a:off x="6330349" y="2149345"/>
              <a:ext cx="216790" cy="21679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22"/>
            <p:cNvSpPr/>
            <p:nvPr/>
          </p:nvSpPr>
          <p:spPr>
            <a:xfrm>
              <a:off x="5875677" y="2184481"/>
              <a:ext cx="338400" cy="33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22"/>
          <p:cNvGrpSpPr/>
          <p:nvPr/>
        </p:nvGrpSpPr>
        <p:grpSpPr>
          <a:xfrm>
            <a:off x="-183444" y="4100125"/>
            <a:ext cx="892662" cy="972805"/>
            <a:chOff x="5846303" y="3012193"/>
            <a:chExt cx="834575" cy="909503"/>
          </a:xfrm>
        </p:grpSpPr>
        <p:sp>
          <p:nvSpPr>
            <p:cNvPr id="2855" name="Google Shape;2855;p22"/>
            <p:cNvSpPr/>
            <p:nvPr/>
          </p:nvSpPr>
          <p:spPr>
            <a:xfrm>
              <a:off x="5846303" y="3510027"/>
              <a:ext cx="325710" cy="359416"/>
            </a:xfrm>
            <a:custGeom>
              <a:avLst/>
              <a:gdLst/>
              <a:ahLst/>
              <a:cxnLst/>
              <a:rect l="l" t="t" r="r" b="b"/>
              <a:pathLst>
                <a:path w="52260" h="57668" extrusionOk="0">
                  <a:moveTo>
                    <a:pt x="19883" y="1"/>
                  </a:moveTo>
                  <a:cubicBezTo>
                    <a:pt x="18714" y="1"/>
                    <a:pt x="17558" y="344"/>
                    <a:pt x="16427" y="1085"/>
                  </a:cubicBezTo>
                  <a:cubicBezTo>
                    <a:pt x="0" y="11740"/>
                    <a:pt x="35517" y="52289"/>
                    <a:pt x="45432" y="57468"/>
                  </a:cubicBezTo>
                  <a:cubicBezTo>
                    <a:pt x="45691" y="57602"/>
                    <a:pt x="45923" y="57667"/>
                    <a:pt x="46129" y="57667"/>
                  </a:cubicBezTo>
                  <a:cubicBezTo>
                    <a:pt x="52260" y="57667"/>
                    <a:pt x="35016" y="1"/>
                    <a:pt x="19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22"/>
            <p:cNvSpPr/>
            <p:nvPr/>
          </p:nvSpPr>
          <p:spPr>
            <a:xfrm>
              <a:off x="6195865" y="3222758"/>
              <a:ext cx="130976" cy="337384"/>
            </a:xfrm>
            <a:custGeom>
              <a:avLst/>
              <a:gdLst/>
              <a:ahLst/>
              <a:cxnLst/>
              <a:rect l="l" t="t" r="r" b="b"/>
              <a:pathLst>
                <a:path w="21015" h="54133" extrusionOk="0">
                  <a:moveTo>
                    <a:pt x="12344" y="1"/>
                  </a:moveTo>
                  <a:cubicBezTo>
                    <a:pt x="11818" y="1"/>
                    <a:pt x="11256" y="180"/>
                    <a:pt x="10655" y="561"/>
                  </a:cubicBezTo>
                  <a:cubicBezTo>
                    <a:pt x="0" y="7368"/>
                    <a:pt x="13171" y="47177"/>
                    <a:pt x="16131" y="54132"/>
                  </a:cubicBezTo>
                  <a:lnTo>
                    <a:pt x="19830" y="48805"/>
                  </a:lnTo>
                  <a:cubicBezTo>
                    <a:pt x="19830" y="48805"/>
                    <a:pt x="21014" y="1"/>
                    <a:pt x="12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22"/>
            <p:cNvSpPr/>
            <p:nvPr/>
          </p:nvSpPr>
          <p:spPr>
            <a:xfrm>
              <a:off x="6420354" y="3012193"/>
              <a:ext cx="106632" cy="274448"/>
            </a:xfrm>
            <a:custGeom>
              <a:avLst/>
              <a:gdLst/>
              <a:ahLst/>
              <a:cxnLst/>
              <a:rect l="l" t="t" r="r" b="b"/>
              <a:pathLst>
                <a:path w="17109" h="44035" extrusionOk="0">
                  <a:moveTo>
                    <a:pt x="8294" y="1"/>
                  </a:moveTo>
                  <a:cubicBezTo>
                    <a:pt x="264" y="1"/>
                    <a:pt x="0" y="44035"/>
                    <a:pt x="4815" y="44035"/>
                  </a:cubicBezTo>
                  <a:cubicBezTo>
                    <a:pt x="5008" y="44035"/>
                    <a:pt x="5209" y="43964"/>
                    <a:pt x="5418" y="43817"/>
                  </a:cubicBezTo>
                  <a:cubicBezTo>
                    <a:pt x="15629" y="36418"/>
                    <a:pt x="17109" y="901"/>
                    <a:pt x="8525" y="13"/>
                  </a:cubicBezTo>
                  <a:cubicBezTo>
                    <a:pt x="8448" y="5"/>
                    <a:pt x="8370" y="1"/>
                    <a:pt x="8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22"/>
            <p:cNvSpPr/>
            <p:nvPr/>
          </p:nvSpPr>
          <p:spPr>
            <a:xfrm>
              <a:off x="6449503" y="3271553"/>
              <a:ext cx="231375" cy="82892"/>
            </a:xfrm>
            <a:custGeom>
              <a:avLst/>
              <a:gdLst/>
              <a:ahLst/>
              <a:cxnLst/>
              <a:rect l="l" t="t" r="r" b="b"/>
              <a:pathLst>
                <a:path w="37124" h="13300" extrusionOk="0">
                  <a:moveTo>
                    <a:pt x="25819" y="0"/>
                  </a:moveTo>
                  <a:cubicBezTo>
                    <a:pt x="15505" y="0"/>
                    <a:pt x="816" y="4718"/>
                    <a:pt x="1" y="9159"/>
                  </a:cubicBezTo>
                  <a:cubicBezTo>
                    <a:pt x="1" y="9159"/>
                    <a:pt x="12135" y="13299"/>
                    <a:pt x="22314" y="13299"/>
                  </a:cubicBezTo>
                  <a:cubicBezTo>
                    <a:pt x="28465" y="13299"/>
                    <a:pt x="33901" y="11788"/>
                    <a:pt x="35518" y="6939"/>
                  </a:cubicBezTo>
                  <a:cubicBezTo>
                    <a:pt x="37124" y="1891"/>
                    <a:pt x="32348" y="0"/>
                    <a:pt x="25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22"/>
            <p:cNvSpPr/>
            <p:nvPr/>
          </p:nvSpPr>
          <p:spPr>
            <a:xfrm>
              <a:off x="6266947" y="3535443"/>
              <a:ext cx="264270" cy="81191"/>
            </a:xfrm>
            <a:custGeom>
              <a:avLst/>
              <a:gdLst/>
              <a:ahLst/>
              <a:cxnLst/>
              <a:rect l="l" t="t" r="r" b="b"/>
              <a:pathLst>
                <a:path w="42402" h="13027" extrusionOk="0">
                  <a:moveTo>
                    <a:pt x="25937" y="1"/>
                  </a:moveTo>
                  <a:cubicBezTo>
                    <a:pt x="13928" y="1"/>
                    <a:pt x="0" y="3535"/>
                    <a:pt x="7538" y="7218"/>
                  </a:cubicBezTo>
                  <a:cubicBezTo>
                    <a:pt x="11111" y="8959"/>
                    <a:pt x="20698" y="13026"/>
                    <a:pt x="28747" y="13026"/>
                  </a:cubicBezTo>
                  <a:cubicBezTo>
                    <a:pt x="33697" y="13026"/>
                    <a:pt x="38066" y="11487"/>
                    <a:pt x="40095" y="6922"/>
                  </a:cubicBezTo>
                  <a:cubicBezTo>
                    <a:pt x="42401" y="1873"/>
                    <a:pt x="34677" y="1"/>
                    <a:pt x="25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22"/>
            <p:cNvSpPr/>
            <p:nvPr/>
          </p:nvSpPr>
          <p:spPr>
            <a:xfrm>
              <a:off x="6120670" y="3782331"/>
              <a:ext cx="294186" cy="89873"/>
            </a:xfrm>
            <a:custGeom>
              <a:avLst/>
              <a:gdLst/>
              <a:ahLst/>
              <a:cxnLst/>
              <a:rect l="l" t="t" r="r" b="b"/>
              <a:pathLst>
                <a:path w="47202" h="14420" extrusionOk="0">
                  <a:moveTo>
                    <a:pt x="34658" y="0"/>
                  </a:moveTo>
                  <a:cubicBezTo>
                    <a:pt x="21364" y="0"/>
                    <a:pt x="0" y="9075"/>
                    <a:pt x="7478" y="12593"/>
                  </a:cubicBezTo>
                  <a:cubicBezTo>
                    <a:pt x="10129" y="13782"/>
                    <a:pt x="15067" y="14420"/>
                    <a:pt x="20491" y="14420"/>
                  </a:cubicBezTo>
                  <a:cubicBezTo>
                    <a:pt x="32629" y="14420"/>
                    <a:pt x="47201" y="11226"/>
                    <a:pt x="44030" y="3862"/>
                  </a:cubicBezTo>
                  <a:cubicBezTo>
                    <a:pt x="42890" y="1086"/>
                    <a:pt x="39257" y="0"/>
                    <a:pt x="34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22"/>
            <p:cNvSpPr/>
            <p:nvPr/>
          </p:nvSpPr>
          <p:spPr>
            <a:xfrm>
              <a:off x="6076881" y="3026354"/>
              <a:ext cx="603213" cy="895342"/>
            </a:xfrm>
            <a:custGeom>
              <a:avLst/>
              <a:gdLst/>
              <a:ahLst/>
              <a:cxnLst/>
              <a:rect l="l" t="t" r="r" b="b"/>
              <a:pathLst>
                <a:path w="96785" h="143657" extrusionOk="0">
                  <a:moveTo>
                    <a:pt x="94432" y="0"/>
                  </a:moveTo>
                  <a:cubicBezTo>
                    <a:pt x="90866" y="0"/>
                    <a:pt x="80262" y="13788"/>
                    <a:pt x="65707" y="33850"/>
                  </a:cubicBezTo>
                  <a:lnTo>
                    <a:pt x="60232" y="41693"/>
                  </a:lnTo>
                  <a:cubicBezTo>
                    <a:pt x="56088" y="47317"/>
                    <a:pt x="51796" y="53384"/>
                    <a:pt x="47357" y="59748"/>
                  </a:cubicBezTo>
                  <a:cubicBezTo>
                    <a:pt x="44545" y="63743"/>
                    <a:pt x="41733" y="67887"/>
                    <a:pt x="38921" y="72031"/>
                  </a:cubicBezTo>
                  <a:cubicBezTo>
                    <a:pt x="37146" y="74990"/>
                    <a:pt x="35222" y="77950"/>
                    <a:pt x="33446" y="80910"/>
                  </a:cubicBezTo>
                  <a:cubicBezTo>
                    <a:pt x="24419" y="95561"/>
                    <a:pt x="16575" y="110359"/>
                    <a:pt x="9472" y="124714"/>
                  </a:cubicBezTo>
                  <a:lnTo>
                    <a:pt x="5328" y="132853"/>
                  </a:lnTo>
                  <a:cubicBezTo>
                    <a:pt x="3553" y="136553"/>
                    <a:pt x="1777" y="140105"/>
                    <a:pt x="1" y="143656"/>
                  </a:cubicBezTo>
                  <a:lnTo>
                    <a:pt x="12136" y="143656"/>
                  </a:lnTo>
                  <a:cubicBezTo>
                    <a:pt x="13468" y="140845"/>
                    <a:pt x="14800" y="137737"/>
                    <a:pt x="16131" y="134481"/>
                  </a:cubicBezTo>
                  <a:cubicBezTo>
                    <a:pt x="17315" y="131965"/>
                    <a:pt x="18351" y="129302"/>
                    <a:pt x="19535" y="126638"/>
                  </a:cubicBezTo>
                  <a:cubicBezTo>
                    <a:pt x="23235" y="118203"/>
                    <a:pt x="27378" y="108731"/>
                    <a:pt x="32262" y="98076"/>
                  </a:cubicBezTo>
                  <a:cubicBezTo>
                    <a:pt x="33742" y="94969"/>
                    <a:pt x="35370" y="91713"/>
                    <a:pt x="36998" y="88457"/>
                  </a:cubicBezTo>
                  <a:cubicBezTo>
                    <a:pt x="37738" y="86977"/>
                    <a:pt x="38626" y="85497"/>
                    <a:pt x="39365" y="84166"/>
                  </a:cubicBezTo>
                  <a:cubicBezTo>
                    <a:pt x="46321" y="72179"/>
                    <a:pt x="53868" y="60488"/>
                    <a:pt x="62007" y="49241"/>
                  </a:cubicBezTo>
                  <a:cubicBezTo>
                    <a:pt x="63487" y="47317"/>
                    <a:pt x="64819" y="45245"/>
                    <a:pt x="66299" y="43321"/>
                  </a:cubicBezTo>
                  <a:cubicBezTo>
                    <a:pt x="82430" y="21271"/>
                    <a:pt x="96784" y="3956"/>
                    <a:pt x="95453" y="701"/>
                  </a:cubicBezTo>
                  <a:cubicBezTo>
                    <a:pt x="95233" y="228"/>
                    <a:pt x="94891" y="0"/>
                    <a:pt x="944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2" name="Google Shape;2862;p22"/>
          <p:cNvSpPr/>
          <p:nvPr/>
        </p:nvSpPr>
        <p:spPr>
          <a:xfrm>
            <a:off x="8518571" y="3765341"/>
            <a:ext cx="651392" cy="722025"/>
          </a:xfrm>
          <a:custGeom>
            <a:avLst/>
            <a:gdLst/>
            <a:ahLst/>
            <a:cxnLst/>
            <a:rect l="l" t="t" r="r" b="b"/>
            <a:pathLst>
              <a:path w="63043" h="69879" extrusionOk="0">
                <a:moveTo>
                  <a:pt x="24372" y="5909"/>
                </a:moveTo>
                <a:cubicBezTo>
                  <a:pt x="24387" y="5909"/>
                  <a:pt x="24403" y="5922"/>
                  <a:pt x="24418" y="5948"/>
                </a:cubicBezTo>
                <a:cubicBezTo>
                  <a:pt x="25158" y="7132"/>
                  <a:pt x="25898" y="25483"/>
                  <a:pt x="27230" y="37026"/>
                </a:cubicBezTo>
                <a:cubicBezTo>
                  <a:pt x="29450" y="33622"/>
                  <a:pt x="38033" y="26223"/>
                  <a:pt x="41585" y="24743"/>
                </a:cubicBezTo>
                <a:cubicBezTo>
                  <a:pt x="41742" y="24674"/>
                  <a:pt x="41864" y="24642"/>
                  <a:pt x="41952" y="24642"/>
                </a:cubicBezTo>
                <a:cubicBezTo>
                  <a:pt x="43762" y="24642"/>
                  <a:pt x="31337" y="38519"/>
                  <a:pt x="27526" y="38802"/>
                </a:cubicBezTo>
                <a:lnTo>
                  <a:pt x="27526" y="39098"/>
                </a:lnTo>
                <a:cubicBezTo>
                  <a:pt x="27822" y="39542"/>
                  <a:pt x="27970" y="39986"/>
                  <a:pt x="27674" y="40134"/>
                </a:cubicBezTo>
                <a:cubicBezTo>
                  <a:pt x="27822" y="41613"/>
                  <a:pt x="28266" y="43241"/>
                  <a:pt x="28710" y="44721"/>
                </a:cubicBezTo>
                <a:cubicBezTo>
                  <a:pt x="29302" y="46645"/>
                  <a:pt x="30190" y="49605"/>
                  <a:pt x="31226" y="52860"/>
                </a:cubicBezTo>
                <a:cubicBezTo>
                  <a:pt x="33741" y="49901"/>
                  <a:pt x="44545" y="42205"/>
                  <a:pt x="47208" y="41761"/>
                </a:cubicBezTo>
                <a:cubicBezTo>
                  <a:pt x="47323" y="41738"/>
                  <a:pt x="47419" y="41727"/>
                  <a:pt x="47497" y="41727"/>
                </a:cubicBezTo>
                <a:cubicBezTo>
                  <a:pt x="49947" y="41727"/>
                  <a:pt x="35107" y="52601"/>
                  <a:pt x="31522" y="53748"/>
                </a:cubicBezTo>
                <a:cubicBezTo>
                  <a:pt x="33509" y="60827"/>
                  <a:pt x="35392" y="68740"/>
                  <a:pt x="34546" y="68740"/>
                </a:cubicBezTo>
                <a:cubicBezTo>
                  <a:pt x="34384" y="68740"/>
                  <a:pt x="34122" y="68450"/>
                  <a:pt x="33741" y="67807"/>
                </a:cubicBezTo>
                <a:cubicBezTo>
                  <a:pt x="33741" y="67807"/>
                  <a:pt x="32706" y="63072"/>
                  <a:pt x="31078" y="57152"/>
                </a:cubicBezTo>
                <a:lnTo>
                  <a:pt x="30634" y="55820"/>
                </a:lnTo>
                <a:cubicBezTo>
                  <a:pt x="30274" y="55907"/>
                  <a:pt x="29777" y="55945"/>
                  <a:pt x="29176" y="55945"/>
                </a:cubicBezTo>
                <a:cubicBezTo>
                  <a:pt x="23921" y="55945"/>
                  <a:pt x="10758" y="52975"/>
                  <a:pt x="12536" y="52975"/>
                </a:cubicBezTo>
                <a:cubicBezTo>
                  <a:pt x="12643" y="52975"/>
                  <a:pt x="12804" y="52986"/>
                  <a:pt x="13023" y="53008"/>
                </a:cubicBezTo>
                <a:cubicBezTo>
                  <a:pt x="17907" y="53452"/>
                  <a:pt x="27230" y="53452"/>
                  <a:pt x="30190" y="54488"/>
                </a:cubicBezTo>
                <a:cubicBezTo>
                  <a:pt x="29154" y="50493"/>
                  <a:pt x="27822" y="46645"/>
                  <a:pt x="26342" y="42945"/>
                </a:cubicBezTo>
                <a:cubicBezTo>
                  <a:pt x="25898" y="41761"/>
                  <a:pt x="25602" y="40577"/>
                  <a:pt x="25306" y="39246"/>
                </a:cubicBezTo>
                <a:cubicBezTo>
                  <a:pt x="21015" y="36878"/>
                  <a:pt x="11543" y="30514"/>
                  <a:pt x="13763" y="30514"/>
                </a:cubicBezTo>
                <a:cubicBezTo>
                  <a:pt x="15391" y="30514"/>
                  <a:pt x="21163" y="33918"/>
                  <a:pt x="24862" y="36582"/>
                </a:cubicBezTo>
                <a:cubicBezTo>
                  <a:pt x="22844" y="24616"/>
                  <a:pt x="23775" y="5909"/>
                  <a:pt x="24372" y="5909"/>
                </a:cubicBezTo>
                <a:close/>
                <a:moveTo>
                  <a:pt x="27426" y="0"/>
                </a:moveTo>
                <a:cubicBezTo>
                  <a:pt x="27219" y="0"/>
                  <a:pt x="27006" y="10"/>
                  <a:pt x="26786" y="29"/>
                </a:cubicBezTo>
                <a:cubicBezTo>
                  <a:pt x="14947" y="917"/>
                  <a:pt x="21902" y="19119"/>
                  <a:pt x="20275" y="24003"/>
                </a:cubicBezTo>
                <a:cubicBezTo>
                  <a:pt x="19968" y="24922"/>
                  <a:pt x="19557" y="25275"/>
                  <a:pt x="19053" y="25275"/>
                </a:cubicBezTo>
                <a:cubicBezTo>
                  <a:pt x="17382" y="25275"/>
                  <a:pt x="14691" y="21399"/>
                  <a:pt x="11409" y="21399"/>
                </a:cubicBezTo>
                <a:cubicBezTo>
                  <a:pt x="10418" y="21399"/>
                  <a:pt x="9374" y="21752"/>
                  <a:pt x="8288" y="22671"/>
                </a:cubicBezTo>
                <a:cubicBezTo>
                  <a:pt x="2516" y="27407"/>
                  <a:pt x="15687" y="43241"/>
                  <a:pt x="16871" y="46497"/>
                </a:cubicBezTo>
                <a:cubicBezTo>
                  <a:pt x="17084" y="47198"/>
                  <a:pt x="16827" y="47447"/>
                  <a:pt x="16250" y="47447"/>
                </a:cubicBezTo>
                <a:cubicBezTo>
                  <a:pt x="14834" y="47447"/>
                  <a:pt x="11496" y="45949"/>
                  <a:pt x="8467" y="45949"/>
                </a:cubicBezTo>
                <a:cubicBezTo>
                  <a:pt x="6737" y="45949"/>
                  <a:pt x="5107" y="46438"/>
                  <a:pt x="3996" y="47977"/>
                </a:cubicBezTo>
                <a:cubicBezTo>
                  <a:pt x="0" y="53304"/>
                  <a:pt x="2072" y="58780"/>
                  <a:pt x="14355" y="63220"/>
                </a:cubicBezTo>
                <a:cubicBezTo>
                  <a:pt x="18351" y="64699"/>
                  <a:pt x="29894" y="64699"/>
                  <a:pt x="31078" y="64995"/>
                </a:cubicBezTo>
                <a:cubicBezTo>
                  <a:pt x="31818" y="65291"/>
                  <a:pt x="32410" y="67659"/>
                  <a:pt x="32706" y="69879"/>
                </a:cubicBezTo>
                <a:lnTo>
                  <a:pt x="39069" y="69879"/>
                </a:lnTo>
                <a:cubicBezTo>
                  <a:pt x="38921" y="66475"/>
                  <a:pt x="38181" y="61592"/>
                  <a:pt x="38033" y="59816"/>
                </a:cubicBezTo>
                <a:cubicBezTo>
                  <a:pt x="37737" y="57004"/>
                  <a:pt x="63043" y="46201"/>
                  <a:pt x="58159" y="35842"/>
                </a:cubicBezTo>
                <a:cubicBezTo>
                  <a:pt x="56930" y="33347"/>
                  <a:pt x="55427" y="32416"/>
                  <a:pt x="53816" y="32416"/>
                </a:cubicBezTo>
                <a:cubicBezTo>
                  <a:pt x="49072" y="32416"/>
                  <a:pt x="43394" y="40493"/>
                  <a:pt x="41028" y="40493"/>
                </a:cubicBezTo>
                <a:cubicBezTo>
                  <a:pt x="40909" y="40493"/>
                  <a:pt x="40798" y="40472"/>
                  <a:pt x="40697" y="40430"/>
                </a:cubicBezTo>
                <a:cubicBezTo>
                  <a:pt x="37737" y="39246"/>
                  <a:pt x="54904" y="24595"/>
                  <a:pt x="49132" y="16308"/>
                </a:cubicBezTo>
                <a:cubicBezTo>
                  <a:pt x="47923" y="14645"/>
                  <a:pt x="46776" y="13977"/>
                  <a:pt x="45684" y="13977"/>
                </a:cubicBezTo>
                <a:cubicBezTo>
                  <a:pt x="41430" y="13977"/>
                  <a:pt x="38017" y="24127"/>
                  <a:pt x="35073" y="25187"/>
                </a:cubicBezTo>
                <a:cubicBezTo>
                  <a:pt x="34995" y="25212"/>
                  <a:pt x="34922" y="25224"/>
                  <a:pt x="34853" y="25224"/>
                </a:cubicBezTo>
                <a:cubicBezTo>
                  <a:pt x="31733" y="25224"/>
                  <a:pt x="38124" y="0"/>
                  <a:pt x="27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3" name="Google Shape;2863;p22"/>
          <p:cNvGrpSpPr/>
          <p:nvPr/>
        </p:nvGrpSpPr>
        <p:grpSpPr>
          <a:xfrm>
            <a:off x="650317" y="4193956"/>
            <a:ext cx="651515" cy="907170"/>
            <a:chOff x="6541738" y="3944816"/>
            <a:chExt cx="256704" cy="345813"/>
          </a:xfrm>
        </p:grpSpPr>
        <p:sp>
          <p:nvSpPr>
            <p:cNvPr id="2864" name="Google Shape;2864;p22"/>
            <p:cNvSpPr/>
            <p:nvPr/>
          </p:nvSpPr>
          <p:spPr>
            <a:xfrm>
              <a:off x="6643191" y="4022226"/>
              <a:ext cx="53506" cy="268403"/>
            </a:xfrm>
            <a:custGeom>
              <a:avLst/>
              <a:gdLst/>
              <a:ahLst/>
              <a:cxnLst/>
              <a:rect l="l" t="t" r="r" b="b"/>
              <a:pathLst>
                <a:path w="8585" h="43065" extrusionOk="0">
                  <a:moveTo>
                    <a:pt x="7104" y="0"/>
                  </a:moveTo>
                  <a:lnTo>
                    <a:pt x="7104" y="148"/>
                  </a:lnTo>
                  <a:cubicBezTo>
                    <a:pt x="4589" y="5624"/>
                    <a:pt x="2813" y="11395"/>
                    <a:pt x="1629" y="17167"/>
                  </a:cubicBezTo>
                  <a:cubicBezTo>
                    <a:pt x="1481" y="18203"/>
                    <a:pt x="1333" y="19386"/>
                    <a:pt x="1185" y="20422"/>
                  </a:cubicBezTo>
                  <a:cubicBezTo>
                    <a:pt x="1" y="27822"/>
                    <a:pt x="297" y="35665"/>
                    <a:pt x="2073" y="43064"/>
                  </a:cubicBezTo>
                  <a:lnTo>
                    <a:pt x="3997" y="43064"/>
                  </a:lnTo>
                  <a:cubicBezTo>
                    <a:pt x="2221" y="33149"/>
                    <a:pt x="2517" y="23086"/>
                    <a:pt x="4885" y="13467"/>
                  </a:cubicBezTo>
                  <a:cubicBezTo>
                    <a:pt x="5033" y="12579"/>
                    <a:pt x="5181" y="11691"/>
                    <a:pt x="5477" y="10803"/>
                  </a:cubicBezTo>
                  <a:cubicBezTo>
                    <a:pt x="6216" y="7695"/>
                    <a:pt x="7252" y="4588"/>
                    <a:pt x="8584" y="1480"/>
                  </a:cubicBezTo>
                  <a:lnTo>
                    <a:pt x="7400" y="296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22"/>
            <p:cNvSpPr/>
            <p:nvPr/>
          </p:nvSpPr>
          <p:spPr>
            <a:xfrm>
              <a:off x="6667173" y="4067418"/>
              <a:ext cx="76560" cy="41508"/>
            </a:xfrm>
            <a:custGeom>
              <a:avLst/>
              <a:gdLst/>
              <a:ahLst/>
              <a:cxnLst/>
              <a:rect l="l" t="t" r="r" b="b"/>
              <a:pathLst>
                <a:path w="12284" h="6660" extrusionOk="0">
                  <a:moveTo>
                    <a:pt x="11544" y="0"/>
                  </a:moveTo>
                  <a:lnTo>
                    <a:pt x="445" y="3996"/>
                  </a:lnTo>
                  <a:lnTo>
                    <a:pt x="1" y="6660"/>
                  </a:lnTo>
                  <a:lnTo>
                    <a:pt x="12284" y="222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22"/>
            <p:cNvSpPr/>
            <p:nvPr/>
          </p:nvSpPr>
          <p:spPr>
            <a:xfrm>
              <a:off x="6599844" y="4068303"/>
              <a:ext cx="62724" cy="83341"/>
            </a:xfrm>
            <a:custGeom>
              <a:avLst/>
              <a:gdLst/>
              <a:ahLst/>
              <a:cxnLst/>
              <a:rect l="l" t="t" r="r" b="b"/>
              <a:pathLst>
                <a:path w="10064" h="13372" extrusionOk="0">
                  <a:moveTo>
                    <a:pt x="672" y="0"/>
                  </a:moveTo>
                  <a:cubicBezTo>
                    <a:pt x="1" y="0"/>
                    <a:pt x="1" y="2374"/>
                    <a:pt x="1" y="2374"/>
                  </a:cubicBezTo>
                  <a:cubicBezTo>
                    <a:pt x="1" y="2374"/>
                    <a:pt x="6254" y="13372"/>
                    <a:pt x="9006" y="13372"/>
                  </a:cubicBezTo>
                  <a:cubicBezTo>
                    <a:pt x="9478" y="13372"/>
                    <a:pt x="9847" y="13048"/>
                    <a:pt x="10064" y="12289"/>
                  </a:cubicBezTo>
                  <a:lnTo>
                    <a:pt x="10064" y="11105"/>
                  </a:lnTo>
                  <a:cubicBezTo>
                    <a:pt x="10064" y="11105"/>
                    <a:pt x="4144" y="6370"/>
                    <a:pt x="2072" y="1930"/>
                  </a:cubicBezTo>
                  <a:cubicBezTo>
                    <a:pt x="1424" y="494"/>
                    <a:pt x="978" y="0"/>
                    <a:pt x="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22"/>
            <p:cNvSpPr/>
            <p:nvPr/>
          </p:nvSpPr>
          <p:spPr>
            <a:xfrm>
              <a:off x="6541738" y="4007480"/>
              <a:ext cx="95800" cy="79377"/>
            </a:xfrm>
            <a:custGeom>
              <a:avLst/>
              <a:gdLst/>
              <a:ahLst/>
              <a:cxnLst/>
              <a:rect l="l" t="t" r="r" b="b"/>
              <a:pathLst>
                <a:path w="15371" h="12736" extrusionOk="0">
                  <a:moveTo>
                    <a:pt x="7957" y="0"/>
                  </a:moveTo>
                  <a:cubicBezTo>
                    <a:pt x="7329" y="0"/>
                    <a:pt x="6693" y="95"/>
                    <a:pt x="6068" y="294"/>
                  </a:cubicBezTo>
                  <a:cubicBezTo>
                    <a:pt x="592" y="2070"/>
                    <a:pt x="0" y="9469"/>
                    <a:pt x="5032" y="11985"/>
                  </a:cubicBezTo>
                  <a:cubicBezTo>
                    <a:pt x="6009" y="12503"/>
                    <a:pt x="7009" y="12735"/>
                    <a:pt x="7973" y="12735"/>
                  </a:cubicBezTo>
                  <a:cubicBezTo>
                    <a:pt x="11974" y="12735"/>
                    <a:pt x="15371" y="8731"/>
                    <a:pt x="14059" y="4438"/>
                  </a:cubicBezTo>
                  <a:cubicBezTo>
                    <a:pt x="13103" y="1688"/>
                    <a:pt x="10600" y="0"/>
                    <a:pt x="79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22"/>
            <p:cNvSpPr/>
            <p:nvPr/>
          </p:nvSpPr>
          <p:spPr>
            <a:xfrm>
              <a:off x="6651492" y="3944816"/>
              <a:ext cx="106495" cy="88028"/>
            </a:xfrm>
            <a:custGeom>
              <a:avLst/>
              <a:gdLst/>
              <a:ahLst/>
              <a:cxnLst/>
              <a:rect l="l" t="t" r="r" b="b"/>
              <a:pathLst>
                <a:path w="17087" h="14124" extrusionOk="0">
                  <a:moveTo>
                    <a:pt x="8966" y="1"/>
                  </a:moveTo>
                  <a:cubicBezTo>
                    <a:pt x="8203" y="1"/>
                    <a:pt x="7425" y="131"/>
                    <a:pt x="6660" y="406"/>
                  </a:cubicBezTo>
                  <a:cubicBezTo>
                    <a:pt x="593" y="2330"/>
                    <a:pt x="1" y="10469"/>
                    <a:pt x="5624" y="13281"/>
                  </a:cubicBezTo>
                  <a:cubicBezTo>
                    <a:pt x="6727" y="13861"/>
                    <a:pt x="7852" y="14123"/>
                    <a:pt x="8935" y="14123"/>
                  </a:cubicBezTo>
                  <a:cubicBezTo>
                    <a:pt x="13372" y="14123"/>
                    <a:pt x="17086" y="9724"/>
                    <a:pt x="15540" y="4846"/>
                  </a:cubicBezTo>
                  <a:cubicBezTo>
                    <a:pt x="14600" y="1911"/>
                    <a:pt x="11892" y="1"/>
                    <a:pt x="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22"/>
            <p:cNvSpPr/>
            <p:nvPr/>
          </p:nvSpPr>
          <p:spPr>
            <a:xfrm>
              <a:off x="6725279" y="4047356"/>
              <a:ext cx="73163" cy="61147"/>
            </a:xfrm>
            <a:custGeom>
              <a:avLst/>
              <a:gdLst/>
              <a:ahLst/>
              <a:cxnLst/>
              <a:rect l="l" t="t" r="r" b="b"/>
              <a:pathLst>
                <a:path w="11739" h="9811" extrusionOk="0">
                  <a:moveTo>
                    <a:pt x="6090" y="0"/>
                  </a:moveTo>
                  <a:cubicBezTo>
                    <a:pt x="5594" y="0"/>
                    <a:pt x="5088" y="83"/>
                    <a:pt x="4588" y="260"/>
                  </a:cubicBezTo>
                  <a:cubicBezTo>
                    <a:pt x="445" y="1592"/>
                    <a:pt x="1" y="7215"/>
                    <a:pt x="3849" y="9287"/>
                  </a:cubicBezTo>
                  <a:cubicBezTo>
                    <a:pt x="4569" y="9647"/>
                    <a:pt x="5305" y="9810"/>
                    <a:pt x="6016" y="9810"/>
                  </a:cubicBezTo>
                  <a:cubicBezTo>
                    <a:pt x="9106" y="9810"/>
                    <a:pt x="11738" y="6735"/>
                    <a:pt x="10656" y="3367"/>
                  </a:cubicBezTo>
                  <a:cubicBezTo>
                    <a:pt x="9944" y="1351"/>
                    <a:pt x="8092" y="0"/>
                    <a:pt x="6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0" name="Google Shape;2870;p22"/>
          <p:cNvGrpSpPr/>
          <p:nvPr/>
        </p:nvGrpSpPr>
        <p:grpSpPr>
          <a:xfrm>
            <a:off x="8145480" y="681367"/>
            <a:ext cx="944551" cy="859071"/>
            <a:chOff x="7352852" y="1832283"/>
            <a:chExt cx="944551" cy="859071"/>
          </a:xfrm>
        </p:grpSpPr>
        <p:grpSp>
          <p:nvGrpSpPr>
            <p:cNvPr id="2871" name="Google Shape;2871;p22"/>
            <p:cNvGrpSpPr/>
            <p:nvPr/>
          </p:nvGrpSpPr>
          <p:grpSpPr>
            <a:xfrm>
              <a:off x="7380248" y="1832283"/>
              <a:ext cx="917155" cy="859071"/>
              <a:chOff x="6188398" y="2357771"/>
              <a:chExt cx="917155" cy="859071"/>
            </a:xfrm>
          </p:grpSpPr>
          <p:sp>
            <p:nvSpPr>
              <p:cNvPr id="2872" name="Google Shape;2872;p22"/>
              <p:cNvSpPr/>
              <p:nvPr/>
            </p:nvSpPr>
            <p:spPr>
              <a:xfrm>
                <a:off x="6724057" y="2357771"/>
                <a:ext cx="191100" cy="19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22"/>
              <p:cNvSpPr/>
              <p:nvPr/>
            </p:nvSpPr>
            <p:spPr>
              <a:xfrm>
                <a:off x="6915094" y="2569360"/>
                <a:ext cx="144300" cy="144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22"/>
              <p:cNvSpPr/>
              <p:nvPr/>
            </p:nvSpPr>
            <p:spPr>
              <a:xfrm rot="-7219201">
                <a:off x="6767615" y="2763222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22"/>
              <p:cNvSpPr/>
              <p:nvPr/>
            </p:nvSpPr>
            <p:spPr>
              <a:xfrm rot="-7199224">
                <a:off x="6713759" y="2603224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22"/>
              <p:cNvSpPr/>
              <p:nvPr/>
            </p:nvSpPr>
            <p:spPr>
              <a:xfrm>
                <a:off x="6459082" y="2712142"/>
                <a:ext cx="217200" cy="217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22"/>
              <p:cNvSpPr/>
              <p:nvPr/>
            </p:nvSpPr>
            <p:spPr>
              <a:xfrm>
                <a:off x="6406820" y="2361299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22"/>
              <p:cNvSpPr/>
              <p:nvPr/>
            </p:nvSpPr>
            <p:spPr>
              <a:xfrm rot="-7219201">
                <a:off x="6550216" y="2567296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22"/>
              <p:cNvSpPr/>
              <p:nvPr/>
            </p:nvSpPr>
            <p:spPr>
              <a:xfrm rot="-7199224">
                <a:off x="6336186" y="2632823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22"/>
              <p:cNvSpPr/>
              <p:nvPr/>
            </p:nvSpPr>
            <p:spPr>
              <a:xfrm rot="-7207624">
                <a:off x="6614444" y="2447117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22"/>
              <p:cNvSpPr/>
              <p:nvPr/>
            </p:nvSpPr>
            <p:spPr>
              <a:xfrm>
                <a:off x="6859853" y="2774638"/>
                <a:ext cx="245700" cy="245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p22"/>
              <p:cNvSpPr/>
              <p:nvPr/>
            </p:nvSpPr>
            <p:spPr>
              <a:xfrm>
                <a:off x="6788630" y="3051842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p22"/>
              <p:cNvSpPr/>
              <p:nvPr/>
            </p:nvSpPr>
            <p:spPr>
              <a:xfrm rot="-7199224">
                <a:off x="6672634" y="2893432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p22"/>
              <p:cNvSpPr/>
              <p:nvPr/>
            </p:nvSpPr>
            <p:spPr>
              <a:xfrm>
                <a:off x="6281624" y="2787621"/>
                <a:ext cx="144300" cy="144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p22"/>
              <p:cNvSpPr/>
              <p:nvPr/>
            </p:nvSpPr>
            <p:spPr>
              <a:xfrm rot="-7219201">
                <a:off x="6498603" y="2982898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p22"/>
              <p:cNvSpPr/>
              <p:nvPr/>
            </p:nvSpPr>
            <p:spPr>
              <a:xfrm rot="-7199224">
                <a:off x="6610528" y="3056440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22"/>
              <p:cNvSpPr/>
              <p:nvPr/>
            </p:nvSpPr>
            <p:spPr>
              <a:xfrm rot="-7207624">
                <a:off x="6310075" y="2504495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22"/>
              <p:cNvSpPr/>
              <p:nvPr/>
            </p:nvSpPr>
            <p:spPr>
              <a:xfrm>
                <a:off x="6280030" y="2999937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p22"/>
              <p:cNvSpPr/>
              <p:nvPr/>
            </p:nvSpPr>
            <p:spPr>
              <a:xfrm rot="-7207624">
                <a:off x="6200676" y="2648971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90" name="Google Shape;2890;p22"/>
            <p:cNvSpPr/>
            <p:nvPr/>
          </p:nvSpPr>
          <p:spPr>
            <a:xfrm rot="-7219201">
              <a:off x="7367178" y="2381860"/>
              <a:ext cx="77848" cy="7784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1" name="Google Shape;2891;p22"/>
          <p:cNvSpPr txBox="1"/>
          <p:nvPr/>
        </p:nvSpPr>
        <p:spPr>
          <a:xfrm>
            <a:off x="1301832" y="1670598"/>
            <a:ext cx="30828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M: 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Tên loài chim: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- Đặc điểm: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2" name="Google Shape;2892;p22"/>
          <p:cNvSpPr txBox="1"/>
          <p:nvPr/>
        </p:nvSpPr>
        <p:spPr>
          <a:xfrm>
            <a:off x="4238391" y="1648110"/>
            <a:ext cx="6623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sáo</a:t>
            </a:r>
            <a:endParaRPr sz="28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3" name="Google Shape;2893;p22"/>
          <p:cNvSpPr txBox="1"/>
          <p:nvPr/>
        </p:nvSpPr>
        <p:spPr>
          <a:xfrm>
            <a:off x="3728430" y="2078576"/>
            <a:ext cx="37401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 đi vừa nhảy, hót hay</a:t>
            </a:r>
            <a:endParaRPr sz="28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8" name="Google Shape;2898;p23"/>
          <p:cNvGrpSpPr/>
          <p:nvPr/>
        </p:nvGrpSpPr>
        <p:grpSpPr>
          <a:xfrm>
            <a:off x="8225300" y="4230351"/>
            <a:ext cx="630024" cy="605365"/>
            <a:chOff x="8054923" y="3518159"/>
            <a:chExt cx="829525" cy="797057"/>
          </a:xfrm>
        </p:grpSpPr>
        <p:sp>
          <p:nvSpPr>
            <p:cNvPr id="2899" name="Google Shape;2899;p23"/>
            <p:cNvSpPr/>
            <p:nvPr/>
          </p:nvSpPr>
          <p:spPr>
            <a:xfrm rot="-7222363">
              <a:off x="8084320" y="3975140"/>
              <a:ext cx="159605" cy="1596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23"/>
            <p:cNvSpPr/>
            <p:nvPr/>
          </p:nvSpPr>
          <p:spPr>
            <a:xfrm>
              <a:off x="8380448" y="3811216"/>
              <a:ext cx="504000" cy="50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23"/>
            <p:cNvSpPr/>
            <p:nvPr/>
          </p:nvSpPr>
          <p:spPr>
            <a:xfrm>
              <a:off x="8090928" y="3518159"/>
              <a:ext cx="338400" cy="33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2" name="Google Shape;2902;p23"/>
          <p:cNvGrpSpPr/>
          <p:nvPr/>
        </p:nvGrpSpPr>
        <p:grpSpPr>
          <a:xfrm>
            <a:off x="1116144" y="4623356"/>
            <a:ext cx="559634" cy="544814"/>
            <a:chOff x="4979796" y="2161630"/>
            <a:chExt cx="559634" cy="544814"/>
          </a:xfrm>
        </p:grpSpPr>
        <p:sp>
          <p:nvSpPr>
            <p:cNvPr id="2903" name="Google Shape;2903;p23"/>
            <p:cNvSpPr/>
            <p:nvPr/>
          </p:nvSpPr>
          <p:spPr>
            <a:xfrm rot="-7198264">
              <a:off x="5282985" y="2449999"/>
              <a:ext cx="216790" cy="216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23"/>
            <p:cNvSpPr/>
            <p:nvPr/>
          </p:nvSpPr>
          <p:spPr>
            <a:xfrm rot="-7208902">
              <a:off x="5229369" y="2186838"/>
              <a:ext cx="137384" cy="13738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23"/>
            <p:cNvSpPr/>
            <p:nvPr/>
          </p:nvSpPr>
          <p:spPr>
            <a:xfrm rot="-7208902">
              <a:off x="5005004" y="2483143"/>
              <a:ext cx="137384" cy="13738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6" name="Google Shape;2906;p23"/>
          <p:cNvGrpSpPr/>
          <p:nvPr/>
        </p:nvGrpSpPr>
        <p:grpSpPr>
          <a:xfrm>
            <a:off x="12338" y="0"/>
            <a:ext cx="711117" cy="539553"/>
            <a:chOff x="5875677" y="2109690"/>
            <a:chExt cx="711117" cy="539553"/>
          </a:xfrm>
        </p:grpSpPr>
        <p:sp>
          <p:nvSpPr>
            <p:cNvPr id="2907" name="Google Shape;2907;p23"/>
            <p:cNvSpPr/>
            <p:nvPr/>
          </p:nvSpPr>
          <p:spPr>
            <a:xfrm rot="-7222363">
              <a:off x="6280820" y="2460240"/>
              <a:ext cx="159605" cy="15960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23"/>
            <p:cNvSpPr/>
            <p:nvPr/>
          </p:nvSpPr>
          <p:spPr>
            <a:xfrm rot="-7198264">
              <a:off x="6330349" y="2149345"/>
              <a:ext cx="216790" cy="21679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23"/>
            <p:cNvSpPr/>
            <p:nvPr/>
          </p:nvSpPr>
          <p:spPr>
            <a:xfrm>
              <a:off x="5875677" y="2184481"/>
              <a:ext cx="338400" cy="33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0" name="Google Shape;2910;p23"/>
          <p:cNvGrpSpPr/>
          <p:nvPr/>
        </p:nvGrpSpPr>
        <p:grpSpPr>
          <a:xfrm>
            <a:off x="-183444" y="4100125"/>
            <a:ext cx="892662" cy="972805"/>
            <a:chOff x="5846303" y="3012193"/>
            <a:chExt cx="834575" cy="909503"/>
          </a:xfrm>
        </p:grpSpPr>
        <p:sp>
          <p:nvSpPr>
            <p:cNvPr id="2911" name="Google Shape;2911;p23"/>
            <p:cNvSpPr/>
            <p:nvPr/>
          </p:nvSpPr>
          <p:spPr>
            <a:xfrm>
              <a:off x="5846303" y="3510027"/>
              <a:ext cx="325710" cy="359416"/>
            </a:xfrm>
            <a:custGeom>
              <a:avLst/>
              <a:gdLst/>
              <a:ahLst/>
              <a:cxnLst/>
              <a:rect l="l" t="t" r="r" b="b"/>
              <a:pathLst>
                <a:path w="52260" h="57668" extrusionOk="0">
                  <a:moveTo>
                    <a:pt x="19883" y="1"/>
                  </a:moveTo>
                  <a:cubicBezTo>
                    <a:pt x="18714" y="1"/>
                    <a:pt x="17558" y="344"/>
                    <a:pt x="16427" y="1085"/>
                  </a:cubicBezTo>
                  <a:cubicBezTo>
                    <a:pt x="0" y="11740"/>
                    <a:pt x="35517" y="52289"/>
                    <a:pt x="45432" y="57468"/>
                  </a:cubicBezTo>
                  <a:cubicBezTo>
                    <a:pt x="45691" y="57602"/>
                    <a:pt x="45923" y="57667"/>
                    <a:pt x="46129" y="57667"/>
                  </a:cubicBezTo>
                  <a:cubicBezTo>
                    <a:pt x="52260" y="57667"/>
                    <a:pt x="35016" y="1"/>
                    <a:pt x="19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23"/>
            <p:cNvSpPr/>
            <p:nvPr/>
          </p:nvSpPr>
          <p:spPr>
            <a:xfrm>
              <a:off x="6195865" y="3222758"/>
              <a:ext cx="130976" cy="337384"/>
            </a:xfrm>
            <a:custGeom>
              <a:avLst/>
              <a:gdLst/>
              <a:ahLst/>
              <a:cxnLst/>
              <a:rect l="l" t="t" r="r" b="b"/>
              <a:pathLst>
                <a:path w="21015" h="54133" extrusionOk="0">
                  <a:moveTo>
                    <a:pt x="12344" y="1"/>
                  </a:moveTo>
                  <a:cubicBezTo>
                    <a:pt x="11818" y="1"/>
                    <a:pt x="11256" y="180"/>
                    <a:pt x="10655" y="561"/>
                  </a:cubicBezTo>
                  <a:cubicBezTo>
                    <a:pt x="0" y="7368"/>
                    <a:pt x="13171" y="47177"/>
                    <a:pt x="16131" y="54132"/>
                  </a:cubicBezTo>
                  <a:lnTo>
                    <a:pt x="19830" y="48805"/>
                  </a:lnTo>
                  <a:cubicBezTo>
                    <a:pt x="19830" y="48805"/>
                    <a:pt x="21014" y="1"/>
                    <a:pt x="12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23"/>
            <p:cNvSpPr/>
            <p:nvPr/>
          </p:nvSpPr>
          <p:spPr>
            <a:xfrm>
              <a:off x="6420354" y="3012193"/>
              <a:ext cx="106632" cy="274448"/>
            </a:xfrm>
            <a:custGeom>
              <a:avLst/>
              <a:gdLst/>
              <a:ahLst/>
              <a:cxnLst/>
              <a:rect l="l" t="t" r="r" b="b"/>
              <a:pathLst>
                <a:path w="17109" h="44035" extrusionOk="0">
                  <a:moveTo>
                    <a:pt x="8294" y="1"/>
                  </a:moveTo>
                  <a:cubicBezTo>
                    <a:pt x="264" y="1"/>
                    <a:pt x="0" y="44035"/>
                    <a:pt x="4815" y="44035"/>
                  </a:cubicBezTo>
                  <a:cubicBezTo>
                    <a:pt x="5008" y="44035"/>
                    <a:pt x="5209" y="43964"/>
                    <a:pt x="5418" y="43817"/>
                  </a:cubicBezTo>
                  <a:cubicBezTo>
                    <a:pt x="15629" y="36418"/>
                    <a:pt x="17109" y="901"/>
                    <a:pt x="8525" y="13"/>
                  </a:cubicBezTo>
                  <a:cubicBezTo>
                    <a:pt x="8448" y="5"/>
                    <a:pt x="8370" y="1"/>
                    <a:pt x="8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23"/>
            <p:cNvSpPr/>
            <p:nvPr/>
          </p:nvSpPr>
          <p:spPr>
            <a:xfrm>
              <a:off x="6449503" y="3271553"/>
              <a:ext cx="231375" cy="82892"/>
            </a:xfrm>
            <a:custGeom>
              <a:avLst/>
              <a:gdLst/>
              <a:ahLst/>
              <a:cxnLst/>
              <a:rect l="l" t="t" r="r" b="b"/>
              <a:pathLst>
                <a:path w="37124" h="13300" extrusionOk="0">
                  <a:moveTo>
                    <a:pt x="25819" y="0"/>
                  </a:moveTo>
                  <a:cubicBezTo>
                    <a:pt x="15505" y="0"/>
                    <a:pt x="816" y="4718"/>
                    <a:pt x="1" y="9159"/>
                  </a:cubicBezTo>
                  <a:cubicBezTo>
                    <a:pt x="1" y="9159"/>
                    <a:pt x="12135" y="13299"/>
                    <a:pt x="22314" y="13299"/>
                  </a:cubicBezTo>
                  <a:cubicBezTo>
                    <a:pt x="28465" y="13299"/>
                    <a:pt x="33901" y="11788"/>
                    <a:pt x="35518" y="6939"/>
                  </a:cubicBezTo>
                  <a:cubicBezTo>
                    <a:pt x="37124" y="1891"/>
                    <a:pt x="32348" y="0"/>
                    <a:pt x="25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23"/>
            <p:cNvSpPr/>
            <p:nvPr/>
          </p:nvSpPr>
          <p:spPr>
            <a:xfrm>
              <a:off x="6266947" y="3535443"/>
              <a:ext cx="264270" cy="81191"/>
            </a:xfrm>
            <a:custGeom>
              <a:avLst/>
              <a:gdLst/>
              <a:ahLst/>
              <a:cxnLst/>
              <a:rect l="l" t="t" r="r" b="b"/>
              <a:pathLst>
                <a:path w="42402" h="13027" extrusionOk="0">
                  <a:moveTo>
                    <a:pt x="25937" y="1"/>
                  </a:moveTo>
                  <a:cubicBezTo>
                    <a:pt x="13928" y="1"/>
                    <a:pt x="0" y="3535"/>
                    <a:pt x="7538" y="7218"/>
                  </a:cubicBezTo>
                  <a:cubicBezTo>
                    <a:pt x="11111" y="8959"/>
                    <a:pt x="20698" y="13026"/>
                    <a:pt x="28747" y="13026"/>
                  </a:cubicBezTo>
                  <a:cubicBezTo>
                    <a:pt x="33697" y="13026"/>
                    <a:pt x="38066" y="11487"/>
                    <a:pt x="40095" y="6922"/>
                  </a:cubicBezTo>
                  <a:cubicBezTo>
                    <a:pt x="42401" y="1873"/>
                    <a:pt x="34677" y="1"/>
                    <a:pt x="25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23"/>
            <p:cNvSpPr/>
            <p:nvPr/>
          </p:nvSpPr>
          <p:spPr>
            <a:xfrm>
              <a:off x="6120670" y="3782331"/>
              <a:ext cx="294186" cy="89873"/>
            </a:xfrm>
            <a:custGeom>
              <a:avLst/>
              <a:gdLst/>
              <a:ahLst/>
              <a:cxnLst/>
              <a:rect l="l" t="t" r="r" b="b"/>
              <a:pathLst>
                <a:path w="47202" h="14420" extrusionOk="0">
                  <a:moveTo>
                    <a:pt x="34658" y="0"/>
                  </a:moveTo>
                  <a:cubicBezTo>
                    <a:pt x="21364" y="0"/>
                    <a:pt x="0" y="9075"/>
                    <a:pt x="7478" y="12593"/>
                  </a:cubicBezTo>
                  <a:cubicBezTo>
                    <a:pt x="10129" y="13782"/>
                    <a:pt x="15067" y="14420"/>
                    <a:pt x="20491" y="14420"/>
                  </a:cubicBezTo>
                  <a:cubicBezTo>
                    <a:pt x="32629" y="14420"/>
                    <a:pt x="47201" y="11226"/>
                    <a:pt x="44030" y="3862"/>
                  </a:cubicBezTo>
                  <a:cubicBezTo>
                    <a:pt x="42890" y="1086"/>
                    <a:pt x="39257" y="0"/>
                    <a:pt x="34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23"/>
            <p:cNvSpPr/>
            <p:nvPr/>
          </p:nvSpPr>
          <p:spPr>
            <a:xfrm>
              <a:off x="6076881" y="3026354"/>
              <a:ext cx="603213" cy="895342"/>
            </a:xfrm>
            <a:custGeom>
              <a:avLst/>
              <a:gdLst/>
              <a:ahLst/>
              <a:cxnLst/>
              <a:rect l="l" t="t" r="r" b="b"/>
              <a:pathLst>
                <a:path w="96785" h="143657" extrusionOk="0">
                  <a:moveTo>
                    <a:pt x="94432" y="0"/>
                  </a:moveTo>
                  <a:cubicBezTo>
                    <a:pt x="90866" y="0"/>
                    <a:pt x="80262" y="13788"/>
                    <a:pt x="65707" y="33850"/>
                  </a:cubicBezTo>
                  <a:lnTo>
                    <a:pt x="60232" y="41693"/>
                  </a:lnTo>
                  <a:cubicBezTo>
                    <a:pt x="56088" y="47317"/>
                    <a:pt x="51796" y="53384"/>
                    <a:pt x="47357" y="59748"/>
                  </a:cubicBezTo>
                  <a:cubicBezTo>
                    <a:pt x="44545" y="63743"/>
                    <a:pt x="41733" y="67887"/>
                    <a:pt x="38921" y="72031"/>
                  </a:cubicBezTo>
                  <a:cubicBezTo>
                    <a:pt x="37146" y="74990"/>
                    <a:pt x="35222" y="77950"/>
                    <a:pt x="33446" y="80910"/>
                  </a:cubicBezTo>
                  <a:cubicBezTo>
                    <a:pt x="24419" y="95561"/>
                    <a:pt x="16575" y="110359"/>
                    <a:pt x="9472" y="124714"/>
                  </a:cubicBezTo>
                  <a:lnTo>
                    <a:pt x="5328" y="132853"/>
                  </a:lnTo>
                  <a:cubicBezTo>
                    <a:pt x="3553" y="136553"/>
                    <a:pt x="1777" y="140105"/>
                    <a:pt x="1" y="143656"/>
                  </a:cubicBezTo>
                  <a:lnTo>
                    <a:pt x="12136" y="143656"/>
                  </a:lnTo>
                  <a:cubicBezTo>
                    <a:pt x="13468" y="140845"/>
                    <a:pt x="14800" y="137737"/>
                    <a:pt x="16131" y="134481"/>
                  </a:cubicBezTo>
                  <a:cubicBezTo>
                    <a:pt x="17315" y="131965"/>
                    <a:pt x="18351" y="129302"/>
                    <a:pt x="19535" y="126638"/>
                  </a:cubicBezTo>
                  <a:cubicBezTo>
                    <a:pt x="23235" y="118203"/>
                    <a:pt x="27378" y="108731"/>
                    <a:pt x="32262" y="98076"/>
                  </a:cubicBezTo>
                  <a:cubicBezTo>
                    <a:pt x="33742" y="94969"/>
                    <a:pt x="35370" y="91713"/>
                    <a:pt x="36998" y="88457"/>
                  </a:cubicBezTo>
                  <a:cubicBezTo>
                    <a:pt x="37738" y="86977"/>
                    <a:pt x="38626" y="85497"/>
                    <a:pt x="39365" y="84166"/>
                  </a:cubicBezTo>
                  <a:cubicBezTo>
                    <a:pt x="46321" y="72179"/>
                    <a:pt x="53868" y="60488"/>
                    <a:pt x="62007" y="49241"/>
                  </a:cubicBezTo>
                  <a:cubicBezTo>
                    <a:pt x="63487" y="47317"/>
                    <a:pt x="64819" y="45245"/>
                    <a:pt x="66299" y="43321"/>
                  </a:cubicBezTo>
                  <a:cubicBezTo>
                    <a:pt x="82430" y="21271"/>
                    <a:pt x="96784" y="3956"/>
                    <a:pt x="95453" y="701"/>
                  </a:cubicBezTo>
                  <a:cubicBezTo>
                    <a:pt x="95233" y="228"/>
                    <a:pt x="94891" y="0"/>
                    <a:pt x="944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18" name="Google Shape;2918;p23"/>
          <p:cNvSpPr/>
          <p:nvPr/>
        </p:nvSpPr>
        <p:spPr>
          <a:xfrm>
            <a:off x="8518571" y="3765341"/>
            <a:ext cx="651392" cy="722025"/>
          </a:xfrm>
          <a:custGeom>
            <a:avLst/>
            <a:gdLst/>
            <a:ahLst/>
            <a:cxnLst/>
            <a:rect l="l" t="t" r="r" b="b"/>
            <a:pathLst>
              <a:path w="63043" h="69879" extrusionOk="0">
                <a:moveTo>
                  <a:pt x="24372" y="5909"/>
                </a:moveTo>
                <a:cubicBezTo>
                  <a:pt x="24387" y="5909"/>
                  <a:pt x="24403" y="5922"/>
                  <a:pt x="24418" y="5948"/>
                </a:cubicBezTo>
                <a:cubicBezTo>
                  <a:pt x="25158" y="7132"/>
                  <a:pt x="25898" y="25483"/>
                  <a:pt x="27230" y="37026"/>
                </a:cubicBezTo>
                <a:cubicBezTo>
                  <a:pt x="29450" y="33622"/>
                  <a:pt x="38033" y="26223"/>
                  <a:pt x="41585" y="24743"/>
                </a:cubicBezTo>
                <a:cubicBezTo>
                  <a:pt x="41742" y="24674"/>
                  <a:pt x="41864" y="24642"/>
                  <a:pt x="41952" y="24642"/>
                </a:cubicBezTo>
                <a:cubicBezTo>
                  <a:pt x="43762" y="24642"/>
                  <a:pt x="31337" y="38519"/>
                  <a:pt x="27526" y="38802"/>
                </a:cubicBezTo>
                <a:lnTo>
                  <a:pt x="27526" y="39098"/>
                </a:lnTo>
                <a:cubicBezTo>
                  <a:pt x="27822" y="39542"/>
                  <a:pt x="27970" y="39986"/>
                  <a:pt x="27674" y="40134"/>
                </a:cubicBezTo>
                <a:cubicBezTo>
                  <a:pt x="27822" y="41613"/>
                  <a:pt x="28266" y="43241"/>
                  <a:pt x="28710" y="44721"/>
                </a:cubicBezTo>
                <a:cubicBezTo>
                  <a:pt x="29302" y="46645"/>
                  <a:pt x="30190" y="49605"/>
                  <a:pt x="31226" y="52860"/>
                </a:cubicBezTo>
                <a:cubicBezTo>
                  <a:pt x="33741" y="49901"/>
                  <a:pt x="44545" y="42205"/>
                  <a:pt x="47208" y="41761"/>
                </a:cubicBezTo>
                <a:cubicBezTo>
                  <a:pt x="47323" y="41738"/>
                  <a:pt x="47419" y="41727"/>
                  <a:pt x="47497" y="41727"/>
                </a:cubicBezTo>
                <a:cubicBezTo>
                  <a:pt x="49947" y="41727"/>
                  <a:pt x="35107" y="52601"/>
                  <a:pt x="31522" y="53748"/>
                </a:cubicBezTo>
                <a:cubicBezTo>
                  <a:pt x="33509" y="60827"/>
                  <a:pt x="35392" y="68740"/>
                  <a:pt x="34546" y="68740"/>
                </a:cubicBezTo>
                <a:cubicBezTo>
                  <a:pt x="34384" y="68740"/>
                  <a:pt x="34122" y="68450"/>
                  <a:pt x="33741" y="67807"/>
                </a:cubicBezTo>
                <a:cubicBezTo>
                  <a:pt x="33741" y="67807"/>
                  <a:pt x="32706" y="63072"/>
                  <a:pt x="31078" y="57152"/>
                </a:cubicBezTo>
                <a:lnTo>
                  <a:pt x="30634" y="55820"/>
                </a:lnTo>
                <a:cubicBezTo>
                  <a:pt x="30274" y="55907"/>
                  <a:pt x="29777" y="55945"/>
                  <a:pt x="29176" y="55945"/>
                </a:cubicBezTo>
                <a:cubicBezTo>
                  <a:pt x="23921" y="55945"/>
                  <a:pt x="10758" y="52975"/>
                  <a:pt x="12536" y="52975"/>
                </a:cubicBezTo>
                <a:cubicBezTo>
                  <a:pt x="12643" y="52975"/>
                  <a:pt x="12804" y="52986"/>
                  <a:pt x="13023" y="53008"/>
                </a:cubicBezTo>
                <a:cubicBezTo>
                  <a:pt x="17907" y="53452"/>
                  <a:pt x="27230" y="53452"/>
                  <a:pt x="30190" y="54488"/>
                </a:cubicBezTo>
                <a:cubicBezTo>
                  <a:pt x="29154" y="50493"/>
                  <a:pt x="27822" y="46645"/>
                  <a:pt x="26342" y="42945"/>
                </a:cubicBezTo>
                <a:cubicBezTo>
                  <a:pt x="25898" y="41761"/>
                  <a:pt x="25602" y="40577"/>
                  <a:pt x="25306" y="39246"/>
                </a:cubicBezTo>
                <a:cubicBezTo>
                  <a:pt x="21015" y="36878"/>
                  <a:pt x="11543" y="30514"/>
                  <a:pt x="13763" y="30514"/>
                </a:cubicBezTo>
                <a:cubicBezTo>
                  <a:pt x="15391" y="30514"/>
                  <a:pt x="21163" y="33918"/>
                  <a:pt x="24862" y="36582"/>
                </a:cubicBezTo>
                <a:cubicBezTo>
                  <a:pt x="22844" y="24616"/>
                  <a:pt x="23775" y="5909"/>
                  <a:pt x="24372" y="5909"/>
                </a:cubicBezTo>
                <a:close/>
                <a:moveTo>
                  <a:pt x="27426" y="0"/>
                </a:moveTo>
                <a:cubicBezTo>
                  <a:pt x="27219" y="0"/>
                  <a:pt x="27006" y="10"/>
                  <a:pt x="26786" y="29"/>
                </a:cubicBezTo>
                <a:cubicBezTo>
                  <a:pt x="14947" y="917"/>
                  <a:pt x="21902" y="19119"/>
                  <a:pt x="20275" y="24003"/>
                </a:cubicBezTo>
                <a:cubicBezTo>
                  <a:pt x="19968" y="24922"/>
                  <a:pt x="19557" y="25275"/>
                  <a:pt x="19053" y="25275"/>
                </a:cubicBezTo>
                <a:cubicBezTo>
                  <a:pt x="17382" y="25275"/>
                  <a:pt x="14691" y="21399"/>
                  <a:pt x="11409" y="21399"/>
                </a:cubicBezTo>
                <a:cubicBezTo>
                  <a:pt x="10418" y="21399"/>
                  <a:pt x="9374" y="21752"/>
                  <a:pt x="8288" y="22671"/>
                </a:cubicBezTo>
                <a:cubicBezTo>
                  <a:pt x="2516" y="27407"/>
                  <a:pt x="15687" y="43241"/>
                  <a:pt x="16871" y="46497"/>
                </a:cubicBezTo>
                <a:cubicBezTo>
                  <a:pt x="17084" y="47198"/>
                  <a:pt x="16827" y="47447"/>
                  <a:pt x="16250" y="47447"/>
                </a:cubicBezTo>
                <a:cubicBezTo>
                  <a:pt x="14834" y="47447"/>
                  <a:pt x="11496" y="45949"/>
                  <a:pt x="8467" y="45949"/>
                </a:cubicBezTo>
                <a:cubicBezTo>
                  <a:pt x="6737" y="45949"/>
                  <a:pt x="5107" y="46438"/>
                  <a:pt x="3996" y="47977"/>
                </a:cubicBezTo>
                <a:cubicBezTo>
                  <a:pt x="0" y="53304"/>
                  <a:pt x="2072" y="58780"/>
                  <a:pt x="14355" y="63220"/>
                </a:cubicBezTo>
                <a:cubicBezTo>
                  <a:pt x="18351" y="64699"/>
                  <a:pt x="29894" y="64699"/>
                  <a:pt x="31078" y="64995"/>
                </a:cubicBezTo>
                <a:cubicBezTo>
                  <a:pt x="31818" y="65291"/>
                  <a:pt x="32410" y="67659"/>
                  <a:pt x="32706" y="69879"/>
                </a:cubicBezTo>
                <a:lnTo>
                  <a:pt x="39069" y="69879"/>
                </a:lnTo>
                <a:cubicBezTo>
                  <a:pt x="38921" y="66475"/>
                  <a:pt x="38181" y="61592"/>
                  <a:pt x="38033" y="59816"/>
                </a:cubicBezTo>
                <a:cubicBezTo>
                  <a:pt x="37737" y="57004"/>
                  <a:pt x="63043" y="46201"/>
                  <a:pt x="58159" y="35842"/>
                </a:cubicBezTo>
                <a:cubicBezTo>
                  <a:pt x="56930" y="33347"/>
                  <a:pt x="55427" y="32416"/>
                  <a:pt x="53816" y="32416"/>
                </a:cubicBezTo>
                <a:cubicBezTo>
                  <a:pt x="49072" y="32416"/>
                  <a:pt x="43394" y="40493"/>
                  <a:pt x="41028" y="40493"/>
                </a:cubicBezTo>
                <a:cubicBezTo>
                  <a:pt x="40909" y="40493"/>
                  <a:pt x="40798" y="40472"/>
                  <a:pt x="40697" y="40430"/>
                </a:cubicBezTo>
                <a:cubicBezTo>
                  <a:pt x="37737" y="39246"/>
                  <a:pt x="54904" y="24595"/>
                  <a:pt x="49132" y="16308"/>
                </a:cubicBezTo>
                <a:cubicBezTo>
                  <a:pt x="47923" y="14645"/>
                  <a:pt x="46776" y="13977"/>
                  <a:pt x="45684" y="13977"/>
                </a:cubicBezTo>
                <a:cubicBezTo>
                  <a:pt x="41430" y="13977"/>
                  <a:pt x="38017" y="24127"/>
                  <a:pt x="35073" y="25187"/>
                </a:cubicBezTo>
                <a:cubicBezTo>
                  <a:pt x="34995" y="25212"/>
                  <a:pt x="34922" y="25224"/>
                  <a:pt x="34853" y="25224"/>
                </a:cubicBezTo>
                <a:cubicBezTo>
                  <a:pt x="31733" y="25224"/>
                  <a:pt x="38124" y="0"/>
                  <a:pt x="27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9" name="Google Shape;2919;p23"/>
          <p:cNvGrpSpPr/>
          <p:nvPr/>
        </p:nvGrpSpPr>
        <p:grpSpPr>
          <a:xfrm>
            <a:off x="650317" y="4193956"/>
            <a:ext cx="651515" cy="907170"/>
            <a:chOff x="6541738" y="3944816"/>
            <a:chExt cx="256704" cy="345813"/>
          </a:xfrm>
        </p:grpSpPr>
        <p:sp>
          <p:nvSpPr>
            <p:cNvPr id="2920" name="Google Shape;2920;p23"/>
            <p:cNvSpPr/>
            <p:nvPr/>
          </p:nvSpPr>
          <p:spPr>
            <a:xfrm>
              <a:off x="6643191" y="4022226"/>
              <a:ext cx="53506" cy="268403"/>
            </a:xfrm>
            <a:custGeom>
              <a:avLst/>
              <a:gdLst/>
              <a:ahLst/>
              <a:cxnLst/>
              <a:rect l="l" t="t" r="r" b="b"/>
              <a:pathLst>
                <a:path w="8585" h="43065" extrusionOk="0">
                  <a:moveTo>
                    <a:pt x="7104" y="0"/>
                  </a:moveTo>
                  <a:lnTo>
                    <a:pt x="7104" y="148"/>
                  </a:lnTo>
                  <a:cubicBezTo>
                    <a:pt x="4589" y="5624"/>
                    <a:pt x="2813" y="11395"/>
                    <a:pt x="1629" y="17167"/>
                  </a:cubicBezTo>
                  <a:cubicBezTo>
                    <a:pt x="1481" y="18203"/>
                    <a:pt x="1333" y="19386"/>
                    <a:pt x="1185" y="20422"/>
                  </a:cubicBezTo>
                  <a:cubicBezTo>
                    <a:pt x="1" y="27822"/>
                    <a:pt x="297" y="35665"/>
                    <a:pt x="2073" y="43064"/>
                  </a:cubicBezTo>
                  <a:lnTo>
                    <a:pt x="3997" y="43064"/>
                  </a:lnTo>
                  <a:cubicBezTo>
                    <a:pt x="2221" y="33149"/>
                    <a:pt x="2517" y="23086"/>
                    <a:pt x="4885" y="13467"/>
                  </a:cubicBezTo>
                  <a:cubicBezTo>
                    <a:pt x="5033" y="12579"/>
                    <a:pt x="5181" y="11691"/>
                    <a:pt x="5477" y="10803"/>
                  </a:cubicBezTo>
                  <a:cubicBezTo>
                    <a:pt x="6216" y="7695"/>
                    <a:pt x="7252" y="4588"/>
                    <a:pt x="8584" y="1480"/>
                  </a:cubicBezTo>
                  <a:lnTo>
                    <a:pt x="7400" y="296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23"/>
            <p:cNvSpPr/>
            <p:nvPr/>
          </p:nvSpPr>
          <p:spPr>
            <a:xfrm>
              <a:off x="6667173" y="4067418"/>
              <a:ext cx="76560" cy="41508"/>
            </a:xfrm>
            <a:custGeom>
              <a:avLst/>
              <a:gdLst/>
              <a:ahLst/>
              <a:cxnLst/>
              <a:rect l="l" t="t" r="r" b="b"/>
              <a:pathLst>
                <a:path w="12284" h="6660" extrusionOk="0">
                  <a:moveTo>
                    <a:pt x="11544" y="0"/>
                  </a:moveTo>
                  <a:lnTo>
                    <a:pt x="445" y="3996"/>
                  </a:lnTo>
                  <a:lnTo>
                    <a:pt x="1" y="6660"/>
                  </a:lnTo>
                  <a:lnTo>
                    <a:pt x="12284" y="222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23"/>
            <p:cNvSpPr/>
            <p:nvPr/>
          </p:nvSpPr>
          <p:spPr>
            <a:xfrm>
              <a:off x="6599844" y="4068303"/>
              <a:ext cx="62724" cy="83341"/>
            </a:xfrm>
            <a:custGeom>
              <a:avLst/>
              <a:gdLst/>
              <a:ahLst/>
              <a:cxnLst/>
              <a:rect l="l" t="t" r="r" b="b"/>
              <a:pathLst>
                <a:path w="10064" h="13372" extrusionOk="0">
                  <a:moveTo>
                    <a:pt x="672" y="0"/>
                  </a:moveTo>
                  <a:cubicBezTo>
                    <a:pt x="1" y="0"/>
                    <a:pt x="1" y="2374"/>
                    <a:pt x="1" y="2374"/>
                  </a:cubicBezTo>
                  <a:cubicBezTo>
                    <a:pt x="1" y="2374"/>
                    <a:pt x="6254" y="13372"/>
                    <a:pt x="9006" y="13372"/>
                  </a:cubicBezTo>
                  <a:cubicBezTo>
                    <a:pt x="9478" y="13372"/>
                    <a:pt x="9847" y="13048"/>
                    <a:pt x="10064" y="12289"/>
                  </a:cubicBezTo>
                  <a:lnTo>
                    <a:pt x="10064" y="11105"/>
                  </a:lnTo>
                  <a:cubicBezTo>
                    <a:pt x="10064" y="11105"/>
                    <a:pt x="4144" y="6370"/>
                    <a:pt x="2072" y="1930"/>
                  </a:cubicBezTo>
                  <a:cubicBezTo>
                    <a:pt x="1424" y="494"/>
                    <a:pt x="978" y="0"/>
                    <a:pt x="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23"/>
            <p:cNvSpPr/>
            <p:nvPr/>
          </p:nvSpPr>
          <p:spPr>
            <a:xfrm>
              <a:off x="6541738" y="4007480"/>
              <a:ext cx="95800" cy="79377"/>
            </a:xfrm>
            <a:custGeom>
              <a:avLst/>
              <a:gdLst/>
              <a:ahLst/>
              <a:cxnLst/>
              <a:rect l="l" t="t" r="r" b="b"/>
              <a:pathLst>
                <a:path w="15371" h="12736" extrusionOk="0">
                  <a:moveTo>
                    <a:pt x="7957" y="0"/>
                  </a:moveTo>
                  <a:cubicBezTo>
                    <a:pt x="7329" y="0"/>
                    <a:pt x="6693" y="95"/>
                    <a:pt x="6068" y="294"/>
                  </a:cubicBezTo>
                  <a:cubicBezTo>
                    <a:pt x="592" y="2070"/>
                    <a:pt x="0" y="9469"/>
                    <a:pt x="5032" y="11985"/>
                  </a:cubicBezTo>
                  <a:cubicBezTo>
                    <a:pt x="6009" y="12503"/>
                    <a:pt x="7009" y="12735"/>
                    <a:pt x="7973" y="12735"/>
                  </a:cubicBezTo>
                  <a:cubicBezTo>
                    <a:pt x="11974" y="12735"/>
                    <a:pt x="15371" y="8731"/>
                    <a:pt x="14059" y="4438"/>
                  </a:cubicBezTo>
                  <a:cubicBezTo>
                    <a:pt x="13103" y="1688"/>
                    <a:pt x="10600" y="0"/>
                    <a:pt x="79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23"/>
            <p:cNvSpPr/>
            <p:nvPr/>
          </p:nvSpPr>
          <p:spPr>
            <a:xfrm>
              <a:off x="6651492" y="3944816"/>
              <a:ext cx="106495" cy="88028"/>
            </a:xfrm>
            <a:custGeom>
              <a:avLst/>
              <a:gdLst/>
              <a:ahLst/>
              <a:cxnLst/>
              <a:rect l="l" t="t" r="r" b="b"/>
              <a:pathLst>
                <a:path w="17087" h="14124" extrusionOk="0">
                  <a:moveTo>
                    <a:pt x="8966" y="1"/>
                  </a:moveTo>
                  <a:cubicBezTo>
                    <a:pt x="8203" y="1"/>
                    <a:pt x="7425" y="131"/>
                    <a:pt x="6660" y="406"/>
                  </a:cubicBezTo>
                  <a:cubicBezTo>
                    <a:pt x="593" y="2330"/>
                    <a:pt x="1" y="10469"/>
                    <a:pt x="5624" y="13281"/>
                  </a:cubicBezTo>
                  <a:cubicBezTo>
                    <a:pt x="6727" y="13861"/>
                    <a:pt x="7852" y="14123"/>
                    <a:pt x="8935" y="14123"/>
                  </a:cubicBezTo>
                  <a:cubicBezTo>
                    <a:pt x="13372" y="14123"/>
                    <a:pt x="17086" y="9724"/>
                    <a:pt x="15540" y="4846"/>
                  </a:cubicBezTo>
                  <a:cubicBezTo>
                    <a:pt x="14600" y="1911"/>
                    <a:pt x="11892" y="1"/>
                    <a:pt x="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23"/>
            <p:cNvSpPr/>
            <p:nvPr/>
          </p:nvSpPr>
          <p:spPr>
            <a:xfrm>
              <a:off x="6725279" y="4047356"/>
              <a:ext cx="73163" cy="61147"/>
            </a:xfrm>
            <a:custGeom>
              <a:avLst/>
              <a:gdLst/>
              <a:ahLst/>
              <a:cxnLst/>
              <a:rect l="l" t="t" r="r" b="b"/>
              <a:pathLst>
                <a:path w="11739" h="9811" extrusionOk="0">
                  <a:moveTo>
                    <a:pt x="6090" y="0"/>
                  </a:moveTo>
                  <a:cubicBezTo>
                    <a:pt x="5594" y="0"/>
                    <a:pt x="5088" y="83"/>
                    <a:pt x="4588" y="260"/>
                  </a:cubicBezTo>
                  <a:cubicBezTo>
                    <a:pt x="445" y="1592"/>
                    <a:pt x="1" y="7215"/>
                    <a:pt x="3849" y="9287"/>
                  </a:cubicBezTo>
                  <a:cubicBezTo>
                    <a:pt x="4569" y="9647"/>
                    <a:pt x="5305" y="9810"/>
                    <a:pt x="6016" y="9810"/>
                  </a:cubicBezTo>
                  <a:cubicBezTo>
                    <a:pt x="9106" y="9810"/>
                    <a:pt x="11738" y="6735"/>
                    <a:pt x="10656" y="3367"/>
                  </a:cubicBezTo>
                  <a:cubicBezTo>
                    <a:pt x="9944" y="1351"/>
                    <a:pt x="8092" y="0"/>
                    <a:pt x="6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6" name="Google Shape;2926;p23"/>
          <p:cNvGrpSpPr/>
          <p:nvPr/>
        </p:nvGrpSpPr>
        <p:grpSpPr>
          <a:xfrm>
            <a:off x="8145480" y="681367"/>
            <a:ext cx="944551" cy="859071"/>
            <a:chOff x="7352852" y="1832283"/>
            <a:chExt cx="944551" cy="859071"/>
          </a:xfrm>
        </p:grpSpPr>
        <p:grpSp>
          <p:nvGrpSpPr>
            <p:cNvPr id="2927" name="Google Shape;2927;p23"/>
            <p:cNvGrpSpPr/>
            <p:nvPr/>
          </p:nvGrpSpPr>
          <p:grpSpPr>
            <a:xfrm>
              <a:off x="7380248" y="1832283"/>
              <a:ext cx="917155" cy="859071"/>
              <a:chOff x="6188398" y="2357771"/>
              <a:chExt cx="917155" cy="859071"/>
            </a:xfrm>
          </p:grpSpPr>
          <p:sp>
            <p:nvSpPr>
              <p:cNvPr id="2928" name="Google Shape;2928;p23"/>
              <p:cNvSpPr/>
              <p:nvPr/>
            </p:nvSpPr>
            <p:spPr>
              <a:xfrm>
                <a:off x="6724057" y="2357771"/>
                <a:ext cx="191100" cy="19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9" name="Google Shape;2929;p23"/>
              <p:cNvSpPr/>
              <p:nvPr/>
            </p:nvSpPr>
            <p:spPr>
              <a:xfrm>
                <a:off x="6915094" y="2569360"/>
                <a:ext cx="144300" cy="144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0" name="Google Shape;2930;p23"/>
              <p:cNvSpPr/>
              <p:nvPr/>
            </p:nvSpPr>
            <p:spPr>
              <a:xfrm rot="-7219201">
                <a:off x="6767615" y="2763222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1" name="Google Shape;2931;p23"/>
              <p:cNvSpPr/>
              <p:nvPr/>
            </p:nvSpPr>
            <p:spPr>
              <a:xfrm rot="-7199224">
                <a:off x="6713759" y="2603224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2" name="Google Shape;2932;p23"/>
              <p:cNvSpPr/>
              <p:nvPr/>
            </p:nvSpPr>
            <p:spPr>
              <a:xfrm>
                <a:off x="6459082" y="2712142"/>
                <a:ext cx="217200" cy="217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3" name="Google Shape;2933;p23"/>
              <p:cNvSpPr/>
              <p:nvPr/>
            </p:nvSpPr>
            <p:spPr>
              <a:xfrm>
                <a:off x="6406820" y="2361299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4" name="Google Shape;2934;p23"/>
              <p:cNvSpPr/>
              <p:nvPr/>
            </p:nvSpPr>
            <p:spPr>
              <a:xfrm rot="-7219201">
                <a:off x="6550216" y="2567296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5" name="Google Shape;2935;p23"/>
              <p:cNvSpPr/>
              <p:nvPr/>
            </p:nvSpPr>
            <p:spPr>
              <a:xfrm rot="-7199224">
                <a:off x="6336186" y="2632823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6" name="Google Shape;2936;p23"/>
              <p:cNvSpPr/>
              <p:nvPr/>
            </p:nvSpPr>
            <p:spPr>
              <a:xfrm rot="-7207624">
                <a:off x="6614444" y="2447117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7" name="Google Shape;2937;p23"/>
              <p:cNvSpPr/>
              <p:nvPr/>
            </p:nvSpPr>
            <p:spPr>
              <a:xfrm>
                <a:off x="6859853" y="2774638"/>
                <a:ext cx="245700" cy="245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23"/>
              <p:cNvSpPr/>
              <p:nvPr/>
            </p:nvSpPr>
            <p:spPr>
              <a:xfrm>
                <a:off x="6788630" y="3051842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23"/>
              <p:cNvSpPr/>
              <p:nvPr/>
            </p:nvSpPr>
            <p:spPr>
              <a:xfrm rot="-7199224">
                <a:off x="6672634" y="2893432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0" name="Google Shape;2940;p23"/>
              <p:cNvSpPr/>
              <p:nvPr/>
            </p:nvSpPr>
            <p:spPr>
              <a:xfrm>
                <a:off x="6281624" y="2787621"/>
                <a:ext cx="144300" cy="144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p23"/>
              <p:cNvSpPr/>
              <p:nvPr/>
            </p:nvSpPr>
            <p:spPr>
              <a:xfrm rot="-7219201">
                <a:off x="6498603" y="2982898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23"/>
              <p:cNvSpPr/>
              <p:nvPr/>
            </p:nvSpPr>
            <p:spPr>
              <a:xfrm rot="-7199224">
                <a:off x="6610528" y="3056440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p23"/>
              <p:cNvSpPr/>
              <p:nvPr/>
            </p:nvSpPr>
            <p:spPr>
              <a:xfrm rot="-7207624">
                <a:off x="6310075" y="2504495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p23"/>
              <p:cNvSpPr/>
              <p:nvPr/>
            </p:nvSpPr>
            <p:spPr>
              <a:xfrm>
                <a:off x="6280030" y="2999937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5" name="Google Shape;2945;p23"/>
              <p:cNvSpPr/>
              <p:nvPr/>
            </p:nvSpPr>
            <p:spPr>
              <a:xfrm rot="-7207624">
                <a:off x="6200676" y="2648971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6" name="Google Shape;2946;p23"/>
            <p:cNvSpPr/>
            <p:nvPr/>
          </p:nvSpPr>
          <p:spPr>
            <a:xfrm rot="-7219201">
              <a:off x="7367178" y="2381860"/>
              <a:ext cx="77848" cy="7784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47" name="Google Shape;294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738" y="148050"/>
            <a:ext cx="8387029" cy="4687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DDD6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24"/>
          <p:cNvGrpSpPr/>
          <p:nvPr/>
        </p:nvGrpSpPr>
        <p:grpSpPr>
          <a:xfrm>
            <a:off x="7809719" y="2195191"/>
            <a:ext cx="1829129" cy="1813820"/>
            <a:chOff x="7809719" y="2195191"/>
            <a:chExt cx="1829129" cy="1813820"/>
          </a:xfrm>
        </p:grpSpPr>
        <p:grpSp>
          <p:nvGrpSpPr>
            <p:cNvPr id="2953" name="Google Shape;2953;p24"/>
            <p:cNvGrpSpPr/>
            <p:nvPr/>
          </p:nvGrpSpPr>
          <p:grpSpPr>
            <a:xfrm rot="-5400000">
              <a:off x="8120925" y="1911618"/>
              <a:ext cx="748870" cy="1371282"/>
              <a:chOff x="5112875" y="2119675"/>
              <a:chExt cx="528975" cy="968625"/>
            </a:xfrm>
          </p:grpSpPr>
          <p:sp>
            <p:nvSpPr>
              <p:cNvPr id="2954" name="Google Shape;2954;p24"/>
              <p:cNvSpPr/>
              <p:nvPr/>
            </p:nvSpPr>
            <p:spPr>
              <a:xfrm>
                <a:off x="5112875" y="2119675"/>
                <a:ext cx="528975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159" h="38745" extrusionOk="0">
                    <a:moveTo>
                      <a:pt x="6850" y="14905"/>
                    </a:moveTo>
                    <a:cubicBezTo>
                      <a:pt x="6954" y="14905"/>
                      <a:pt x="7062" y="14937"/>
                      <a:pt x="7159" y="14998"/>
                    </a:cubicBezTo>
                    <a:cubicBezTo>
                      <a:pt x="7819" y="15315"/>
                      <a:pt x="8374" y="15870"/>
                      <a:pt x="8691" y="16556"/>
                    </a:cubicBezTo>
                    <a:cubicBezTo>
                      <a:pt x="8796" y="16794"/>
                      <a:pt x="8823" y="17058"/>
                      <a:pt x="8796" y="17296"/>
                    </a:cubicBezTo>
                    <a:lnTo>
                      <a:pt x="8823" y="17322"/>
                    </a:lnTo>
                    <a:cubicBezTo>
                      <a:pt x="8798" y="17598"/>
                      <a:pt x="8559" y="17826"/>
                      <a:pt x="8263" y="17826"/>
                    </a:cubicBezTo>
                    <a:cubicBezTo>
                      <a:pt x="8248" y="17826"/>
                      <a:pt x="8231" y="17826"/>
                      <a:pt x="8215" y="17824"/>
                    </a:cubicBezTo>
                    <a:cubicBezTo>
                      <a:pt x="7898" y="17798"/>
                      <a:pt x="7581" y="17613"/>
                      <a:pt x="7449" y="17296"/>
                    </a:cubicBezTo>
                    <a:cubicBezTo>
                      <a:pt x="7132" y="16741"/>
                      <a:pt x="6868" y="16187"/>
                      <a:pt x="6498" y="15658"/>
                    </a:cubicBezTo>
                    <a:cubicBezTo>
                      <a:pt x="6340" y="15473"/>
                      <a:pt x="6366" y="15209"/>
                      <a:pt x="6525" y="15051"/>
                    </a:cubicBezTo>
                    <a:cubicBezTo>
                      <a:pt x="6611" y="14951"/>
                      <a:pt x="6728" y="14905"/>
                      <a:pt x="6850" y="14905"/>
                    </a:cubicBezTo>
                    <a:close/>
                    <a:moveTo>
                      <a:pt x="17735" y="16000"/>
                    </a:moveTo>
                    <a:cubicBezTo>
                      <a:pt x="18033" y="16000"/>
                      <a:pt x="18249" y="16304"/>
                      <a:pt x="18147" y="16583"/>
                    </a:cubicBezTo>
                    <a:cubicBezTo>
                      <a:pt x="18094" y="16741"/>
                      <a:pt x="18015" y="16926"/>
                      <a:pt x="17909" y="17058"/>
                    </a:cubicBezTo>
                    <a:cubicBezTo>
                      <a:pt x="17540" y="17560"/>
                      <a:pt x="17117" y="18009"/>
                      <a:pt x="16668" y="18405"/>
                    </a:cubicBezTo>
                    <a:cubicBezTo>
                      <a:pt x="16272" y="18722"/>
                      <a:pt x="15823" y="18960"/>
                      <a:pt x="15347" y="19145"/>
                    </a:cubicBezTo>
                    <a:cubicBezTo>
                      <a:pt x="15276" y="19169"/>
                      <a:pt x="15205" y="19181"/>
                      <a:pt x="15135" y="19181"/>
                    </a:cubicBezTo>
                    <a:cubicBezTo>
                      <a:pt x="14974" y="19181"/>
                      <a:pt x="14824" y="19116"/>
                      <a:pt x="14713" y="18986"/>
                    </a:cubicBezTo>
                    <a:cubicBezTo>
                      <a:pt x="14555" y="18828"/>
                      <a:pt x="14528" y="18564"/>
                      <a:pt x="14660" y="18379"/>
                    </a:cubicBezTo>
                    <a:cubicBezTo>
                      <a:pt x="14740" y="18273"/>
                      <a:pt x="14792" y="18168"/>
                      <a:pt x="14872" y="18062"/>
                    </a:cubicBezTo>
                    <a:cubicBezTo>
                      <a:pt x="15453" y="17270"/>
                      <a:pt x="16272" y="16741"/>
                      <a:pt x="17090" y="16213"/>
                    </a:cubicBezTo>
                    <a:cubicBezTo>
                      <a:pt x="17275" y="16081"/>
                      <a:pt x="17487" y="16028"/>
                      <a:pt x="17698" y="16002"/>
                    </a:cubicBezTo>
                    <a:cubicBezTo>
                      <a:pt x="17710" y="16001"/>
                      <a:pt x="17723" y="16000"/>
                      <a:pt x="17735" y="16000"/>
                    </a:cubicBezTo>
                    <a:close/>
                    <a:moveTo>
                      <a:pt x="17942" y="20572"/>
                    </a:moveTo>
                    <a:cubicBezTo>
                      <a:pt x="18172" y="20572"/>
                      <a:pt x="18393" y="20682"/>
                      <a:pt x="18517" y="20888"/>
                    </a:cubicBezTo>
                    <a:cubicBezTo>
                      <a:pt x="18675" y="21126"/>
                      <a:pt x="18623" y="21469"/>
                      <a:pt x="18385" y="21654"/>
                    </a:cubicBezTo>
                    <a:cubicBezTo>
                      <a:pt x="18200" y="21839"/>
                      <a:pt x="18015" y="22024"/>
                      <a:pt x="17830" y="22183"/>
                    </a:cubicBezTo>
                    <a:cubicBezTo>
                      <a:pt x="17090" y="22658"/>
                      <a:pt x="16272" y="23054"/>
                      <a:pt x="15453" y="23318"/>
                    </a:cubicBezTo>
                    <a:cubicBezTo>
                      <a:pt x="15294" y="23371"/>
                      <a:pt x="15162" y="23424"/>
                      <a:pt x="15004" y="23424"/>
                    </a:cubicBezTo>
                    <a:cubicBezTo>
                      <a:pt x="14974" y="23429"/>
                      <a:pt x="14945" y="23431"/>
                      <a:pt x="14916" y="23431"/>
                    </a:cubicBezTo>
                    <a:cubicBezTo>
                      <a:pt x="14613" y="23431"/>
                      <a:pt x="14372" y="23183"/>
                      <a:pt x="14396" y="22869"/>
                    </a:cubicBezTo>
                    <a:cubicBezTo>
                      <a:pt x="14396" y="22658"/>
                      <a:pt x="14502" y="22473"/>
                      <a:pt x="14660" y="22315"/>
                    </a:cubicBezTo>
                    <a:cubicBezTo>
                      <a:pt x="15004" y="21998"/>
                      <a:pt x="15400" y="21681"/>
                      <a:pt x="15823" y="21417"/>
                    </a:cubicBezTo>
                    <a:cubicBezTo>
                      <a:pt x="16404" y="21020"/>
                      <a:pt x="17064" y="20756"/>
                      <a:pt x="17751" y="20598"/>
                    </a:cubicBezTo>
                    <a:cubicBezTo>
                      <a:pt x="17814" y="20580"/>
                      <a:pt x="17879" y="20572"/>
                      <a:pt x="17942" y="20572"/>
                    </a:cubicBezTo>
                    <a:close/>
                    <a:moveTo>
                      <a:pt x="4060" y="19981"/>
                    </a:moveTo>
                    <a:cubicBezTo>
                      <a:pt x="4089" y="19981"/>
                      <a:pt x="4118" y="19984"/>
                      <a:pt x="4147" y="19990"/>
                    </a:cubicBezTo>
                    <a:cubicBezTo>
                      <a:pt x="4359" y="20017"/>
                      <a:pt x="4544" y="20096"/>
                      <a:pt x="4702" y="20202"/>
                    </a:cubicBezTo>
                    <a:cubicBezTo>
                      <a:pt x="5706" y="20888"/>
                      <a:pt x="6657" y="21654"/>
                      <a:pt x="7502" y="22526"/>
                    </a:cubicBezTo>
                    <a:cubicBezTo>
                      <a:pt x="7608" y="22632"/>
                      <a:pt x="7713" y="22764"/>
                      <a:pt x="7793" y="22922"/>
                    </a:cubicBezTo>
                    <a:cubicBezTo>
                      <a:pt x="7978" y="23503"/>
                      <a:pt x="7634" y="23820"/>
                      <a:pt x="7132" y="23873"/>
                    </a:cubicBezTo>
                    <a:lnTo>
                      <a:pt x="6921" y="23794"/>
                    </a:lnTo>
                    <a:cubicBezTo>
                      <a:pt x="6604" y="23715"/>
                      <a:pt x="6340" y="23530"/>
                      <a:pt x="6102" y="23292"/>
                    </a:cubicBezTo>
                    <a:cubicBezTo>
                      <a:pt x="5495" y="22684"/>
                      <a:pt x="4887" y="22050"/>
                      <a:pt x="4280" y="21443"/>
                    </a:cubicBezTo>
                    <a:cubicBezTo>
                      <a:pt x="4068" y="21205"/>
                      <a:pt x="3883" y="20968"/>
                      <a:pt x="3698" y="20730"/>
                    </a:cubicBezTo>
                    <a:cubicBezTo>
                      <a:pt x="3454" y="20412"/>
                      <a:pt x="3707" y="19981"/>
                      <a:pt x="4060" y="19981"/>
                    </a:cubicBezTo>
                    <a:close/>
                    <a:moveTo>
                      <a:pt x="3380" y="26326"/>
                    </a:moveTo>
                    <a:cubicBezTo>
                      <a:pt x="3398" y="26326"/>
                      <a:pt x="3416" y="26327"/>
                      <a:pt x="3434" y="26330"/>
                    </a:cubicBezTo>
                    <a:cubicBezTo>
                      <a:pt x="3540" y="26330"/>
                      <a:pt x="3646" y="26330"/>
                      <a:pt x="3751" y="26356"/>
                    </a:cubicBezTo>
                    <a:cubicBezTo>
                      <a:pt x="4174" y="26435"/>
                      <a:pt x="4597" y="26567"/>
                      <a:pt x="4993" y="26699"/>
                    </a:cubicBezTo>
                    <a:cubicBezTo>
                      <a:pt x="5759" y="26964"/>
                      <a:pt x="6419" y="27413"/>
                      <a:pt x="6947" y="28020"/>
                    </a:cubicBezTo>
                    <a:cubicBezTo>
                      <a:pt x="7132" y="28152"/>
                      <a:pt x="7212" y="28443"/>
                      <a:pt x="7106" y="28680"/>
                    </a:cubicBezTo>
                    <a:lnTo>
                      <a:pt x="7106" y="28654"/>
                    </a:lnTo>
                    <a:cubicBezTo>
                      <a:pt x="6974" y="28918"/>
                      <a:pt x="6736" y="29077"/>
                      <a:pt x="6446" y="29077"/>
                    </a:cubicBezTo>
                    <a:cubicBezTo>
                      <a:pt x="6129" y="29024"/>
                      <a:pt x="5785" y="28918"/>
                      <a:pt x="5495" y="28733"/>
                    </a:cubicBezTo>
                    <a:cubicBezTo>
                      <a:pt x="4781" y="28258"/>
                      <a:pt x="4068" y="27782"/>
                      <a:pt x="3355" y="27333"/>
                    </a:cubicBezTo>
                    <a:cubicBezTo>
                      <a:pt x="3276" y="27281"/>
                      <a:pt x="3197" y="27201"/>
                      <a:pt x="3117" y="27148"/>
                    </a:cubicBezTo>
                    <a:cubicBezTo>
                      <a:pt x="2985" y="26990"/>
                      <a:pt x="2853" y="26858"/>
                      <a:pt x="2932" y="26620"/>
                    </a:cubicBezTo>
                    <a:cubicBezTo>
                      <a:pt x="3005" y="26451"/>
                      <a:pt x="3188" y="26326"/>
                      <a:pt x="3380" y="26326"/>
                    </a:cubicBezTo>
                    <a:close/>
                    <a:moveTo>
                      <a:pt x="14906" y="30569"/>
                    </a:moveTo>
                    <a:cubicBezTo>
                      <a:pt x="15035" y="30569"/>
                      <a:pt x="15165" y="30573"/>
                      <a:pt x="15294" y="30582"/>
                    </a:cubicBezTo>
                    <a:cubicBezTo>
                      <a:pt x="15558" y="30582"/>
                      <a:pt x="15823" y="30635"/>
                      <a:pt x="16087" y="30741"/>
                    </a:cubicBezTo>
                    <a:cubicBezTo>
                      <a:pt x="16430" y="30846"/>
                      <a:pt x="16483" y="31322"/>
                      <a:pt x="16166" y="31507"/>
                    </a:cubicBezTo>
                    <a:cubicBezTo>
                      <a:pt x="16034" y="31612"/>
                      <a:pt x="15902" y="31692"/>
                      <a:pt x="15717" y="31718"/>
                    </a:cubicBezTo>
                    <a:lnTo>
                      <a:pt x="15743" y="31745"/>
                    </a:lnTo>
                    <a:cubicBezTo>
                      <a:pt x="15349" y="31832"/>
                      <a:pt x="14956" y="31883"/>
                      <a:pt x="14547" y="31883"/>
                    </a:cubicBezTo>
                    <a:cubicBezTo>
                      <a:pt x="14462" y="31883"/>
                      <a:pt x="14377" y="31881"/>
                      <a:pt x="14291" y="31877"/>
                    </a:cubicBezTo>
                    <a:cubicBezTo>
                      <a:pt x="14249" y="31880"/>
                      <a:pt x="14207" y="31881"/>
                      <a:pt x="14164" y="31881"/>
                    </a:cubicBezTo>
                    <a:cubicBezTo>
                      <a:pt x="13821" y="31881"/>
                      <a:pt x="13422" y="31797"/>
                      <a:pt x="13023" y="31797"/>
                    </a:cubicBezTo>
                    <a:cubicBezTo>
                      <a:pt x="12917" y="31797"/>
                      <a:pt x="12811" y="31771"/>
                      <a:pt x="12706" y="31718"/>
                    </a:cubicBezTo>
                    <a:cubicBezTo>
                      <a:pt x="12442" y="31639"/>
                      <a:pt x="12389" y="31269"/>
                      <a:pt x="12626" y="31111"/>
                    </a:cubicBezTo>
                    <a:cubicBezTo>
                      <a:pt x="12732" y="31005"/>
                      <a:pt x="12891" y="30899"/>
                      <a:pt x="13049" y="30873"/>
                    </a:cubicBezTo>
                    <a:cubicBezTo>
                      <a:pt x="13642" y="30675"/>
                      <a:pt x="14271" y="30569"/>
                      <a:pt x="14906" y="30569"/>
                    </a:cubicBezTo>
                    <a:close/>
                    <a:moveTo>
                      <a:pt x="14684" y="7614"/>
                    </a:moveTo>
                    <a:cubicBezTo>
                      <a:pt x="14709" y="7614"/>
                      <a:pt x="14736" y="7618"/>
                      <a:pt x="14766" y="7628"/>
                    </a:cubicBezTo>
                    <a:cubicBezTo>
                      <a:pt x="14977" y="7708"/>
                      <a:pt x="14872" y="7972"/>
                      <a:pt x="14845" y="8157"/>
                    </a:cubicBezTo>
                    <a:cubicBezTo>
                      <a:pt x="14740" y="8579"/>
                      <a:pt x="14634" y="9002"/>
                      <a:pt x="14528" y="9425"/>
                    </a:cubicBezTo>
                    <a:cubicBezTo>
                      <a:pt x="13868" y="12013"/>
                      <a:pt x="13023" y="14602"/>
                      <a:pt x="12547" y="17243"/>
                    </a:cubicBezTo>
                    <a:cubicBezTo>
                      <a:pt x="12230" y="18775"/>
                      <a:pt x="11913" y="20307"/>
                      <a:pt x="11570" y="21813"/>
                    </a:cubicBezTo>
                    <a:cubicBezTo>
                      <a:pt x="11332" y="23028"/>
                      <a:pt x="11174" y="24269"/>
                      <a:pt x="10962" y="25484"/>
                    </a:cubicBezTo>
                    <a:cubicBezTo>
                      <a:pt x="10830" y="26382"/>
                      <a:pt x="10725" y="27281"/>
                      <a:pt x="10593" y="28152"/>
                    </a:cubicBezTo>
                    <a:cubicBezTo>
                      <a:pt x="10487" y="29050"/>
                      <a:pt x="10381" y="29922"/>
                      <a:pt x="10223" y="30820"/>
                    </a:cubicBezTo>
                    <a:cubicBezTo>
                      <a:pt x="10011" y="32194"/>
                      <a:pt x="9747" y="33567"/>
                      <a:pt x="9615" y="34941"/>
                    </a:cubicBezTo>
                    <a:cubicBezTo>
                      <a:pt x="9589" y="35099"/>
                      <a:pt x="9562" y="35258"/>
                      <a:pt x="9510" y="35390"/>
                    </a:cubicBezTo>
                    <a:cubicBezTo>
                      <a:pt x="9452" y="35578"/>
                      <a:pt x="9282" y="35679"/>
                      <a:pt x="9110" y="35679"/>
                    </a:cubicBezTo>
                    <a:cubicBezTo>
                      <a:pt x="8969" y="35679"/>
                      <a:pt x="8827" y="35612"/>
                      <a:pt x="8744" y="35469"/>
                    </a:cubicBezTo>
                    <a:cubicBezTo>
                      <a:pt x="8638" y="35363"/>
                      <a:pt x="8585" y="35205"/>
                      <a:pt x="8559" y="35020"/>
                    </a:cubicBezTo>
                    <a:cubicBezTo>
                      <a:pt x="8506" y="34676"/>
                      <a:pt x="8479" y="34307"/>
                      <a:pt x="8453" y="33937"/>
                    </a:cubicBezTo>
                    <a:cubicBezTo>
                      <a:pt x="8532" y="33012"/>
                      <a:pt x="8585" y="32088"/>
                      <a:pt x="8664" y="31163"/>
                    </a:cubicBezTo>
                    <a:cubicBezTo>
                      <a:pt x="8691" y="30503"/>
                      <a:pt x="8770" y="29869"/>
                      <a:pt x="8849" y="29235"/>
                    </a:cubicBezTo>
                    <a:cubicBezTo>
                      <a:pt x="8955" y="28496"/>
                      <a:pt x="9061" y="27782"/>
                      <a:pt x="9193" y="27069"/>
                    </a:cubicBezTo>
                    <a:cubicBezTo>
                      <a:pt x="9378" y="25854"/>
                      <a:pt x="9562" y="24639"/>
                      <a:pt x="9774" y="23424"/>
                    </a:cubicBezTo>
                    <a:cubicBezTo>
                      <a:pt x="10091" y="21628"/>
                      <a:pt x="10593" y="19858"/>
                      <a:pt x="11042" y="18088"/>
                    </a:cubicBezTo>
                    <a:cubicBezTo>
                      <a:pt x="11385" y="16768"/>
                      <a:pt x="11649" y="15421"/>
                      <a:pt x="12072" y="14100"/>
                    </a:cubicBezTo>
                    <a:cubicBezTo>
                      <a:pt x="12547" y="12594"/>
                      <a:pt x="13155" y="11115"/>
                      <a:pt x="13683" y="9609"/>
                    </a:cubicBezTo>
                    <a:cubicBezTo>
                      <a:pt x="13868" y="9028"/>
                      <a:pt x="14079" y="8500"/>
                      <a:pt x="14370" y="7972"/>
                    </a:cubicBezTo>
                    <a:cubicBezTo>
                      <a:pt x="14439" y="7833"/>
                      <a:pt x="14508" y="7614"/>
                      <a:pt x="14684" y="7614"/>
                    </a:cubicBezTo>
                    <a:close/>
                    <a:moveTo>
                      <a:pt x="16295" y="1"/>
                    </a:moveTo>
                    <a:cubicBezTo>
                      <a:pt x="16248" y="1"/>
                      <a:pt x="16195" y="16"/>
                      <a:pt x="16140" y="47"/>
                    </a:cubicBezTo>
                    <a:cubicBezTo>
                      <a:pt x="15928" y="206"/>
                      <a:pt x="15717" y="364"/>
                      <a:pt x="15506" y="549"/>
                    </a:cubicBezTo>
                    <a:cubicBezTo>
                      <a:pt x="15136" y="893"/>
                      <a:pt x="14792" y="1263"/>
                      <a:pt x="14449" y="1632"/>
                    </a:cubicBezTo>
                    <a:cubicBezTo>
                      <a:pt x="12996" y="3164"/>
                      <a:pt x="11411" y="4538"/>
                      <a:pt x="9827" y="5938"/>
                    </a:cubicBezTo>
                    <a:cubicBezTo>
                      <a:pt x="8374" y="7179"/>
                      <a:pt x="7000" y="8500"/>
                      <a:pt x="5706" y="9900"/>
                    </a:cubicBezTo>
                    <a:cubicBezTo>
                      <a:pt x="3646" y="12277"/>
                      <a:pt x="2114" y="15104"/>
                      <a:pt x="1242" y="18141"/>
                    </a:cubicBezTo>
                    <a:cubicBezTo>
                      <a:pt x="344" y="21179"/>
                      <a:pt x="0" y="24349"/>
                      <a:pt x="212" y="27492"/>
                    </a:cubicBezTo>
                    <a:cubicBezTo>
                      <a:pt x="423" y="31190"/>
                      <a:pt x="1215" y="34729"/>
                      <a:pt x="2959" y="38031"/>
                    </a:cubicBezTo>
                    <a:cubicBezTo>
                      <a:pt x="3091" y="38295"/>
                      <a:pt x="3223" y="38533"/>
                      <a:pt x="3408" y="38744"/>
                    </a:cubicBezTo>
                    <a:lnTo>
                      <a:pt x="16932" y="38744"/>
                    </a:lnTo>
                    <a:cubicBezTo>
                      <a:pt x="18781" y="36314"/>
                      <a:pt x="20049" y="33488"/>
                      <a:pt x="20630" y="30503"/>
                    </a:cubicBezTo>
                    <a:cubicBezTo>
                      <a:pt x="20894" y="29024"/>
                      <a:pt x="21026" y="27518"/>
                      <a:pt x="21079" y="26013"/>
                    </a:cubicBezTo>
                    <a:cubicBezTo>
                      <a:pt x="21158" y="23715"/>
                      <a:pt x="21000" y="21390"/>
                      <a:pt x="20630" y="19119"/>
                    </a:cubicBezTo>
                    <a:cubicBezTo>
                      <a:pt x="20392" y="17534"/>
                      <a:pt x="20207" y="15949"/>
                      <a:pt x="19890" y="14390"/>
                    </a:cubicBezTo>
                    <a:cubicBezTo>
                      <a:pt x="19626" y="13043"/>
                      <a:pt x="19151" y="11749"/>
                      <a:pt x="18860" y="10402"/>
                    </a:cubicBezTo>
                    <a:cubicBezTo>
                      <a:pt x="18385" y="8368"/>
                      <a:pt x="17672" y="6387"/>
                      <a:pt x="17223" y="4353"/>
                    </a:cubicBezTo>
                    <a:cubicBezTo>
                      <a:pt x="16985" y="3296"/>
                      <a:pt x="16747" y="2213"/>
                      <a:pt x="16457" y="1157"/>
                    </a:cubicBezTo>
                    <a:cubicBezTo>
                      <a:pt x="16377" y="946"/>
                      <a:pt x="16377" y="681"/>
                      <a:pt x="16457" y="470"/>
                    </a:cubicBezTo>
                    <a:cubicBezTo>
                      <a:pt x="16483" y="391"/>
                      <a:pt x="16483" y="312"/>
                      <a:pt x="16483" y="232"/>
                    </a:cubicBezTo>
                    <a:cubicBezTo>
                      <a:pt x="16483" y="84"/>
                      <a:pt x="16405" y="1"/>
                      <a:pt x="16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5" name="Google Shape;2955;p24"/>
              <p:cNvSpPr/>
              <p:nvPr/>
            </p:nvSpPr>
            <p:spPr>
              <a:xfrm>
                <a:off x="5324200" y="2310000"/>
                <a:ext cx="16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67" extrusionOk="0">
                    <a:moveTo>
                      <a:pt x="6231" y="1"/>
                    </a:moveTo>
                    <a:cubicBezTo>
                      <a:pt x="6055" y="1"/>
                      <a:pt x="5986" y="220"/>
                      <a:pt x="5917" y="359"/>
                    </a:cubicBezTo>
                    <a:cubicBezTo>
                      <a:pt x="5626" y="887"/>
                      <a:pt x="5415" y="1415"/>
                      <a:pt x="5230" y="1996"/>
                    </a:cubicBezTo>
                    <a:cubicBezTo>
                      <a:pt x="4702" y="3502"/>
                      <a:pt x="4094" y="4981"/>
                      <a:pt x="3619" y="6487"/>
                    </a:cubicBezTo>
                    <a:cubicBezTo>
                      <a:pt x="3196" y="7808"/>
                      <a:pt x="2932" y="9155"/>
                      <a:pt x="2589" y="10475"/>
                    </a:cubicBezTo>
                    <a:cubicBezTo>
                      <a:pt x="2140" y="12245"/>
                      <a:pt x="1638" y="14015"/>
                      <a:pt x="1321" y="15811"/>
                    </a:cubicBezTo>
                    <a:cubicBezTo>
                      <a:pt x="1109" y="17026"/>
                      <a:pt x="925" y="18241"/>
                      <a:pt x="740" y="19456"/>
                    </a:cubicBezTo>
                    <a:cubicBezTo>
                      <a:pt x="608" y="20169"/>
                      <a:pt x="502" y="20883"/>
                      <a:pt x="396" y="21622"/>
                    </a:cubicBezTo>
                    <a:cubicBezTo>
                      <a:pt x="317" y="22256"/>
                      <a:pt x="238" y="22890"/>
                      <a:pt x="211" y="23550"/>
                    </a:cubicBezTo>
                    <a:cubicBezTo>
                      <a:pt x="132" y="24475"/>
                      <a:pt x="79" y="25426"/>
                      <a:pt x="0" y="26350"/>
                    </a:cubicBezTo>
                    <a:cubicBezTo>
                      <a:pt x="26" y="26694"/>
                      <a:pt x="53" y="27063"/>
                      <a:pt x="106" y="27407"/>
                    </a:cubicBezTo>
                    <a:cubicBezTo>
                      <a:pt x="132" y="27592"/>
                      <a:pt x="185" y="27750"/>
                      <a:pt x="291" y="27856"/>
                    </a:cubicBezTo>
                    <a:cubicBezTo>
                      <a:pt x="374" y="27999"/>
                      <a:pt x="516" y="28066"/>
                      <a:pt x="657" y="28066"/>
                    </a:cubicBezTo>
                    <a:cubicBezTo>
                      <a:pt x="829" y="28066"/>
                      <a:pt x="999" y="27965"/>
                      <a:pt x="1057" y="27777"/>
                    </a:cubicBezTo>
                    <a:cubicBezTo>
                      <a:pt x="1109" y="27645"/>
                      <a:pt x="1136" y="27486"/>
                      <a:pt x="1162" y="27328"/>
                    </a:cubicBezTo>
                    <a:cubicBezTo>
                      <a:pt x="1294" y="25954"/>
                      <a:pt x="1558" y="24581"/>
                      <a:pt x="1770" y="23207"/>
                    </a:cubicBezTo>
                    <a:cubicBezTo>
                      <a:pt x="1928" y="22309"/>
                      <a:pt x="2034" y="21437"/>
                      <a:pt x="2140" y="20539"/>
                    </a:cubicBezTo>
                    <a:cubicBezTo>
                      <a:pt x="2272" y="19668"/>
                      <a:pt x="2377" y="18769"/>
                      <a:pt x="2509" y="17871"/>
                    </a:cubicBezTo>
                    <a:cubicBezTo>
                      <a:pt x="2721" y="16656"/>
                      <a:pt x="2879" y="15415"/>
                      <a:pt x="3117" y="14200"/>
                    </a:cubicBezTo>
                    <a:cubicBezTo>
                      <a:pt x="3460" y="12694"/>
                      <a:pt x="3777" y="11162"/>
                      <a:pt x="4094" y="9630"/>
                    </a:cubicBezTo>
                    <a:cubicBezTo>
                      <a:pt x="4570" y="6989"/>
                      <a:pt x="5415" y="4400"/>
                      <a:pt x="6075" y="1812"/>
                    </a:cubicBezTo>
                    <a:cubicBezTo>
                      <a:pt x="6181" y="1389"/>
                      <a:pt x="6287" y="966"/>
                      <a:pt x="6392" y="544"/>
                    </a:cubicBezTo>
                    <a:cubicBezTo>
                      <a:pt x="6419" y="359"/>
                      <a:pt x="6524" y="95"/>
                      <a:pt x="6313" y="15"/>
                    </a:cubicBezTo>
                    <a:cubicBezTo>
                      <a:pt x="6283" y="5"/>
                      <a:pt x="6256" y="1"/>
                      <a:pt x="6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24"/>
              <p:cNvSpPr/>
              <p:nvPr/>
            </p:nvSpPr>
            <p:spPr>
              <a:xfrm>
                <a:off x="5199225" y="2619200"/>
                <a:ext cx="1131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893" extrusionOk="0">
                    <a:moveTo>
                      <a:pt x="627" y="0"/>
                    </a:moveTo>
                    <a:cubicBezTo>
                      <a:pt x="253" y="0"/>
                      <a:pt x="0" y="431"/>
                      <a:pt x="244" y="749"/>
                    </a:cubicBezTo>
                    <a:cubicBezTo>
                      <a:pt x="429" y="987"/>
                      <a:pt x="614" y="1224"/>
                      <a:pt x="826" y="1462"/>
                    </a:cubicBezTo>
                    <a:cubicBezTo>
                      <a:pt x="1433" y="2069"/>
                      <a:pt x="2041" y="2703"/>
                      <a:pt x="2648" y="3311"/>
                    </a:cubicBezTo>
                    <a:cubicBezTo>
                      <a:pt x="2886" y="3549"/>
                      <a:pt x="3176" y="3734"/>
                      <a:pt x="3493" y="3813"/>
                    </a:cubicBezTo>
                    <a:lnTo>
                      <a:pt x="3678" y="3892"/>
                    </a:lnTo>
                    <a:cubicBezTo>
                      <a:pt x="4180" y="3813"/>
                      <a:pt x="4524" y="3522"/>
                      <a:pt x="4339" y="2941"/>
                    </a:cubicBezTo>
                    <a:cubicBezTo>
                      <a:pt x="4259" y="2783"/>
                      <a:pt x="4180" y="2651"/>
                      <a:pt x="4048" y="2545"/>
                    </a:cubicBezTo>
                    <a:cubicBezTo>
                      <a:pt x="3203" y="1673"/>
                      <a:pt x="2252" y="907"/>
                      <a:pt x="1248" y="221"/>
                    </a:cubicBezTo>
                    <a:cubicBezTo>
                      <a:pt x="1090" y="115"/>
                      <a:pt x="905" y="36"/>
                      <a:pt x="720" y="9"/>
                    </a:cubicBezTo>
                    <a:cubicBezTo>
                      <a:pt x="688" y="3"/>
                      <a:pt x="657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p24"/>
              <p:cNvSpPr/>
              <p:nvPr/>
            </p:nvSpPr>
            <p:spPr>
              <a:xfrm>
                <a:off x="5472775" y="2633950"/>
                <a:ext cx="107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2860" extrusionOk="0">
                    <a:moveTo>
                      <a:pt x="3546" y="1"/>
                    </a:moveTo>
                    <a:cubicBezTo>
                      <a:pt x="3483" y="1"/>
                      <a:pt x="3418" y="9"/>
                      <a:pt x="3355" y="27"/>
                    </a:cubicBezTo>
                    <a:cubicBezTo>
                      <a:pt x="2668" y="185"/>
                      <a:pt x="2008" y="449"/>
                      <a:pt x="1427" y="846"/>
                    </a:cubicBezTo>
                    <a:cubicBezTo>
                      <a:pt x="1004" y="1110"/>
                      <a:pt x="608" y="1427"/>
                      <a:pt x="264" y="1744"/>
                    </a:cubicBezTo>
                    <a:cubicBezTo>
                      <a:pt x="106" y="1902"/>
                      <a:pt x="0" y="2087"/>
                      <a:pt x="0" y="2298"/>
                    </a:cubicBezTo>
                    <a:cubicBezTo>
                      <a:pt x="0" y="2612"/>
                      <a:pt x="221" y="2860"/>
                      <a:pt x="521" y="2860"/>
                    </a:cubicBezTo>
                    <a:cubicBezTo>
                      <a:pt x="549" y="2860"/>
                      <a:pt x="578" y="2858"/>
                      <a:pt x="608" y="2853"/>
                    </a:cubicBezTo>
                    <a:cubicBezTo>
                      <a:pt x="766" y="2853"/>
                      <a:pt x="898" y="2800"/>
                      <a:pt x="1057" y="2747"/>
                    </a:cubicBezTo>
                    <a:cubicBezTo>
                      <a:pt x="1876" y="2483"/>
                      <a:pt x="2694" y="2087"/>
                      <a:pt x="3434" y="1612"/>
                    </a:cubicBezTo>
                    <a:cubicBezTo>
                      <a:pt x="3619" y="1453"/>
                      <a:pt x="3804" y="1268"/>
                      <a:pt x="3989" y="1083"/>
                    </a:cubicBezTo>
                    <a:cubicBezTo>
                      <a:pt x="4227" y="898"/>
                      <a:pt x="4279" y="555"/>
                      <a:pt x="4121" y="317"/>
                    </a:cubicBezTo>
                    <a:cubicBezTo>
                      <a:pt x="3997" y="111"/>
                      <a:pt x="3776" y="1"/>
                      <a:pt x="3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8" name="Google Shape;2958;p24"/>
              <p:cNvSpPr/>
              <p:nvPr/>
            </p:nvSpPr>
            <p:spPr>
              <a:xfrm>
                <a:off x="5184200" y="2777825"/>
                <a:ext cx="108975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2778" extrusionOk="0">
                    <a:moveTo>
                      <a:pt x="528" y="0"/>
                    </a:moveTo>
                    <a:cubicBezTo>
                      <a:pt x="339" y="0"/>
                      <a:pt x="178" y="125"/>
                      <a:pt x="106" y="294"/>
                    </a:cubicBezTo>
                    <a:cubicBezTo>
                      <a:pt x="0" y="532"/>
                      <a:pt x="132" y="664"/>
                      <a:pt x="264" y="822"/>
                    </a:cubicBezTo>
                    <a:cubicBezTo>
                      <a:pt x="344" y="875"/>
                      <a:pt x="423" y="955"/>
                      <a:pt x="528" y="1007"/>
                    </a:cubicBezTo>
                    <a:cubicBezTo>
                      <a:pt x="1242" y="1456"/>
                      <a:pt x="1955" y="1932"/>
                      <a:pt x="2668" y="2407"/>
                    </a:cubicBezTo>
                    <a:cubicBezTo>
                      <a:pt x="2959" y="2592"/>
                      <a:pt x="3276" y="2724"/>
                      <a:pt x="3619" y="2777"/>
                    </a:cubicBezTo>
                    <a:cubicBezTo>
                      <a:pt x="3883" y="2751"/>
                      <a:pt x="4121" y="2592"/>
                      <a:pt x="4253" y="2328"/>
                    </a:cubicBezTo>
                    <a:cubicBezTo>
                      <a:pt x="4359" y="2117"/>
                      <a:pt x="4306" y="1826"/>
                      <a:pt x="4094" y="1668"/>
                    </a:cubicBezTo>
                    <a:cubicBezTo>
                      <a:pt x="3566" y="1087"/>
                      <a:pt x="2906" y="638"/>
                      <a:pt x="2140" y="373"/>
                    </a:cubicBezTo>
                    <a:cubicBezTo>
                      <a:pt x="1744" y="241"/>
                      <a:pt x="1321" y="109"/>
                      <a:pt x="898" y="30"/>
                    </a:cubicBezTo>
                    <a:cubicBezTo>
                      <a:pt x="793" y="4"/>
                      <a:pt x="687" y="4"/>
                      <a:pt x="581" y="4"/>
                    </a:cubicBezTo>
                    <a:cubicBezTo>
                      <a:pt x="563" y="1"/>
                      <a:pt x="545" y="0"/>
                      <a:pt x="5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p24"/>
              <p:cNvSpPr/>
              <p:nvPr/>
            </p:nvSpPr>
            <p:spPr>
              <a:xfrm>
                <a:off x="5476725" y="2519700"/>
                <a:ext cx="918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3180" extrusionOk="0">
                    <a:moveTo>
                      <a:pt x="3144" y="1"/>
                    </a:moveTo>
                    <a:cubicBezTo>
                      <a:pt x="2933" y="27"/>
                      <a:pt x="2721" y="106"/>
                      <a:pt x="2536" y="212"/>
                    </a:cubicBezTo>
                    <a:cubicBezTo>
                      <a:pt x="1718" y="740"/>
                      <a:pt x="925" y="1269"/>
                      <a:pt x="318" y="2061"/>
                    </a:cubicBezTo>
                    <a:cubicBezTo>
                      <a:pt x="238" y="2167"/>
                      <a:pt x="186" y="2272"/>
                      <a:pt x="133" y="2378"/>
                    </a:cubicBezTo>
                    <a:cubicBezTo>
                      <a:pt x="1" y="2563"/>
                      <a:pt x="1" y="2827"/>
                      <a:pt x="159" y="2985"/>
                    </a:cubicBezTo>
                    <a:cubicBezTo>
                      <a:pt x="270" y="3115"/>
                      <a:pt x="433" y="3180"/>
                      <a:pt x="593" y="3180"/>
                    </a:cubicBezTo>
                    <a:cubicBezTo>
                      <a:pt x="662" y="3180"/>
                      <a:pt x="730" y="3168"/>
                      <a:pt x="793" y="3144"/>
                    </a:cubicBezTo>
                    <a:cubicBezTo>
                      <a:pt x="1269" y="2959"/>
                      <a:pt x="1718" y="2721"/>
                      <a:pt x="2114" y="2404"/>
                    </a:cubicBezTo>
                    <a:cubicBezTo>
                      <a:pt x="2563" y="2008"/>
                      <a:pt x="2986" y="1559"/>
                      <a:pt x="3355" y="1057"/>
                    </a:cubicBezTo>
                    <a:cubicBezTo>
                      <a:pt x="3461" y="925"/>
                      <a:pt x="3540" y="740"/>
                      <a:pt x="3593" y="582"/>
                    </a:cubicBezTo>
                    <a:cubicBezTo>
                      <a:pt x="3672" y="291"/>
                      <a:pt x="3461" y="1"/>
                      <a:pt x="3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24"/>
              <p:cNvSpPr/>
              <p:nvPr/>
            </p:nvSpPr>
            <p:spPr>
              <a:xfrm>
                <a:off x="5423250" y="2883875"/>
                <a:ext cx="102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322" extrusionOk="0">
                    <a:moveTo>
                      <a:pt x="2493" y="1"/>
                    </a:moveTo>
                    <a:cubicBezTo>
                      <a:pt x="1863" y="1"/>
                      <a:pt x="1249" y="107"/>
                      <a:pt x="634" y="305"/>
                    </a:cubicBezTo>
                    <a:cubicBezTo>
                      <a:pt x="476" y="358"/>
                      <a:pt x="344" y="437"/>
                      <a:pt x="211" y="543"/>
                    </a:cubicBezTo>
                    <a:cubicBezTo>
                      <a:pt x="0" y="727"/>
                      <a:pt x="53" y="1071"/>
                      <a:pt x="317" y="1150"/>
                    </a:cubicBezTo>
                    <a:cubicBezTo>
                      <a:pt x="396" y="1203"/>
                      <a:pt x="502" y="1229"/>
                      <a:pt x="608" y="1229"/>
                    </a:cubicBezTo>
                    <a:cubicBezTo>
                      <a:pt x="982" y="1229"/>
                      <a:pt x="1356" y="1321"/>
                      <a:pt x="1700" y="1321"/>
                    </a:cubicBezTo>
                    <a:cubicBezTo>
                      <a:pt x="1768" y="1321"/>
                      <a:pt x="1836" y="1317"/>
                      <a:pt x="1902" y="1309"/>
                    </a:cubicBezTo>
                    <a:cubicBezTo>
                      <a:pt x="1981" y="1313"/>
                      <a:pt x="2060" y="1315"/>
                      <a:pt x="2140" y="1315"/>
                    </a:cubicBezTo>
                    <a:cubicBezTo>
                      <a:pt x="2536" y="1315"/>
                      <a:pt x="2932" y="1260"/>
                      <a:pt x="3328" y="1150"/>
                    </a:cubicBezTo>
                    <a:cubicBezTo>
                      <a:pt x="3487" y="1124"/>
                      <a:pt x="3645" y="1071"/>
                      <a:pt x="3777" y="965"/>
                    </a:cubicBezTo>
                    <a:cubicBezTo>
                      <a:pt x="4094" y="754"/>
                      <a:pt x="4042" y="278"/>
                      <a:pt x="3672" y="173"/>
                    </a:cubicBezTo>
                    <a:cubicBezTo>
                      <a:pt x="3434" y="67"/>
                      <a:pt x="3143" y="14"/>
                      <a:pt x="2879" y="14"/>
                    </a:cubicBezTo>
                    <a:cubicBezTo>
                      <a:pt x="2750" y="5"/>
                      <a:pt x="2621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1" name="Google Shape;2961;p24"/>
              <p:cNvSpPr/>
              <p:nvPr/>
            </p:nvSpPr>
            <p:spPr>
              <a:xfrm>
                <a:off x="5272025" y="2492500"/>
                <a:ext cx="6210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38" extrusionOk="0">
                    <a:moveTo>
                      <a:pt x="523" y="0"/>
                    </a:moveTo>
                    <a:cubicBezTo>
                      <a:pt x="399" y="0"/>
                      <a:pt x="275" y="48"/>
                      <a:pt x="185" y="138"/>
                    </a:cubicBezTo>
                    <a:cubicBezTo>
                      <a:pt x="27" y="296"/>
                      <a:pt x="0" y="587"/>
                      <a:pt x="159" y="772"/>
                    </a:cubicBezTo>
                    <a:cubicBezTo>
                      <a:pt x="529" y="1274"/>
                      <a:pt x="793" y="1855"/>
                      <a:pt x="1110" y="2383"/>
                    </a:cubicBezTo>
                    <a:cubicBezTo>
                      <a:pt x="1242" y="2700"/>
                      <a:pt x="1532" y="2911"/>
                      <a:pt x="1876" y="2938"/>
                    </a:cubicBezTo>
                    <a:cubicBezTo>
                      <a:pt x="2166" y="2938"/>
                      <a:pt x="2430" y="2700"/>
                      <a:pt x="2457" y="2409"/>
                    </a:cubicBezTo>
                    <a:cubicBezTo>
                      <a:pt x="2483" y="2145"/>
                      <a:pt x="2457" y="1881"/>
                      <a:pt x="2351" y="1643"/>
                    </a:cubicBezTo>
                    <a:cubicBezTo>
                      <a:pt x="2034" y="983"/>
                      <a:pt x="1479" y="428"/>
                      <a:pt x="793" y="85"/>
                    </a:cubicBezTo>
                    <a:cubicBezTo>
                      <a:pt x="713" y="28"/>
                      <a:pt x="618" y="0"/>
                      <a:pt x="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2" name="Google Shape;2962;p24"/>
            <p:cNvGrpSpPr/>
            <p:nvPr/>
          </p:nvGrpSpPr>
          <p:grpSpPr>
            <a:xfrm rot="-9737723">
              <a:off x="8445980" y="2305514"/>
              <a:ext cx="973676" cy="1593173"/>
              <a:chOff x="4476300" y="1312400"/>
              <a:chExt cx="747550" cy="1223175"/>
            </a:xfrm>
          </p:grpSpPr>
          <p:sp>
            <p:nvSpPr>
              <p:cNvPr id="2963" name="Google Shape;2963;p24"/>
              <p:cNvSpPr/>
              <p:nvPr/>
            </p:nvSpPr>
            <p:spPr>
              <a:xfrm>
                <a:off x="4643350" y="1535750"/>
                <a:ext cx="362575" cy="999825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39993" extrusionOk="0">
                    <a:moveTo>
                      <a:pt x="14271" y="0"/>
                    </a:moveTo>
                    <a:cubicBezTo>
                      <a:pt x="14204" y="0"/>
                      <a:pt x="14131" y="30"/>
                      <a:pt x="14080" y="81"/>
                    </a:cubicBezTo>
                    <a:cubicBezTo>
                      <a:pt x="14053" y="107"/>
                      <a:pt x="14027" y="134"/>
                      <a:pt x="14000" y="134"/>
                    </a:cubicBezTo>
                    <a:cubicBezTo>
                      <a:pt x="13446" y="873"/>
                      <a:pt x="12733" y="1454"/>
                      <a:pt x="12204" y="2194"/>
                    </a:cubicBezTo>
                    <a:cubicBezTo>
                      <a:pt x="11570" y="3066"/>
                      <a:pt x="10884" y="3911"/>
                      <a:pt x="10223" y="4782"/>
                    </a:cubicBezTo>
                    <a:cubicBezTo>
                      <a:pt x="9404" y="5865"/>
                      <a:pt x="8744" y="7054"/>
                      <a:pt x="7952" y="8190"/>
                    </a:cubicBezTo>
                    <a:cubicBezTo>
                      <a:pt x="7344" y="9062"/>
                      <a:pt x="6789" y="10012"/>
                      <a:pt x="6314" y="10990"/>
                    </a:cubicBezTo>
                    <a:cubicBezTo>
                      <a:pt x="5891" y="11835"/>
                      <a:pt x="5442" y="12707"/>
                      <a:pt x="4993" y="13552"/>
                    </a:cubicBezTo>
                    <a:cubicBezTo>
                      <a:pt x="4412" y="14635"/>
                      <a:pt x="3884" y="15771"/>
                      <a:pt x="3461" y="16933"/>
                    </a:cubicBezTo>
                    <a:cubicBezTo>
                      <a:pt x="3065" y="18042"/>
                      <a:pt x="2695" y="19178"/>
                      <a:pt x="2272" y="20314"/>
                    </a:cubicBezTo>
                    <a:cubicBezTo>
                      <a:pt x="1031" y="23563"/>
                      <a:pt x="318" y="26970"/>
                      <a:pt x="133" y="30431"/>
                    </a:cubicBezTo>
                    <a:cubicBezTo>
                      <a:pt x="1" y="32887"/>
                      <a:pt x="1" y="35344"/>
                      <a:pt x="80" y="37774"/>
                    </a:cubicBezTo>
                    <a:cubicBezTo>
                      <a:pt x="80" y="38513"/>
                      <a:pt x="133" y="39253"/>
                      <a:pt x="212" y="39993"/>
                    </a:cubicBezTo>
                    <a:lnTo>
                      <a:pt x="1506" y="39993"/>
                    </a:lnTo>
                    <a:cubicBezTo>
                      <a:pt x="1559" y="39834"/>
                      <a:pt x="1586" y="39676"/>
                      <a:pt x="1559" y="39491"/>
                    </a:cubicBezTo>
                    <a:cubicBezTo>
                      <a:pt x="1559" y="39015"/>
                      <a:pt x="1506" y="38540"/>
                      <a:pt x="1506" y="38064"/>
                    </a:cubicBezTo>
                    <a:cubicBezTo>
                      <a:pt x="1427" y="34763"/>
                      <a:pt x="1559" y="31434"/>
                      <a:pt x="1876" y="28133"/>
                    </a:cubicBezTo>
                    <a:cubicBezTo>
                      <a:pt x="2008" y="26653"/>
                      <a:pt x="2272" y="25201"/>
                      <a:pt x="2642" y="23748"/>
                    </a:cubicBezTo>
                    <a:cubicBezTo>
                      <a:pt x="3091" y="22031"/>
                      <a:pt x="3646" y="20340"/>
                      <a:pt x="4201" y="18650"/>
                    </a:cubicBezTo>
                    <a:cubicBezTo>
                      <a:pt x="4254" y="18333"/>
                      <a:pt x="4386" y="18042"/>
                      <a:pt x="4544" y="17752"/>
                    </a:cubicBezTo>
                    <a:cubicBezTo>
                      <a:pt x="4755" y="16933"/>
                      <a:pt x="5020" y="16114"/>
                      <a:pt x="5363" y="15348"/>
                    </a:cubicBezTo>
                    <a:cubicBezTo>
                      <a:pt x="5706" y="14476"/>
                      <a:pt x="6182" y="13684"/>
                      <a:pt x="6552" y="12865"/>
                    </a:cubicBezTo>
                    <a:cubicBezTo>
                      <a:pt x="7397" y="11095"/>
                      <a:pt x="8348" y="9405"/>
                      <a:pt x="9404" y="7741"/>
                    </a:cubicBezTo>
                    <a:cubicBezTo>
                      <a:pt x="10408" y="6077"/>
                      <a:pt x="11597" y="4518"/>
                      <a:pt x="12627" y="2881"/>
                    </a:cubicBezTo>
                    <a:cubicBezTo>
                      <a:pt x="12997" y="2300"/>
                      <a:pt x="13419" y="1718"/>
                      <a:pt x="13842" y="1190"/>
                    </a:cubicBezTo>
                    <a:cubicBezTo>
                      <a:pt x="14080" y="926"/>
                      <a:pt x="14238" y="635"/>
                      <a:pt x="14370" y="318"/>
                    </a:cubicBezTo>
                    <a:cubicBezTo>
                      <a:pt x="14423" y="213"/>
                      <a:pt x="14502" y="107"/>
                      <a:pt x="14370" y="28"/>
                    </a:cubicBezTo>
                    <a:cubicBezTo>
                      <a:pt x="14342" y="9"/>
                      <a:pt x="14307" y="0"/>
                      <a:pt x="142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4" name="Google Shape;2964;p24"/>
              <p:cNvSpPr/>
              <p:nvPr/>
            </p:nvSpPr>
            <p:spPr>
              <a:xfrm>
                <a:off x="4476300" y="1312400"/>
                <a:ext cx="747550" cy="835100"/>
              </a:xfrm>
              <a:custGeom>
                <a:avLst/>
                <a:gdLst/>
                <a:ahLst/>
                <a:cxnLst/>
                <a:rect l="l" t="t" r="r" b="b"/>
                <a:pathLst>
                  <a:path w="29902" h="33404" extrusionOk="0">
                    <a:moveTo>
                      <a:pt x="22677" y="1"/>
                    </a:moveTo>
                    <a:cubicBezTo>
                      <a:pt x="22480" y="1"/>
                      <a:pt x="22289" y="56"/>
                      <a:pt x="22135" y="166"/>
                    </a:cubicBezTo>
                    <a:cubicBezTo>
                      <a:pt x="22796" y="906"/>
                      <a:pt x="23218" y="1830"/>
                      <a:pt x="23350" y="2807"/>
                    </a:cubicBezTo>
                    <a:cubicBezTo>
                      <a:pt x="23377" y="3072"/>
                      <a:pt x="23377" y="3336"/>
                      <a:pt x="23430" y="3600"/>
                    </a:cubicBezTo>
                    <a:cubicBezTo>
                      <a:pt x="23509" y="4366"/>
                      <a:pt x="23350" y="5158"/>
                      <a:pt x="22980" y="5819"/>
                    </a:cubicBezTo>
                    <a:cubicBezTo>
                      <a:pt x="22875" y="6030"/>
                      <a:pt x="22716" y="6215"/>
                      <a:pt x="22479" y="6268"/>
                    </a:cubicBezTo>
                    <a:cubicBezTo>
                      <a:pt x="22366" y="6296"/>
                      <a:pt x="22251" y="6310"/>
                      <a:pt x="22138" y="6310"/>
                    </a:cubicBezTo>
                    <a:cubicBezTo>
                      <a:pt x="21724" y="6310"/>
                      <a:pt x="21328" y="6124"/>
                      <a:pt x="21079" y="5792"/>
                    </a:cubicBezTo>
                    <a:cubicBezTo>
                      <a:pt x="20894" y="5554"/>
                      <a:pt x="20762" y="5290"/>
                      <a:pt x="20656" y="5026"/>
                    </a:cubicBezTo>
                    <a:cubicBezTo>
                      <a:pt x="20286" y="4022"/>
                      <a:pt x="20365" y="2992"/>
                      <a:pt x="20445" y="1989"/>
                    </a:cubicBezTo>
                    <a:cubicBezTo>
                      <a:pt x="20498" y="1513"/>
                      <a:pt x="20498" y="1038"/>
                      <a:pt x="20471" y="562"/>
                    </a:cubicBezTo>
                    <a:lnTo>
                      <a:pt x="20471" y="562"/>
                    </a:lnTo>
                    <a:cubicBezTo>
                      <a:pt x="19758" y="589"/>
                      <a:pt x="17196" y="1143"/>
                      <a:pt x="16747" y="1381"/>
                    </a:cubicBezTo>
                    <a:cubicBezTo>
                      <a:pt x="17143" y="1751"/>
                      <a:pt x="17513" y="2094"/>
                      <a:pt x="17856" y="2438"/>
                    </a:cubicBezTo>
                    <a:cubicBezTo>
                      <a:pt x="18358" y="2913"/>
                      <a:pt x="18701" y="3547"/>
                      <a:pt x="18860" y="4207"/>
                    </a:cubicBezTo>
                    <a:cubicBezTo>
                      <a:pt x="19071" y="5105"/>
                      <a:pt x="19177" y="6004"/>
                      <a:pt x="19124" y="6928"/>
                    </a:cubicBezTo>
                    <a:cubicBezTo>
                      <a:pt x="19071" y="7483"/>
                      <a:pt x="18886" y="8011"/>
                      <a:pt x="18569" y="8486"/>
                    </a:cubicBezTo>
                    <a:cubicBezTo>
                      <a:pt x="18422" y="8731"/>
                      <a:pt x="18139" y="8886"/>
                      <a:pt x="17846" y="8886"/>
                    </a:cubicBezTo>
                    <a:cubicBezTo>
                      <a:pt x="17823" y="8886"/>
                      <a:pt x="17800" y="8885"/>
                      <a:pt x="17777" y="8883"/>
                    </a:cubicBezTo>
                    <a:cubicBezTo>
                      <a:pt x="17486" y="8856"/>
                      <a:pt x="17196" y="8724"/>
                      <a:pt x="16984" y="8539"/>
                    </a:cubicBezTo>
                    <a:cubicBezTo>
                      <a:pt x="16403" y="8090"/>
                      <a:pt x="15981" y="7456"/>
                      <a:pt x="15769" y="6770"/>
                    </a:cubicBezTo>
                    <a:cubicBezTo>
                      <a:pt x="15452" y="5687"/>
                      <a:pt x="15373" y="4524"/>
                      <a:pt x="15532" y="3415"/>
                    </a:cubicBezTo>
                    <a:cubicBezTo>
                      <a:pt x="15584" y="2966"/>
                      <a:pt x="15584" y="2543"/>
                      <a:pt x="15558" y="2121"/>
                    </a:cubicBezTo>
                    <a:cubicBezTo>
                      <a:pt x="15538" y="1857"/>
                      <a:pt x="15440" y="1749"/>
                      <a:pt x="15276" y="1749"/>
                    </a:cubicBezTo>
                    <a:cubicBezTo>
                      <a:pt x="15226" y="1749"/>
                      <a:pt x="15170" y="1759"/>
                      <a:pt x="15109" y="1777"/>
                    </a:cubicBezTo>
                    <a:cubicBezTo>
                      <a:pt x="13630" y="2253"/>
                      <a:pt x="12230" y="2834"/>
                      <a:pt x="10830" y="3494"/>
                    </a:cubicBezTo>
                    <a:cubicBezTo>
                      <a:pt x="10196" y="3758"/>
                      <a:pt x="9773" y="4366"/>
                      <a:pt x="9747" y="5053"/>
                    </a:cubicBezTo>
                    <a:cubicBezTo>
                      <a:pt x="9694" y="5739"/>
                      <a:pt x="9905" y="6453"/>
                      <a:pt x="10328" y="6981"/>
                    </a:cubicBezTo>
                    <a:cubicBezTo>
                      <a:pt x="10460" y="7113"/>
                      <a:pt x="10592" y="7219"/>
                      <a:pt x="10777" y="7271"/>
                    </a:cubicBezTo>
                    <a:cubicBezTo>
                      <a:pt x="11200" y="7430"/>
                      <a:pt x="11622" y="7536"/>
                      <a:pt x="12098" y="7641"/>
                    </a:cubicBezTo>
                    <a:cubicBezTo>
                      <a:pt x="13022" y="7826"/>
                      <a:pt x="13920" y="8275"/>
                      <a:pt x="14634" y="8909"/>
                    </a:cubicBezTo>
                    <a:cubicBezTo>
                      <a:pt x="15135" y="9252"/>
                      <a:pt x="15479" y="9781"/>
                      <a:pt x="15637" y="10388"/>
                    </a:cubicBezTo>
                    <a:cubicBezTo>
                      <a:pt x="15690" y="10943"/>
                      <a:pt x="15584" y="11498"/>
                      <a:pt x="15294" y="11973"/>
                    </a:cubicBezTo>
                    <a:cubicBezTo>
                      <a:pt x="14880" y="12698"/>
                      <a:pt x="14108" y="13131"/>
                      <a:pt x="13310" y="13131"/>
                    </a:cubicBezTo>
                    <a:cubicBezTo>
                      <a:pt x="13090" y="13131"/>
                      <a:pt x="12869" y="13098"/>
                      <a:pt x="12653" y="13030"/>
                    </a:cubicBezTo>
                    <a:cubicBezTo>
                      <a:pt x="12177" y="12818"/>
                      <a:pt x="11728" y="12528"/>
                      <a:pt x="11332" y="12184"/>
                    </a:cubicBezTo>
                    <a:cubicBezTo>
                      <a:pt x="10354" y="11392"/>
                      <a:pt x="9641" y="10335"/>
                      <a:pt x="9324" y="9120"/>
                    </a:cubicBezTo>
                    <a:cubicBezTo>
                      <a:pt x="9166" y="8460"/>
                      <a:pt x="9087" y="7773"/>
                      <a:pt x="9060" y="7113"/>
                    </a:cubicBezTo>
                    <a:cubicBezTo>
                      <a:pt x="8954" y="6426"/>
                      <a:pt x="8928" y="5739"/>
                      <a:pt x="9034" y="5079"/>
                    </a:cubicBezTo>
                    <a:cubicBezTo>
                      <a:pt x="9087" y="4894"/>
                      <a:pt x="9192" y="4736"/>
                      <a:pt x="9113" y="4551"/>
                    </a:cubicBezTo>
                    <a:cubicBezTo>
                      <a:pt x="8954" y="4551"/>
                      <a:pt x="8849" y="4656"/>
                      <a:pt x="8743" y="4736"/>
                    </a:cubicBezTo>
                    <a:cubicBezTo>
                      <a:pt x="7766" y="5317"/>
                      <a:pt x="6815" y="6004"/>
                      <a:pt x="5943" y="6743"/>
                    </a:cubicBezTo>
                    <a:cubicBezTo>
                      <a:pt x="4755" y="7668"/>
                      <a:pt x="3698" y="8751"/>
                      <a:pt x="2800" y="9939"/>
                    </a:cubicBezTo>
                    <a:cubicBezTo>
                      <a:pt x="2668" y="10071"/>
                      <a:pt x="2641" y="10256"/>
                      <a:pt x="2721" y="10388"/>
                    </a:cubicBezTo>
                    <a:cubicBezTo>
                      <a:pt x="3117" y="11418"/>
                      <a:pt x="3989" y="12211"/>
                      <a:pt x="5072" y="12475"/>
                    </a:cubicBezTo>
                    <a:cubicBezTo>
                      <a:pt x="5353" y="12545"/>
                      <a:pt x="5647" y="12581"/>
                      <a:pt x="5944" y="12581"/>
                    </a:cubicBezTo>
                    <a:cubicBezTo>
                      <a:pt x="6093" y="12581"/>
                      <a:pt x="6243" y="12572"/>
                      <a:pt x="6392" y="12554"/>
                    </a:cubicBezTo>
                    <a:cubicBezTo>
                      <a:pt x="6452" y="12553"/>
                      <a:pt x="6511" y="12552"/>
                      <a:pt x="6570" y="12552"/>
                    </a:cubicBezTo>
                    <a:cubicBezTo>
                      <a:pt x="7458" y="12552"/>
                      <a:pt x="8320" y="12739"/>
                      <a:pt x="9113" y="13135"/>
                    </a:cubicBezTo>
                    <a:cubicBezTo>
                      <a:pt x="9826" y="13426"/>
                      <a:pt x="10434" y="13954"/>
                      <a:pt x="10803" y="14641"/>
                    </a:cubicBezTo>
                    <a:cubicBezTo>
                      <a:pt x="11041" y="15116"/>
                      <a:pt x="11147" y="15618"/>
                      <a:pt x="11173" y="16147"/>
                    </a:cubicBezTo>
                    <a:cubicBezTo>
                      <a:pt x="11199" y="16528"/>
                      <a:pt x="10905" y="16861"/>
                      <a:pt x="10529" y="16861"/>
                    </a:cubicBezTo>
                    <a:cubicBezTo>
                      <a:pt x="10515" y="16861"/>
                      <a:pt x="10501" y="16861"/>
                      <a:pt x="10487" y="16860"/>
                    </a:cubicBezTo>
                    <a:cubicBezTo>
                      <a:pt x="10395" y="16867"/>
                      <a:pt x="10303" y="16870"/>
                      <a:pt x="10210" y="16870"/>
                    </a:cubicBezTo>
                    <a:cubicBezTo>
                      <a:pt x="9959" y="16870"/>
                      <a:pt x="9708" y="16846"/>
                      <a:pt x="9456" y="16807"/>
                    </a:cubicBezTo>
                    <a:cubicBezTo>
                      <a:pt x="8638" y="16622"/>
                      <a:pt x="7845" y="16252"/>
                      <a:pt x="7158" y="15750"/>
                    </a:cubicBezTo>
                    <a:cubicBezTo>
                      <a:pt x="6366" y="15222"/>
                      <a:pt x="5679" y="14562"/>
                      <a:pt x="4940" y="13981"/>
                    </a:cubicBezTo>
                    <a:cubicBezTo>
                      <a:pt x="4332" y="13558"/>
                      <a:pt x="3830" y="13030"/>
                      <a:pt x="3381" y="12449"/>
                    </a:cubicBezTo>
                    <a:cubicBezTo>
                      <a:pt x="2958" y="11920"/>
                      <a:pt x="2589" y="11313"/>
                      <a:pt x="2298" y="10705"/>
                    </a:cubicBezTo>
                    <a:cubicBezTo>
                      <a:pt x="2166" y="10890"/>
                      <a:pt x="2087" y="11049"/>
                      <a:pt x="2008" y="11181"/>
                    </a:cubicBezTo>
                    <a:cubicBezTo>
                      <a:pt x="1558" y="12052"/>
                      <a:pt x="1215" y="12950"/>
                      <a:pt x="977" y="13875"/>
                    </a:cubicBezTo>
                    <a:cubicBezTo>
                      <a:pt x="634" y="15143"/>
                      <a:pt x="396" y="16437"/>
                      <a:pt x="211" y="17731"/>
                    </a:cubicBezTo>
                    <a:cubicBezTo>
                      <a:pt x="185" y="17916"/>
                      <a:pt x="264" y="18101"/>
                      <a:pt x="423" y="18233"/>
                    </a:cubicBezTo>
                    <a:cubicBezTo>
                      <a:pt x="1268" y="19052"/>
                      <a:pt x="2404" y="19528"/>
                      <a:pt x="3592" y="19554"/>
                    </a:cubicBezTo>
                    <a:cubicBezTo>
                      <a:pt x="3684" y="19556"/>
                      <a:pt x="3776" y="19557"/>
                      <a:pt x="3868" y="19557"/>
                    </a:cubicBezTo>
                    <a:cubicBezTo>
                      <a:pt x="4873" y="19557"/>
                      <a:pt x="5879" y="19445"/>
                      <a:pt x="6903" y="19445"/>
                    </a:cubicBezTo>
                    <a:cubicBezTo>
                      <a:pt x="6997" y="19445"/>
                      <a:pt x="7091" y="19446"/>
                      <a:pt x="7185" y="19448"/>
                    </a:cubicBezTo>
                    <a:cubicBezTo>
                      <a:pt x="7220" y="19447"/>
                      <a:pt x="7255" y="19447"/>
                      <a:pt x="7290" y="19447"/>
                    </a:cubicBezTo>
                    <a:cubicBezTo>
                      <a:pt x="8230" y="19447"/>
                      <a:pt x="9140" y="19787"/>
                      <a:pt x="9879" y="20373"/>
                    </a:cubicBezTo>
                    <a:cubicBezTo>
                      <a:pt x="10513" y="20848"/>
                      <a:pt x="10671" y="21561"/>
                      <a:pt x="10011" y="22195"/>
                    </a:cubicBezTo>
                    <a:cubicBezTo>
                      <a:pt x="9497" y="22668"/>
                      <a:pt x="8823" y="22917"/>
                      <a:pt x="8139" y="22917"/>
                    </a:cubicBezTo>
                    <a:cubicBezTo>
                      <a:pt x="7944" y="22917"/>
                      <a:pt x="7748" y="22897"/>
                      <a:pt x="7555" y="22856"/>
                    </a:cubicBezTo>
                    <a:cubicBezTo>
                      <a:pt x="6419" y="22618"/>
                      <a:pt x="5309" y="22248"/>
                      <a:pt x="4253" y="21746"/>
                    </a:cubicBezTo>
                    <a:cubicBezTo>
                      <a:pt x="3038" y="21218"/>
                      <a:pt x="1902" y="20558"/>
                      <a:pt x="819" y="19792"/>
                    </a:cubicBezTo>
                    <a:cubicBezTo>
                      <a:pt x="608" y="19580"/>
                      <a:pt x="370" y="19396"/>
                      <a:pt x="106" y="19237"/>
                    </a:cubicBezTo>
                    <a:cubicBezTo>
                      <a:pt x="106" y="19554"/>
                      <a:pt x="79" y="19871"/>
                      <a:pt x="53" y="20188"/>
                    </a:cubicBezTo>
                    <a:cubicBezTo>
                      <a:pt x="0" y="20426"/>
                      <a:pt x="26" y="20663"/>
                      <a:pt x="106" y="20875"/>
                    </a:cubicBezTo>
                    <a:cubicBezTo>
                      <a:pt x="343" y="21561"/>
                      <a:pt x="634" y="22195"/>
                      <a:pt x="1004" y="22803"/>
                    </a:cubicBezTo>
                    <a:cubicBezTo>
                      <a:pt x="1849" y="24203"/>
                      <a:pt x="3038" y="25365"/>
                      <a:pt x="4438" y="26210"/>
                    </a:cubicBezTo>
                    <a:cubicBezTo>
                      <a:pt x="4590" y="26312"/>
                      <a:pt x="4764" y="26359"/>
                      <a:pt x="4939" y="26359"/>
                    </a:cubicBezTo>
                    <a:cubicBezTo>
                      <a:pt x="5037" y="26359"/>
                      <a:pt x="5135" y="26344"/>
                      <a:pt x="5230" y="26316"/>
                    </a:cubicBezTo>
                    <a:cubicBezTo>
                      <a:pt x="6181" y="26025"/>
                      <a:pt x="7185" y="25814"/>
                      <a:pt x="8188" y="25709"/>
                    </a:cubicBezTo>
                    <a:cubicBezTo>
                      <a:pt x="8476" y="25661"/>
                      <a:pt x="8775" y="25618"/>
                      <a:pt x="9075" y="25618"/>
                    </a:cubicBezTo>
                    <a:cubicBezTo>
                      <a:pt x="9435" y="25618"/>
                      <a:pt x="9797" y="25680"/>
                      <a:pt x="10143" y="25867"/>
                    </a:cubicBezTo>
                    <a:cubicBezTo>
                      <a:pt x="10566" y="24705"/>
                      <a:pt x="11094" y="23569"/>
                      <a:pt x="11675" y="22486"/>
                    </a:cubicBezTo>
                    <a:cubicBezTo>
                      <a:pt x="12151" y="21641"/>
                      <a:pt x="12573" y="20795"/>
                      <a:pt x="12996" y="19924"/>
                    </a:cubicBezTo>
                    <a:cubicBezTo>
                      <a:pt x="13471" y="18946"/>
                      <a:pt x="14026" y="17996"/>
                      <a:pt x="14634" y="17124"/>
                    </a:cubicBezTo>
                    <a:cubicBezTo>
                      <a:pt x="15426" y="15988"/>
                      <a:pt x="16086" y="14799"/>
                      <a:pt x="16905" y="13716"/>
                    </a:cubicBezTo>
                    <a:cubicBezTo>
                      <a:pt x="17566" y="12845"/>
                      <a:pt x="18252" y="12000"/>
                      <a:pt x="18886" y="11128"/>
                    </a:cubicBezTo>
                    <a:cubicBezTo>
                      <a:pt x="19415" y="10415"/>
                      <a:pt x="20128" y="9807"/>
                      <a:pt x="20709" y="9094"/>
                    </a:cubicBezTo>
                    <a:cubicBezTo>
                      <a:pt x="20709" y="9068"/>
                      <a:pt x="20735" y="9041"/>
                      <a:pt x="20762" y="9015"/>
                    </a:cubicBezTo>
                    <a:cubicBezTo>
                      <a:pt x="20813" y="8964"/>
                      <a:pt x="20886" y="8934"/>
                      <a:pt x="20953" y="8934"/>
                    </a:cubicBezTo>
                    <a:cubicBezTo>
                      <a:pt x="20989" y="8934"/>
                      <a:pt x="21024" y="8943"/>
                      <a:pt x="21052" y="8962"/>
                    </a:cubicBezTo>
                    <a:cubicBezTo>
                      <a:pt x="21184" y="9041"/>
                      <a:pt x="21105" y="9147"/>
                      <a:pt x="21052" y="9252"/>
                    </a:cubicBezTo>
                    <a:cubicBezTo>
                      <a:pt x="20920" y="9569"/>
                      <a:pt x="20762" y="9860"/>
                      <a:pt x="20524" y="10124"/>
                    </a:cubicBezTo>
                    <a:cubicBezTo>
                      <a:pt x="20101" y="10652"/>
                      <a:pt x="19679" y="11234"/>
                      <a:pt x="19309" y="11815"/>
                    </a:cubicBezTo>
                    <a:cubicBezTo>
                      <a:pt x="18279" y="13452"/>
                      <a:pt x="17117" y="15037"/>
                      <a:pt x="16086" y="16675"/>
                    </a:cubicBezTo>
                    <a:cubicBezTo>
                      <a:pt x="15030" y="18339"/>
                      <a:pt x="14079" y="20029"/>
                      <a:pt x="13234" y="21799"/>
                    </a:cubicBezTo>
                    <a:cubicBezTo>
                      <a:pt x="12864" y="22618"/>
                      <a:pt x="12388" y="23437"/>
                      <a:pt x="12045" y="24282"/>
                    </a:cubicBezTo>
                    <a:cubicBezTo>
                      <a:pt x="11702" y="25048"/>
                      <a:pt x="11437" y="25867"/>
                      <a:pt x="11226" y="26686"/>
                    </a:cubicBezTo>
                    <a:cubicBezTo>
                      <a:pt x="11358" y="26871"/>
                      <a:pt x="11490" y="27082"/>
                      <a:pt x="11570" y="27293"/>
                    </a:cubicBezTo>
                    <a:cubicBezTo>
                      <a:pt x="11834" y="27795"/>
                      <a:pt x="12124" y="28271"/>
                      <a:pt x="12071" y="28852"/>
                    </a:cubicBezTo>
                    <a:cubicBezTo>
                      <a:pt x="12045" y="29090"/>
                      <a:pt x="12019" y="29327"/>
                      <a:pt x="11966" y="29539"/>
                    </a:cubicBezTo>
                    <a:cubicBezTo>
                      <a:pt x="11834" y="30199"/>
                      <a:pt x="11886" y="30806"/>
                      <a:pt x="12494" y="31229"/>
                    </a:cubicBezTo>
                    <a:cubicBezTo>
                      <a:pt x="12864" y="31467"/>
                      <a:pt x="13154" y="31784"/>
                      <a:pt x="13498" y="32022"/>
                    </a:cubicBezTo>
                    <a:cubicBezTo>
                      <a:pt x="13920" y="32391"/>
                      <a:pt x="14422" y="32682"/>
                      <a:pt x="14951" y="32946"/>
                    </a:cubicBezTo>
                    <a:cubicBezTo>
                      <a:pt x="15816" y="33255"/>
                      <a:pt x="16747" y="33404"/>
                      <a:pt x="17678" y="33404"/>
                    </a:cubicBezTo>
                    <a:cubicBezTo>
                      <a:pt x="17940" y="33404"/>
                      <a:pt x="18203" y="33392"/>
                      <a:pt x="18464" y="33369"/>
                    </a:cubicBezTo>
                    <a:cubicBezTo>
                      <a:pt x="18649" y="33342"/>
                      <a:pt x="18833" y="33289"/>
                      <a:pt x="19018" y="33263"/>
                    </a:cubicBezTo>
                    <a:cubicBezTo>
                      <a:pt x="18992" y="33157"/>
                      <a:pt x="18939" y="33078"/>
                      <a:pt x="18860" y="33052"/>
                    </a:cubicBezTo>
                    <a:cubicBezTo>
                      <a:pt x="17592" y="32074"/>
                      <a:pt x="16456" y="30939"/>
                      <a:pt x="15452" y="29697"/>
                    </a:cubicBezTo>
                    <a:cubicBezTo>
                      <a:pt x="14818" y="28984"/>
                      <a:pt x="14317" y="28139"/>
                      <a:pt x="13973" y="27241"/>
                    </a:cubicBezTo>
                    <a:cubicBezTo>
                      <a:pt x="13841" y="26844"/>
                      <a:pt x="13841" y="26395"/>
                      <a:pt x="13973" y="25973"/>
                    </a:cubicBezTo>
                    <a:cubicBezTo>
                      <a:pt x="14122" y="25564"/>
                      <a:pt x="14362" y="25365"/>
                      <a:pt x="14684" y="25365"/>
                    </a:cubicBezTo>
                    <a:cubicBezTo>
                      <a:pt x="14820" y="25365"/>
                      <a:pt x="14971" y="25400"/>
                      <a:pt x="15135" y="25471"/>
                    </a:cubicBezTo>
                    <a:cubicBezTo>
                      <a:pt x="15928" y="25867"/>
                      <a:pt x="16562" y="26501"/>
                      <a:pt x="16958" y="27293"/>
                    </a:cubicBezTo>
                    <a:cubicBezTo>
                      <a:pt x="17249" y="27848"/>
                      <a:pt x="17486" y="28403"/>
                      <a:pt x="17724" y="28984"/>
                    </a:cubicBezTo>
                    <a:cubicBezTo>
                      <a:pt x="18226" y="30305"/>
                      <a:pt x="19098" y="31493"/>
                      <a:pt x="20233" y="32365"/>
                    </a:cubicBezTo>
                    <a:cubicBezTo>
                      <a:pt x="20538" y="32602"/>
                      <a:pt x="20832" y="32741"/>
                      <a:pt x="21150" y="32741"/>
                    </a:cubicBezTo>
                    <a:cubicBezTo>
                      <a:pt x="21328" y="32741"/>
                      <a:pt x="21513" y="32697"/>
                      <a:pt x="21713" y="32603"/>
                    </a:cubicBezTo>
                    <a:cubicBezTo>
                      <a:pt x="22188" y="32391"/>
                      <a:pt x="22716" y="32338"/>
                      <a:pt x="23086" y="31969"/>
                    </a:cubicBezTo>
                    <a:cubicBezTo>
                      <a:pt x="23667" y="31440"/>
                      <a:pt x="24248" y="30912"/>
                      <a:pt x="24750" y="30331"/>
                    </a:cubicBezTo>
                    <a:cubicBezTo>
                      <a:pt x="25516" y="29380"/>
                      <a:pt x="26229" y="28376"/>
                      <a:pt x="26863" y="27320"/>
                    </a:cubicBezTo>
                    <a:cubicBezTo>
                      <a:pt x="27207" y="26818"/>
                      <a:pt x="27524" y="26290"/>
                      <a:pt x="27761" y="25709"/>
                    </a:cubicBezTo>
                    <a:cubicBezTo>
                      <a:pt x="27788" y="25629"/>
                      <a:pt x="27920" y="25550"/>
                      <a:pt x="27788" y="25418"/>
                    </a:cubicBezTo>
                    <a:lnTo>
                      <a:pt x="27788" y="25418"/>
                    </a:lnTo>
                    <a:lnTo>
                      <a:pt x="27418" y="25682"/>
                    </a:lnTo>
                    <a:cubicBezTo>
                      <a:pt x="26599" y="26316"/>
                      <a:pt x="25596" y="26712"/>
                      <a:pt x="24565" y="26791"/>
                    </a:cubicBezTo>
                    <a:cubicBezTo>
                      <a:pt x="23984" y="26844"/>
                      <a:pt x="23430" y="26924"/>
                      <a:pt x="22875" y="27029"/>
                    </a:cubicBezTo>
                    <a:cubicBezTo>
                      <a:pt x="22657" y="27089"/>
                      <a:pt x="22439" y="27118"/>
                      <a:pt x="22210" y="27118"/>
                    </a:cubicBezTo>
                    <a:cubicBezTo>
                      <a:pt x="22134" y="27118"/>
                      <a:pt x="22056" y="27115"/>
                      <a:pt x="21977" y="27108"/>
                    </a:cubicBezTo>
                    <a:cubicBezTo>
                      <a:pt x="19996" y="26897"/>
                      <a:pt x="18147" y="25946"/>
                      <a:pt x="16800" y="24467"/>
                    </a:cubicBezTo>
                    <a:cubicBezTo>
                      <a:pt x="16192" y="23860"/>
                      <a:pt x="15954" y="22988"/>
                      <a:pt x="16218" y="22143"/>
                    </a:cubicBezTo>
                    <a:cubicBezTo>
                      <a:pt x="16271" y="21799"/>
                      <a:pt x="16588" y="21561"/>
                      <a:pt x="16932" y="21561"/>
                    </a:cubicBezTo>
                    <a:cubicBezTo>
                      <a:pt x="16988" y="21558"/>
                      <a:pt x="17043" y="21557"/>
                      <a:pt x="17099" y="21557"/>
                    </a:cubicBezTo>
                    <a:cubicBezTo>
                      <a:pt x="17486" y="21557"/>
                      <a:pt x="17853" y="21637"/>
                      <a:pt x="18200" y="21799"/>
                    </a:cubicBezTo>
                    <a:cubicBezTo>
                      <a:pt x="19177" y="22248"/>
                      <a:pt x="19864" y="23041"/>
                      <a:pt x="20524" y="23833"/>
                    </a:cubicBezTo>
                    <a:cubicBezTo>
                      <a:pt x="21105" y="24626"/>
                      <a:pt x="21898" y="25233"/>
                      <a:pt x="22822" y="25603"/>
                    </a:cubicBezTo>
                    <a:cubicBezTo>
                      <a:pt x="22941" y="25662"/>
                      <a:pt x="23089" y="25692"/>
                      <a:pt x="23245" y="25692"/>
                    </a:cubicBezTo>
                    <a:cubicBezTo>
                      <a:pt x="23297" y="25692"/>
                      <a:pt x="23350" y="25689"/>
                      <a:pt x="23403" y="25682"/>
                    </a:cubicBezTo>
                    <a:cubicBezTo>
                      <a:pt x="23931" y="25603"/>
                      <a:pt x="24486" y="25550"/>
                      <a:pt x="25041" y="25471"/>
                    </a:cubicBezTo>
                    <a:cubicBezTo>
                      <a:pt x="25648" y="25392"/>
                      <a:pt x="26256" y="25180"/>
                      <a:pt x="26784" y="24863"/>
                    </a:cubicBezTo>
                    <a:cubicBezTo>
                      <a:pt x="27233" y="24546"/>
                      <a:pt x="27682" y="24229"/>
                      <a:pt x="28158" y="23886"/>
                    </a:cubicBezTo>
                    <a:cubicBezTo>
                      <a:pt x="28422" y="23727"/>
                      <a:pt x="28607" y="23463"/>
                      <a:pt x="28686" y="23146"/>
                    </a:cubicBezTo>
                    <a:cubicBezTo>
                      <a:pt x="28897" y="22407"/>
                      <a:pt x="29082" y="21667"/>
                      <a:pt x="29214" y="20901"/>
                    </a:cubicBezTo>
                    <a:cubicBezTo>
                      <a:pt x="29346" y="20505"/>
                      <a:pt x="29399" y="20082"/>
                      <a:pt x="29399" y="19660"/>
                    </a:cubicBezTo>
                    <a:cubicBezTo>
                      <a:pt x="29241" y="19660"/>
                      <a:pt x="29135" y="19765"/>
                      <a:pt x="29003" y="19818"/>
                    </a:cubicBezTo>
                    <a:cubicBezTo>
                      <a:pt x="28607" y="20029"/>
                      <a:pt x="28184" y="20188"/>
                      <a:pt x="27761" y="20294"/>
                    </a:cubicBezTo>
                    <a:cubicBezTo>
                      <a:pt x="26577" y="20511"/>
                      <a:pt x="25392" y="20640"/>
                      <a:pt x="24207" y="20640"/>
                    </a:cubicBezTo>
                    <a:cubicBezTo>
                      <a:pt x="24097" y="20640"/>
                      <a:pt x="23988" y="20639"/>
                      <a:pt x="23879" y="20637"/>
                    </a:cubicBezTo>
                    <a:cubicBezTo>
                      <a:pt x="22796" y="20637"/>
                      <a:pt x="21713" y="20452"/>
                      <a:pt x="20709" y="20082"/>
                    </a:cubicBezTo>
                    <a:cubicBezTo>
                      <a:pt x="19256" y="19580"/>
                      <a:pt x="18411" y="18550"/>
                      <a:pt x="18015" y="17097"/>
                    </a:cubicBezTo>
                    <a:cubicBezTo>
                      <a:pt x="17803" y="16437"/>
                      <a:pt x="18120" y="15724"/>
                      <a:pt x="18754" y="15433"/>
                    </a:cubicBezTo>
                    <a:cubicBezTo>
                      <a:pt x="19411" y="15157"/>
                      <a:pt x="20062" y="15011"/>
                      <a:pt x="20700" y="15011"/>
                    </a:cubicBezTo>
                    <a:cubicBezTo>
                      <a:pt x="21524" y="15011"/>
                      <a:pt x="22326" y="15255"/>
                      <a:pt x="23086" y="15777"/>
                    </a:cubicBezTo>
                    <a:cubicBezTo>
                      <a:pt x="23667" y="16199"/>
                      <a:pt x="24275" y="16569"/>
                      <a:pt x="24935" y="16860"/>
                    </a:cubicBezTo>
                    <a:cubicBezTo>
                      <a:pt x="25648" y="17203"/>
                      <a:pt x="26414" y="17467"/>
                      <a:pt x="27207" y="17626"/>
                    </a:cubicBezTo>
                    <a:cubicBezTo>
                      <a:pt x="27358" y="17656"/>
                      <a:pt x="27509" y="17671"/>
                      <a:pt x="27660" y="17671"/>
                    </a:cubicBezTo>
                    <a:cubicBezTo>
                      <a:pt x="28431" y="17671"/>
                      <a:pt x="29173" y="17285"/>
                      <a:pt x="29637" y="16622"/>
                    </a:cubicBezTo>
                    <a:cubicBezTo>
                      <a:pt x="29743" y="16516"/>
                      <a:pt x="29795" y="16358"/>
                      <a:pt x="29795" y="16199"/>
                    </a:cubicBezTo>
                    <a:cubicBezTo>
                      <a:pt x="29901" y="14958"/>
                      <a:pt x="29875" y="13716"/>
                      <a:pt x="29875" y="12475"/>
                    </a:cubicBezTo>
                    <a:cubicBezTo>
                      <a:pt x="29875" y="12158"/>
                      <a:pt x="29795" y="12079"/>
                      <a:pt x="29452" y="12026"/>
                    </a:cubicBezTo>
                    <a:cubicBezTo>
                      <a:pt x="29331" y="12006"/>
                      <a:pt x="29206" y="11997"/>
                      <a:pt x="29080" y="11997"/>
                    </a:cubicBezTo>
                    <a:cubicBezTo>
                      <a:pt x="28877" y="11997"/>
                      <a:pt x="28671" y="12020"/>
                      <a:pt x="28475" y="12052"/>
                    </a:cubicBezTo>
                    <a:cubicBezTo>
                      <a:pt x="27656" y="12184"/>
                      <a:pt x="26837" y="12422"/>
                      <a:pt x="26071" y="12766"/>
                    </a:cubicBezTo>
                    <a:cubicBezTo>
                      <a:pt x="25477" y="13032"/>
                      <a:pt x="24836" y="13171"/>
                      <a:pt x="24196" y="13171"/>
                    </a:cubicBezTo>
                    <a:cubicBezTo>
                      <a:pt x="24011" y="13171"/>
                      <a:pt x="23825" y="13159"/>
                      <a:pt x="23641" y="13135"/>
                    </a:cubicBezTo>
                    <a:cubicBezTo>
                      <a:pt x="23218" y="13109"/>
                      <a:pt x="22796" y="12950"/>
                      <a:pt x="22479" y="12713"/>
                    </a:cubicBezTo>
                    <a:cubicBezTo>
                      <a:pt x="21607" y="11973"/>
                      <a:pt x="21396" y="10784"/>
                      <a:pt x="22505" y="9992"/>
                    </a:cubicBezTo>
                    <a:cubicBezTo>
                      <a:pt x="22716" y="9860"/>
                      <a:pt x="22954" y="9754"/>
                      <a:pt x="23218" y="9675"/>
                    </a:cubicBezTo>
                    <a:cubicBezTo>
                      <a:pt x="23905" y="9490"/>
                      <a:pt x="24618" y="9358"/>
                      <a:pt x="25331" y="9332"/>
                    </a:cubicBezTo>
                    <a:cubicBezTo>
                      <a:pt x="25648" y="9288"/>
                      <a:pt x="25966" y="9267"/>
                      <a:pt x="26284" y="9267"/>
                    </a:cubicBezTo>
                    <a:cubicBezTo>
                      <a:pt x="27319" y="9267"/>
                      <a:pt x="28350" y="9495"/>
                      <a:pt x="29320" y="9939"/>
                    </a:cubicBezTo>
                    <a:cubicBezTo>
                      <a:pt x="29356" y="9957"/>
                      <a:pt x="29404" y="10012"/>
                      <a:pt x="29464" y="10012"/>
                    </a:cubicBezTo>
                    <a:cubicBezTo>
                      <a:pt x="29493" y="10012"/>
                      <a:pt x="29524" y="10000"/>
                      <a:pt x="29558" y="9966"/>
                    </a:cubicBezTo>
                    <a:cubicBezTo>
                      <a:pt x="29426" y="8988"/>
                      <a:pt x="29214" y="8037"/>
                      <a:pt x="29109" y="7060"/>
                    </a:cubicBezTo>
                    <a:cubicBezTo>
                      <a:pt x="29067" y="6768"/>
                      <a:pt x="29042" y="6707"/>
                      <a:pt x="28864" y="6707"/>
                    </a:cubicBezTo>
                    <a:cubicBezTo>
                      <a:pt x="28817" y="6707"/>
                      <a:pt x="28758" y="6711"/>
                      <a:pt x="28686" y="6717"/>
                    </a:cubicBezTo>
                    <a:cubicBezTo>
                      <a:pt x="28131" y="6770"/>
                      <a:pt x="27603" y="6849"/>
                      <a:pt x="26995" y="6954"/>
                    </a:cubicBezTo>
                    <a:cubicBezTo>
                      <a:pt x="26362" y="7034"/>
                      <a:pt x="25780" y="7245"/>
                      <a:pt x="25199" y="7377"/>
                    </a:cubicBezTo>
                    <a:cubicBezTo>
                      <a:pt x="25000" y="7427"/>
                      <a:pt x="24794" y="7453"/>
                      <a:pt x="24589" y="7453"/>
                    </a:cubicBezTo>
                    <a:cubicBezTo>
                      <a:pt x="24359" y="7453"/>
                      <a:pt x="24128" y="7420"/>
                      <a:pt x="23905" y="7351"/>
                    </a:cubicBezTo>
                    <a:cubicBezTo>
                      <a:pt x="23377" y="7219"/>
                      <a:pt x="23165" y="6611"/>
                      <a:pt x="23482" y="6162"/>
                    </a:cubicBezTo>
                    <a:cubicBezTo>
                      <a:pt x="23694" y="5819"/>
                      <a:pt x="24037" y="5528"/>
                      <a:pt x="24407" y="5343"/>
                    </a:cubicBezTo>
                    <a:cubicBezTo>
                      <a:pt x="25296" y="4933"/>
                      <a:pt x="26263" y="4719"/>
                      <a:pt x="27241" y="4719"/>
                    </a:cubicBezTo>
                    <a:cubicBezTo>
                      <a:pt x="27397" y="4719"/>
                      <a:pt x="27553" y="4725"/>
                      <a:pt x="27709" y="4736"/>
                    </a:cubicBezTo>
                    <a:cubicBezTo>
                      <a:pt x="27999" y="4762"/>
                      <a:pt x="28263" y="4841"/>
                      <a:pt x="28554" y="4894"/>
                    </a:cubicBezTo>
                    <a:cubicBezTo>
                      <a:pt x="28607" y="4762"/>
                      <a:pt x="28607" y="4604"/>
                      <a:pt x="28528" y="4471"/>
                    </a:cubicBezTo>
                    <a:cubicBezTo>
                      <a:pt x="28422" y="4075"/>
                      <a:pt x="28343" y="3679"/>
                      <a:pt x="28211" y="3309"/>
                    </a:cubicBezTo>
                    <a:cubicBezTo>
                      <a:pt x="27973" y="2543"/>
                      <a:pt x="27629" y="1804"/>
                      <a:pt x="27180" y="1117"/>
                    </a:cubicBezTo>
                    <a:cubicBezTo>
                      <a:pt x="26858" y="645"/>
                      <a:pt x="26465" y="267"/>
                      <a:pt x="25871" y="267"/>
                    </a:cubicBezTo>
                    <a:cubicBezTo>
                      <a:pt x="25833" y="267"/>
                      <a:pt x="25794" y="268"/>
                      <a:pt x="25754" y="272"/>
                    </a:cubicBezTo>
                    <a:cubicBezTo>
                      <a:pt x="25675" y="272"/>
                      <a:pt x="25596" y="245"/>
                      <a:pt x="25516" y="245"/>
                    </a:cubicBezTo>
                    <a:cubicBezTo>
                      <a:pt x="24618" y="87"/>
                      <a:pt x="23694" y="7"/>
                      <a:pt x="22796" y="7"/>
                    </a:cubicBezTo>
                    <a:cubicBezTo>
                      <a:pt x="22756" y="3"/>
                      <a:pt x="22716" y="1"/>
                      <a:pt x="226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65" name="Google Shape;2965;p24"/>
          <p:cNvGrpSpPr/>
          <p:nvPr/>
        </p:nvGrpSpPr>
        <p:grpSpPr>
          <a:xfrm>
            <a:off x="-344579" y="475912"/>
            <a:ext cx="1738053" cy="2172428"/>
            <a:chOff x="-344579" y="475912"/>
            <a:chExt cx="1738053" cy="2172428"/>
          </a:xfrm>
        </p:grpSpPr>
        <p:grpSp>
          <p:nvGrpSpPr>
            <p:cNvPr id="2966" name="Google Shape;2966;p24"/>
            <p:cNvGrpSpPr/>
            <p:nvPr/>
          </p:nvGrpSpPr>
          <p:grpSpPr>
            <a:xfrm rot="8290546" flipH="1">
              <a:off x="-141253" y="1394493"/>
              <a:ext cx="1082297" cy="1023363"/>
              <a:chOff x="3925359" y="4050084"/>
              <a:chExt cx="1225343" cy="1158620"/>
            </a:xfrm>
          </p:grpSpPr>
          <p:sp>
            <p:nvSpPr>
              <p:cNvPr id="2967" name="Google Shape;2967;p24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8" name="Google Shape;2968;p24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24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0" name="Google Shape;2970;p24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1" name="Google Shape;2971;p24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24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3" name="Google Shape;2973;p24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4" name="Google Shape;2974;p24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5" name="Google Shape;2975;p24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6" name="Google Shape;2976;p24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7" name="Google Shape;2977;p24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8" name="Google Shape;2978;p24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9" name="Google Shape;2979;p24"/>
            <p:cNvGrpSpPr/>
            <p:nvPr/>
          </p:nvGrpSpPr>
          <p:grpSpPr>
            <a:xfrm rot="1832141">
              <a:off x="-21566" y="688410"/>
              <a:ext cx="1178479" cy="1252892"/>
              <a:chOff x="6541900" y="1162600"/>
              <a:chExt cx="817525" cy="907925"/>
            </a:xfrm>
          </p:grpSpPr>
          <p:sp>
            <p:nvSpPr>
              <p:cNvPr id="2980" name="Google Shape;2980;p24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1" name="Google Shape;2981;p24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2" name="Google Shape;2982;p24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3" name="Google Shape;2983;p24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4" name="Google Shape;2984;p24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5" name="Google Shape;2985;p24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6" name="Google Shape;2986;p24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7" name="Google Shape;2987;p24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8" name="Google Shape;2988;p24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9" name="Google Shape;2989;p24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990" name="Google Shape;2990;p24"/>
          <p:cNvSpPr/>
          <p:nvPr/>
        </p:nvSpPr>
        <p:spPr>
          <a:xfrm rot="5400000">
            <a:off x="6422866" y="4226219"/>
            <a:ext cx="677162" cy="755450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24"/>
          <p:cNvSpPr txBox="1"/>
          <p:nvPr/>
        </p:nvSpPr>
        <p:spPr>
          <a:xfrm>
            <a:off x="2760171" y="2038499"/>
            <a:ext cx="34914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đọc lại</a:t>
            </a:r>
            <a:endParaRPr sz="40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992" name="Google Shape;2992;p24"/>
          <p:cNvGrpSpPr/>
          <p:nvPr/>
        </p:nvGrpSpPr>
        <p:grpSpPr>
          <a:xfrm>
            <a:off x="-1895" y="2484984"/>
            <a:ext cx="2854818" cy="2007352"/>
            <a:chOff x="836100" y="4380825"/>
            <a:chExt cx="1573525" cy="1091925"/>
          </a:xfrm>
        </p:grpSpPr>
        <p:sp>
          <p:nvSpPr>
            <p:cNvPr id="2993" name="Google Shape;2993;p24"/>
            <p:cNvSpPr/>
            <p:nvPr/>
          </p:nvSpPr>
          <p:spPr>
            <a:xfrm>
              <a:off x="2064425" y="4380825"/>
              <a:ext cx="77750" cy="114450"/>
            </a:xfrm>
            <a:custGeom>
              <a:avLst/>
              <a:gdLst/>
              <a:ahLst/>
              <a:cxnLst/>
              <a:rect l="l" t="t" r="r" b="b"/>
              <a:pathLst>
                <a:path w="3110" h="4578" extrusionOk="0">
                  <a:moveTo>
                    <a:pt x="1744" y="1"/>
                  </a:moveTo>
                  <a:cubicBezTo>
                    <a:pt x="956" y="1"/>
                    <a:pt x="9" y="1117"/>
                    <a:pt x="42" y="2131"/>
                  </a:cubicBezTo>
                  <a:cubicBezTo>
                    <a:pt x="0" y="3168"/>
                    <a:pt x="581" y="4080"/>
                    <a:pt x="1493" y="4536"/>
                  </a:cubicBezTo>
                  <a:cubicBezTo>
                    <a:pt x="1555" y="4565"/>
                    <a:pt x="1617" y="4577"/>
                    <a:pt x="1677" y="4577"/>
                  </a:cubicBezTo>
                  <a:cubicBezTo>
                    <a:pt x="2140" y="4577"/>
                    <a:pt x="2529" y="3831"/>
                    <a:pt x="2529" y="3831"/>
                  </a:cubicBezTo>
                  <a:cubicBezTo>
                    <a:pt x="2529" y="3831"/>
                    <a:pt x="3110" y="1136"/>
                    <a:pt x="2322" y="265"/>
                  </a:cubicBezTo>
                  <a:cubicBezTo>
                    <a:pt x="2156" y="81"/>
                    <a:pt x="1956" y="1"/>
                    <a:pt x="1744" y="1"/>
                  </a:cubicBezTo>
                  <a:close/>
                </a:path>
              </a:pathLst>
            </a:custGeom>
            <a:solidFill>
              <a:srgbClr val="CC7A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24"/>
            <p:cNvSpPr/>
            <p:nvPr/>
          </p:nvSpPr>
          <p:spPr>
            <a:xfrm>
              <a:off x="1664300" y="5012850"/>
              <a:ext cx="254000" cy="450550"/>
            </a:xfrm>
            <a:custGeom>
              <a:avLst/>
              <a:gdLst/>
              <a:ahLst/>
              <a:cxnLst/>
              <a:rect l="l" t="t" r="r" b="b"/>
              <a:pathLst>
                <a:path w="10160" h="18022" extrusionOk="0">
                  <a:moveTo>
                    <a:pt x="5700" y="1"/>
                  </a:moveTo>
                  <a:cubicBezTo>
                    <a:pt x="4674" y="1"/>
                    <a:pt x="3545" y="489"/>
                    <a:pt x="2572" y="2059"/>
                  </a:cubicBezTo>
                  <a:cubicBezTo>
                    <a:pt x="1" y="6164"/>
                    <a:pt x="3857" y="18022"/>
                    <a:pt x="3857" y="18022"/>
                  </a:cubicBezTo>
                  <a:lnTo>
                    <a:pt x="8625" y="18022"/>
                  </a:lnTo>
                  <a:cubicBezTo>
                    <a:pt x="8418" y="17110"/>
                    <a:pt x="6179" y="16322"/>
                    <a:pt x="6179" y="16322"/>
                  </a:cubicBezTo>
                  <a:lnTo>
                    <a:pt x="6179" y="12549"/>
                  </a:lnTo>
                  <a:cubicBezTo>
                    <a:pt x="6179" y="11720"/>
                    <a:pt x="6469" y="10932"/>
                    <a:pt x="6967" y="10310"/>
                  </a:cubicBezTo>
                  <a:cubicBezTo>
                    <a:pt x="7423" y="9688"/>
                    <a:pt x="8086" y="8817"/>
                    <a:pt x="8791" y="7781"/>
                  </a:cubicBezTo>
                  <a:cubicBezTo>
                    <a:pt x="10159" y="5666"/>
                    <a:pt x="8791" y="1313"/>
                    <a:pt x="8791" y="1313"/>
                  </a:cubicBezTo>
                  <a:cubicBezTo>
                    <a:pt x="8791" y="1313"/>
                    <a:pt x="7383" y="1"/>
                    <a:pt x="5700" y="1"/>
                  </a:cubicBezTo>
                  <a:close/>
                </a:path>
              </a:pathLst>
            </a:custGeom>
            <a:solidFill>
              <a:srgbClr val="CC7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24"/>
            <p:cNvSpPr/>
            <p:nvPr/>
          </p:nvSpPr>
          <p:spPr>
            <a:xfrm>
              <a:off x="1257975" y="4932450"/>
              <a:ext cx="236375" cy="540300"/>
            </a:xfrm>
            <a:custGeom>
              <a:avLst/>
              <a:gdLst/>
              <a:ahLst/>
              <a:cxnLst/>
              <a:rect l="l" t="t" r="r" b="b"/>
              <a:pathLst>
                <a:path w="9455" h="21612" extrusionOk="0">
                  <a:moveTo>
                    <a:pt x="2295" y="0"/>
                  </a:moveTo>
                  <a:cubicBezTo>
                    <a:pt x="1468" y="0"/>
                    <a:pt x="753" y="125"/>
                    <a:pt x="291" y="383"/>
                  </a:cubicBezTo>
                  <a:cubicBezTo>
                    <a:pt x="291" y="383"/>
                    <a:pt x="1" y="7265"/>
                    <a:pt x="1991" y="10209"/>
                  </a:cubicBezTo>
                  <a:cubicBezTo>
                    <a:pt x="3110" y="12448"/>
                    <a:pt x="3110" y="13360"/>
                    <a:pt x="3110" y="13360"/>
                  </a:cubicBezTo>
                  <a:lnTo>
                    <a:pt x="1286" y="18211"/>
                  </a:lnTo>
                  <a:cubicBezTo>
                    <a:pt x="1203" y="18419"/>
                    <a:pt x="1162" y="18709"/>
                    <a:pt x="1203" y="18958"/>
                  </a:cubicBezTo>
                  <a:lnTo>
                    <a:pt x="1701" y="21611"/>
                  </a:lnTo>
                  <a:lnTo>
                    <a:pt x="6593" y="21611"/>
                  </a:lnTo>
                  <a:cubicBezTo>
                    <a:pt x="6593" y="21611"/>
                    <a:pt x="5557" y="19745"/>
                    <a:pt x="4230" y="19621"/>
                  </a:cubicBezTo>
                  <a:cubicBezTo>
                    <a:pt x="3566" y="19165"/>
                    <a:pt x="3442" y="18253"/>
                    <a:pt x="3981" y="17672"/>
                  </a:cubicBezTo>
                  <a:cubicBezTo>
                    <a:pt x="5640" y="15724"/>
                    <a:pt x="6842" y="13485"/>
                    <a:pt x="7505" y="11038"/>
                  </a:cubicBezTo>
                  <a:cubicBezTo>
                    <a:pt x="7879" y="9753"/>
                    <a:pt x="8044" y="8468"/>
                    <a:pt x="8376" y="7141"/>
                  </a:cubicBezTo>
                  <a:cubicBezTo>
                    <a:pt x="8708" y="5773"/>
                    <a:pt x="9454" y="4280"/>
                    <a:pt x="8791" y="2829"/>
                  </a:cubicBezTo>
                  <a:cubicBezTo>
                    <a:pt x="7931" y="1016"/>
                    <a:pt x="4658" y="0"/>
                    <a:pt x="2295" y="0"/>
                  </a:cubicBezTo>
                  <a:close/>
                </a:path>
              </a:pathLst>
            </a:custGeom>
            <a:solidFill>
              <a:srgbClr val="CC7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24"/>
            <p:cNvSpPr/>
            <p:nvPr/>
          </p:nvSpPr>
          <p:spPr>
            <a:xfrm>
              <a:off x="1038225" y="4425975"/>
              <a:ext cx="1371400" cy="1046775"/>
            </a:xfrm>
            <a:custGeom>
              <a:avLst/>
              <a:gdLst/>
              <a:ahLst/>
              <a:cxnLst/>
              <a:rect l="l" t="t" r="r" b="b"/>
              <a:pathLst>
                <a:path w="54856" h="41871" extrusionOk="0">
                  <a:moveTo>
                    <a:pt x="20905" y="0"/>
                  </a:moveTo>
                  <a:cubicBezTo>
                    <a:pt x="19407" y="0"/>
                    <a:pt x="17836" y="675"/>
                    <a:pt x="16295" y="2108"/>
                  </a:cubicBezTo>
                  <a:cubicBezTo>
                    <a:pt x="14139" y="4057"/>
                    <a:pt x="13020" y="7166"/>
                    <a:pt x="10532" y="8783"/>
                  </a:cubicBezTo>
                  <a:cubicBezTo>
                    <a:pt x="7547" y="10732"/>
                    <a:pt x="3898" y="9903"/>
                    <a:pt x="1949" y="13220"/>
                  </a:cubicBezTo>
                  <a:cubicBezTo>
                    <a:pt x="664" y="15500"/>
                    <a:pt x="1" y="18776"/>
                    <a:pt x="1784" y="20973"/>
                  </a:cubicBezTo>
                  <a:cubicBezTo>
                    <a:pt x="1742" y="22300"/>
                    <a:pt x="1701" y="27897"/>
                    <a:pt x="3442" y="30468"/>
                  </a:cubicBezTo>
                  <a:cubicBezTo>
                    <a:pt x="4603" y="32707"/>
                    <a:pt x="4603" y="33619"/>
                    <a:pt x="4603" y="33619"/>
                  </a:cubicBezTo>
                  <a:lnTo>
                    <a:pt x="2779" y="38470"/>
                  </a:lnTo>
                  <a:cubicBezTo>
                    <a:pt x="2654" y="38678"/>
                    <a:pt x="2654" y="38968"/>
                    <a:pt x="2696" y="39217"/>
                  </a:cubicBezTo>
                  <a:lnTo>
                    <a:pt x="3193" y="41870"/>
                  </a:lnTo>
                  <a:lnTo>
                    <a:pt x="8086" y="41870"/>
                  </a:lnTo>
                  <a:cubicBezTo>
                    <a:pt x="8086" y="41870"/>
                    <a:pt x="7049" y="40004"/>
                    <a:pt x="5723" y="39880"/>
                  </a:cubicBezTo>
                  <a:cubicBezTo>
                    <a:pt x="5059" y="39424"/>
                    <a:pt x="4935" y="38512"/>
                    <a:pt x="5474" y="37931"/>
                  </a:cubicBezTo>
                  <a:cubicBezTo>
                    <a:pt x="7132" y="35983"/>
                    <a:pt x="8335" y="33744"/>
                    <a:pt x="8998" y="31297"/>
                  </a:cubicBezTo>
                  <a:cubicBezTo>
                    <a:pt x="9371" y="30012"/>
                    <a:pt x="9537" y="28727"/>
                    <a:pt x="9869" y="27400"/>
                  </a:cubicBezTo>
                  <a:cubicBezTo>
                    <a:pt x="9993" y="26819"/>
                    <a:pt x="10200" y="26280"/>
                    <a:pt x="10366" y="25700"/>
                  </a:cubicBezTo>
                  <a:cubicBezTo>
                    <a:pt x="13310" y="26612"/>
                    <a:pt x="16378" y="27151"/>
                    <a:pt x="19446" y="27317"/>
                  </a:cubicBezTo>
                  <a:cubicBezTo>
                    <a:pt x="20193" y="27358"/>
                    <a:pt x="20981" y="27358"/>
                    <a:pt x="21727" y="27358"/>
                  </a:cubicBezTo>
                  <a:cubicBezTo>
                    <a:pt x="20732" y="32417"/>
                    <a:pt x="23717" y="41497"/>
                    <a:pt x="23717" y="41497"/>
                  </a:cubicBezTo>
                  <a:lnTo>
                    <a:pt x="28485" y="41497"/>
                  </a:lnTo>
                  <a:cubicBezTo>
                    <a:pt x="28278" y="40585"/>
                    <a:pt x="26039" y="39797"/>
                    <a:pt x="26039" y="39797"/>
                  </a:cubicBezTo>
                  <a:lnTo>
                    <a:pt x="26039" y="35983"/>
                  </a:lnTo>
                  <a:cubicBezTo>
                    <a:pt x="26039" y="35195"/>
                    <a:pt x="26288" y="34407"/>
                    <a:pt x="26785" y="33785"/>
                  </a:cubicBezTo>
                  <a:cubicBezTo>
                    <a:pt x="27283" y="33163"/>
                    <a:pt x="27905" y="32292"/>
                    <a:pt x="28610" y="31256"/>
                  </a:cubicBezTo>
                  <a:cubicBezTo>
                    <a:pt x="28900" y="30758"/>
                    <a:pt x="29107" y="30178"/>
                    <a:pt x="29190" y="29597"/>
                  </a:cubicBezTo>
                  <a:cubicBezTo>
                    <a:pt x="29356" y="28105"/>
                    <a:pt x="30517" y="26902"/>
                    <a:pt x="32010" y="26695"/>
                  </a:cubicBezTo>
                  <a:cubicBezTo>
                    <a:pt x="37317" y="25990"/>
                    <a:pt x="42624" y="23793"/>
                    <a:pt x="44904" y="18651"/>
                  </a:cubicBezTo>
                  <a:cubicBezTo>
                    <a:pt x="45651" y="16910"/>
                    <a:pt x="46065" y="15044"/>
                    <a:pt x="46107" y="13178"/>
                  </a:cubicBezTo>
                  <a:cubicBezTo>
                    <a:pt x="46107" y="12847"/>
                    <a:pt x="45775" y="11022"/>
                    <a:pt x="45982" y="10774"/>
                  </a:cubicBezTo>
                  <a:cubicBezTo>
                    <a:pt x="46126" y="10606"/>
                    <a:pt x="46374" y="10541"/>
                    <a:pt x="46697" y="10541"/>
                  </a:cubicBezTo>
                  <a:cubicBezTo>
                    <a:pt x="47795" y="10541"/>
                    <a:pt x="49762" y="11290"/>
                    <a:pt x="51448" y="11290"/>
                  </a:cubicBezTo>
                  <a:cubicBezTo>
                    <a:pt x="51844" y="11290"/>
                    <a:pt x="52225" y="11249"/>
                    <a:pt x="52575" y="11147"/>
                  </a:cubicBezTo>
                  <a:cubicBezTo>
                    <a:pt x="54855" y="10442"/>
                    <a:pt x="53984" y="6835"/>
                    <a:pt x="52616" y="6627"/>
                  </a:cubicBezTo>
                  <a:cubicBezTo>
                    <a:pt x="51248" y="6420"/>
                    <a:pt x="49880" y="6213"/>
                    <a:pt x="48885" y="4140"/>
                  </a:cubicBezTo>
                  <a:cubicBezTo>
                    <a:pt x="48220" y="2175"/>
                    <a:pt x="46851" y="976"/>
                    <a:pt x="44806" y="976"/>
                  </a:cubicBezTo>
                  <a:cubicBezTo>
                    <a:pt x="43916" y="976"/>
                    <a:pt x="42897" y="1203"/>
                    <a:pt x="41753" y="1693"/>
                  </a:cubicBezTo>
                  <a:cubicBezTo>
                    <a:pt x="37980" y="3269"/>
                    <a:pt x="39804" y="7954"/>
                    <a:pt x="39804" y="7954"/>
                  </a:cubicBezTo>
                  <a:cubicBezTo>
                    <a:pt x="40393" y="11361"/>
                    <a:pt x="38668" y="12986"/>
                    <a:pt x="36151" y="12986"/>
                  </a:cubicBezTo>
                  <a:cubicBezTo>
                    <a:pt x="35298" y="12986"/>
                    <a:pt x="34354" y="12799"/>
                    <a:pt x="33378" y="12432"/>
                  </a:cubicBezTo>
                  <a:cubicBezTo>
                    <a:pt x="33088" y="12308"/>
                    <a:pt x="32839" y="12183"/>
                    <a:pt x="32590" y="12059"/>
                  </a:cubicBezTo>
                  <a:cubicBezTo>
                    <a:pt x="29480" y="10234"/>
                    <a:pt x="28154" y="6130"/>
                    <a:pt x="26205" y="3310"/>
                  </a:cubicBezTo>
                  <a:cubicBezTo>
                    <a:pt x="24721" y="1167"/>
                    <a:pt x="22876" y="0"/>
                    <a:pt x="20905" y="0"/>
                  </a:cubicBezTo>
                  <a:close/>
                </a:path>
              </a:pathLst>
            </a:custGeom>
            <a:solidFill>
              <a:srgbClr val="DB8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24"/>
            <p:cNvSpPr/>
            <p:nvPr/>
          </p:nvSpPr>
          <p:spPr>
            <a:xfrm>
              <a:off x="1987125" y="4405825"/>
              <a:ext cx="84575" cy="108100"/>
            </a:xfrm>
            <a:custGeom>
              <a:avLst/>
              <a:gdLst/>
              <a:ahLst/>
              <a:cxnLst/>
              <a:rect l="l" t="t" r="r" b="b"/>
              <a:pathLst>
                <a:path w="3383" h="4324" extrusionOk="0">
                  <a:moveTo>
                    <a:pt x="1475" y="1"/>
                  </a:moveTo>
                  <a:cubicBezTo>
                    <a:pt x="591" y="1"/>
                    <a:pt x="1" y="1606"/>
                    <a:pt x="439" y="2665"/>
                  </a:cubicBezTo>
                  <a:cubicBezTo>
                    <a:pt x="812" y="3619"/>
                    <a:pt x="1683" y="4241"/>
                    <a:pt x="2678" y="4324"/>
                  </a:cubicBezTo>
                  <a:cubicBezTo>
                    <a:pt x="3258" y="4324"/>
                    <a:pt x="3383" y="3287"/>
                    <a:pt x="3383" y="3287"/>
                  </a:cubicBezTo>
                  <a:cubicBezTo>
                    <a:pt x="3383" y="3287"/>
                    <a:pt x="2926" y="592"/>
                    <a:pt x="1848" y="94"/>
                  </a:cubicBezTo>
                  <a:cubicBezTo>
                    <a:pt x="1720" y="30"/>
                    <a:pt x="1595" y="1"/>
                    <a:pt x="1475" y="1"/>
                  </a:cubicBezTo>
                  <a:close/>
                </a:path>
              </a:pathLst>
            </a:custGeom>
            <a:solidFill>
              <a:srgbClr val="DB8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24"/>
            <p:cNvSpPr/>
            <p:nvPr/>
          </p:nvSpPr>
          <p:spPr>
            <a:xfrm>
              <a:off x="2253075" y="4583350"/>
              <a:ext cx="156550" cy="123575"/>
            </a:xfrm>
            <a:custGeom>
              <a:avLst/>
              <a:gdLst/>
              <a:ahLst/>
              <a:cxnLst/>
              <a:rect l="l" t="t" r="r" b="b"/>
              <a:pathLst>
                <a:path w="6262" h="4943" extrusionOk="0">
                  <a:moveTo>
                    <a:pt x="2530" y="1"/>
                  </a:moveTo>
                  <a:cubicBezTo>
                    <a:pt x="0" y="2074"/>
                    <a:pt x="788" y="3939"/>
                    <a:pt x="871" y="4727"/>
                  </a:cubicBezTo>
                  <a:cubicBezTo>
                    <a:pt x="1460" y="4869"/>
                    <a:pt x="2061" y="4943"/>
                    <a:pt x="2662" y="4943"/>
                  </a:cubicBezTo>
                  <a:cubicBezTo>
                    <a:pt x="3118" y="4943"/>
                    <a:pt x="3574" y="4900"/>
                    <a:pt x="4022" y="4810"/>
                  </a:cubicBezTo>
                  <a:cubicBezTo>
                    <a:pt x="6261" y="4147"/>
                    <a:pt x="5390" y="540"/>
                    <a:pt x="4022" y="332"/>
                  </a:cubicBezTo>
                  <a:cubicBezTo>
                    <a:pt x="3525" y="291"/>
                    <a:pt x="3027" y="166"/>
                    <a:pt x="2530" y="1"/>
                  </a:cubicBezTo>
                  <a:close/>
                </a:path>
              </a:pathLst>
            </a:custGeom>
            <a:solidFill>
              <a:srgbClr val="F9A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24"/>
            <p:cNvSpPr/>
            <p:nvPr/>
          </p:nvSpPr>
          <p:spPr>
            <a:xfrm>
              <a:off x="933550" y="4768550"/>
              <a:ext cx="209400" cy="409800"/>
            </a:xfrm>
            <a:custGeom>
              <a:avLst/>
              <a:gdLst/>
              <a:ahLst/>
              <a:cxnLst/>
              <a:rect l="l" t="t" r="r" b="b"/>
              <a:pathLst>
                <a:path w="8376" h="16392" extrusionOk="0">
                  <a:moveTo>
                    <a:pt x="6555" y="1"/>
                  </a:moveTo>
                  <a:cubicBezTo>
                    <a:pt x="6397" y="1"/>
                    <a:pt x="6229" y="31"/>
                    <a:pt x="6054" y="97"/>
                  </a:cubicBezTo>
                  <a:cubicBezTo>
                    <a:pt x="5639" y="305"/>
                    <a:pt x="5224" y="553"/>
                    <a:pt x="4851" y="802"/>
                  </a:cubicBezTo>
                  <a:cubicBezTo>
                    <a:pt x="4478" y="1051"/>
                    <a:pt x="4105" y="1341"/>
                    <a:pt x="3815" y="1673"/>
                  </a:cubicBezTo>
                  <a:cubicBezTo>
                    <a:pt x="3110" y="2336"/>
                    <a:pt x="2571" y="3124"/>
                    <a:pt x="2280" y="4036"/>
                  </a:cubicBezTo>
                  <a:cubicBezTo>
                    <a:pt x="1949" y="4948"/>
                    <a:pt x="1907" y="5902"/>
                    <a:pt x="2156" y="6856"/>
                  </a:cubicBezTo>
                  <a:cubicBezTo>
                    <a:pt x="2198" y="7063"/>
                    <a:pt x="2239" y="7270"/>
                    <a:pt x="2322" y="7478"/>
                  </a:cubicBezTo>
                  <a:lnTo>
                    <a:pt x="2571" y="8099"/>
                  </a:lnTo>
                  <a:cubicBezTo>
                    <a:pt x="2695" y="8473"/>
                    <a:pt x="2861" y="8804"/>
                    <a:pt x="2944" y="9136"/>
                  </a:cubicBezTo>
                  <a:cubicBezTo>
                    <a:pt x="3483" y="10463"/>
                    <a:pt x="3607" y="11914"/>
                    <a:pt x="3317" y="13282"/>
                  </a:cubicBezTo>
                  <a:cubicBezTo>
                    <a:pt x="3151" y="13946"/>
                    <a:pt x="2737" y="14526"/>
                    <a:pt x="2239" y="14982"/>
                  </a:cubicBezTo>
                  <a:cubicBezTo>
                    <a:pt x="1659" y="15397"/>
                    <a:pt x="995" y="15687"/>
                    <a:pt x="290" y="15770"/>
                  </a:cubicBezTo>
                  <a:cubicBezTo>
                    <a:pt x="124" y="15770"/>
                    <a:pt x="0" y="15936"/>
                    <a:pt x="0" y="16102"/>
                  </a:cubicBezTo>
                  <a:cubicBezTo>
                    <a:pt x="42" y="16268"/>
                    <a:pt x="166" y="16392"/>
                    <a:pt x="332" y="16392"/>
                  </a:cubicBezTo>
                  <a:cubicBezTo>
                    <a:pt x="1202" y="16392"/>
                    <a:pt x="2032" y="16143"/>
                    <a:pt x="2737" y="15687"/>
                  </a:cubicBezTo>
                  <a:cubicBezTo>
                    <a:pt x="3483" y="15189"/>
                    <a:pt x="4063" y="14485"/>
                    <a:pt x="4354" y="13655"/>
                  </a:cubicBezTo>
                  <a:cubicBezTo>
                    <a:pt x="4685" y="12868"/>
                    <a:pt x="4810" y="11997"/>
                    <a:pt x="4810" y="11168"/>
                  </a:cubicBezTo>
                  <a:cubicBezTo>
                    <a:pt x="4810" y="10338"/>
                    <a:pt x="4685" y="9509"/>
                    <a:pt x="4478" y="8680"/>
                  </a:cubicBezTo>
                  <a:cubicBezTo>
                    <a:pt x="4395" y="8265"/>
                    <a:pt x="4271" y="7892"/>
                    <a:pt x="4146" y="7478"/>
                  </a:cubicBezTo>
                  <a:lnTo>
                    <a:pt x="4022" y="7021"/>
                  </a:lnTo>
                  <a:cubicBezTo>
                    <a:pt x="3980" y="6856"/>
                    <a:pt x="3980" y="6690"/>
                    <a:pt x="3939" y="6524"/>
                  </a:cubicBezTo>
                  <a:cubicBezTo>
                    <a:pt x="3856" y="5943"/>
                    <a:pt x="3939" y="5321"/>
                    <a:pt x="4229" y="4782"/>
                  </a:cubicBezTo>
                  <a:cubicBezTo>
                    <a:pt x="4478" y="4202"/>
                    <a:pt x="4851" y="3746"/>
                    <a:pt x="5349" y="3373"/>
                  </a:cubicBezTo>
                  <a:cubicBezTo>
                    <a:pt x="5597" y="3165"/>
                    <a:pt x="5846" y="3000"/>
                    <a:pt x="6136" y="2875"/>
                  </a:cubicBezTo>
                  <a:cubicBezTo>
                    <a:pt x="6427" y="2709"/>
                    <a:pt x="6675" y="2585"/>
                    <a:pt x="6966" y="2502"/>
                  </a:cubicBezTo>
                  <a:lnTo>
                    <a:pt x="7090" y="2419"/>
                  </a:lnTo>
                  <a:cubicBezTo>
                    <a:pt x="8375" y="1795"/>
                    <a:pt x="7775" y="1"/>
                    <a:pt x="6555" y="1"/>
                  </a:cubicBezTo>
                  <a:close/>
                </a:path>
              </a:pathLst>
            </a:custGeom>
            <a:solidFill>
              <a:srgbClr val="DB8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24"/>
            <p:cNvSpPr/>
            <p:nvPr/>
          </p:nvSpPr>
          <p:spPr>
            <a:xfrm>
              <a:off x="836100" y="5122275"/>
              <a:ext cx="172100" cy="90775"/>
            </a:xfrm>
            <a:custGeom>
              <a:avLst/>
              <a:gdLst/>
              <a:ahLst/>
              <a:cxnLst/>
              <a:rect l="l" t="t" r="r" b="b"/>
              <a:pathLst>
                <a:path w="6884" h="3631" extrusionOk="0">
                  <a:moveTo>
                    <a:pt x="4229" y="0"/>
                  </a:moveTo>
                  <a:cubicBezTo>
                    <a:pt x="3461" y="0"/>
                    <a:pt x="2668" y="329"/>
                    <a:pt x="2198" y="916"/>
                  </a:cubicBezTo>
                  <a:cubicBezTo>
                    <a:pt x="1618" y="1662"/>
                    <a:pt x="871" y="2284"/>
                    <a:pt x="1" y="2658"/>
                  </a:cubicBezTo>
                  <a:cubicBezTo>
                    <a:pt x="1002" y="3291"/>
                    <a:pt x="2191" y="3630"/>
                    <a:pt x="3395" y="3630"/>
                  </a:cubicBezTo>
                  <a:cubicBezTo>
                    <a:pt x="3687" y="3630"/>
                    <a:pt x="3980" y="3610"/>
                    <a:pt x="4271" y="3570"/>
                  </a:cubicBezTo>
                  <a:cubicBezTo>
                    <a:pt x="6883" y="3238"/>
                    <a:pt x="6220" y="1331"/>
                    <a:pt x="6220" y="1331"/>
                  </a:cubicBezTo>
                  <a:cubicBezTo>
                    <a:pt x="5913" y="411"/>
                    <a:pt x="5087" y="0"/>
                    <a:pt x="4229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24"/>
            <p:cNvSpPr/>
            <p:nvPr/>
          </p:nvSpPr>
          <p:spPr>
            <a:xfrm>
              <a:off x="2142150" y="4505875"/>
              <a:ext cx="90200" cy="74100"/>
            </a:xfrm>
            <a:custGeom>
              <a:avLst/>
              <a:gdLst/>
              <a:ahLst/>
              <a:cxnLst/>
              <a:rect l="l" t="t" r="r" b="b"/>
              <a:pathLst>
                <a:path w="3608" h="2964" extrusionOk="0">
                  <a:moveTo>
                    <a:pt x="1820" y="1"/>
                  </a:moveTo>
                  <a:cubicBezTo>
                    <a:pt x="1668" y="1"/>
                    <a:pt x="1516" y="24"/>
                    <a:pt x="1369" y="73"/>
                  </a:cubicBezTo>
                  <a:cubicBezTo>
                    <a:pt x="84" y="487"/>
                    <a:pt x="1" y="2229"/>
                    <a:pt x="1203" y="2809"/>
                  </a:cubicBezTo>
                  <a:cubicBezTo>
                    <a:pt x="1415" y="2915"/>
                    <a:pt x="1633" y="2963"/>
                    <a:pt x="1844" y="2963"/>
                  </a:cubicBezTo>
                  <a:cubicBezTo>
                    <a:pt x="2789" y="2963"/>
                    <a:pt x="3608" y="2002"/>
                    <a:pt x="3235" y="985"/>
                  </a:cubicBezTo>
                  <a:cubicBezTo>
                    <a:pt x="3035" y="386"/>
                    <a:pt x="2435" y="1"/>
                    <a:pt x="182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24"/>
            <p:cNvSpPr/>
            <p:nvPr/>
          </p:nvSpPr>
          <p:spPr>
            <a:xfrm>
              <a:off x="2177425" y="4508100"/>
              <a:ext cx="32000" cy="26125"/>
            </a:xfrm>
            <a:custGeom>
              <a:avLst/>
              <a:gdLst/>
              <a:ahLst/>
              <a:cxnLst/>
              <a:rect l="l" t="t" r="r" b="b"/>
              <a:pathLst>
                <a:path w="1280" h="1045" extrusionOk="0">
                  <a:moveTo>
                    <a:pt x="705" y="1"/>
                  </a:moveTo>
                  <a:cubicBezTo>
                    <a:pt x="356" y="1"/>
                    <a:pt x="0" y="317"/>
                    <a:pt x="207" y="730"/>
                  </a:cubicBezTo>
                  <a:cubicBezTo>
                    <a:pt x="301" y="949"/>
                    <a:pt x="483" y="1044"/>
                    <a:pt x="667" y="1044"/>
                  </a:cubicBezTo>
                  <a:cubicBezTo>
                    <a:pt x="971" y="1044"/>
                    <a:pt x="1279" y="786"/>
                    <a:pt x="1202" y="398"/>
                  </a:cubicBezTo>
                  <a:cubicBezTo>
                    <a:pt x="1124" y="117"/>
                    <a:pt x="916" y="1"/>
                    <a:pt x="7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24"/>
            <p:cNvSpPr/>
            <p:nvPr/>
          </p:nvSpPr>
          <p:spPr>
            <a:xfrm>
              <a:off x="1367850" y="4425975"/>
              <a:ext cx="359725" cy="190225"/>
            </a:xfrm>
            <a:custGeom>
              <a:avLst/>
              <a:gdLst/>
              <a:ahLst/>
              <a:cxnLst/>
              <a:rect l="l" t="t" r="r" b="b"/>
              <a:pathLst>
                <a:path w="14389" h="7609" extrusionOk="0">
                  <a:moveTo>
                    <a:pt x="7679" y="0"/>
                  </a:moveTo>
                  <a:cubicBezTo>
                    <a:pt x="6180" y="0"/>
                    <a:pt x="4609" y="675"/>
                    <a:pt x="3069" y="2108"/>
                  </a:cubicBezTo>
                  <a:cubicBezTo>
                    <a:pt x="1867" y="3227"/>
                    <a:pt x="996" y="4679"/>
                    <a:pt x="1" y="6005"/>
                  </a:cubicBezTo>
                  <a:cubicBezTo>
                    <a:pt x="27" y="6135"/>
                    <a:pt x="85" y="6200"/>
                    <a:pt x="176" y="6200"/>
                  </a:cubicBezTo>
                  <a:cubicBezTo>
                    <a:pt x="230" y="6200"/>
                    <a:pt x="296" y="6176"/>
                    <a:pt x="374" y="6130"/>
                  </a:cubicBezTo>
                  <a:lnTo>
                    <a:pt x="2240" y="5010"/>
                  </a:lnTo>
                  <a:lnTo>
                    <a:pt x="2240" y="5010"/>
                  </a:lnTo>
                  <a:cubicBezTo>
                    <a:pt x="2198" y="5757"/>
                    <a:pt x="1991" y="6503"/>
                    <a:pt x="1618" y="7166"/>
                  </a:cubicBezTo>
                  <a:cubicBezTo>
                    <a:pt x="1752" y="7197"/>
                    <a:pt x="1890" y="7213"/>
                    <a:pt x="2027" y="7213"/>
                  </a:cubicBezTo>
                  <a:cubicBezTo>
                    <a:pt x="2439" y="7213"/>
                    <a:pt x="2851" y="7073"/>
                    <a:pt x="3193" y="6793"/>
                  </a:cubicBezTo>
                  <a:cubicBezTo>
                    <a:pt x="3608" y="6420"/>
                    <a:pt x="3981" y="6005"/>
                    <a:pt x="4313" y="5549"/>
                  </a:cubicBezTo>
                  <a:cubicBezTo>
                    <a:pt x="4396" y="6130"/>
                    <a:pt x="4644" y="6710"/>
                    <a:pt x="5059" y="7208"/>
                  </a:cubicBezTo>
                  <a:cubicBezTo>
                    <a:pt x="5297" y="7470"/>
                    <a:pt x="5631" y="7609"/>
                    <a:pt x="5967" y="7609"/>
                  </a:cubicBezTo>
                  <a:cubicBezTo>
                    <a:pt x="6215" y="7609"/>
                    <a:pt x="6464" y="7532"/>
                    <a:pt x="6676" y="7374"/>
                  </a:cubicBezTo>
                  <a:cubicBezTo>
                    <a:pt x="7132" y="6959"/>
                    <a:pt x="7049" y="6171"/>
                    <a:pt x="7422" y="5674"/>
                  </a:cubicBezTo>
                  <a:cubicBezTo>
                    <a:pt x="7879" y="6005"/>
                    <a:pt x="8252" y="6379"/>
                    <a:pt x="8625" y="6793"/>
                  </a:cubicBezTo>
                  <a:cubicBezTo>
                    <a:pt x="8893" y="7013"/>
                    <a:pt x="9248" y="7160"/>
                    <a:pt x="9562" y="7160"/>
                  </a:cubicBezTo>
                  <a:cubicBezTo>
                    <a:pt x="9781" y="7160"/>
                    <a:pt x="9981" y="7088"/>
                    <a:pt x="10117" y="6918"/>
                  </a:cubicBezTo>
                  <a:cubicBezTo>
                    <a:pt x="10532" y="6461"/>
                    <a:pt x="10200" y="5674"/>
                    <a:pt x="10574" y="5218"/>
                  </a:cubicBezTo>
                  <a:lnTo>
                    <a:pt x="12315" y="6586"/>
                  </a:lnTo>
                  <a:cubicBezTo>
                    <a:pt x="12481" y="6752"/>
                    <a:pt x="12688" y="6876"/>
                    <a:pt x="12937" y="6918"/>
                  </a:cubicBezTo>
                  <a:cubicBezTo>
                    <a:pt x="13269" y="6835"/>
                    <a:pt x="13476" y="6586"/>
                    <a:pt x="13517" y="6296"/>
                  </a:cubicBezTo>
                  <a:cubicBezTo>
                    <a:pt x="13517" y="5964"/>
                    <a:pt x="13476" y="5674"/>
                    <a:pt x="13352" y="5383"/>
                  </a:cubicBezTo>
                  <a:lnTo>
                    <a:pt x="13352" y="5383"/>
                  </a:lnTo>
                  <a:cubicBezTo>
                    <a:pt x="13600" y="5549"/>
                    <a:pt x="13849" y="5632"/>
                    <a:pt x="14139" y="5674"/>
                  </a:cubicBezTo>
                  <a:cubicBezTo>
                    <a:pt x="14222" y="5674"/>
                    <a:pt x="14305" y="5674"/>
                    <a:pt x="14388" y="5632"/>
                  </a:cubicBezTo>
                  <a:cubicBezTo>
                    <a:pt x="13973" y="4844"/>
                    <a:pt x="13476" y="4057"/>
                    <a:pt x="12978" y="3310"/>
                  </a:cubicBezTo>
                  <a:cubicBezTo>
                    <a:pt x="11495" y="1167"/>
                    <a:pt x="9650" y="0"/>
                    <a:pt x="7679" y="0"/>
                  </a:cubicBezTo>
                  <a:close/>
                </a:path>
              </a:pathLst>
            </a:custGeom>
            <a:solidFill>
              <a:srgbClr val="F9A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3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8" name="Google Shape;3008;p25"/>
          <p:cNvGrpSpPr/>
          <p:nvPr/>
        </p:nvGrpSpPr>
        <p:grpSpPr>
          <a:xfrm rot="-3336459">
            <a:off x="6729402" y="3963842"/>
            <a:ext cx="992943" cy="761419"/>
            <a:chOff x="3531325" y="2569250"/>
            <a:chExt cx="630475" cy="483425"/>
          </a:xfrm>
        </p:grpSpPr>
        <p:sp>
          <p:nvSpPr>
            <p:cNvPr id="3009" name="Google Shape;3009;p25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25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25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25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25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25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25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25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25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25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9" name="Google Shape;3019;p25"/>
          <p:cNvGrpSpPr/>
          <p:nvPr/>
        </p:nvGrpSpPr>
        <p:grpSpPr>
          <a:xfrm flipH="1">
            <a:off x="-66400" y="2661732"/>
            <a:ext cx="2347524" cy="1621258"/>
            <a:chOff x="2420700" y="4469325"/>
            <a:chExt cx="1453575" cy="1003875"/>
          </a:xfrm>
        </p:grpSpPr>
        <p:sp>
          <p:nvSpPr>
            <p:cNvPr id="3020" name="Google Shape;3020;p25"/>
            <p:cNvSpPr/>
            <p:nvPr/>
          </p:nvSpPr>
          <p:spPr>
            <a:xfrm>
              <a:off x="3111675" y="4615625"/>
              <a:ext cx="269200" cy="478925"/>
            </a:xfrm>
            <a:custGeom>
              <a:avLst/>
              <a:gdLst/>
              <a:ahLst/>
              <a:cxnLst/>
              <a:rect l="l" t="t" r="r" b="b"/>
              <a:pathLst>
                <a:path w="10768" h="19157" extrusionOk="0">
                  <a:moveTo>
                    <a:pt x="8966" y="0"/>
                  </a:moveTo>
                  <a:cubicBezTo>
                    <a:pt x="7058" y="0"/>
                    <a:pt x="0" y="9313"/>
                    <a:pt x="1521" y="17119"/>
                  </a:cubicBezTo>
                  <a:cubicBezTo>
                    <a:pt x="1723" y="17960"/>
                    <a:pt x="3809" y="19156"/>
                    <a:pt x="5696" y="19156"/>
                  </a:cubicBezTo>
                  <a:cubicBezTo>
                    <a:pt x="6134" y="19156"/>
                    <a:pt x="6562" y="19092"/>
                    <a:pt x="6953" y="18943"/>
                  </a:cubicBezTo>
                  <a:cubicBezTo>
                    <a:pt x="5419" y="13636"/>
                    <a:pt x="6248" y="7956"/>
                    <a:pt x="9233" y="3312"/>
                  </a:cubicBezTo>
                  <a:cubicBezTo>
                    <a:pt x="9938" y="2607"/>
                    <a:pt x="10767" y="783"/>
                    <a:pt x="9150" y="36"/>
                  </a:cubicBezTo>
                  <a:cubicBezTo>
                    <a:pt x="9096" y="12"/>
                    <a:pt x="9034" y="0"/>
                    <a:pt x="8966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25"/>
            <p:cNvSpPr/>
            <p:nvPr/>
          </p:nvSpPr>
          <p:spPr>
            <a:xfrm>
              <a:off x="2796225" y="4539500"/>
              <a:ext cx="282025" cy="446575"/>
            </a:xfrm>
            <a:custGeom>
              <a:avLst/>
              <a:gdLst/>
              <a:ahLst/>
              <a:cxnLst/>
              <a:rect l="l" t="t" r="r" b="b"/>
              <a:pathLst>
                <a:path w="11281" h="17863" extrusionOk="0">
                  <a:moveTo>
                    <a:pt x="9053" y="1"/>
                  </a:moveTo>
                  <a:cubicBezTo>
                    <a:pt x="8396" y="1"/>
                    <a:pt x="7625" y="234"/>
                    <a:pt x="6800" y="842"/>
                  </a:cubicBezTo>
                  <a:cubicBezTo>
                    <a:pt x="1" y="7642"/>
                    <a:pt x="83" y="16681"/>
                    <a:pt x="83" y="16681"/>
                  </a:cubicBezTo>
                  <a:cubicBezTo>
                    <a:pt x="1323" y="17458"/>
                    <a:pt x="3200" y="17863"/>
                    <a:pt x="4805" y="17863"/>
                  </a:cubicBezTo>
                  <a:cubicBezTo>
                    <a:pt x="6369" y="17863"/>
                    <a:pt x="7674" y="17479"/>
                    <a:pt x="7878" y="16681"/>
                  </a:cubicBezTo>
                  <a:cubicBezTo>
                    <a:pt x="6178" y="10752"/>
                    <a:pt x="10864" y="2916"/>
                    <a:pt x="11112" y="1755"/>
                  </a:cubicBezTo>
                  <a:cubicBezTo>
                    <a:pt x="11280" y="1000"/>
                    <a:pt x="10412" y="1"/>
                    <a:pt x="9053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25"/>
            <p:cNvSpPr/>
            <p:nvPr/>
          </p:nvSpPr>
          <p:spPr>
            <a:xfrm>
              <a:off x="2420700" y="4469325"/>
              <a:ext cx="1285825" cy="300350"/>
            </a:xfrm>
            <a:custGeom>
              <a:avLst/>
              <a:gdLst/>
              <a:ahLst/>
              <a:cxnLst/>
              <a:rect l="l" t="t" r="r" b="b"/>
              <a:pathLst>
                <a:path w="51433" h="12014" extrusionOk="0">
                  <a:moveTo>
                    <a:pt x="3039" y="1"/>
                  </a:moveTo>
                  <a:cubicBezTo>
                    <a:pt x="1374" y="1"/>
                    <a:pt x="1" y="2192"/>
                    <a:pt x="1588" y="3649"/>
                  </a:cubicBezTo>
                  <a:cubicBezTo>
                    <a:pt x="3329" y="5184"/>
                    <a:pt x="5361" y="6303"/>
                    <a:pt x="7558" y="6966"/>
                  </a:cubicBezTo>
                  <a:cubicBezTo>
                    <a:pt x="9631" y="7588"/>
                    <a:pt x="11705" y="8003"/>
                    <a:pt x="13861" y="8169"/>
                  </a:cubicBezTo>
                  <a:cubicBezTo>
                    <a:pt x="14897" y="8293"/>
                    <a:pt x="15892" y="8335"/>
                    <a:pt x="16929" y="8418"/>
                  </a:cubicBezTo>
                  <a:cubicBezTo>
                    <a:pt x="17965" y="8459"/>
                    <a:pt x="19002" y="8459"/>
                    <a:pt x="20038" y="8459"/>
                  </a:cubicBezTo>
                  <a:cubicBezTo>
                    <a:pt x="22112" y="8418"/>
                    <a:pt x="24102" y="8252"/>
                    <a:pt x="26050" y="8210"/>
                  </a:cubicBezTo>
                  <a:cubicBezTo>
                    <a:pt x="26803" y="8161"/>
                    <a:pt x="27555" y="8138"/>
                    <a:pt x="28307" y="8138"/>
                  </a:cubicBezTo>
                  <a:cubicBezTo>
                    <a:pt x="29462" y="8138"/>
                    <a:pt x="30617" y="8193"/>
                    <a:pt x="31772" y="8293"/>
                  </a:cubicBezTo>
                  <a:cubicBezTo>
                    <a:pt x="33679" y="8459"/>
                    <a:pt x="35628" y="8791"/>
                    <a:pt x="37535" y="9122"/>
                  </a:cubicBezTo>
                  <a:cubicBezTo>
                    <a:pt x="41391" y="9869"/>
                    <a:pt x="45206" y="10781"/>
                    <a:pt x="48979" y="11942"/>
                  </a:cubicBezTo>
                  <a:cubicBezTo>
                    <a:pt x="49142" y="11991"/>
                    <a:pt x="49297" y="12014"/>
                    <a:pt x="49443" y="12014"/>
                  </a:cubicBezTo>
                  <a:cubicBezTo>
                    <a:pt x="50892" y="12014"/>
                    <a:pt x="51432" y="9778"/>
                    <a:pt x="49850" y="9288"/>
                  </a:cubicBezTo>
                  <a:cubicBezTo>
                    <a:pt x="45994" y="8003"/>
                    <a:pt x="42096" y="6925"/>
                    <a:pt x="38157" y="6096"/>
                  </a:cubicBezTo>
                  <a:cubicBezTo>
                    <a:pt x="36209" y="5640"/>
                    <a:pt x="34177" y="5266"/>
                    <a:pt x="32145" y="5018"/>
                  </a:cubicBezTo>
                  <a:cubicBezTo>
                    <a:pt x="31109" y="4893"/>
                    <a:pt x="30114" y="4769"/>
                    <a:pt x="29036" y="4769"/>
                  </a:cubicBezTo>
                  <a:cubicBezTo>
                    <a:pt x="27958" y="4727"/>
                    <a:pt x="26921" y="4727"/>
                    <a:pt x="25926" y="4727"/>
                  </a:cubicBezTo>
                  <a:cubicBezTo>
                    <a:pt x="23894" y="4727"/>
                    <a:pt x="21904" y="4810"/>
                    <a:pt x="19997" y="4810"/>
                  </a:cubicBezTo>
                  <a:cubicBezTo>
                    <a:pt x="19002" y="4810"/>
                    <a:pt x="18090" y="4769"/>
                    <a:pt x="17136" y="4686"/>
                  </a:cubicBezTo>
                  <a:cubicBezTo>
                    <a:pt x="16141" y="4603"/>
                    <a:pt x="15187" y="4520"/>
                    <a:pt x="14275" y="4396"/>
                  </a:cubicBezTo>
                  <a:cubicBezTo>
                    <a:pt x="12409" y="4147"/>
                    <a:pt x="10585" y="3774"/>
                    <a:pt x="8844" y="3193"/>
                  </a:cubicBezTo>
                  <a:cubicBezTo>
                    <a:pt x="7227" y="2654"/>
                    <a:pt x="5734" y="1784"/>
                    <a:pt x="4490" y="664"/>
                  </a:cubicBezTo>
                  <a:lnTo>
                    <a:pt x="4490" y="623"/>
                  </a:lnTo>
                  <a:lnTo>
                    <a:pt x="4449" y="581"/>
                  </a:lnTo>
                  <a:cubicBezTo>
                    <a:pt x="3995" y="173"/>
                    <a:pt x="3505" y="1"/>
                    <a:pt x="3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25"/>
            <p:cNvSpPr/>
            <p:nvPr/>
          </p:nvSpPr>
          <p:spPr>
            <a:xfrm>
              <a:off x="3142425" y="4832125"/>
              <a:ext cx="143075" cy="262425"/>
            </a:xfrm>
            <a:custGeom>
              <a:avLst/>
              <a:gdLst/>
              <a:ahLst/>
              <a:cxnLst/>
              <a:rect l="l" t="t" r="r" b="b"/>
              <a:pathLst>
                <a:path w="5723" h="10497" extrusionOk="0">
                  <a:moveTo>
                    <a:pt x="5640" y="1"/>
                  </a:moveTo>
                  <a:cubicBezTo>
                    <a:pt x="4769" y="913"/>
                    <a:pt x="4064" y="1949"/>
                    <a:pt x="3650" y="3152"/>
                  </a:cubicBezTo>
                  <a:cubicBezTo>
                    <a:pt x="3290" y="3991"/>
                    <a:pt x="2468" y="4522"/>
                    <a:pt x="1555" y="4522"/>
                  </a:cubicBezTo>
                  <a:cubicBezTo>
                    <a:pt x="1521" y="4522"/>
                    <a:pt x="1486" y="4521"/>
                    <a:pt x="1452" y="4520"/>
                  </a:cubicBezTo>
                  <a:cubicBezTo>
                    <a:pt x="996" y="4478"/>
                    <a:pt x="540" y="4437"/>
                    <a:pt x="167" y="4437"/>
                  </a:cubicBezTo>
                  <a:cubicBezTo>
                    <a:pt x="1" y="5764"/>
                    <a:pt x="42" y="7132"/>
                    <a:pt x="291" y="8459"/>
                  </a:cubicBezTo>
                  <a:cubicBezTo>
                    <a:pt x="493" y="9300"/>
                    <a:pt x="2579" y="10496"/>
                    <a:pt x="4466" y="10496"/>
                  </a:cubicBezTo>
                  <a:cubicBezTo>
                    <a:pt x="4904" y="10496"/>
                    <a:pt x="5332" y="10432"/>
                    <a:pt x="5723" y="10283"/>
                  </a:cubicBezTo>
                  <a:cubicBezTo>
                    <a:pt x="4728" y="6925"/>
                    <a:pt x="4728" y="3359"/>
                    <a:pt x="5640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25"/>
            <p:cNvSpPr/>
            <p:nvPr/>
          </p:nvSpPr>
          <p:spPr>
            <a:xfrm>
              <a:off x="2798300" y="4775125"/>
              <a:ext cx="194900" cy="210950"/>
            </a:xfrm>
            <a:custGeom>
              <a:avLst/>
              <a:gdLst/>
              <a:ahLst/>
              <a:cxnLst/>
              <a:rect l="l" t="t" r="r" b="b"/>
              <a:pathLst>
                <a:path w="7796" h="8438" extrusionOk="0">
                  <a:moveTo>
                    <a:pt x="1410" y="0"/>
                  </a:moveTo>
                  <a:cubicBezTo>
                    <a:pt x="539" y="2322"/>
                    <a:pt x="83" y="4768"/>
                    <a:pt x="0" y="7256"/>
                  </a:cubicBezTo>
                  <a:cubicBezTo>
                    <a:pt x="1240" y="8033"/>
                    <a:pt x="3117" y="8438"/>
                    <a:pt x="4722" y="8438"/>
                  </a:cubicBezTo>
                  <a:cubicBezTo>
                    <a:pt x="6286" y="8438"/>
                    <a:pt x="7591" y="8054"/>
                    <a:pt x="7795" y="7256"/>
                  </a:cubicBezTo>
                  <a:cubicBezTo>
                    <a:pt x="7381" y="5680"/>
                    <a:pt x="7256" y="4105"/>
                    <a:pt x="7505" y="2488"/>
                  </a:cubicBezTo>
                  <a:cubicBezTo>
                    <a:pt x="5722" y="1161"/>
                    <a:pt x="3608" y="290"/>
                    <a:pt x="1410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25"/>
            <p:cNvSpPr/>
            <p:nvPr/>
          </p:nvSpPr>
          <p:spPr>
            <a:xfrm>
              <a:off x="3589200" y="5344175"/>
              <a:ext cx="177125" cy="83000"/>
            </a:xfrm>
            <a:custGeom>
              <a:avLst/>
              <a:gdLst/>
              <a:ahLst/>
              <a:cxnLst/>
              <a:rect l="l" t="t" r="r" b="b"/>
              <a:pathLst>
                <a:path w="7085" h="3320" extrusionOk="0">
                  <a:moveTo>
                    <a:pt x="7007" y="1"/>
                  </a:moveTo>
                  <a:lnTo>
                    <a:pt x="7007" y="1"/>
                  </a:lnTo>
                  <a:cubicBezTo>
                    <a:pt x="4435" y="1920"/>
                    <a:pt x="761" y="1991"/>
                    <a:pt x="231" y="1991"/>
                  </a:cubicBezTo>
                  <a:cubicBezTo>
                    <a:pt x="188" y="1991"/>
                    <a:pt x="166" y="1991"/>
                    <a:pt x="166" y="1991"/>
                  </a:cubicBezTo>
                  <a:lnTo>
                    <a:pt x="166" y="1991"/>
                  </a:lnTo>
                  <a:cubicBezTo>
                    <a:pt x="0" y="2613"/>
                    <a:pt x="415" y="3235"/>
                    <a:pt x="1078" y="3276"/>
                  </a:cubicBezTo>
                  <a:cubicBezTo>
                    <a:pt x="1227" y="3306"/>
                    <a:pt x="1385" y="3319"/>
                    <a:pt x="1550" y="3319"/>
                  </a:cubicBezTo>
                  <a:cubicBezTo>
                    <a:pt x="3722" y="3319"/>
                    <a:pt x="7084" y="926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25"/>
            <p:cNvSpPr/>
            <p:nvPr/>
          </p:nvSpPr>
          <p:spPr>
            <a:xfrm>
              <a:off x="3581925" y="5410525"/>
              <a:ext cx="220825" cy="62675"/>
            </a:xfrm>
            <a:custGeom>
              <a:avLst/>
              <a:gdLst/>
              <a:ahLst/>
              <a:cxnLst/>
              <a:rect l="l" t="t" r="r" b="b"/>
              <a:pathLst>
                <a:path w="8833" h="2507" extrusionOk="0">
                  <a:moveTo>
                    <a:pt x="8832" y="0"/>
                  </a:moveTo>
                  <a:lnTo>
                    <a:pt x="8832" y="0"/>
                  </a:lnTo>
                  <a:cubicBezTo>
                    <a:pt x="7174" y="738"/>
                    <a:pt x="5368" y="942"/>
                    <a:pt x="3873" y="942"/>
                  </a:cubicBezTo>
                  <a:cubicBezTo>
                    <a:pt x="2005" y="942"/>
                    <a:pt x="623" y="622"/>
                    <a:pt x="623" y="622"/>
                  </a:cubicBezTo>
                  <a:lnTo>
                    <a:pt x="623" y="622"/>
                  </a:lnTo>
                  <a:cubicBezTo>
                    <a:pt x="623" y="622"/>
                    <a:pt x="1" y="1825"/>
                    <a:pt x="1203" y="2281"/>
                  </a:cubicBezTo>
                  <a:cubicBezTo>
                    <a:pt x="1582" y="2438"/>
                    <a:pt x="2052" y="2507"/>
                    <a:pt x="2571" y="2507"/>
                  </a:cubicBezTo>
                  <a:cubicBezTo>
                    <a:pt x="5065" y="2507"/>
                    <a:pt x="8695" y="927"/>
                    <a:pt x="8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25"/>
            <p:cNvSpPr/>
            <p:nvPr/>
          </p:nvSpPr>
          <p:spPr>
            <a:xfrm>
              <a:off x="2546425" y="4524950"/>
              <a:ext cx="1103950" cy="942350"/>
            </a:xfrm>
            <a:custGeom>
              <a:avLst/>
              <a:gdLst/>
              <a:ahLst/>
              <a:cxnLst/>
              <a:rect l="l" t="t" r="r" b="b"/>
              <a:pathLst>
                <a:path w="44158" h="37694" extrusionOk="0">
                  <a:moveTo>
                    <a:pt x="7784" y="1"/>
                  </a:moveTo>
                  <a:cubicBezTo>
                    <a:pt x="7007" y="1"/>
                    <a:pt x="6077" y="360"/>
                    <a:pt x="5183" y="1341"/>
                  </a:cubicBezTo>
                  <a:cubicBezTo>
                    <a:pt x="0" y="9468"/>
                    <a:pt x="2032" y="18258"/>
                    <a:pt x="2032" y="18258"/>
                  </a:cubicBezTo>
                  <a:cubicBezTo>
                    <a:pt x="1949" y="18756"/>
                    <a:pt x="1949" y="19253"/>
                    <a:pt x="1990" y="19751"/>
                  </a:cubicBezTo>
                  <a:cubicBezTo>
                    <a:pt x="2405" y="23316"/>
                    <a:pt x="4934" y="29287"/>
                    <a:pt x="14346" y="30946"/>
                  </a:cubicBezTo>
                  <a:cubicBezTo>
                    <a:pt x="15492" y="31156"/>
                    <a:pt x="16638" y="31248"/>
                    <a:pt x="17765" y="31248"/>
                  </a:cubicBezTo>
                  <a:cubicBezTo>
                    <a:pt x="20635" y="31248"/>
                    <a:pt x="23385" y="30653"/>
                    <a:pt x="25707" y="29909"/>
                  </a:cubicBezTo>
                  <a:cubicBezTo>
                    <a:pt x="29132" y="36026"/>
                    <a:pt x="38776" y="37693"/>
                    <a:pt x="42041" y="37693"/>
                  </a:cubicBezTo>
                  <a:cubicBezTo>
                    <a:pt x="42649" y="37693"/>
                    <a:pt x="43036" y="37636"/>
                    <a:pt x="43121" y="37538"/>
                  </a:cubicBezTo>
                  <a:cubicBezTo>
                    <a:pt x="43660" y="36916"/>
                    <a:pt x="44157" y="34926"/>
                    <a:pt x="41877" y="34345"/>
                  </a:cubicBezTo>
                  <a:cubicBezTo>
                    <a:pt x="35782" y="33350"/>
                    <a:pt x="32424" y="30075"/>
                    <a:pt x="30765" y="27836"/>
                  </a:cubicBezTo>
                  <a:cubicBezTo>
                    <a:pt x="32050" y="27172"/>
                    <a:pt x="32838" y="26675"/>
                    <a:pt x="32838" y="26675"/>
                  </a:cubicBezTo>
                  <a:cubicBezTo>
                    <a:pt x="32838" y="26675"/>
                    <a:pt x="31221" y="23980"/>
                    <a:pt x="31885" y="19751"/>
                  </a:cubicBezTo>
                  <a:lnTo>
                    <a:pt x="31885" y="19751"/>
                  </a:lnTo>
                  <a:cubicBezTo>
                    <a:pt x="31884" y="19751"/>
                    <a:pt x="31754" y="19755"/>
                    <a:pt x="31505" y="19755"/>
                  </a:cubicBezTo>
                  <a:cubicBezTo>
                    <a:pt x="30257" y="19755"/>
                    <a:pt x="26025" y="19640"/>
                    <a:pt x="20151" y="18258"/>
                  </a:cubicBezTo>
                  <a:cubicBezTo>
                    <a:pt x="18712" y="16943"/>
                    <a:pt x="14584" y="12286"/>
                    <a:pt x="9747" y="12286"/>
                  </a:cubicBezTo>
                  <a:cubicBezTo>
                    <a:pt x="9704" y="12286"/>
                    <a:pt x="9662" y="12287"/>
                    <a:pt x="9619" y="12288"/>
                  </a:cubicBezTo>
                  <a:cubicBezTo>
                    <a:pt x="9205" y="12329"/>
                    <a:pt x="8790" y="12370"/>
                    <a:pt x="8376" y="12412"/>
                  </a:cubicBezTo>
                  <a:cubicBezTo>
                    <a:pt x="7297" y="7519"/>
                    <a:pt x="9619" y="2337"/>
                    <a:pt x="9619" y="1341"/>
                  </a:cubicBezTo>
                  <a:cubicBezTo>
                    <a:pt x="9619" y="671"/>
                    <a:pt x="8845" y="1"/>
                    <a:pt x="7784" y="1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25"/>
            <p:cNvSpPr/>
            <p:nvPr/>
          </p:nvSpPr>
          <p:spPr>
            <a:xfrm>
              <a:off x="2660425" y="5035300"/>
              <a:ext cx="77775" cy="201100"/>
            </a:xfrm>
            <a:custGeom>
              <a:avLst/>
              <a:gdLst/>
              <a:ahLst/>
              <a:cxnLst/>
              <a:rect l="l" t="t" r="r" b="b"/>
              <a:pathLst>
                <a:path w="3111" h="8044" extrusionOk="0">
                  <a:moveTo>
                    <a:pt x="3111" y="0"/>
                  </a:moveTo>
                  <a:lnTo>
                    <a:pt x="3111" y="0"/>
                  </a:lnTo>
                  <a:cubicBezTo>
                    <a:pt x="1452" y="1368"/>
                    <a:pt x="374" y="3276"/>
                    <a:pt x="1" y="5390"/>
                  </a:cubicBezTo>
                  <a:cubicBezTo>
                    <a:pt x="872" y="6427"/>
                    <a:pt x="1908" y="7339"/>
                    <a:pt x="3028" y="8044"/>
                  </a:cubicBezTo>
                  <a:cubicBezTo>
                    <a:pt x="2530" y="5556"/>
                    <a:pt x="2572" y="1659"/>
                    <a:pt x="3111" y="0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25"/>
            <p:cNvSpPr/>
            <p:nvPr/>
          </p:nvSpPr>
          <p:spPr>
            <a:xfrm>
              <a:off x="3091650" y="5130650"/>
              <a:ext cx="89150" cy="162775"/>
            </a:xfrm>
            <a:custGeom>
              <a:avLst/>
              <a:gdLst/>
              <a:ahLst/>
              <a:cxnLst/>
              <a:rect l="l" t="t" r="r" b="b"/>
              <a:pathLst>
                <a:path w="3566" h="6511" extrusionOk="0">
                  <a:moveTo>
                    <a:pt x="912" y="1"/>
                  </a:moveTo>
                  <a:cubicBezTo>
                    <a:pt x="42" y="2074"/>
                    <a:pt x="0" y="4396"/>
                    <a:pt x="788" y="6510"/>
                  </a:cubicBezTo>
                  <a:cubicBezTo>
                    <a:pt x="1783" y="6303"/>
                    <a:pt x="2695" y="6054"/>
                    <a:pt x="3566" y="5805"/>
                  </a:cubicBezTo>
                  <a:cubicBezTo>
                    <a:pt x="2281" y="3857"/>
                    <a:pt x="1120" y="1369"/>
                    <a:pt x="912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25"/>
            <p:cNvSpPr/>
            <p:nvPr/>
          </p:nvSpPr>
          <p:spPr>
            <a:xfrm>
              <a:off x="2863600" y="5063275"/>
              <a:ext cx="116125" cy="242575"/>
            </a:xfrm>
            <a:custGeom>
              <a:avLst/>
              <a:gdLst/>
              <a:ahLst/>
              <a:cxnLst/>
              <a:rect l="l" t="t" r="r" b="b"/>
              <a:pathLst>
                <a:path w="4645" h="9703" extrusionOk="0">
                  <a:moveTo>
                    <a:pt x="2571" y="1"/>
                  </a:moveTo>
                  <a:lnTo>
                    <a:pt x="2571" y="1"/>
                  </a:lnTo>
                  <a:cubicBezTo>
                    <a:pt x="1" y="3318"/>
                    <a:pt x="208" y="7298"/>
                    <a:pt x="498" y="9164"/>
                  </a:cubicBezTo>
                  <a:cubicBezTo>
                    <a:pt x="871" y="9247"/>
                    <a:pt x="1244" y="9330"/>
                    <a:pt x="1659" y="9413"/>
                  </a:cubicBezTo>
                  <a:cubicBezTo>
                    <a:pt x="2654" y="9578"/>
                    <a:pt x="3649" y="9703"/>
                    <a:pt x="4644" y="9703"/>
                  </a:cubicBezTo>
                  <a:cubicBezTo>
                    <a:pt x="3359" y="6842"/>
                    <a:pt x="2364" y="2198"/>
                    <a:pt x="2571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25"/>
            <p:cNvSpPr/>
            <p:nvPr/>
          </p:nvSpPr>
          <p:spPr>
            <a:xfrm>
              <a:off x="3286525" y="4773125"/>
              <a:ext cx="587750" cy="543800"/>
            </a:xfrm>
            <a:custGeom>
              <a:avLst/>
              <a:gdLst/>
              <a:ahLst/>
              <a:cxnLst/>
              <a:rect l="l" t="t" r="r" b="b"/>
              <a:pathLst>
                <a:path w="23510" h="21752" extrusionOk="0">
                  <a:moveTo>
                    <a:pt x="9620" y="0"/>
                  </a:moveTo>
                  <a:cubicBezTo>
                    <a:pt x="8302" y="0"/>
                    <a:pt x="6934" y="279"/>
                    <a:pt x="5556" y="909"/>
                  </a:cubicBezTo>
                  <a:cubicBezTo>
                    <a:pt x="2073" y="2526"/>
                    <a:pt x="664" y="6631"/>
                    <a:pt x="125" y="10114"/>
                  </a:cubicBezTo>
                  <a:cubicBezTo>
                    <a:pt x="0" y="10943"/>
                    <a:pt x="0" y="11772"/>
                    <a:pt x="83" y="12602"/>
                  </a:cubicBezTo>
                  <a:cubicBezTo>
                    <a:pt x="581" y="17536"/>
                    <a:pt x="4602" y="20770"/>
                    <a:pt x="9246" y="21558"/>
                  </a:cubicBezTo>
                  <a:cubicBezTo>
                    <a:pt x="9978" y="21683"/>
                    <a:pt x="10742" y="21751"/>
                    <a:pt x="11510" y="21751"/>
                  </a:cubicBezTo>
                  <a:cubicBezTo>
                    <a:pt x="14788" y="21751"/>
                    <a:pt x="18152" y="20519"/>
                    <a:pt x="19529" y="17328"/>
                  </a:cubicBezTo>
                  <a:cubicBezTo>
                    <a:pt x="20441" y="15172"/>
                    <a:pt x="20814" y="12850"/>
                    <a:pt x="20648" y="10570"/>
                  </a:cubicBezTo>
                  <a:cubicBezTo>
                    <a:pt x="21312" y="9575"/>
                    <a:pt x="22017" y="8663"/>
                    <a:pt x="22804" y="7792"/>
                  </a:cubicBezTo>
                  <a:cubicBezTo>
                    <a:pt x="22514" y="7709"/>
                    <a:pt x="22265" y="7626"/>
                    <a:pt x="22058" y="7460"/>
                  </a:cubicBezTo>
                  <a:cubicBezTo>
                    <a:pt x="22597" y="7129"/>
                    <a:pt x="23095" y="6673"/>
                    <a:pt x="23509" y="6216"/>
                  </a:cubicBezTo>
                  <a:cubicBezTo>
                    <a:pt x="22721" y="6175"/>
                    <a:pt x="21934" y="6009"/>
                    <a:pt x="21229" y="5636"/>
                  </a:cubicBezTo>
                  <a:lnTo>
                    <a:pt x="21892" y="5180"/>
                  </a:lnTo>
                  <a:cubicBezTo>
                    <a:pt x="20565" y="5014"/>
                    <a:pt x="19321" y="4724"/>
                    <a:pt x="18078" y="4226"/>
                  </a:cubicBezTo>
                  <a:cubicBezTo>
                    <a:pt x="16022" y="1814"/>
                    <a:pt x="12983" y="0"/>
                    <a:pt x="9620" y="0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25"/>
            <p:cNvSpPr/>
            <p:nvPr/>
          </p:nvSpPr>
          <p:spPr>
            <a:xfrm>
              <a:off x="3342500" y="4844000"/>
              <a:ext cx="383550" cy="410225"/>
            </a:xfrm>
            <a:custGeom>
              <a:avLst/>
              <a:gdLst/>
              <a:ahLst/>
              <a:cxnLst/>
              <a:rect l="l" t="t" r="r" b="b"/>
              <a:pathLst>
                <a:path w="15342" h="16409" extrusionOk="0">
                  <a:moveTo>
                    <a:pt x="7258" y="1"/>
                  </a:moveTo>
                  <a:cubicBezTo>
                    <a:pt x="6249" y="1"/>
                    <a:pt x="5098" y="319"/>
                    <a:pt x="3773" y="1060"/>
                  </a:cubicBezTo>
                  <a:cubicBezTo>
                    <a:pt x="1037" y="2635"/>
                    <a:pt x="0" y="6077"/>
                    <a:pt x="166" y="9062"/>
                  </a:cubicBezTo>
                  <a:cubicBezTo>
                    <a:pt x="207" y="9974"/>
                    <a:pt x="456" y="10928"/>
                    <a:pt x="829" y="11798"/>
                  </a:cubicBezTo>
                  <a:cubicBezTo>
                    <a:pt x="1741" y="13706"/>
                    <a:pt x="3359" y="15157"/>
                    <a:pt x="5390" y="15862"/>
                  </a:cubicBezTo>
                  <a:cubicBezTo>
                    <a:pt x="6319" y="16212"/>
                    <a:pt x="7414" y="16409"/>
                    <a:pt x="8521" y="16409"/>
                  </a:cubicBezTo>
                  <a:cubicBezTo>
                    <a:pt x="10822" y="16409"/>
                    <a:pt x="13172" y="15557"/>
                    <a:pt x="14180" y="13457"/>
                  </a:cubicBezTo>
                  <a:cubicBezTo>
                    <a:pt x="15341" y="11052"/>
                    <a:pt x="14346" y="7984"/>
                    <a:pt x="13309" y="5703"/>
                  </a:cubicBezTo>
                  <a:cubicBezTo>
                    <a:pt x="12006" y="2817"/>
                    <a:pt x="10261" y="1"/>
                    <a:pt x="7258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25"/>
            <p:cNvSpPr/>
            <p:nvPr/>
          </p:nvSpPr>
          <p:spPr>
            <a:xfrm>
              <a:off x="3515075" y="5076000"/>
              <a:ext cx="132175" cy="178700"/>
            </a:xfrm>
            <a:custGeom>
              <a:avLst/>
              <a:gdLst/>
              <a:ahLst/>
              <a:cxnLst/>
              <a:rect l="l" t="t" r="r" b="b"/>
              <a:pathLst>
                <a:path w="5287" h="7148" extrusionOk="0">
                  <a:moveTo>
                    <a:pt x="3174" y="1"/>
                  </a:moveTo>
                  <a:cubicBezTo>
                    <a:pt x="1586" y="1"/>
                    <a:pt x="1" y="3769"/>
                    <a:pt x="270" y="7038"/>
                  </a:cubicBezTo>
                  <a:cubicBezTo>
                    <a:pt x="703" y="7112"/>
                    <a:pt x="1141" y="7148"/>
                    <a:pt x="1579" y="7148"/>
                  </a:cubicBezTo>
                  <a:cubicBezTo>
                    <a:pt x="2862" y="7148"/>
                    <a:pt x="4143" y="6837"/>
                    <a:pt x="5287" y="6250"/>
                  </a:cubicBezTo>
                  <a:cubicBezTo>
                    <a:pt x="5204" y="4011"/>
                    <a:pt x="4872" y="570"/>
                    <a:pt x="3546" y="72"/>
                  </a:cubicBezTo>
                  <a:cubicBezTo>
                    <a:pt x="3422" y="24"/>
                    <a:pt x="3298" y="1"/>
                    <a:pt x="3174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25"/>
            <p:cNvSpPr/>
            <p:nvPr/>
          </p:nvSpPr>
          <p:spPr>
            <a:xfrm>
              <a:off x="3373575" y="4854925"/>
              <a:ext cx="201125" cy="147625"/>
            </a:xfrm>
            <a:custGeom>
              <a:avLst/>
              <a:gdLst/>
              <a:ahLst/>
              <a:cxnLst/>
              <a:rect l="l" t="t" r="r" b="b"/>
              <a:pathLst>
                <a:path w="8045" h="5905" extrusionOk="0">
                  <a:moveTo>
                    <a:pt x="3940" y="1"/>
                  </a:moveTo>
                  <a:cubicBezTo>
                    <a:pt x="3442" y="167"/>
                    <a:pt x="2986" y="415"/>
                    <a:pt x="2530" y="664"/>
                  </a:cubicBezTo>
                  <a:cubicBezTo>
                    <a:pt x="1452" y="1286"/>
                    <a:pt x="581" y="2198"/>
                    <a:pt x="1" y="3318"/>
                  </a:cubicBezTo>
                  <a:cubicBezTo>
                    <a:pt x="1717" y="4897"/>
                    <a:pt x="4255" y="5904"/>
                    <a:pt x="5948" y="5904"/>
                  </a:cubicBezTo>
                  <a:cubicBezTo>
                    <a:pt x="6833" y="5904"/>
                    <a:pt x="7486" y="5629"/>
                    <a:pt x="7671" y="5018"/>
                  </a:cubicBezTo>
                  <a:cubicBezTo>
                    <a:pt x="8045" y="3732"/>
                    <a:pt x="5598" y="1452"/>
                    <a:pt x="3940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25"/>
            <p:cNvSpPr/>
            <p:nvPr/>
          </p:nvSpPr>
          <p:spPr>
            <a:xfrm>
              <a:off x="3447175" y="5016750"/>
              <a:ext cx="92700" cy="108550"/>
            </a:xfrm>
            <a:custGeom>
              <a:avLst/>
              <a:gdLst/>
              <a:ahLst/>
              <a:cxnLst/>
              <a:rect l="l" t="t" r="r" b="b"/>
              <a:pathLst>
                <a:path w="3708" h="4342" extrusionOk="0">
                  <a:moveTo>
                    <a:pt x="1254" y="1"/>
                  </a:moveTo>
                  <a:cubicBezTo>
                    <a:pt x="1168" y="1"/>
                    <a:pt x="1081" y="12"/>
                    <a:pt x="996" y="37"/>
                  </a:cubicBezTo>
                  <a:cubicBezTo>
                    <a:pt x="1" y="327"/>
                    <a:pt x="42" y="1903"/>
                    <a:pt x="125" y="2649"/>
                  </a:cubicBezTo>
                  <a:cubicBezTo>
                    <a:pt x="125" y="2898"/>
                    <a:pt x="250" y="3105"/>
                    <a:pt x="457" y="3271"/>
                  </a:cubicBezTo>
                  <a:cubicBezTo>
                    <a:pt x="1261" y="3989"/>
                    <a:pt x="1906" y="4341"/>
                    <a:pt x="2397" y="4341"/>
                  </a:cubicBezTo>
                  <a:cubicBezTo>
                    <a:pt x="2843" y="4341"/>
                    <a:pt x="3162" y="4051"/>
                    <a:pt x="3359" y="3479"/>
                  </a:cubicBezTo>
                  <a:cubicBezTo>
                    <a:pt x="3708" y="2318"/>
                    <a:pt x="2466" y="1"/>
                    <a:pt x="1254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25"/>
            <p:cNvSpPr/>
            <p:nvPr/>
          </p:nvSpPr>
          <p:spPr>
            <a:xfrm>
              <a:off x="3538675" y="5120325"/>
              <a:ext cx="101325" cy="87075"/>
            </a:xfrm>
            <a:custGeom>
              <a:avLst/>
              <a:gdLst/>
              <a:ahLst/>
              <a:cxnLst/>
              <a:rect l="l" t="t" r="r" b="b"/>
              <a:pathLst>
                <a:path w="4053" h="3483" extrusionOk="0">
                  <a:moveTo>
                    <a:pt x="2274" y="1"/>
                  </a:moveTo>
                  <a:cubicBezTo>
                    <a:pt x="1833" y="1"/>
                    <a:pt x="1384" y="167"/>
                    <a:pt x="1026" y="538"/>
                  </a:cubicBezTo>
                  <a:cubicBezTo>
                    <a:pt x="1" y="1645"/>
                    <a:pt x="801" y="3483"/>
                    <a:pt x="2303" y="3483"/>
                  </a:cubicBezTo>
                  <a:cubicBezTo>
                    <a:pt x="2319" y="3483"/>
                    <a:pt x="2336" y="3482"/>
                    <a:pt x="2353" y="3482"/>
                  </a:cubicBezTo>
                  <a:cubicBezTo>
                    <a:pt x="3306" y="3440"/>
                    <a:pt x="4053" y="2653"/>
                    <a:pt x="4053" y="1699"/>
                  </a:cubicBezTo>
                  <a:cubicBezTo>
                    <a:pt x="4025" y="674"/>
                    <a:pt x="3164" y="1"/>
                    <a:pt x="227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25"/>
            <p:cNvSpPr/>
            <p:nvPr/>
          </p:nvSpPr>
          <p:spPr>
            <a:xfrm>
              <a:off x="3596450" y="5163725"/>
              <a:ext cx="35275" cy="30175"/>
            </a:xfrm>
            <a:custGeom>
              <a:avLst/>
              <a:gdLst/>
              <a:ahLst/>
              <a:cxnLst/>
              <a:rect l="l" t="t" r="r" b="b"/>
              <a:pathLst>
                <a:path w="1411" h="1207" extrusionOk="0">
                  <a:moveTo>
                    <a:pt x="852" y="0"/>
                  </a:moveTo>
                  <a:cubicBezTo>
                    <a:pt x="831" y="0"/>
                    <a:pt x="809" y="2"/>
                    <a:pt x="788" y="4"/>
                  </a:cubicBezTo>
                  <a:cubicBezTo>
                    <a:pt x="0" y="4"/>
                    <a:pt x="0" y="1207"/>
                    <a:pt x="830" y="1207"/>
                  </a:cubicBezTo>
                  <a:cubicBezTo>
                    <a:pt x="1161" y="1165"/>
                    <a:pt x="1410" y="917"/>
                    <a:pt x="1410" y="585"/>
                  </a:cubicBezTo>
                  <a:cubicBezTo>
                    <a:pt x="1410" y="275"/>
                    <a:pt x="1156" y="0"/>
                    <a:pt x="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25"/>
            <p:cNvSpPr/>
            <p:nvPr/>
          </p:nvSpPr>
          <p:spPr>
            <a:xfrm>
              <a:off x="3422600" y="4892050"/>
              <a:ext cx="102350" cy="87300"/>
            </a:xfrm>
            <a:custGeom>
              <a:avLst/>
              <a:gdLst/>
              <a:ahLst/>
              <a:cxnLst/>
              <a:rect l="l" t="t" r="r" b="b"/>
              <a:pathLst>
                <a:path w="4094" h="3492" extrusionOk="0">
                  <a:moveTo>
                    <a:pt x="2334" y="1"/>
                  </a:moveTo>
                  <a:cubicBezTo>
                    <a:pt x="1886" y="1"/>
                    <a:pt x="1429" y="171"/>
                    <a:pt x="1067" y="547"/>
                  </a:cubicBezTo>
                  <a:cubicBezTo>
                    <a:pt x="0" y="1655"/>
                    <a:pt x="800" y="3492"/>
                    <a:pt x="2342" y="3492"/>
                  </a:cubicBezTo>
                  <a:cubicBezTo>
                    <a:pt x="2359" y="3492"/>
                    <a:pt x="2376" y="3492"/>
                    <a:pt x="2393" y="3491"/>
                  </a:cubicBezTo>
                  <a:cubicBezTo>
                    <a:pt x="3347" y="3450"/>
                    <a:pt x="4093" y="2662"/>
                    <a:pt x="4093" y="1708"/>
                  </a:cubicBezTo>
                  <a:cubicBezTo>
                    <a:pt x="4066" y="663"/>
                    <a:pt x="3217" y="1"/>
                    <a:pt x="233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25"/>
            <p:cNvSpPr/>
            <p:nvPr/>
          </p:nvSpPr>
          <p:spPr>
            <a:xfrm>
              <a:off x="3481400" y="4934750"/>
              <a:ext cx="35250" cy="30075"/>
            </a:xfrm>
            <a:custGeom>
              <a:avLst/>
              <a:gdLst/>
              <a:ahLst/>
              <a:cxnLst/>
              <a:rect l="l" t="t" r="r" b="b"/>
              <a:pathLst>
                <a:path w="1410" h="1203" extrusionOk="0">
                  <a:moveTo>
                    <a:pt x="826" y="0"/>
                  </a:moveTo>
                  <a:cubicBezTo>
                    <a:pt x="666" y="0"/>
                    <a:pt x="502" y="64"/>
                    <a:pt x="373" y="208"/>
                  </a:cubicBezTo>
                  <a:cubicBezTo>
                    <a:pt x="0" y="581"/>
                    <a:pt x="290" y="1203"/>
                    <a:pt x="829" y="1203"/>
                  </a:cubicBezTo>
                  <a:cubicBezTo>
                    <a:pt x="1161" y="1203"/>
                    <a:pt x="1410" y="912"/>
                    <a:pt x="1410" y="581"/>
                  </a:cubicBezTo>
                  <a:cubicBezTo>
                    <a:pt x="1410" y="228"/>
                    <a:pt x="1126" y="0"/>
                    <a:pt x="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25"/>
            <p:cNvSpPr/>
            <p:nvPr/>
          </p:nvSpPr>
          <p:spPr>
            <a:xfrm>
              <a:off x="3350775" y="5035400"/>
              <a:ext cx="130625" cy="157925"/>
            </a:xfrm>
            <a:custGeom>
              <a:avLst/>
              <a:gdLst/>
              <a:ahLst/>
              <a:cxnLst/>
              <a:rect l="l" t="t" r="r" b="b"/>
              <a:pathLst>
                <a:path w="5225" h="6317" extrusionOk="0">
                  <a:moveTo>
                    <a:pt x="1718" y="1"/>
                  </a:moveTo>
                  <a:cubicBezTo>
                    <a:pt x="1437" y="1"/>
                    <a:pt x="1152" y="101"/>
                    <a:pt x="913" y="328"/>
                  </a:cubicBezTo>
                  <a:cubicBezTo>
                    <a:pt x="1" y="1116"/>
                    <a:pt x="250" y="2567"/>
                    <a:pt x="706" y="3520"/>
                  </a:cubicBezTo>
                  <a:cubicBezTo>
                    <a:pt x="1120" y="4515"/>
                    <a:pt x="1784" y="5386"/>
                    <a:pt x="2654" y="6050"/>
                  </a:cubicBezTo>
                  <a:cubicBezTo>
                    <a:pt x="2938" y="6225"/>
                    <a:pt x="3304" y="6317"/>
                    <a:pt x="3672" y="6317"/>
                  </a:cubicBezTo>
                  <a:cubicBezTo>
                    <a:pt x="4433" y="6317"/>
                    <a:pt x="5197" y="5922"/>
                    <a:pt x="5225" y="5054"/>
                  </a:cubicBezTo>
                  <a:cubicBezTo>
                    <a:pt x="5225" y="4557"/>
                    <a:pt x="4686" y="4184"/>
                    <a:pt x="4354" y="3852"/>
                  </a:cubicBezTo>
                  <a:cubicBezTo>
                    <a:pt x="3940" y="3520"/>
                    <a:pt x="3608" y="3106"/>
                    <a:pt x="3359" y="2650"/>
                  </a:cubicBezTo>
                  <a:cubicBezTo>
                    <a:pt x="3110" y="2235"/>
                    <a:pt x="2986" y="1779"/>
                    <a:pt x="2986" y="1281"/>
                  </a:cubicBezTo>
                  <a:cubicBezTo>
                    <a:pt x="2986" y="531"/>
                    <a:pt x="2362" y="1"/>
                    <a:pt x="1718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25"/>
            <p:cNvSpPr/>
            <p:nvPr/>
          </p:nvSpPr>
          <p:spPr>
            <a:xfrm>
              <a:off x="3364250" y="5111675"/>
              <a:ext cx="102650" cy="81200"/>
            </a:xfrm>
            <a:custGeom>
              <a:avLst/>
              <a:gdLst/>
              <a:ahLst/>
              <a:cxnLst/>
              <a:rect l="l" t="t" r="r" b="b"/>
              <a:pathLst>
                <a:path w="4106" h="3248" extrusionOk="0">
                  <a:moveTo>
                    <a:pt x="300" y="0"/>
                  </a:moveTo>
                  <a:cubicBezTo>
                    <a:pt x="203" y="0"/>
                    <a:pt x="103" y="4"/>
                    <a:pt x="1" y="13"/>
                  </a:cubicBezTo>
                  <a:cubicBezTo>
                    <a:pt x="42" y="138"/>
                    <a:pt x="125" y="304"/>
                    <a:pt x="208" y="469"/>
                  </a:cubicBezTo>
                  <a:cubicBezTo>
                    <a:pt x="581" y="1464"/>
                    <a:pt x="1245" y="2335"/>
                    <a:pt x="2115" y="2999"/>
                  </a:cubicBezTo>
                  <a:cubicBezTo>
                    <a:pt x="2426" y="3164"/>
                    <a:pt x="2768" y="3247"/>
                    <a:pt x="3110" y="3247"/>
                  </a:cubicBezTo>
                  <a:cubicBezTo>
                    <a:pt x="3453" y="3247"/>
                    <a:pt x="3795" y="3164"/>
                    <a:pt x="4106" y="2999"/>
                  </a:cubicBezTo>
                  <a:cubicBezTo>
                    <a:pt x="3669" y="2126"/>
                    <a:pt x="2473" y="0"/>
                    <a:pt x="300" y="0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2" name="Google Shape;3042;p25"/>
          <p:cNvGrpSpPr/>
          <p:nvPr/>
        </p:nvGrpSpPr>
        <p:grpSpPr>
          <a:xfrm>
            <a:off x="175048" y="4252198"/>
            <a:ext cx="1915631" cy="1559572"/>
            <a:chOff x="-115297" y="3979485"/>
            <a:chExt cx="2143189" cy="1822261"/>
          </a:xfrm>
        </p:grpSpPr>
        <p:grpSp>
          <p:nvGrpSpPr>
            <p:cNvPr id="3043" name="Google Shape;3043;p25"/>
            <p:cNvGrpSpPr/>
            <p:nvPr/>
          </p:nvGrpSpPr>
          <p:grpSpPr>
            <a:xfrm rot="2132831" flipH="1">
              <a:off x="768261" y="4136686"/>
              <a:ext cx="892148" cy="1550172"/>
              <a:chOff x="5884825" y="2526675"/>
              <a:chExt cx="748875" cy="1301225"/>
            </a:xfrm>
          </p:grpSpPr>
          <p:sp>
            <p:nvSpPr>
              <p:cNvPr id="3044" name="Google Shape;3044;p25"/>
              <p:cNvSpPr/>
              <p:nvPr/>
            </p:nvSpPr>
            <p:spPr>
              <a:xfrm>
                <a:off x="5884825" y="2526675"/>
                <a:ext cx="622100" cy="8629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34517" extrusionOk="0">
                    <a:moveTo>
                      <a:pt x="3331" y="1"/>
                    </a:moveTo>
                    <a:cubicBezTo>
                      <a:pt x="2602" y="1"/>
                      <a:pt x="1901" y="342"/>
                      <a:pt x="1480" y="963"/>
                    </a:cubicBezTo>
                    <a:cubicBezTo>
                      <a:pt x="1321" y="1201"/>
                      <a:pt x="1163" y="1439"/>
                      <a:pt x="1005" y="1703"/>
                    </a:cubicBezTo>
                    <a:cubicBezTo>
                      <a:pt x="503" y="2706"/>
                      <a:pt x="186" y="3763"/>
                      <a:pt x="80" y="4899"/>
                    </a:cubicBezTo>
                    <a:cubicBezTo>
                      <a:pt x="1" y="5242"/>
                      <a:pt x="186" y="5586"/>
                      <a:pt x="503" y="5744"/>
                    </a:cubicBezTo>
                    <a:cubicBezTo>
                      <a:pt x="1269" y="6140"/>
                      <a:pt x="2008" y="6616"/>
                      <a:pt x="2748" y="7065"/>
                    </a:cubicBezTo>
                    <a:cubicBezTo>
                      <a:pt x="3144" y="7276"/>
                      <a:pt x="3461" y="7593"/>
                      <a:pt x="3725" y="7963"/>
                    </a:cubicBezTo>
                    <a:cubicBezTo>
                      <a:pt x="3804" y="8042"/>
                      <a:pt x="3884" y="8148"/>
                      <a:pt x="3778" y="8306"/>
                    </a:cubicBezTo>
                    <a:cubicBezTo>
                      <a:pt x="3435" y="8253"/>
                      <a:pt x="3118" y="8121"/>
                      <a:pt x="2801" y="7963"/>
                    </a:cubicBezTo>
                    <a:cubicBezTo>
                      <a:pt x="2008" y="7567"/>
                      <a:pt x="1216" y="7144"/>
                      <a:pt x="450" y="6748"/>
                    </a:cubicBezTo>
                    <a:cubicBezTo>
                      <a:pt x="344" y="6669"/>
                      <a:pt x="238" y="6642"/>
                      <a:pt x="106" y="6642"/>
                    </a:cubicBezTo>
                    <a:lnTo>
                      <a:pt x="106" y="6906"/>
                    </a:lnTo>
                    <a:cubicBezTo>
                      <a:pt x="238" y="8280"/>
                      <a:pt x="450" y="9653"/>
                      <a:pt x="767" y="11001"/>
                    </a:cubicBezTo>
                    <a:cubicBezTo>
                      <a:pt x="1163" y="12717"/>
                      <a:pt x="1691" y="14382"/>
                      <a:pt x="1982" y="16098"/>
                    </a:cubicBezTo>
                    <a:cubicBezTo>
                      <a:pt x="2035" y="16389"/>
                      <a:pt x="2246" y="16653"/>
                      <a:pt x="2537" y="16759"/>
                    </a:cubicBezTo>
                    <a:cubicBezTo>
                      <a:pt x="3752" y="17313"/>
                      <a:pt x="5019" y="17763"/>
                      <a:pt x="6314" y="18132"/>
                    </a:cubicBezTo>
                    <a:cubicBezTo>
                      <a:pt x="6631" y="18185"/>
                      <a:pt x="6921" y="18344"/>
                      <a:pt x="7159" y="18555"/>
                    </a:cubicBezTo>
                    <a:cubicBezTo>
                      <a:pt x="7423" y="18793"/>
                      <a:pt x="7397" y="18978"/>
                      <a:pt x="7053" y="19110"/>
                    </a:cubicBezTo>
                    <a:cubicBezTo>
                      <a:pt x="6866" y="19161"/>
                      <a:pt x="6667" y="19190"/>
                      <a:pt x="6465" y="19190"/>
                    </a:cubicBezTo>
                    <a:cubicBezTo>
                      <a:pt x="6353" y="19190"/>
                      <a:pt x="6241" y="19181"/>
                      <a:pt x="6129" y="19162"/>
                    </a:cubicBezTo>
                    <a:cubicBezTo>
                      <a:pt x="5099" y="19057"/>
                      <a:pt x="4069" y="18793"/>
                      <a:pt x="3091" y="18423"/>
                    </a:cubicBezTo>
                    <a:cubicBezTo>
                      <a:pt x="3019" y="18387"/>
                      <a:pt x="2934" y="18313"/>
                      <a:pt x="2837" y="18313"/>
                    </a:cubicBezTo>
                    <a:cubicBezTo>
                      <a:pt x="2792" y="18313"/>
                      <a:pt x="2745" y="18329"/>
                      <a:pt x="2695" y="18370"/>
                    </a:cubicBezTo>
                    <a:cubicBezTo>
                      <a:pt x="2827" y="18766"/>
                      <a:pt x="2986" y="19136"/>
                      <a:pt x="3144" y="19532"/>
                    </a:cubicBezTo>
                    <a:cubicBezTo>
                      <a:pt x="3593" y="20536"/>
                      <a:pt x="3963" y="21566"/>
                      <a:pt x="4253" y="22623"/>
                    </a:cubicBezTo>
                    <a:cubicBezTo>
                      <a:pt x="4623" y="24234"/>
                      <a:pt x="5178" y="25819"/>
                      <a:pt x="5918" y="27324"/>
                    </a:cubicBezTo>
                    <a:cubicBezTo>
                      <a:pt x="6525" y="28566"/>
                      <a:pt x="7318" y="29702"/>
                      <a:pt x="8295" y="30732"/>
                    </a:cubicBezTo>
                    <a:cubicBezTo>
                      <a:pt x="8371" y="30808"/>
                      <a:pt x="8429" y="30848"/>
                      <a:pt x="8486" y="30848"/>
                    </a:cubicBezTo>
                    <a:cubicBezTo>
                      <a:pt x="8548" y="30848"/>
                      <a:pt x="8609" y="30802"/>
                      <a:pt x="8691" y="30705"/>
                    </a:cubicBezTo>
                    <a:cubicBezTo>
                      <a:pt x="9087" y="30151"/>
                      <a:pt x="9457" y="29570"/>
                      <a:pt x="9827" y="29015"/>
                    </a:cubicBezTo>
                    <a:cubicBezTo>
                      <a:pt x="10197" y="28460"/>
                      <a:pt x="10540" y="27906"/>
                      <a:pt x="10910" y="27351"/>
                    </a:cubicBezTo>
                    <a:cubicBezTo>
                      <a:pt x="11068" y="27060"/>
                      <a:pt x="11280" y="26823"/>
                      <a:pt x="11570" y="26691"/>
                    </a:cubicBezTo>
                    <a:cubicBezTo>
                      <a:pt x="11663" y="26635"/>
                      <a:pt x="11740" y="26605"/>
                      <a:pt x="11800" y="26605"/>
                    </a:cubicBezTo>
                    <a:cubicBezTo>
                      <a:pt x="11911" y="26605"/>
                      <a:pt x="11966" y="26706"/>
                      <a:pt x="11966" y="26928"/>
                    </a:cubicBezTo>
                    <a:cubicBezTo>
                      <a:pt x="11940" y="27245"/>
                      <a:pt x="11861" y="27562"/>
                      <a:pt x="11702" y="27853"/>
                    </a:cubicBezTo>
                    <a:cubicBezTo>
                      <a:pt x="11095" y="29094"/>
                      <a:pt x="10434" y="30283"/>
                      <a:pt x="9721" y="31445"/>
                    </a:cubicBezTo>
                    <a:cubicBezTo>
                      <a:pt x="9484" y="31788"/>
                      <a:pt x="9457" y="31762"/>
                      <a:pt x="9827" y="32026"/>
                    </a:cubicBezTo>
                    <a:cubicBezTo>
                      <a:pt x="10170" y="32290"/>
                      <a:pt x="10540" y="32554"/>
                      <a:pt x="10910" y="32792"/>
                    </a:cubicBezTo>
                    <a:cubicBezTo>
                      <a:pt x="12631" y="33926"/>
                      <a:pt x="14615" y="34517"/>
                      <a:pt x="16638" y="34517"/>
                    </a:cubicBezTo>
                    <a:cubicBezTo>
                      <a:pt x="17254" y="34517"/>
                      <a:pt x="17874" y="34462"/>
                      <a:pt x="18491" y="34351"/>
                    </a:cubicBezTo>
                    <a:cubicBezTo>
                      <a:pt x="18621" y="34285"/>
                      <a:pt x="18769" y="34238"/>
                      <a:pt x="18921" y="34238"/>
                    </a:cubicBezTo>
                    <a:cubicBezTo>
                      <a:pt x="18954" y="34238"/>
                      <a:pt x="18986" y="34240"/>
                      <a:pt x="19019" y="34245"/>
                    </a:cubicBezTo>
                    <a:lnTo>
                      <a:pt x="19389" y="34166"/>
                    </a:lnTo>
                    <a:cubicBezTo>
                      <a:pt x="19230" y="33664"/>
                      <a:pt x="19019" y="33162"/>
                      <a:pt x="18755" y="32713"/>
                    </a:cubicBezTo>
                    <a:cubicBezTo>
                      <a:pt x="18491" y="32132"/>
                      <a:pt x="18200" y="31551"/>
                      <a:pt x="17910" y="30970"/>
                    </a:cubicBezTo>
                    <a:cubicBezTo>
                      <a:pt x="17566" y="30204"/>
                      <a:pt x="17196" y="29438"/>
                      <a:pt x="16853" y="28724"/>
                    </a:cubicBezTo>
                    <a:cubicBezTo>
                      <a:pt x="16510" y="28011"/>
                      <a:pt x="16166" y="27324"/>
                      <a:pt x="15797" y="26585"/>
                    </a:cubicBezTo>
                    <a:cubicBezTo>
                      <a:pt x="15427" y="25819"/>
                      <a:pt x="15057" y="25106"/>
                      <a:pt x="14687" y="24340"/>
                    </a:cubicBezTo>
                    <a:cubicBezTo>
                      <a:pt x="14344" y="23574"/>
                      <a:pt x="13974" y="22808"/>
                      <a:pt x="13631" y="22042"/>
                    </a:cubicBezTo>
                    <a:cubicBezTo>
                      <a:pt x="13314" y="21408"/>
                      <a:pt x="12997" y="20747"/>
                      <a:pt x="12706" y="20087"/>
                    </a:cubicBezTo>
                    <a:cubicBezTo>
                      <a:pt x="12363" y="19295"/>
                      <a:pt x="12046" y="18476"/>
                      <a:pt x="11782" y="17630"/>
                    </a:cubicBezTo>
                    <a:cubicBezTo>
                      <a:pt x="11782" y="17551"/>
                      <a:pt x="11755" y="17446"/>
                      <a:pt x="11755" y="17366"/>
                    </a:cubicBezTo>
                    <a:cubicBezTo>
                      <a:pt x="11755" y="17234"/>
                      <a:pt x="11755" y="17102"/>
                      <a:pt x="11914" y="17049"/>
                    </a:cubicBezTo>
                    <a:cubicBezTo>
                      <a:pt x="11936" y="17045"/>
                      <a:pt x="11959" y="17043"/>
                      <a:pt x="11981" y="17043"/>
                    </a:cubicBezTo>
                    <a:cubicBezTo>
                      <a:pt x="12089" y="17043"/>
                      <a:pt x="12187" y="17094"/>
                      <a:pt x="12231" y="17181"/>
                    </a:cubicBezTo>
                    <a:cubicBezTo>
                      <a:pt x="12442" y="17446"/>
                      <a:pt x="12627" y="17736"/>
                      <a:pt x="12785" y="18027"/>
                    </a:cubicBezTo>
                    <a:cubicBezTo>
                      <a:pt x="13551" y="19479"/>
                      <a:pt x="14344" y="20932"/>
                      <a:pt x="15110" y="22359"/>
                    </a:cubicBezTo>
                    <a:cubicBezTo>
                      <a:pt x="15744" y="23547"/>
                      <a:pt x="16378" y="24709"/>
                      <a:pt x="17012" y="25898"/>
                    </a:cubicBezTo>
                    <a:cubicBezTo>
                      <a:pt x="17593" y="27008"/>
                      <a:pt x="18147" y="28143"/>
                      <a:pt x="18729" y="29253"/>
                    </a:cubicBezTo>
                    <a:cubicBezTo>
                      <a:pt x="19230" y="30256"/>
                      <a:pt x="19759" y="31260"/>
                      <a:pt x="20261" y="32238"/>
                    </a:cubicBezTo>
                    <a:cubicBezTo>
                      <a:pt x="20419" y="32528"/>
                      <a:pt x="20525" y="32819"/>
                      <a:pt x="20683" y="33109"/>
                    </a:cubicBezTo>
                    <a:cubicBezTo>
                      <a:pt x="20733" y="33282"/>
                      <a:pt x="20805" y="33455"/>
                      <a:pt x="21009" y="33455"/>
                    </a:cubicBezTo>
                    <a:cubicBezTo>
                      <a:pt x="21023" y="33455"/>
                      <a:pt x="21038" y="33454"/>
                      <a:pt x="21053" y="33453"/>
                    </a:cubicBezTo>
                    <a:cubicBezTo>
                      <a:pt x="22268" y="32687"/>
                      <a:pt x="23272" y="31656"/>
                      <a:pt x="24011" y="30441"/>
                    </a:cubicBezTo>
                    <a:cubicBezTo>
                      <a:pt x="24566" y="29543"/>
                      <a:pt x="24883" y="28540"/>
                      <a:pt x="24883" y="27483"/>
                    </a:cubicBezTo>
                    <a:cubicBezTo>
                      <a:pt x="24883" y="26638"/>
                      <a:pt x="24804" y="25766"/>
                      <a:pt x="24645" y="24921"/>
                    </a:cubicBezTo>
                    <a:cubicBezTo>
                      <a:pt x="24587" y="24609"/>
                      <a:pt x="24571" y="24527"/>
                      <a:pt x="24397" y="24527"/>
                    </a:cubicBezTo>
                    <a:cubicBezTo>
                      <a:pt x="24335" y="24527"/>
                      <a:pt x="24254" y="24537"/>
                      <a:pt x="24143" y="24551"/>
                    </a:cubicBezTo>
                    <a:cubicBezTo>
                      <a:pt x="23454" y="24641"/>
                      <a:pt x="22755" y="24688"/>
                      <a:pt x="22053" y="24688"/>
                    </a:cubicBezTo>
                    <a:cubicBezTo>
                      <a:pt x="21519" y="24688"/>
                      <a:pt x="20982" y="24661"/>
                      <a:pt x="20445" y="24604"/>
                    </a:cubicBezTo>
                    <a:cubicBezTo>
                      <a:pt x="20102" y="24551"/>
                      <a:pt x="19759" y="24472"/>
                      <a:pt x="19415" y="24393"/>
                    </a:cubicBezTo>
                    <a:cubicBezTo>
                      <a:pt x="19125" y="24287"/>
                      <a:pt x="18887" y="24128"/>
                      <a:pt x="18676" y="23917"/>
                    </a:cubicBezTo>
                    <a:cubicBezTo>
                      <a:pt x="18596" y="23811"/>
                      <a:pt x="18464" y="23706"/>
                      <a:pt x="18517" y="23547"/>
                    </a:cubicBezTo>
                    <a:cubicBezTo>
                      <a:pt x="18570" y="23389"/>
                      <a:pt x="18729" y="23389"/>
                      <a:pt x="18861" y="23389"/>
                    </a:cubicBezTo>
                    <a:cubicBezTo>
                      <a:pt x="19098" y="23389"/>
                      <a:pt x="19336" y="23389"/>
                      <a:pt x="19574" y="23415"/>
                    </a:cubicBezTo>
                    <a:cubicBezTo>
                      <a:pt x="20002" y="23462"/>
                      <a:pt x="20431" y="23482"/>
                      <a:pt x="20862" y="23482"/>
                    </a:cubicBezTo>
                    <a:cubicBezTo>
                      <a:pt x="21413" y="23482"/>
                      <a:pt x="21969" y="23448"/>
                      <a:pt x="22532" y="23389"/>
                    </a:cubicBezTo>
                    <a:cubicBezTo>
                      <a:pt x="22981" y="23336"/>
                      <a:pt x="23457" y="23230"/>
                      <a:pt x="23932" y="23151"/>
                    </a:cubicBezTo>
                    <a:cubicBezTo>
                      <a:pt x="24143" y="23125"/>
                      <a:pt x="24223" y="23019"/>
                      <a:pt x="24143" y="22834"/>
                    </a:cubicBezTo>
                    <a:cubicBezTo>
                      <a:pt x="24091" y="22755"/>
                      <a:pt x="24064" y="22649"/>
                      <a:pt x="24038" y="22570"/>
                    </a:cubicBezTo>
                    <a:cubicBezTo>
                      <a:pt x="23457" y="20827"/>
                      <a:pt x="22611" y="19215"/>
                      <a:pt x="21555" y="17736"/>
                    </a:cubicBezTo>
                    <a:cubicBezTo>
                      <a:pt x="19838" y="15385"/>
                      <a:pt x="18095" y="13061"/>
                      <a:pt x="16378" y="10736"/>
                    </a:cubicBezTo>
                    <a:cubicBezTo>
                      <a:pt x="16325" y="10657"/>
                      <a:pt x="16272" y="10578"/>
                      <a:pt x="16166" y="10551"/>
                    </a:cubicBezTo>
                    <a:cubicBezTo>
                      <a:pt x="16061" y="10657"/>
                      <a:pt x="15981" y="10789"/>
                      <a:pt x="15929" y="10921"/>
                    </a:cubicBezTo>
                    <a:cubicBezTo>
                      <a:pt x="15532" y="11582"/>
                      <a:pt x="15163" y="12268"/>
                      <a:pt x="14766" y="12929"/>
                    </a:cubicBezTo>
                    <a:cubicBezTo>
                      <a:pt x="14608" y="13246"/>
                      <a:pt x="14397" y="13536"/>
                      <a:pt x="14159" y="13800"/>
                    </a:cubicBezTo>
                    <a:cubicBezTo>
                      <a:pt x="14121" y="13858"/>
                      <a:pt x="14083" y="13901"/>
                      <a:pt x="14035" y="13901"/>
                    </a:cubicBezTo>
                    <a:cubicBezTo>
                      <a:pt x="14016" y="13901"/>
                      <a:pt x="13996" y="13894"/>
                      <a:pt x="13974" y="13880"/>
                    </a:cubicBezTo>
                    <a:cubicBezTo>
                      <a:pt x="13921" y="13827"/>
                      <a:pt x="13895" y="13774"/>
                      <a:pt x="13921" y="13721"/>
                    </a:cubicBezTo>
                    <a:cubicBezTo>
                      <a:pt x="13921" y="13589"/>
                      <a:pt x="13948" y="13483"/>
                      <a:pt x="13948" y="13378"/>
                    </a:cubicBezTo>
                    <a:cubicBezTo>
                      <a:pt x="14027" y="12982"/>
                      <a:pt x="14132" y="12559"/>
                      <a:pt x="14317" y="12189"/>
                    </a:cubicBezTo>
                    <a:cubicBezTo>
                      <a:pt x="14608" y="11529"/>
                      <a:pt x="14951" y="10895"/>
                      <a:pt x="15295" y="10261"/>
                    </a:cubicBezTo>
                    <a:cubicBezTo>
                      <a:pt x="15638" y="9601"/>
                      <a:pt x="15664" y="9785"/>
                      <a:pt x="15215" y="9231"/>
                    </a:cubicBezTo>
                    <a:cubicBezTo>
                      <a:pt x="14978" y="8914"/>
                      <a:pt x="14740" y="8597"/>
                      <a:pt x="14476" y="8280"/>
                    </a:cubicBezTo>
                    <a:cubicBezTo>
                      <a:pt x="13393" y="6880"/>
                      <a:pt x="12204" y="5586"/>
                      <a:pt x="10936" y="4371"/>
                    </a:cubicBezTo>
                    <a:cubicBezTo>
                      <a:pt x="10831" y="4212"/>
                      <a:pt x="10672" y="4106"/>
                      <a:pt x="10487" y="4054"/>
                    </a:cubicBezTo>
                    <a:cubicBezTo>
                      <a:pt x="10461" y="4186"/>
                      <a:pt x="10434" y="4318"/>
                      <a:pt x="10434" y="4423"/>
                    </a:cubicBezTo>
                    <a:cubicBezTo>
                      <a:pt x="10382" y="5137"/>
                      <a:pt x="10302" y="5850"/>
                      <a:pt x="10144" y="6537"/>
                    </a:cubicBezTo>
                    <a:cubicBezTo>
                      <a:pt x="10091" y="6827"/>
                      <a:pt x="9959" y="7091"/>
                      <a:pt x="9827" y="7355"/>
                    </a:cubicBezTo>
                    <a:cubicBezTo>
                      <a:pt x="9805" y="7398"/>
                      <a:pt x="9749" y="7442"/>
                      <a:pt x="9700" y="7442"/>
                    </a:cubicBezTo>
                    <a:cubicBezTo>
                      <a:pt x="9689" y="7442"/>
                      <a:pt x="9678" y="7439"/>
                      <a:pt x="9668" y="7435"/>
                    </a:cubicBezTo>
                    <a:cubicBezTo>
                      <a:pt x="9589" y="7435"/>
                      <a:pt x="9563" y="7382"/>
                      <a:pt x="9563" y="7303"/>
                    </a:cubicBezTo>
                    <a:cubicBezTo>
                      <a:pt x="9510" y="7065"/>
                      <a:pt x="9484" y="6801"/>
                      <a:pt x="9484" y="6537"/>
                    </a:cubicBezTo>
                    <a:cubicBezTo>
                      <a:pt x="9510" y="5612"/>
                      <a:pt x="9536" y="4714"/>
                      <a:pt x="9589" y="3789"/>
                    </a:cubicBezTo>
                    <a:cubicBezTo>
                      <a:pt x="9642" y="3446"/>
                      <a:pt x="9457" y="3103"/>
                      <a:pt x="9140" y="2918"/>
                    </a:cubicBezTo>
                    <a:cubicBezTo>
                      <a:pt x="7819" y="2073"/>
                      <a:pt x="6446" y="1306"/>
                      <a:pt x="5099" y="488"/>
                    </a:cubicBezTo>
                    <a:cubicBezTo>
                      <a:pt x="4703" y="250"/>
                      <a:pt x="4227" y="91"/>
                      <a:pt x="3752" y="39"/>
                    </a:cubicBezTo>
                    <a:cubicBezTo>
                      <a:pt x="3612" y="13"/>
                      <a:pt x="3471" y="1"/>
                      <a:pt x="3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5" name="Google Shape;3045;p25"/>
              <p:cNvSpPr/>
              <p:nvPr/>
            </p:nvSpPr>
            <p:spPr>
              <a:xfrm>
                <a:off x="6179350" y="2951725"/>
                <a:ext cx="454350" cy="876175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5047" extrusionOk="0">
                    <a:moveTo>
                      <a:pt x="248" y="0"/>
                    </a:moveTo>
                    <a:cubicBezTo>
                      <a:pt x="218" y="0"/>
                      <a:pt x="187" y="7"/>
                      <a:pt x="159" y="21"/>
                    </a:cubicBezTo>
                    <a:cubicBezTo>
                      <a:pt x="1" y="74"/>
                      <a:pt x="1" y="179"/>
                      <a:pt x="1" y="311"/>
                    </a:cubicBezTo>
                    <a:cubicBezTo>
                      <a:pt x="1" y="417"/>
                      <a:pt x="27" y="496"/>
                      <a:pt x="27" y="602"/>
                    </a:cubicBezTo>
                    <a:cubicBezTo>
                      <a:pt x="291" y="1421"/>
                      <a:pt x="582" y="2240"/>
                      <a:pt x="951" y="3059"/>
                    </a:cubicBezTo>
                    <a:cubicBezTo>
                      <a:pt x="1242" y="3719"/>
                      <a:pt x="1559" y="4353"/>
                      <a:pt x="1876" y="5013"/>
                    </a:cubicBezTo>
                    <a:cubicBezTo>
                      <a:pt x="2219" y="5779"/>
                      <a:pt x="2589" y="6545"/>
                      <a:pt x="2933" y="7311"/>
                    </a:cubicBezTo>
                    <a:cubicBezTo>
                      <a:pt x="3302" y="8051"/>
                      <a:pt x="3699" y="8817"/>
                      <a:pt x="4042" y="9530"/>
                    </a:cubicBezTo>
                    <a:cubicBezTo>
                      <a:pt x="4385" y="10243"/>
                      <a:pt x="4729" y="10930"/>
                      <a:pt x="5099" y="11670"/>
                    </a:cubicBezTo>
                    <a:cubicBezTo>
                      <a:pt x="5442" y="12436"/>
                      <a:pt x="5812" y="13175"/>
                      <a:pt x="6155" y="13915"/>
                    </a:cubicBezTo>
                    <a:cubicBezTo>
                      <a:pt x="6446" y="14496"/>
                      <a:pt x="6736" y="15077"/>
                      <a:pt x="6974" y="15658"/>
                    </a:cubicBezTo>
                    <a:cubicBezTo>
                      <a:pt x="7238" y="16134"/>
                      <a:pt x="7449" y="16635"/>
                      <a:pt x="7608" y="17164"/>
                    </a:cubicBezTo>
                    <a:cubicBezTo>
                      <a:pt x="7687" y="17217"/>
                      <a:pt x="7766" y="17296"/>
                      <a:pt x="7819" y="17401"/>
                    </a:cubicBezTo>
                    <a:cubicBezTo>
                      <a:pt x="8612" y="19118"/>
                      <a:pt x="9430" y="20835"/>
                      <a:pt x="10276" y="22552"/>
                    </a:cubicBezTo>
                    <a:cubicBezTo>
                      <a:pt x="11359" y="24797"/>
                      <a:pt x="12495" y="27043"/>
                      <a:pt x="13604" y="29288"/>
                    </a:cubicBezTo>
                    <a:cubicBezTo>
                      <a:pt x="14555" y="31190"/>
                      <a:pt x="15453" y="33118"/>
                      <a:pt x="16325" y="35046"/>
                    </a:cubicBezTo>
                    <a:cubicBezTo>
                      <a:pt x="16959" y="34888"/>
                      <a:pt x="17566" y="34676"/>
                      <a:pt x="18174" y="34465"/>
                    </a:cubicBezTo>
                    <a:cubicBezTo>
                      <a:pt x="17777" y="33435"/>
                      <a:pt x="17249" y="32484"/>
                      <a:pt x="16774" y="31507"/>
                    </a:cubicBezTo>
                    <a:cubicBezTo>
                      <a:pt x="15110" y="28099"/>
                      <a:pt x="13287" y="24771"/>
                      <a:pt x="11570" y="21364"/>
                    </a:cubicBezTo>
                    <a:cubicBezTo>
                      <a:pt x="10804" y="19858"/>
                      <a:pt x="10038" y="18326"/>
                      <a:pt x="9272" y="16794"/>
                    </a:cubicBezTo>
                    <a:cubicBezTo>
                      <a:pt x="9193" y="16662"/>
                      <a:pt x="9193" y="16503"/>
                      <a:pt x="9298" y="16398"/>
                    </a:cubicBezTo>
                    <a:lnTo>
                      <a:pt x="9298" y="16398"/>
                    </a:lnTo>
                    <a:cubicBezTo>
                      <a:pt x="9281" y="16399"/>
                      <a:pt x="9265" y="16400"/>
                      <a:pt x="9250" y="16400"/>
                    </a:cubicBezTo>
                    <a:cubicBezTo>
                      <a:pt x="9027" y="16400"/>
                      <a:pt x="8976" y="16229"/>
                      <a:pt x="8902" y="16081"/>
                    </a:cubicBezTo>
                    <a:cubicBezTo>
                      <a:pt x="8770" y="15790"/>
                      <a:pt x="8638" y="15473"/>
                      <a:pt x="8506" y="15209"/>
                    </a:cubicBezTo>
                    <a:cubicBezTo>
                      <a:pt x="8004" y="14179"/>
                      <a:pt x="7476" y="13202"/>
                      <a:pt x="6974" y="12198"/>
                    </a:cubicBezTo>
                    <a:cubicBezTo>
                      <a:pt x="6393" y="11088"/>
                      <a:pt x="5838" y="9953"/>
                      <a:pt x="5257" y="8843"/>
                    </a:cubicBezTo>
                    <a:cubicBezTo>
                      <a:pt x="4623" y="7681"/>
                      <a:pt x="3989" y="6492"/>
                      <a:pt x="3355" y="5330"/>
                    </a:cubicBezTo>
                    <a:cubicBezTo>
                      <a:pt x="2563" y="3877"/>
                      <a:pt x="1797" y="2425"/>
                      <a:pt x="1004" y="998"/>
                    </a:cubicBezTo>
                    <a:cubicBezTo>
                      <a:pt x="872" y="681"/>
                      <a:pt x="687" y="391"/>
                      <a:pt x="476" y="127"/>
                    </a:cubicBezTo>
                    <a:cubicBezTo>
                      <a:pt x="418" y="49"/>
                      <a:pt x="332" y="0"/>
                      <a:pt x="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46" name="Google Shape;3046;p25"/>
            <p:cNvGrpSpPr/>
            <p:nvPr/>
          </p:nvGrpSpPr>
          <p:grpSpPr>
            <a:xfrm>
              <a:off x="-115297" y="3979485"/>
              <a:ext cx="1124669" cy="1249032"/>
              <a:chOff x="6541900" y="1162600"/>
              <a:chExt cx="817525" cy="907925"/>
            </a:xfrm>
          </p:grpSpPr>
          <p:sp>
            <p:nvSpPr>
              <p:cNvPr id="3047" name="Google Shape;3047;p25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8" name="Google Shape;3048;p25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25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25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25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25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25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25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25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25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057" name="Google Shape;3057;p25"/>
          <p:cNvSpPr/>
          <p:nvPr/>
        </p:nvSpPr>
        <p:spPr>
          <a:xfrm rot="5400000">
            <a:off x="7054010" y="3090898"/>
            <a:ext cx="517691" cy="577542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8" name="Google Shape;3058;p25"/>
          <p:cNvGrpSpPr/>
          <p:nvPr/>
        </p:nvGrpSpPr>
        <p:grpSpPr>
          <a:xfrm>
            <a:off x="7533959" y="3691850"/>
            <a:ext cx="1950068" cy="2023624"/>
            <a:chOff x="7533959" y="3691850"/>
            <a:chExt cx="1950068" cy="2023624"/>
          </a:xfrm>
        </p:grpSpPr>
        <p:grpSp>
          <p:nvGrpSpPr>
            <p:cNvPr id="3059" name="Google Shape;3059;p25"/>
            <p:cNvGrpSpPr/>
            <p:nvPr/>
          </p:nvGrpSpPr>
          <p:grpSpPr>
            <a:xfrm rot="1030705" flipH="1">
              <a:off x="7709975" y="4107054"/>
              <a:ext cx="1500209" cy="1418518"/>
              <a:chOff x="3925359" y="4050084"/>
              <a:chExt cx="1225343" cy="1158620"/>
            </a:xfrm>
          </p:grpSpPr>
          <p:sp>
            <p:nvSpPr>
              <p:cNvPr id="3060" name="Google Shape;3060;p25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25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25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25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25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25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25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25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25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25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25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25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72" name="Google Shape;3072;p25"/>
            <p:cNvSpPr/>
            <p:nvPr/>
          </p:nvSpPr>
          <p:spPr>
            <a:xfrm flipH="1">
              <a:off x="8614448" y="3691850"/>
              <a:ext cx="869579" cy="1401801"/>
            </a:xfrm>
            <a:custGeom>
              <a:avLst/>
              <a:gdLst/>
              <a:ahLst/>
              <a:cxnLst/>
              <a:rect l="l" t="t" r="r" b="b"/>
              <a:pathLst>
                <a:path w="21634" h="34875" extrusionOk="0">
                  <a:moveTo>
                    <a:pt x="18140" y="547"/>
                  </a:moveTo>
                  <a:cubicBezTo>
                    <a:pt x="18165" y="547"/>
                    <a:pt x="18193" y="552"/>
                    <a:pt x="18226" y="563"/>
                  </a:cubicBezTo>
                  <a:cubicBezTo>
                    <a:pt x="18437" y="616"/>
                    <a:pt x="18437" y="854"/>
                    <a:pt x="18437" y="1038"/>
                  </a:cubicBezTo>
                  <a:cubicBezTo>
                    <a:pt x="18437" y="1303"/>
                    <a:pt x="18384" y="1540"/>
                    <a:pt x="18252" y="1778"/>
                  </a:cubicBezTo>
                  <a:cubicBezTo>
                    <a:pt x="17830" y="2518"/>
                    <a:pt x="17354" y="3204"/>
                    <a:pt x="16826" y="3865"/>
                  </a:cubicBezTo>
                  <a:cubicBezTo>
                    <a:pt x="16958" y="2967"/>
                    <a:pt x="17249" y="2095"/>
                    <a:pt x="17645" y="1250"/>
                  </a:cubicBezTo>
                  <a:cubicBezTo>
                    <a:pt x="17698" y="1118"/>
                    <a:pt x="17777" y="1012"/>
                    <a:pt x="17856" y="880"/>
                  </a:cubicBezTo>
                  <a:cubicBezTo>
                    <a:pt x="17947" y="743"/>
                    <a:pt x="17979" y="547"/>
                    <a:pt x="18140" y="547"/>
                  </a:cubicBezTo>
                  <a:close/>
                  <a:moveTo>
                    <a:pt x="15981" y="563"/>
                  </a:moveTo>
                  <a:cubicBezTo>
                    <a:pt x="16060" y="801"/>
                    <a:pt x="16086" y="1065"/>
                    <a:pt x="16034" y="1303"/>
                  </a:cubicBezTo>
                  <a:cubicBezTo>
                    <a:pt x="15928" y="2253"/>
                    <a:pt x="15822" y="3204"/>
                    <a:pt x="15717" y="4155"/>
                  </a:cubicBezTo>
                  <a:cubicBezTo>
                    <a:pt x="15717" y="4525"/>
                    <a:pt x="15690" y="4895"/>
                    <a:pt x="15637" y="5238"/>
                  </a:cubicBezTo>
                  <a:lnTo>
                    <a:pt x="15611" y="5265"/>
                  </a:lnTo>
                  <a:cubicBezTo>
                    <a:pt x="14554" y="3944"/>
                    <a:pt x="14739" y="1223"/>
                    <a:pt x="15981" y="563"/>
                  </a:cubicBezTo>
                  <a:close/>
                  <a:moveTo>
                    <a:pt x="20864" y="3068"/>
                  </a:moveTo>
                  <a:cubicBezTo>
                    <a:pt x="20968" y="3068"/>
                    <a:pt x="21026" y="3147"/>
                    <a:pt x="21026" y="3284"/>
                  </a:cubicBezTo>
                  <a:cubicBezTo>
                    <a:pt x="21052" y="3469"/>
                    <a:pt x="20999" y="3680"/>
                    <a:pt x="20894" y="3838"/>
                  </a:cubicBezTo>
                  <a:cubicBezTo>
                    <a:pt x="20471" y="4552"/>
                    <a:pt x="19916" y="5133"/>
                    <a:pt x="19230" y="5608"/>
                  </a:cubicBezTo>
                  <a:cubicBezTo>
                    <a:pt x="19045" y="5687"/>
                    <a:pt x="18860" y="5767"/>
                    <a:pt x="18675" y="5793"/>
                  </a:cubicBezTo>
                  <a:cubicBezTo>
                    <a:pt x="18226" y="5846"/>
                    <a:pt x="17777" y="5899"/>
                    <a:pt x="17301" y="5951"/>
                  </a:cubicBezTo>
                  <a:cubicBezTo>
                    <a:pt x="17328" y="5793"/>
                    <a:pt x="17433" y="5767"/>
                    <a:pt x="17513" y="5714"/>
                  </a:cubicBezTo>
                  <a:cubicBezTo>
                    <a:pt x="18490" y="5080"/>
                    <a:pt x="19388" y="4340"/>
                    <a:pt x="20207" y="3521"/>
                  </a:cubicBezTo>
                  <a:cubicBezTo>
                    <a:pt x="20339" y="3336"/>
                    <a:pt x="20524" y="3178"/>
                    <a:pt x="20735" y="3099"/>
                  </a:cubicBezTo>
                  <a:cubicBezTo>
                    <a:pt x="20784" y="3078"/>
                    <a:pt x="20826" y="3068"/>
                    <a:pt x="20864" y="3068"/>
                  </a:cubicBezTo>
                  <a:close/>
                  <a:moveTo>
                    <a:pt x="11862" y="3942"/>
                  </a:moveTo>
                  <a:cubicBezTo>
                    <a:pt x="11963" y="3942"/>
                    <a:pt x="12078" y="4004"/>
                    <a:pt x="12203" y="4129"/>
                  </a:cubicBezTo>
                  <a:cubicBezTo>
                    <a:pt x="12415" y="4340"/>
                    <a:pt x="12547" y="4631"/>
                    <a:pt x="12600" y="4948"/>
                  </a:cubicBezTo>
                  <a:cubicBezTo>
                    <a:pt x="12652" y="5291"/>
                    <a:pt x="12705" y="5634"/>
                    <a:pt x="12732" y="5978"/>
                  </a:cubicBezTo>
                  <a:cubicBezTo>
                    <a:pt x="12758" y="6612"/>
                    <a:pt x="12969" y="7219"/>
                    <a:pt x="13286" y="7774"/>
                  </a:cubicBezTo>
                  <a:cubicBezTo>
                    <a:pt x="13313" y="7827"/>
                    <a:pt x="13339" y="7880"/>
                    <a:pt x="13339" y="7933"/>
                  </a:cubicBezTo>
                  <a:cubicBezTo>
                    <a:pt x="13022" y="7853"/>
                    <a:pt x="12732" y="7668"/>
                    <a:pt x="12494" y="7404"/>
                  </a:cubicBezTo>
                  <a:cubicBezTo>
                    <a:pt x="12045" y="6876"/>
                    <a:pt x="11702" y="6242"/>
                    <a:pt x="11517" y="5555"/>
                  </a:cubicBezTo>
                  <a:cubicBezTo>
                    <a:pt x="11385" y="5133"/>
                    <a:pt x="11411" y="4684"/>
                    <a:pt x="11543" y="4261"/>
                  </a:cubicBezTo>
                  <a:cubicBezTo>
                    <a:pt x="11618" y="4050"/>
                    <a:pt x="11728" y="3942"/>
                    <a:pt x="11862" y="3942"/>
                  </a:cubicBezTo>
                  <a:close/>
                  <a:moveTo>
                    <a:pt x="19885" y="7801"/>
                  </a:moveTo>
                  <a:cubicBezTo>
                    <a:pt x="20076" y="7801"/>
                    <a:pt x="20171" y="7916"/>
                    <a:pt x="20233" y="8144"/>
                  </a:cubicBezTo>
                  <a:cubicBezTo>
                    <a:pt x="20339" y="8487"/>
                    <a:pt x="20260" y="8857"/>
                    <a:pt x="20048" y="9148"/>
                  </a:cubicBezTo>
                  <a:cubicBezTo>
                    <a:pt x="19481" y="9848"/>
                    <a:pt x="18668" y="10198"/>
                    <a:pt x="17856" y="10198"/>
                  </a:cubicBezTo>
                  <a:cubicBezTo>
                    <a:pt x="17044" y="10198"/>
                    <a:pt x="16232" y="9848"/>
                    <a:pt x="15664" y="9148"/>
                  </a:cubicBezTo>
                  <a:cubicBezTo>
                    <a:pt x="15611" y="9095"/>
                    <a:pt x="15584" y="9042"/>
                    <a:pt x="15611" y="8963"/>
                  </a:cubicBezTo>
                  <a:cubicBezTo>
                    <a:pt x="15954" y="8910"/>
                    <a:pt x="16271" y="8831"/>
                    <a:pt x="16641" y="8804"/>
                  </a:cubicBezTo>
                  <a:cubicBezTo>
                    <a:pt x="17407" y="8672"/>
                    <a:pt x="18173" y="8434"/>
                    <a:pt x="18886" y="8091"/>
                  </a:cubicBezTo>
                  <a:cubicBezTo>
                    <a:pt x="19150" y="7959"/>
                    <a:pt x="19415" y="7853"/>
                    <a:pt x="19705" y="7827"/>
                  </a:cubicBezTo>
                  <a:cubicBezTo>
                    <a:pt x="19773" y="7810"/>
                    <a:pt x="19832" y="7801"/>
                    <a:pt x="19885" y="7801"/>
                  </a:cubicBezTo>
                  <a:close/>
                  <a:moveTo>
                    <a:pt x="9261" y="7778"/>
                  </a:moveTo>
                  <a:cubicBezTo>
                    <a:pt x="9345" y="7778"/>
                    <a:pt x="9432" y="7802"/>
                    <a:pt x="9509" y="7853"/>
                  </a:cubicBezTo>
                  <a:cubicBezTo>
                    <a:pt x="10011" y="8012"/>
                    <a:pt x="10407" y="8382"/>
                    <a:pt x="10592" y="8857"/>
                  </a:cubicBezTo>
                  <a:cubicBezTo>
                    <a:pt x="10777" y="9253"/>
                    <a:pt x="10909" y="9676"/>
                    <a:pt x="11015" y="10098"/>
                  </a:cubicBezTo>
                  <a:cubicBezTo>
                    <a:pt x="11226" y="10944"/>
                    <a:pt x="11411" y="11789"/>
                    <a:pt x="11992" y="12502"/>
                  </a:cubicBezTo>
                  <a:cubicBezTo>
                    <a:pt x="11332" y="12449"/>
                    <a:pt x="10724" y="12238"/>
                    <a:pt x="10143" y="11921"/>
                  </a:cubicBezTo>
                  <a:cubicBezTo>
                    <a:pt x="9588" y="11525"/>
                    <a:pt x="9087" y="11076"/>
                    <a:pt x="8611" y="10600"/>
                  </a:cubicBezTo>
                  <a:cubicBezTo>
                    <a:pt x="8373" y="10310"/>
                    <a:pt x="8241" y="9940"/>
                    <a:pt x="8294" y="9570"/>
                  </a:cubicBezTo>
                  <a:cubicBezTo>
                    <a:pt x="8321" y="9016"/>
                    <a:pt x="8505" y="8487"/>
                    <a:pt x="8849" y="8038"/>
                  </a:cubicBezTo>
                  <a:cubicBezTo>
                    <a:pt x="8920" y="7878"/>
                    <a:pt x="9087" y="7778"/>
                    <a:pt x="9261" y="7778"/>
                  </a:cubicBezTo>
                  <a:close/>
                  <a:moveTo>
                    <a:pt x="17566" y="12317"/>
                  </a:moveTo>
                  <a:cubicBezTo>
                    <a:pt x="18094" y="12317"/>
                    <a:pt x="18596" y="12529"/>
                    <a:pt x="18965" y="12925"/>
                  </a:cubicBezTo>
                  <a:cubicBezTo>
                    <a:pt x="19256" y="13163"/>
                    <a:pt x="19230" y="13453"/>
                    <a:pt x="18913" y="13691"/>
                  </a:cubicBezTo>
                  <a:cubicBezTo>
                    <a:pt x="18229" y="14248"/>
                    <a:pt x="17400" y="14538"/>
                    <a:pt x="16542" y="14538"/>
                  </a:cubicBezTo>
                  <a:cubicBezTo>
                    <a:pt x="16505" y="14538"/>
                    <a:pt x="16467" y="14537"/>
                    <a:pt x="16430" y="14536"/>
                  </a:cubicBezTo>
                  <a:cubicBezTo>
                    <a:pt x="15611" y="14510"/>
                    <a:pt x="14818" y="14325"/>
                    <a:pt x="14052" y="13981"/>
                  </a:cubicBezTo>
                  <a:cubicBezTo>
                    <a:pt x="13788" y="13849"/>
                    <a:pt x="13551" y="13691"/>
                    <a:pt x="13366" y="13453"/>
                  </a:cubicBezTo>
                  <a:cubicBezTo>
                    <a:pt x="13841" y="13321"/>
                    <a:pt x="14290" y="13163"/>
                    <a:pt x="14739" y="12951"/>
                  </a:cubicBezTo>
                  <a:cubicBezTo>
                    <a:pt x="15637" y="12581"/>
                    <a:pt x="16588" y="12370"/>
                    <a:pt x="17566" y="12317"/>
                  </a:cubicBezTo>
                  <a:close/>
                  <a:moveTo>
                    <a:pt x="6962" y="13536"/>
                  </a:moveTo>
                  <a:cubicBezTo>
                    <a:pt x="7110" y="13536"/>
                    <a:pt x="7260" y="13577"/>
                    <a:pt x="7396" y="13664"/>
                  </a:cubicBezTo>
                  <a:cubicBezTo>
                    <a:pt x="7898" y="13902"/>
                    <a:pt x="8373" y="14219"/>
                    <a:pt x="8822" y="14589"/>
                  </a:cubicBezTo>
                  <a:cubicBezTo>
                    <a:pt x="9536" y="15170"/>
                    <a:pt x="10196" y="15778"/>
                    <a:pt x="10883" y="16385"/>
                  </a:cubicBezTo>
                  <a:cubicBezTo>
                    <a:pt x="10302" y="16438"/>
                    <a:pt x="9747" y="16544"/>
                    <a:pt x="9166" y="16544"/>
                  </a:cubicBezTo>
                  <a:cubicBezTo>
                    <a:pt x="9073" y="16547"/>
                    <a:pt x="8980" y="16548"/>
                    <a:pt x="8887" y="16548"/>
                  </a:cubicBezTo>
                  <a:cubicBezTo>
                    <a:pt x="8214" y="16548"/>
                    <a:pt x="7544" y="16462"/>
                    <a:pt x="6894" y="16253"/>
                  </a:cubicBezTo>
                  <a:cubicBezTo>
                    <a:pt x="5706" y="15883"/>
                    <a:pt x="5547" y="14827"/>
                    <a:pt x="6287" y="13876"/>
                  </a:cubicBezTo>
                  <a:cubicBezTo>
                    <a:pt x="6454" y="13658"/>
                    <a:pt x="6706" y="13536"/>
                    <a:pt x="6962" y="13536"/>
                  </a:cubicBezTo>
                  <a:close/>
                  <a:moveTo>
                    <a:pt x="16578" y="17083"/>
                  </a:moveTo>
                  <a:cubicBezTo>
                    <a:pt x="16851" y="17083"/>
                    <a:pt x="17110" y="17171"/>
                    <a:pt x="17301" y="17362"/>
                  </a:cubicBezTo>
                  <a:cubicBezTo>
                    <a:pt x="17698" y="17653"/>
                    <a:pt x="17645" y="18260"/>
                    <a:pt x="17222" y="18472"/>
                  </a:cubicBezTo>
                  <a:cubicBezTo>
                    <a:pt x="16674" y="18846"/>
                    <a:pt x="16031" y="19055"/>
                    <a:pt x="15383" y="19055"/>
                  </a:cubicBezTo>
                  <a:cubicBezTo>
                    <a:pt x="15344" y="19055"/>
                    <a:pt x="15306" y="19054"/>
                    <a:pt x="15267" y="19053"/>
                  </a:cubicBezTo>
                  <a:cubicBezTo>
                    <a:pt x="14317" y="19000"/>
                    <a:pt x="13418" y="18604"/>
                    <a:pt x="12732" y="17970"/>
                  </a:cubicBezTo>
                  <a:cubicBezTo>
                    <a:pt x="12652" y="17917"/>
                    <a:pt x="12600" y="17811"/>
                    <a:pt x="12573" y="17732"/>
                  </a:cubicBezTo>
                  <a:cubicBezTo>
                    <a:pt x="13049" y="17706"/>
                    <a:pt x="13524" y="17627"/>
                    <a:pt x="14000" y="17468"/>
                  </a:cubicBezTo>
                  <a:cubicBezTo>
                    <a:pt x="14766" y="17257"/>
                    <a:pt x="15558" y="17151"/>
                    <a:pt x="16377" y="17098"/>
                  </a:cubicBezTo>
                  <a:cubicBezTo>
                    <a:pt x="16444" y="17088"/>
                    <a:pt x="16512" y="17083"/>
                    <a:pt x="16578" y="17083"/>
                  </a:cubicBezTo>
                  <a:close/>
                  <a:moveTo>
                    <a:pt x="4294" y="18242"/>
                  </a:moveTo>
                  <a:cubicBezTo>
                    <a:pt x="4761" y="18242"/>
                    <a:pt x="5211" y="18426"/>
                    <a:pt x="5547" y="18762"/>
                  </a:cubicBezTo>
                  <a:cubicBezTo>
                    <a:pt x="6075" y="19185"/>
                    <a:pt x="6524" y="19687"/>
                    <a:pt x="6921" y="20242"/>
                  </a:cubicBezTo>
                  <a:cubicBezTo>
                    <a:pt x="7264" y="20770"/>
                    <a:pt x="7766" y="21113"/>
                    <a:pt x="8215" y="21562"/>
                  </a:cubicBezTo>
                  <a:cubicBezTo>
                    <a:pt x="8098" y="21612"/>
                    <a:pt x="7959" y="21631"/>
                    <a:pt x="7826" y="21631"/>
                  </a:cubicBezTo>
                  <a:cubicBezTo>
                    <a:pt x="7750" y="21631"/>
                    <a:pt x="7675" y="21625"/>
                    <a:pt x="7607" y="21615"/>
                  </a:cubicBezTo>
                  <a:cubicBezTo>
                    <a:pt x="6419" y="21483"/>
                    <a:pt x="5283" y="21060"/>
                    <a:pt x="4332" y="20400"/>
                  </a:cubicBezTo>
                  <a:cubicBezTo>
                    <a:pt x="4041" y="20189"/>
                    <a:pt x="3777" y="19925"/>
                    <a:pt x="3566" y="19634"/>
                  </a:cubicBezTo>
                  <a:cubicBezTo>
                    <a:pt x="3434" y="19449"/>
                    <a:pt x="3355" y="19211"/>
                    <a:pt x="3355" y="18974"/>
                  </a:cubicBezTo>
                  <a:cubicBezTo>
                    <a:pt x="3328" y="18604"/>
                    <a:pt x="3645" y="18260"/>
                    <a:pt x="4041" y="18260"/>
                  </a:cubicBezTo>
                  <a:cubicBezTo>
                    <a:pt x="4126" y="18248"/>
                    <a:pt x="4210" y="18242"/>
                    <a:pt x="4294" y="18242"/>
                  </a:cubicBezTo>
                  <a:close/>
                  <a:moveTo>
                    <a:pt x="14821" y="21729"/>
                  </a:moveTo>
                  <a:cubicBezTo>
                    <a:pt x="14961" y="21729"/>
                    <a:pt x="15101" y="21735"/>
                    <a:pt x="15241" y="21747"/>
                  </a:cubicBezTo>
                  <a:cubicBezTo>
                    <a:pt x="15849" y="21826"/>
                    <a:pt x="16403" y="22091"/>
                    <a:pt x="16800" y="22540"/>
                  </a:cubicBezTo>
                  <a:cubicBezTo>
                    <a:pt x="16932" y="22645"/>
                    <a:pt x="16958" y="22804"/>
                    <a:pt x="16879" y="22936"/>
                  </a:cubicBezTo>
                  <a:cubicBezTo>
                    <a:pt x="16800" y="23068"/>
                    <a:pt x="16694" y="23200"/>
                    <a:pt x="16535" y="23253"/>
                  </a:cubicBezTo>
                  <a:cubicBezTo>
                    <a:pt x="15796" y="23675"/>
                    <a:pt x="15003" y="23992"/>
                    <a:pt x="14158" y="24204"/>
                  </a:cubicBezTo>
                  <a:cubicBezTo>
                    <a:pt x="14034" y="24224"/>
                    <a:pt x="13908" y="24234"/>
                    <a:pt x="13782" y="24234"/>
                  </a:cubicBezTo>
                  <a:cubicBezTo>
                    <a:pt x="13426" y="24234"/>
                    <a:pt x="13070" y="24155"/>
                    <a:pt x="12758" y="24019"/>
                  </a:cubicBezTo>
                  <a:cubicBezTo>
                    <a:pt x="11913" y="23649"/>
                    <a:pt x="11279" y="23041"/>
                    <a:pt x="10566" y="22513"/>
                  </a:cubicBezTo>
                  <a:lnTo>
                    <a:pt x="10566" y="22513"/>
                  </a:lnTo>
                  <a:lnTo>
                    <a:pt x="11253" y="22592"/>
                  </a:lnTo>
                  <a:cubicBezTo>
                    <a:pt x="11297" y="22595"/>
                    <a:pt x="11342" y="22596"/>
                    <a:pt x="11387" y="22596"/>
                  </a:cubicBezTo>
                  <a:cubicBezTo>
                    <a:pt x="11791" y="22596"/>
                    <a:pt x="12190" y="22489"/>
                    <a:pt x="12547" y="22275"/>
                  </a:cubicBezTo>
                  <a:cubicBezTo>
                    <a:pt x="13242" y="21917"/>
                    <a:pt x="14032" y="21729"/>
                    <a:pt x="14821" y="21729"/>
                  </a:cubicBezTo>
                  <a:close/>
                  <a:moveTo>
                    <a:pt x="1784" y="24938"/>
                  </a:moveTo>
                  <a:cubicBezTo>
                    <a:pt x="2039" y="24938"/>
                    <a:pt x="2296" y="24985"/>
                    <a:pt x="2536" y="25075"/>
                  </a:cubicBezTo>
                  <a:cubicBezTo>
                    <a:pt x="3038" y="25234"/>
                    <a:pt x="3513" y="25498"/>
                    <a:pt x="3936" y="25815"/>
                  </a:cubicBezTo>
                  <a:cubicBezTo>
                    <a:pt x="4517" y="26290"/>
                    <a:pt x="5283" y="26449"/>
                    <a:pt x="5943" y="26713"/>
                  </a:cubicBezTo>
                  <a:cubicBezTo>
                    <a:pt x="6155" y="26792"/>
                    <a:pt x="6339" y="26845"/>
                    <a:pt x="6577" y="26924"/>
                  </a:cubicBezTo>
                  <a:lnTo>
                    <a:pt x="6577" y="26951"/>
                  </a:lnTo>
                  <a:cubicBezTo>
                    <a:pt x="6498" y="27056"/>
                    <a:pt x="6392" y="27109"/>
                    <a:pt x="6260" y="27136"/>
                  </a:cubicBezTo>
                  <a:cubicBezTo>
                    <a:pt x="5527" y="27402"/>
                    <a:pt x="4752" y="27532"/>
                    <a:pt x="3975" y="27532"/>
                  </a:cubicBezTo>
                  <a:cubicBezTo>
                    <a:pt x="3520" y="27532"/>
                    <a:pt x="3064" y="27488"/>
                    <a:pt x="2615" y="27400"/>
                  </a:cubicBezTo>
                  <a:cubicBezTo>
                    <a:pt x="2113" y="27294"/>
                    <a:pt x="1664" y="27056"/>
                    <a:pt x="1294" y="26739"/>
                  </a:cubicBezTo>
                  <a:cubicBezTo>
                    <a:pt x="925" y="26422"/>
                    <a:pt x="740" y="25973"/>
                    <a:pt x="792" y="25524"/>
                  </a:cubicBezTo>
                  <a:cubicBezTo>
                    <a:pt x="766" y="25260"/>
                    <a:pt x="951" y="25049"/>
                    <a:pt x="1215" y="25023"/>
                  </a:cubicBezTo>
                  <a:cubicBezTo>
                    <a:pt x="1398" y="24965"/>
                    <a:pt x="1590" y="24938"/>
                    <a:pt x="1784" y="24938"/>
                  </a:cubicBezTo>
                  <a:close/>
                  <a:moveTo>
                    <a:pt x="8981" y="27796"/>
                  </a:moveTo>
                  <a:cubicBezTo>
                    <a:pt x="10460" y="28113"/>
                    <a:pt x="11886" y="28166"/>
                    <a:pt x="13286" y="28377"/>
                  </a:cubicBezTo>
                  <a:cubicBezTo>
                    <a:pt x="13709" y="28430"/>
                    <a:pt x="14105" y="28536"/>
                    <a:pt x="14501" y="28747"/>
                  </a:cubicBezTo>
                  <a:cubicBezTo>
                    <a:pt x="14871" y="28958"/>
                    <a:pt x="14924" y="29143"/>
                    <a:pt x="14713" y="29539"/>
                  </a:cubicBezTo>
                  <a:cubicBezTo>
                    <a:pt x="14634" y="29698"/>
                    <a:pt x="14501" y="29856"/>
                    <a:pt x="14343" y="29962"/>
                  </a:cubicBezTo>
                  <a:cubicBezTo>
                    <a:pt x="13890" y="30275"/>
                    <a:pt x="13346" y="30439"/>
                    <a:pt x="12801" y="30439"/>
                  </a:cubicBezTo>
                  <a:cubicBezTo>
                    <a:pt x="12519" y="30439"/>
                    <a:pt x="12236" y="30395"/>
                    <a:pt x="11966" y="30305"/>
                  </a:cubicBezTo>
                  <a:cubicBezTo>
                    <a:pt x="10645" y="29883"/>
                    <a:pt x="9720" y="29011"/>
                    <a:pt x="8981" y="27796"/>
                  </a:cubicBezTo>
                  <a:close/>
                  <a:moveTo>
                    <a:pt x="18177" y="1"/>
                  </a:moveTo>
                  <a:cubicBezTo>
                    <a:pt x="17864" y="1"/>
                    <a:pt x="17654" y="218"/>
                    <a:pt x="17486" y="457"/>
                  </a:cubicBezTo>
                  <a:cubicBezTo>
                    <a:pt x="17433" y="537"/>
                    <a:pt x="17381" y="589"/>
                    <a:pt x="17354" y="669"/>
                  </a:cubicBezTo>
                  <a:cubicBezTo>
                    <a:pt x="17011" y="1223"/>
                    <a:pt x="16720" y="1831"/>
                    <a:pt x="16535" y="2465"/>
                  </a:cubicBezTo>
                  <a:cubicBezTo>
                    <a:pt x="16509" y="2676"/>
                    <a:pt x="16430" y="2887"/>
                    <a:pt x="16324" y="3072"/>
                  </a:cubicBezTo>
                  <a:cubicBezTo>
                    <a:pt x="16403" y="2280"/>
                    <a:pt x="16430" y="1487"/>
                    <a:pt x="16377" y="695"/>
                  </a:cubicBezTo>
                  <a:cubicBezTo>
                    <a:pt x="16310" y="376"/>
                    <a:pt x="16147" y="207"/>
                    <a:pt x="15935" y="207"/>
                  </a:cubicBezTo>
                  <a:cubicBezTo>
                    <a:pt x="15814" y="207"/>
                    <a:pt x="15676" y="262"/>
                    <a:pt x="15532" y="378"/>
                  </a:cubicBezTo>
                  <a:cubicBezTo>
                    <a:pt x="15294" y="563"/>
                    <a:pt x="15109" y="774"/>
                    <a:pt x="14977" y="1038"/>
                  </a:cubicBezTo>
                  <a:cubicBezTo>
                    <a:pt x="14211" y="2306"/>
                    <a:pt x="14132" y="3865"/>
                    <a:pt x="14792" y="5212"/>
                  </a:cubicBezTo>
                  <a:cubicBezTo>
                    <a:pt x="14951" y="5555"/>
                    <a:pt x="15135" y="5872"/>
                    <a:pt x="15320" y="6189"/>
                  </a:cubicBezTo>
                  <a:cubicBezTo>
                    <a:pt x="15426" y="6348"/>
                    <a:pt x="15452" y="6533"/>
                    <a:pt x="15373" y="6691"/>
                  </a:cubicBezTo>
                  <a:cubicBezTo>
                    <a:pt x="15188" y="7061"/>
                    <a:pt x="15030" y="7457"/>
                    <a:pt x="14845" y="7827"/>
                  </a:cubicBezTo>
                  <a:cubicBezTo>
                    <a:pt x="14771" y="7988"/>
                    <a:pt x="14731" y="8060"/>
                    <a:pt x="14663" y="8060"/>
                  </a:cubicBezTo>
                  <a:cubicBezTo>
                    <a:pt x="14610" y="8060"/>
                    <a:pt x="14539" y="8015"/>
                    <a:pt x="14422" y="7933"/>
                  </a:cubicBezTo>
                  <a:cubicBezTo>
                    <a:pt x="13868" y="7483"/>
                    <a:pt x="13498" y="6823"/>
                    <a:pt x="13418" y="6110"/>
                  </a:cubicBezTo>
                  <a:cubicBezTo>
                    <a:pt x="13339" y="5687"/>
                    <a:pt x="13260" y="5265"/>
                    <a:pt x="13181" y="4842"/>
                  </a:cubicBezTo>
                  <a:cubicBezTo>
                    <a:pt x="13075" y="4367"/>
                    <a:pt x="12837" y="3970"/>
                    <a:pt x="12494" y="3653"/>
                  </a:cubicBezTo>
                  <a:cubicBezTo>
                    <a:pt x="12324" y="3484"/>
                    <a:pt x="12105" y="3405"/>
                    <a:pt x="11889" y="3405"/>
                  </a:cubicBezTo>
                  <a:cubicBezTo>
                    <a:pt x="11533" y="3405"/>
                    <a:pt x="11183" y="3619"/>
                    <a:pt x="11068" y="3997"/>
                  </a:cubicBezTo>
                  <a:cubicBezTo>
                    <a:pt x="10962" y="4287"/>
                    <a:pt x="10883" y="4578"/>
                    <a:pt x="10883" y="4895"/>
                  </a:cubicBezTo>
                  <a:cubicBezTo>
                    <a:pt x="10803" y="5634"/>
                    <a:pt x="11120" y="6268"/>
                    <a:pt x="11437" y="6902"/>
                  </a:cubicBezTo>
                  <a:cubicBezTo>
                    <a:pt x="11913" y="7933"/>
                    <a:pt x="12864" y="8646"/>
                    <a:pt x="13973" y="8831"/>
                  </a:cubicBezTo>
                  <a:cubicBezTo>
                    <a:pt x="14343" y="8936"/>
                    <a:pt x="14343" y="8936"/>
                    <a:pt x="14185" y="9253"/>
                  </a:cubicBezTo>
                  <a:cubicBezTo>
                    <a:pt x="13762" y="10178"/>
                    <a:pt x="13339" y="11076"/>
                    <a:pt x="12917" y="11974"/>
                  </a:cubicBezTo>
                  <a:cubicBezTo>
                    <a:pt x="12890" y="12080"/>
                    <a:pt x="12864" y="12185"/>
                    <a:pt x="12679" y="12212"/>
                  </a:cubicBezTo>
                  <a:cubicBezTo>
                    <a:pt x="12283" y="11815"/>
                    <a:pt x="11992" y="11287"/>
                    <a:pt x="11860" y="10732"/>
                  </a:cubicBezTo>
                  <a:cubicBezTo>
                    <a:pt x="11675" y="10046"/>
                    <a:pt x="11464" y="9385"/>
                    <a:pt x="11200" y="8699"/>
                  </a:cubicBezTo>
                  <a:cubicBezTo>
                    <a:pt x="10936" y="8038"/>
                    <a:pt x="10381" y="7536"/>
                    <a:pt x="9720" y="7272"/>
                  </a:cubicBezTo>
                  <a:cubicBezTo>
                    <a:pt x="9577" y="7205"/>
                    <a:pt x="9425" y="7172"/>
                    <a:pt x="9276" y="7172"/>
                  </a:cubicBezTo>
                  <a:cubicBezTo>
                    <a:pt x="8958" y="7172"/>
                    <a:pt x="8650" y="7320"/>
                    <a:pt x="8453" y="7589"/>
                  </a:cubicBezTo>
                  <a:cubicBezTo>
                    <a:pt x="7924" y="8170"/>
                    <a:pt x="7660" y="8936"/>
                    <a:pt x="7660" y="9729"/>
                  </a:cubicBezTo>
                  <a:cubicBezTo>
                    <a:pt x="7634" y="10204"/>
                    <a:pt x="7819" y="10680"/>
                    <a:pt x="8136" y="11049"/>
                  </a:cubicBezTo>
                  <a:cubicBezTo>
                    <a:pt x="9219" y="12264"/>
                    <a:pt x="10487" y="13163"/>
                    <a:pt x="12177" y="13242"/>
                  </a:cubicBezTo>
                  <a:cubicBezTo>
                    <a:pt x="12201" y="13238"/>
                    <a:pt x="12222" y="13237"/>
                    <a:pt x="12238" y="13237"/>
                  </a:cubicBezTo>
                  <a:cubicBezTo>
                    <a:pt x="12348" y="13237"/>
                    <a:pt x="12302" y="13308"/>
                    <a:pt x="12256" y="13400"/>
                  </a:cubicBezTo>
                  <a:cubicBezTo>
                    <a:pt x="11913" y="14246"/>
                    <a:pt x="11569" y="15064"/>
                    <a:pt x="11173" y="15936"/>
                  </a:cubicBezTo>
                  <a:cubicBezTo>
                    <a:pt x="10645" y="15408"/>
                    <a:pt x="10117" y="14906"/>
                    <a:pt x="9536" y="14457"/>
                  </a:cubicBezTo>
                  <a:cubicBezTo>
                    <a:pt x="8954" y="13876"/>
                    <a:pt x="8268" y="13427"/>
                    <a:pt x="7528" y="13057"/>
                  </a:cubicBezTo>
                  <a:cubicBezTo>
                    <a:pt x="7344" y="12989"/>
                    <a:pt x="7154" y="12956"/>
                    <a:pt x="6968" y="12956"/>
                  </a:cubicBezTo>
                  <a:cubicBezTo>
                    <a:pt x="6432" y="12956"/>
                    <a:pt x="5920" y="13227"/>
                    <a:pt x="5626" y="13717"/>
                  </a:cubicBezTo>
                  <a:cubicBezTo>
                    <a:pt x="5468" y="13955"/>
                    <a:pt x="5362" y="14219"/>
                    <a:pt x="5283" y="14510"/>
                  </a:cubicBezTo>
                  <a:cubicBezTo>
                    <a:pt x="5019" y="15408"/>
                    <a:pt x="5441" y="16385"/>
                    <a:pt x="6313" y="16755"/>
                  </a:cubicBezTo>
                  <a:cubicBezTo>
                    <a:pt x="6472" y="16834"/>
                    <a:pt x="6656" y="16887"/>
                    <a:pt x="6815" y="16940"/>
                  </a:cubicBezTo>
                  <a:cubicBezTo>
                    <a:pt x="7469" y="17118"/>
                    <a:pt x="8152" y="17207"/>
                    <a:pt x="8832" y="17207"/>
                  </a:cubicBezTo>
                  <a:cubicBezTo>
                    <a:pt x="9058" y="17207"/>
                    <a:pt x="9285" y="17197"/>
                    <a:pt x="9509" y="17177"/>
                  </a:cubicBezTo>
                  <a:cubicBezTo>
                    <a:pt x="9773" y="17125"/>
                    <a:pt x="10037" y="17098"/>
                    <a:pt x="10328" y="17098"/>
                  </a:cubicBezTo>
                  <a:cubicBezTo>
                    <a:pt x="10373" y="17094"/>
                    <a:pt x="10413" y="17092"/>
                    <a:pt x="10447" y="17092"/>
                  </a:cubicBezTo>
                  <a:cubicBezTo>
                    <a:pt x="10650" y="17092"/>
                    <a:pt x="10660" y="17170"/>
                    <a:pt x="10592" y="17442"/>
                  </a:cubicBezTo>
                  <a:cubicBezTo>
                    <a:pt x="10566" y="17521"/>
                    <a:pt x="10539" y="17574"/>
                    <a:pt x="10539" y="17627"/>
                  </a:cubicBezTo>
                  <a:cubicBezTo>
                    <a:pt x="10143" y="18710"/>
                    <a:pt x="9747" y="19766"/>
                    <a:pt x="9377" y="20823"/>
                  </a:cubicBezTo>
                  <a:cubicBezTo>
                    <a:pt x="9300" y="21054"/>
                    <a:pt x="9250" y="21159"/>
                    <a:pt x="9153" y="21159"/>
                  </a:cubicBezTo>
                  <a:cubicBezTo>
                    <a:pt x="9084" y="21159"/>
                    <a:pt x="8991" y="21106"/>
                    <a:pt x="8849" y="21008"/>
                  </a:cubicBezTo>
                  <a:cubicBezTo>
                    <a:pt x="8347" y="20691"/>
                    <a:pt x="7924" y="20294"/>
                    <a:pt x="7581" y="19845"/>
                  </a:cubicBezTo>
                  <a:cubicBezTo>
                    <a:pt x="7132" y="19291"/>
                    <a:pt x="6630" y="18789"/>
                    <a:pt x="6102" y="18340"/>
                  </a:cubicBezTo>
                  <a:cubicBezTo>
                    <a:pt x="5594" y="17901"/>
                    <a:pt x="4945" y="17664"/>
                    <a:pt x="4279" y="17664"/>
                  </a:cubicBezTo>
                  <a:cubicBezTo>
                    <a:pt x="4182" y="17664"/>
                    <a:pt x="4085" y="17669"/>
                    <a:pt x="3989" y="17679"/>
                  </a:cubicBezTo>
                  <a:cubicBezTo>
                    <a:pt x="3381" y="17706"/>
                    <a:pt x="2879" y="18128"/>
                    <a:pt x="2747" y="18710"/>
                  </a:cubicBezTo>
                  <a:cubicBezTo>
                    <a:pt x="2615" y="19185"/>
                    <a:pt x="2694" y="19687"/>
                    <a:pt x="2985" y="20109"/>
                  </a:cubicBezTo>
                  <a:cubicBezTo>
                    <a:pt x="3302" y="20585"/>
                    <a:pt x="3698" y="20981"/>
                    <a:pt x="4173" y="21272"/>
                  </a:cubicBezTo>
                  <a:cubicBezTo>
                    <a:pt x="4992" y="21826"/>
                    <a:pt x="5943" y="22170"/>
                    <a:pt x="6921" y="22275"/>
                  </a:cubicBezTo>
                  <a:cubicBezTo>
                    <a:pt x="7090" y="22309"/>
                    <a:pt x="7261" y="22326"/>
                    <a:pt x="7431" y="22326"/>
                  </a:cubicBezTo>
                  <a:cubicBezTo>
                    <a:pt x="7925" y="22326"/>
                    <a:pt x="8410" y="22187"/>
                    <a:pt x="8822" y="21932"/>
                  </a:cubicBezTo>
                  <a:cubicBezTo>
                    <a:pt x="8849" y="21932"/>
                    <a:pt x="8875" y="21958"/>
                    <a:pt x="8928" y="21958"/>
                  </a:cubicBezTo>
                  <a:cubicBezTo>
                    <a:pt x="8928" y="22011"/>
                    <a:pt x="8928" y="22064"/>
                    <a:pt x="8928" y="22117"/>
                  </a:cubicBezTo>
                  <a:cubicBezTo>
                    <a:pt x="8532" y="23358"/>
                    <a:pt x="8188" y="24600"/>
                    <a:pt x="7845" y="25868"/>
                  </a:cubicBezTo>
                  <a:cubicBezTo>
                    <a:pt x="7819" y="26079"/>
                    <a:pt x="7660" y="26211"/>
                    <a:pt x="7449" y="26211"/>
                  </a:cubicBezTo>
                  <a:cubicBezTo>
                    <a:pt x="7394" y="26215"/>
                    <a:pt x="7339" y="26217"/>
                    <a:pt x="7285" y="26217"/>
                  </a:cubicBezTo>
                  <a:cubicBezTo>
                    <a:pt x="6560" y="26217"/>
                    <a:pt x="5920" y="25904"/>
                    <a:pt x="5256" y="25683"/>
                  </a:cubicBezTo>
                  <a:cubicBezTo>
                    <a:pt x="4913" y="25604"/>
                    <a:pt x="4623" y="25445"/>
                    <a:pt x="4332" y="25260"/>
                  </a:cubicBezTo>
                  <a:cubicBezTo>
                    <a:pt x="3804" y="24890"/>
                    <a:pt x="3223" y="24600"/>
                    <a:pt x="2589" y="24415"/>
                  </a:cubicBezTo>
                  <a:cubicBezTo>
                    <a:pt x="2313" y="24342"/>
                    <a:pt x="2029" y="24302"/>
                    <a:pt x="1746" y="24302"/>
                  </a:cubicBezTo>
                  <a:cubicBezTo>
                    <a:pt x="1514" y="24302"/>
                    <a:pt x="1283" y="24329"/>
                    <a:pt x="1057" y="24389"/>
                  </a:cubicBezTo>
                  <a:cubicBezTo>
                    <a:pt x="581" y="24468"/>
                    <a:pt x="211" y="24838"/>
                    <a:pt x="159" y="25339"/>
                  </a:cubicBezTo>
                  <a:cubicBezTo>
                    <a:pt x="0" y="25973"/>
                    <a:pt x="185" y="26660"/>
                    <a:pt x="634" y="27136"/>
                  </a:cubicBezTo>
                  <a:cubicBezTo>
                    <a:pt x="1083" y="27638"/>
                    <a:pt x="1664" y="27981"/>
                    <a:pt x="2324" y="28113"/>
                  </a:cubicBezTo>
                  <a:cubicBezTo>
                    <a:pt x="2873" y="28218"/>
                    <a:pt x="3416" y="28276"/>
                    <a:pt x="3951" y="28276"/>
                  </a:cubicBezTo>
                  <a:cubicBezTo>
                    <a:pt x="5168" y="28276"/>
                    <a:pt x="6340" y="27975"/>
                    <a:pt x="7422" y="27241"/>
                  </a:cubicBezTo>
                  <a:cubicBezTo>
                    <a:pt x="7436" y="27228"/>
                    <a:pt x="7449" y="27221"/>
                    <a:pt x="7465" y="27221"/>
                  </a:cubicBezTo>
                  <a:cubicBezTo>
                    <a:pt x="7482" y="27221"/>
                    <a:pt x="7502" y="27228"/>
                    <a:pt x="7528" y="27241"/>
                  </a:cubicBezTo>
                  <a:cubicBezTo>
                    <a:pt x="7581" y="27400"/>
                    <a:pt x="7502" y="27532"/>
                    <a:pt x="7475" y="27690"/>
                  </a:cubicBezTo>
                  <a:cubicBezTo>
                    <a:pt x="7211" y="29037"/>
                    <a:pt x="6947" y="30385"/>
                    <a:pt x="6683" y="31732"/>
                  </a:cubicBezTo>
                  <a:cubicBezTo>
                    <a:pt x="6524" y="32656"/>
                    <a:pt x="6366" y="33607"/>
                    <a:pt x="6207" y="34558"/>
                  </a:cubicBezTo>
                  <a:cubicBezTo>
                    <a:pt x="6577" y="34717"/>
                    <a:pt x="6973" y="34822"/>
                    <a:pt x="7396" y="34875"/>
                  </a:cubicBezTo>
                  <a:cubicBezTo>
                    <a:pt x="7687" y="32656"/>
                    <a:pt x="8030" y="30464"/>
                    <a:pt x="8479" y="28219"/>
                  </a:cubicBezTo>
                  <a:cubicBezTo>
                    <a:pt x="8611" y="28324"/>
                    <a:pt x="8743" y="28456"/>
                    <a:pt x="8822" y="28641"/>
                  </a:cubicBezTo>
                  <a:cubicBezTo>
                    <a:pt x="9509" y="29698"/>
                    <a:pt x="10513" y="30464"/>
                    <a:pt x="11728" y="30860"/>
                  </a:cubicBezTo>
                  <a:cubicBezTo>
                    <a:pt x="12090" y="30996"/>
                    <a:pt x="12472" y="31064"/>
                    <a:pt x="12856" y="31064"/>
                  </a:cubicBezTo>
                  <a:cubicBezTo>
                    <a:pt x="13369" y="31064"/>
                    <a:pt x="13886" y="30943"/>
                    <a:pt x="14369" y="30702"/>
                  </a:cubicBezTo>
                  <a:cubicBezTo>
                    <a:pt x="14792" y="30517"/>
                    <a:pt x="15135" y="30173"/>
                    <a:pt x="15347" y="29724"/>
                  </a:cubicBezTo>
                  <a:cubicBezTo>
                    <a:pt x="15664" y="29196"/>
                    <a:pt x="15452" y="28509"/>
                    <a:pt x="14898" y="28245"/>
                  </a:cubicBezTo>
                  <a:cubicBezTo>
                    <a:pt x="14422" y="28007"/>
                    <a:pt x="13894" y="27849"/>
                    <a:pt x="13366" y="27770"/>
                  </a:cubicBezTo>
                  <a:cubicBezTo>
                    <a:pt x="12494" y="27638"/>
                    <a:pt x="11622" y="27479"/>
                    <a:pt x="10724" y="27347"/>
                  </a:cubicBezTo>
                  <a:cubicBezTo>
                    <a:pt x="10170" y="27268"/>
                    <a:pt x="9641" y="27136"/>
                    <a:pt x="9087" y="27004"/>
                  </a:cubicBezTo>
                  <a:cubicBezTo>
                    <a:pt x="8717" y="26924"/>
                    <a:pt x="8717" y="26898"/>
                    <a:pt x="8796" y="26555"/>
                  </a:cubicBezTo>
                  <a:cubicBezTo>
                    <a:pt x="9007" y="25419"/>
                    <a:pt x="9271" y="24309"/>
                    <a:pt x="9588" y="23200"/>
                  </a:cubicBezTo>
                  <a:cubicBezTo>
                    <a:pt x="9615" y="23068"/>
                    <a:pt x="9641" y="22936"/>
                    <a:pt x="9747" y="22857"/>
                  </a:cubicBezTo>
                  <a:lnTo>
                    <a:pt x="9800" y="22857"/>
                  </a:lnTo>
                  <a:lnTo>
                    <a:pt x="10117" y="23094"/>
                  </a:lnTo>
                  <a:cubicBezTo>
                    <a:pt x="10936" y="23702"/>
                    <a:pt x="11728" y="24389"/>
                    <a:pt x="12705" y="24758"/>
                  </a:cubicBezTo>
                  <a:cubicBezTo>
                    <a:pt x="13040" y="24884"/>
                    <a:pt x="13391" y="24960"/>
                    <a:pt x="13745" y="24960"/>
                  </a:cubicBezTo>
                  <a:cubicBezTo>
                    <a:pt x="13839" y="24960"/>
                    <a:pt x="13932" y="24954"/>
                    <a:pt x="14026" y="24943"/>
                  </a:cubicBezTo>
                  <a:cubicBezTo>
                    <a:pt x="15135" y="24811"/>
                    <a:pt x="16086" y="24283"/>
                    <a:pt x="17011" y="23728"/>
                  </a:cubicBezTo>
                  <a:cubicBezTo>
                    <a:pt x="17301" y="23517"/>
                    <a:pt x="17486" y="23174"/>
                    <a:pt x="17513" y="22830"/>
                  </a:cubicBezTo>
                  <a:cubicBezTo>
                    <a:pt x="17566" y="22619"/>
                    <a:pt x="17513" y="22434"/>
                    <a:pt x="17381" y="22275"/>
                  </a:cubicBezTo>
                  <a:cubicBezTo>
                    <a:pt x="16879" y="21800"/>
                    <a:pt x="16430" y="21325"/>
                    <a:pt x="15717" y="21140"/>
                  </a:cubicBezTo>
                  <a:cubicBezTo>
                    <a:pt x="15310" y="21033"/>
                    <a:pt x="14892" y="20980"/>
                    <a:pt x="14475" y="20980"/>
                  </a:cubicBezTo>
                  <a:cubicBezTo>
                    <a:pt x="13753" y="20980"/>
                    <a:pt x="13031" y="21139"/>
                    <a:pt x="12362" y="21457"/>
                  </a:cubicBezTo>
                  <a:cubicBezTo>
                    <a:pt x="12008" y="21610"/>
                    <a:pt x="11627" y="21693"/>
                    <a:pt x="11246" y="21693"/>
                  </a:cubicBezTo>
                  <a:cubicBezTo>
                    <a:pt x="10972" y="21693"/>
                    <a:pt x="10698" y="21650"/>
                    <a:pt x="10434" y="21562"/>
                  </a:cubicBezTo>
                  <a:cubicBezTo>
                    <a:pt x="10117" y="21457"/>
                    <a:pt x="10090" y="21457"/>
                    <a:pt x="10196" y="21140"/>
                  </a:cubicBezTo>
                  <a:cubicBezTo>
                    <a:pt x="10566" y="20083"/>
                    <a:pt x="10909" y="19053"/>
                    <a:pt x="11253" y="17996"/>
                  </a:cubicBezTo>
                  <a:cubicBezTo>
                    <a:pt x="11279" y="17944"/>
                    <a:pt x="11305" y="17891"/>
                    <a:pt x="11332" y="17838"/>
                  </a:cubicBezTo>
                  <a:cubicBezTo>
                    <a:pt x="11361" y="17751"/>
                    <a:pt x="11406" y="17711"/>
                    <a:pt x="11458" y="17711"/>
                  </a:cubicBezTo>
                  <a:cubicBezTo>
                    <a:pt x="11501" y="17711"/>
                    <a:pt x="11548" y="17738"/>
                    <a:pt x="11596" y="17785"/>
                  </a:cubicBezTo>
                  <a:cubicBezTo>
                    <a:pt x="11675" y="17891"/>
                    <a:pt x="11781" y="17996"/>
                    <a:pt x="11860" y="18128"/>
                  </a:cubicBezTo>
                  <a:cubicBezTo>
                    <a:pt x="12256" y="18604"/>
                    <a:pt x="12758" y="19026"/>
                    <a:pt x="13313" y="19317"/>
                  </a:cubicBezTo>
                  <a:cubicBezTo>
                    <a:pt x="13929" y="19662"/>
                    <a:pt x="14615" y="19835"/>
                    <a:pt x="15299" y="19835"/>
                  </a:cubicBezTo>
                  <a:cubicBezTo>
                    <a:pt x="16082" y="19835"/>
                    <a:pt x="16863" y="19609"/>
                    <a:pt x="17539" y="19159"/>
                  </a:cubicBezTo>
                  <a:cubicBezTo>
                    <a:pt x="18490" y="18551"/>
                    <a:pt x="18516" y="17389"/>
                    <a:pt x="17618" y="16728"/>
                  </a:cubicBezTo>
                  <a:cubicBezTo>
                    <a:pt x="17321" y="16516"/>
                    <a:pt x="16954" y="16389"/>
                    <a:pt x="16588" y="16389"/>
                  </a:cubicBezTo>
                  <a:cubicBezTo>
                    <a:pt x="16500" y="16389"/>
                    <a:pt x="16411" y="16396"/>
                    <a:pt x="16324" y="16411"/>
                  </a:cubicBezTo>
                  <a:cubicBezTo>
                    <a:pt x="15452" y="16438"/>
                    <a:pt x="14581" y="16544"/>
                    <a:pt x="13735" y="16755"/>
                  </a:cubicBezTo>
                  <a:cubicBezTo>
                    <a:pt x="13317" y="16865"/>
                    <a:pt x="12899" y="16920"/>
                    <a:pt x="12465" y="16920"/>
                  </a:cubicBezTo>
                  <a:cubicBezTo>
                    <a:pt x="12379" y="16920"/>
                    <a:pt x="12291" y="16918"/>
                    <a:pt x="12203" y="16913"/>
                  </a:cubicBezTo>
                  <a:cubicBezTo>
                    <a:pt x="11754" y="16887"/>
                    <a:pt x="11702" y="16834"/>
                    <a:pt x="11860" y="16385"/>
                  </a:cubicBezTo>
                  <a:cubicBezTo>
                    <a:pt x="12151" y="15593"/>
                    <a:pt x="12468" y="14827"/>
                    <a:pt x="12758" y="14034"/>
                  </a:cubicBezTo>
                  <a:cubicBezTo>
                    <a:pt x="12785" y="13955"/>
                    <a:pt x="12864" y="13876"/>
                    <a:pt x="12943" y="13849"/>
                  </a:cubicBezTo>
                  <a:cubicBezTo>
                    <a:pt x="13313" y="14246"/>
                    <a:pt x="13762" y="14536"/>
                    <a:pt x="14290" y="14695"/>
                  </a:cubicBezTo>
                  <a:cubicBezTo>
                    <a:pt x="14845" y="14879"/>
                    <a:pt x="15400" y="14985"/>
                    <a:pt x="15981" y="15064"/>
                  </a:cubicBezTo>
                  <a:cubicBezTo>
                    <a:pt x="16178" y="15091"/>
                    <a:pt x="16376" y="15104"/>
                    <a:pt x="16572" y="15104"/>
                  </a:cubicBezTo>
                  <a:cubicBezTo>
                    <a:pt x="17531" y="15104"/>
                    <a:pt x="18462" y="14789"/>
                    <a:pt x="19230" y="14219"/>
                  </a:cubicBezTo>
                  <a:cubicBezTo>
                    <a:pt x="19996" y="13691"/>
                    <a:pt x="19969" y="12846"/>
                    <a:pt x="19230" y="12291"/>
                  </a:cubicBezTo>
                  <a:cubicBezTo>
                    <a:pt x="18751" y="11881"/>
                    <a:pt x="18135" y="11667"/>
                    <a:pt x="17517" y="11667"/>
                  </a:cubicBezTo>
                  <a:cubicBezTo>
                    <a:pt x="17418" y="11667"/>
                    <a:pt x="17320" y="11672"/>
                    <a:pt x="17222" y="11683"/>
                  </a:cubicBezTo>
                  <a:cubicBezTo>
                    <a:pt x="16139" y="11763"/>
                    <a:pt x="15083" y="12027"/>
                    <a:pt x="14079" y="12476"/>
                  </a:cubicBezTo>
                  <a:cubicBezTo>
                    <a:pt x="13868" y="12581"/>
                    <a:pt x="13630" y="12661"/>
                    <a:pt x="13366" y="12687"/>
                  </a:cubicBezTo>
                  <a:cubicBezTo>
                    <a:pt x="13366" y="12529"/>
                    <a:pt x="13392" y="12397"/>
                    <a:pt x="13471" y="12291"/>
                  </a:cubicBezTo>
                  <a:cubicBezTo>
                    <a:pt x="13868" y="11314"/>
                    <a:pt x="14264" y="10363"/>
                    <a:pt x="14686" y="9412"/>
                  </a:cubicBezTo>
                  <a:cubicBezTo>
                    <a:pt x="14755" y="9246"/>
                    <a:pt x="14796" y="9167"/>
                    <a:pt x="14852" y="9167"/>
                  </a:cubicBezTo>
                  <a:cubicBezTo>
                    <a:pt x="14904" y="9167"/>
                    <a:pt x="14969" y="9233"/>
                    <a:pt x="15083" y="9359"/>
                  </a:cubicBezTo>
                  <a:cubicBezTo>
                    <a:pt x="15109" y="9412"/>
                    <a:pt x="15135" y="9438"/>
                    <a:pt x="15162" y="9465"/>
                  </a:cubicBezTo>
                  <a:cubicBezTo>
                    <a:pt x="15664" y="10125"/>
                    <a:pt x="16403" y="10548"/>
                    <a:pt x="17196" y="10680"/>
                  </a:cubicBezTo>
                  <a:cubicBezTo>
                    <a:pt x="17406" y="10719"/>
                    <a:pt x="17617" y="10738"/>
                    <a:pt x="17826" y="10738"/>
                  </a:cubicBezTo>
                  <a:cubicBezTo>
                    <a:pt x="18749" y="10738"/>
                    <a:pt x="19640" y="10365"/>
                    <a:pt x="20286" y="9676"/>
                  </a:cubicBezTo>
                  <a:cubicBezTo>
                    <a:pt x="20682" y="9332"/>
                    <a:pt x="20894" y="8804"/>
                    <a:pt x="20841" y="8302"/>
                  </a:cubicBezTo>
                  <a:cubicBezTo>
                    <a:pt x="20841" y="7566"/>
                    <a:pt x="20414" y="7151"/>
                    <a:pt x="19753" y="7151"/>
                  </a:cubicBezTo>
                  <a:cubicBezTo>
                    <a:pt x="19678" y="7151"/>
                    <a:pt x="19600" y="7156"/>
                    <a:pt x="19520" y="7167"/>
                  </a:cubicBezTo>
                  <a:cubicBezTo>
                    <a:pt x="19177" y="7219"/>
                    <a:pt x="18860" y="7325"/>
                    <a:pt x="18543" y="7483"/>
                  </a:cubicBezTo>
                  <a:cubicBezTo>
                    <a:pt x="17645" y="7800"/>
                    <a:pt x="16720" y="8038"/>
                    <a:pt x="15769" y="8170"/>
                  </a:cubicBezTo>
                  <a:cubicBezTo>
                    <a:pt x="15690" y="8197"/>
                    <a:pt x="15598" y="8210"/>
                    <a:pt x="15505" y="8210"/>
                  </a:cubicBezTo>
                  <a:cubicBezTo>
                    <a:pt x="15413" y="8210"/>
                    <a:pt x="15320" y="8197"/>
                    <a:pt x="15241" y="8170"/>
                  </a:cubicBezTo>
                  <a:lnTo>
                    <a:pt x="15664" y="6850"/>
                  </a:lnTo>
                  <a:cubicBezTo>
                    <a:pt x="15690" y="6744"/>
                    <a:pt x="15796" y="6744"/>
                    <a:pt x="15901" y="6744"/>
                  </a:cubicBezTo>
                  <a:cubicBezTo>
                    <a:pt x="16350" y="6744"/>
                    <a:pt x="16826" y="6717"/>
                    <a:pt x="17275" y="6665"/>
                  </a:cubicBezTo>
                  <a:cubicBezTo>
                    <a:pt x="17750" y="6638"/>
                    <a:pt x="18199" y="6612"/>
                    <a:pt x="18649" y="6533"/>
                  </a:cubicBezTo>
                  <a:cubicBezTo>
                    <a:pt x="19098" y="6453"/>
                    <a:pt x="19520" y="6268"/>
                    <a:pt x="19864" y="5978"/>
                  </a:cubicBezTo>
                  <a:cubicBezTo>
                    <a:pt x="20365" y="5529"/>
                    <a:pt x="20814" y="5053"/>
                    <a:pt x="21184" y="4499"/>
                  </a:cubicBezTo>
                  <a:cubicBezTo>
                    <a:pt x="21369" y="4208"/>
                    <a:pt x="21501" y="3891"/>
                    <a:pt x="21554" y="3548"/>
                  </a:cubicBezTo>
                  <a:cubicBezTo>
                    <a:pt x="21633" y="3231"/>
                    <a:pt x="21528" y="2887"/>
                    <a:pt x="21264" y="2676"/>
                  </a:cubicBezTo>
                  <a:cubicBezTo>
                    <a:pt x="21133" y="2593"/>
                    <a:pt x="20991" y="2552"/>
                    <a:pt x="20851" y="2552"/>
                  </a:cubicBezTo>
                  <a:cubicBezTo>
                    <a:pt x="20680" y="2552"/>
                    <a:pt x="20511" y="2613"/>
                    <a:pt x="20365" y="2729"/>
                  </a:cubicBezTo>
                  <a:cubicBezTo>
                    <a:pt x="20022" y="2940"/>
                    <a:pt x="19732" y="3204"/>
                    <a:pt x="19467" y="3495"/>
                  </a:cubicBezTo>
                  <a:cubicBezTo>
                    <a:pt x="18701" y="4287"/>
                    <a:pt x="17724" y="4816"/>
                    <a:pt x="16826" y="5450"/>
                  </a:cubicBezTo>
                  <a:cubicBezTo>
                    <a:pt x="16789" y="5486"/>
                    <a:pt x="16765" y="5536"/>
                    <a:pt x="16709" y="5536"/>
                  </a:cubicBezTo>
                  <a:cubicBezTo>
                    <a:pt x="16685" y="5536"/>
                    <a:pt x="16655" y="5526"/>
                    <a:pt x="16615" y="5502"/>
                  </a:cubicBezTo>
                  <a:cubicBezTo>
                    <a:pt x="16483" y="5423"/>
                    <a:pt x="16562" y="5318"/>
                    <a:pt x="16615" y="5238"/>
                  </a:cubicBezTo>
                  <a:cubicBezTo>
                    <a:pt x="16852" y="4921"/>
                    <a:pt x="17116" y="4604"/>
                    <a:pt x="17354" y="4287"/>
                  </a:cubicBezTo>
                  <a:cubicBezTo>
                    <a:pt x="17909" y="3627"/>
                    <a:pt x="18384" y="2914"/>
                    <a:pt x="18754" y="2148"/>
                  </a:cubicBezTo>
                  <a:cubicBezTo>
                    <a:pt x="18965" y="1725"/>
                    <a:pt x="19045" y="1250"/>
                    <a:pt x="18939" y="774"/>
                  </a:cubicBezTo>
                  <a:cubicBezTo>
                    <a:pt x="18886" y="404"/>
                    <a:pt x="18649" y="114"/>
                    <a:pt x="18279" y="8"/>
                  </a:cubicBezTo>
                  <a:cubicBezTo>
                    <a:pt x="18244" y="3"/>
                    <a:pt x="18210" y="1"/>
                    <a:pt x="18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3" name="Google Shape;3073;p25"/>
          <p:cNvSpPr txBox="1"/>
          <p:nvPr/>
        </p:nvSpPr>
        <p:spPr>
          <a:xfrm>
            <a:off x="2887038" y="242197"/>
            <a:ext cx="3029252" cy="55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VÈ CHIM</a:t>
            </a:r>
            <a:endParaRPr/>
          </a:p>
        </p:txBody>
      </p:sp>
      <p:sp>
        <p:nvSpPr>
          <p:cNvPr id="3074" name="Google Shape;3074;p25"/>
          <p:cNvSpPr txBox="1"/>
          <p:nvPr/>
        </p:nvSpPr>
        <p:spPr>
          <a:xfrm>
            <a:off x="2442122" y="672174"/>
            <a:ext cx="3090972" cy="4197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chạy lon xon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gà mới nở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 đi vừa nhảy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em sáo xinh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nói linh tinh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con liếu điếu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nghịch hay tếu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cậu chìa vôi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chao đớp mồi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chim chèo bẻo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5" name="Google Shape;3075;p25"/>
          <p:cNvSpPr txBox="1"/>
          <p:nvPr/>
        </p:nvSpPr>
        <p:spPr>
          <a:xfrm>
            <a:off x="5831226" y="366714"/>
            <a:ext cx="4213409" cy="466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hay mách lẻo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Thím khách trước nhà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nhặt lân la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bà chim sẻ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tình có nghĩa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mẹ chim sâu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Giục hè đến mau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cô tu hú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nhem buồn ngủ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bác cú mèo…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(Đồng dao)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76" name="Google Shape;3076;p25"/>
          <p:cNvCxnSpPr/>
          <p:nvPr/>
        </p:nvCxnSpPr>
        <p:spPr>
          <a:xfrm>
            <a:off x="2973279" y="1076547"/>
            <a:ext cx="1154221" cy="0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7" name="Google Shape;3077;p25"/>
          <p:cNvCxnSpPr/>
          <p:nvPr/>
        </p:nvCxnSpPr>
        <p:spPr>
          <a:xfrm>
            <a:off x="2959100" y="1881077"/>
            <a:ext cx="228600" cy="0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8" name="Google Shape;3078;p25"/>
          <p:cNvCxnSpPr/>
          <p:nvPr/>
        </p:nvCxnSpPr>
        <p:spPr>
          <a:xfrm>
            <a:off x="3600452" y="1881077"/>
            <a:ext cx="387156" cy="0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9" name="Google Shape;3079;p25"/>
          <p:cNvCxnSpPr/>
          <p:nvPr/>
        </p:nvCxnSpPr>
        <p:spPr>
          <a:xfrm rot="10800000" flipH="1">
            <a:off x="2973279" y="2707811"/>
            <a:ext cx="1054100" cy="1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0" name="Google Shape;3080;p25"/>
          <p:cNvCxnSpPr/>
          <p:nvPr/>
        </p:nvCxnSpPr>
        <p:spPr>
          <a:xfrm>
            <a:off x="2973279" y="3571875"/>
            <a:ext cx="570021" cy="1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1" name="Google Shape;3081;p25"/>
          <p:cNvCxnSpPr/>
          <p:nvPr/>
        </p:nvCxnSpPr>
        <p:spPr>
          <a:xfrm>
            <a:off x="4021767" y="3556457"/>
            <a:ext cx="316318" cy="0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2" name="Google Shape;3082;p25"/>
          <p:cNvCxnSpPr/>
          <p:nvPr/>
        </p:nvCxnSpPr>
        <p:spPr>
          <a:xfrm rot="10800000" flipH="1">
            <a:off x="2998969" y="4369723"/>
            <a:ext cx="1202223" cy="8587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3" name="Google Shape;3083;p25"/>
          <p:cNvCxnSpPr/>
          <p:nvPr/>
        </p:nvCxnSpPr>
        <p:spPr>
          <a:xfrm>
            <a:off x="6812974" y="760838"/>
            <a:ext cx="808466" cy="0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4" name="Google Shape;3084;p25"/>
          <p:cNvCxnSpPr/>
          <p:nvPr/>
        </p:nvCxnSpPr>
        <p:spPr>
          <a:xfrm>
            <a:off x="6379532" y="1596161"/>
            <a:ext cx="933323" cy="0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5" name="Google Shape;3085;p25"/>
          <p:cNvCxnSpPr/>
          <p:nvPr/>
        </p:nvCxnSpPr>
        <p:spPr>
          <a:xfrm>
            <a:off x="5952207" y="2415088"/>
            <a:ext cx="1435962" cy="0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6" name="Google Shape;3086;p25"/>
          <p:cNvCxnSpPr/>
          <p:nvPr/>
        </p:nvCxnSpPr>
        <p:spPr>
          <a:xfrm>
            <a:off x="5916290" y="3247654"/>
            <a:ext cx="1537703" cy="0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7" name="Google Shape;3087;p25"/>
          <p:cNvCxnSpPr/>
          <p:nvPr/>
        </p:nvCxnSpPr>
        <p:spPr>
          <a:xfrm>
            <a:off x="5928122" y="4058855"/>
            <a:ext cx="1910979" cy="0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EE"/>
        </a:solidFill>
        <a:effectLst/>
      </p:bgPr>
    </p:bg>
    <p:spTree>
      <p:nvGrpSpPr>
        <p:cNvPr id="1" name="Shape 3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2" name="Google Shape;3092;p26"/>
          <p:cNvGrpSpPr/>
          <p:nvPr/>
        </p:nvGrpSpPr>
        <p:grpSpPr>
          <a:xfrm>
            <a:off x="675563" y="655098"/>
            <a:ext cx="5590367" cy="3989974"/>
            <a:chOff x="2000997" y="1143325"/>
            <a:chExt cx="4268759" cy="2641227"/>
          </a:xfrm>
        </p:grpSpPr>
        <p:sp>
          <p:nvSpPr>
            <p:cNvPr id="3093" name="Google Shape;3093;p26"/>
            <p:cNvSpPr/>
            <p:nvPr/>
          </p:nvSpPr>
          <p:spPr>
            <a:xfrm>
              <a:off x="5892039" y="3505427"/>
              <a:ext cx="377717" cy="279125"/>
            </a:xfrm>
            <a:custGeom>
              <a:avLst/>
              <a:gdLst/>
              <a:ahLst/>
              <a:cxnLst/>
              <a:rect l="l" t="t" r="r" b="b"/>
              <a:pathLst>
                <a:path w="188" h="156" extrusionOk="0">
                  <a:moveTo>
                    <a:pt x="188" y="76"/>
                  </a:moveTo>
                  <a:lnTo>
                    <a:pt x="188" y="76"/>
                  </a:lnTo>
                  <a:lnTo>
                    <a:pt x="188" y="70"/>
                  </a:lnTo>
                  <a:lnTo>
                    <a:pt x="188" y="64"/>
                  </a:lnTo>
                  <a:lnTo>
                    <a:pt x="186" y="58"/>
                  </a:lnTo>
                  <a:lnTo>
                    <a:pt x="183" y="52"/>
                  </a:lnTo>
                  <a:lnTo>
                    <a:pt x="176" y="41"/>
                  </a:lnTo>
                  <a:lnTo>
                    <a:pt x="165" y="29"/>
                  </a:lnTo>
                  <a:lnTo>
                    <a:pt x="165" y="29"/>
                  </a:lnTo>
                  <a:lnTo>
                    <a:pt x="153" y="21"/>
                  </a:lnTo>
                  <a:lnTo>
                    <a:pt x="137" y="10"/>
                  </a:lnTo>
                  <a:lnTo>
                    <a:pt x="129" y="6"/>
                  </a:lnTo>
                  <a:lnTo>
                    <a:pt x="121" y="3"/>
                  </a:lnTo>
                  <a:lnTo>
                    <a:pt x="113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94" y="0"/>
                  </a:lnTo>
                  <a:lnTo>
                    <a:pt x="72" y="2"/>
                  </a:lnTo>
                  <a:lnTo>
                    <a:pt x="62" y="3"/>
                  </a:lnTo>
                  <a:lnTo>
                    <a:pt x="53" y="4"/>
                  </a:lnTo>
                  <a:lnTo>
                    <a:pt x="51" y="6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6" y="18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47" y="25"/>
                  </a:lnTo>
                  <a:lnTo>
                    <a:pt x="36" y="33"/>
                  </a:lnTo>
                  <a:lnTo>
                    <a:pt x="33" y="38"/>
                  </a:lnTo>
                  <a:lnTo>
                    <a:pt x="29" y="44"/>
                  </a:lnTo>
                  <a:lnTo>
                    <a:pt x="26" y="5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5" y="67"/>
                  </a:lnTo>
                  <a:lnTo>
                    <a:pt x="11" y="71"/>
                  </a:lnTo>
                  <a:lnTo>
                    <a:pt x="7" y="78"/>
                  </a:lnTo>
                  <a:lnTo>
                    <a:pt x="5" y="84"/>
                  </a:lnTo>
                  <a:lnTo>
                    <a:pt x="4" y="91"/>
                  </a:lnTo>
                  <a:lnTo>
                    <a:pt x="4" y="97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1" y="104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3" y="108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0" y="121"/>
                  </a:lnTo>
                  <a:lnTo>
                    <a:pt x="10" y="123"/>
                  </a:lnTo>
                  <a:lnTo>
                    <a:pt x="11" y="126"/>
                  </a:lnTo>
                  <a:lnTo>
                    <a:pt x="12" y="126"/>
                  </a:lnTo>
                  <a:lnTo>
                    <a:pt x="15" y="127"/>
                  </a:lnTo>
                  <a:lnTo>
                    <a:pt x="17" y="126"/>
                  </a:lnTo>
                  <a:lnTo>
                    <a:pt x="21" y="124"/>
                  </a:lnTo>
                  <a:lnTo>
                    <a:pt x="21" y="124"/>
                  </a:lnTo>
                  <a:lnTo>
                    <a:pt x="24" y="127"/>
                  </a:lnTo>
                  <a:lnTo>
                    <a:pt x="24" y="127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29" y="131"/>
                  </a:lnTo>
                  <a:lnTo>
                    <a:pt x="41" y="138"/>
                  </a:lnTo>
                  <a:lnTo>
                    <a:pt x="53" y="143"/>
                  </a:lnTo>
                  <a:lnTo>
                    <a:pt x="53" y="143"/>
                  </a:lnTo>
                  <a:lnTo>
                    <a:pt x="54" y="145"/>
                  </a:lnTo>
                  <a:lnTo>
                    <a:pt x="57" y="146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76" y="150"/>
                  </a:lnTo>
                  <a:lnTo>
                    <a:pt x="92" y="153"/>
                  </a:lnTo>
                  <a:lnTo>
                    <a:pt x="107" y="156"/>
                  </a:lnTo>
                  <a:lnTo>
                    <a:pt x="122" y="156"/>
                  </a:lnTo>
                  <a:lnTo>
                    <a:pt x="129" y="155"/>
                  </a:lnTo>
                  <a:lnTo>
                    <a:pt x="136" y="152"/>
                  </a:lnTo>
                  <a:lnTo>
                    <a:pt x="142" y="150"/>
                  </a:lnTo>
                  <a:lnTo>
                    <a:pt x="150" y="146"/>
                  </a:lnTo>
                  <a:lnTo>
                    <a:pt x="156" y="143"/>
                  </a:lnTo>
                  <a:lnTo>
                    <a:pt x="162" y="138"/>
                  </a:lnTo>
                  <a:lnTo>
                    <a:pt x="166" y="132"/>
                  </a:lnTo>
                  <a:lnTo>
                    <a:pt x="171" y="124"/>
                  </a:lnTo>
                  <a:lnTo>
                    <a:pt x="171" y="124"/>
                  </a:lnTo>
                  <a:lnTo>
                    <a:pt x="178" y="116"/>
                  </a:lnTo>
                  <a:lnTo>
                    <a:pt x="181" y="111"/>
                  </a:lnTo>
                  <a:lnTo>
                    <a:pt x="181" y="109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81" y="104"/>
                  </a:lnTo>
                  <a:lnTo>
                    <a:pt x="181" y="102"/>
                  </a:lnTo>
                  <a:lnTo>
                    <a:pt x="181" y="102"/>
                  </a:lnTo>
                  <a:lnTo>
                    <a:pt x="184" y="96"/>
                  </a:lnTo>
                  <a:lnTo>
                    <a:pt x="187" y="90"/>
                  </a:lnTo>
                  <a:lnTo>
                    <a:pt x="188" y="84"/>
                  </a:lnTo>
                  <a:lnTo>
                    <a:pt x="188" y="76"/>
                  </a:lnTo>
                  <a:lnTo>
                    <a:pt x="188" y="76"/>
                  </a:lnTo>
                  <a:close/>
                  <a:moveTo>
                    <a:pt x="24" y="84"/>
                  </a:moveTo>
                  <a:lnTo>
                    <a:pt x="24" y="84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4" y="84"/>
                  </a:lnTo>
                  <a:close/>
                  <a:moveTo>
                    <a:pt x="24" y="110"/>
                  </a:moveTo>
                  <a:lnTo>
                    <a:pt x="24" y="110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29" y="104"/>
                  </a:lnTo>
                  <a:lnTo>
                    <a:pt x="24" y="110"/>
                  </a:lnTo>
                  <a:lnTo>
                    <a:pt x="24" y="110"/>
                  </a:lnTo>
                  <a:close/>
                  <a:moveTo>
                    <a:pt x="46" y="129"/>
                  </a:moveTo>
                  <a:lnTo>
                    <a:pt x="46" y="129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7" y="126"/>
                  </a:lnTo>
                  <a:lnTo>
                    <a:pt x="47" y="126"/>
                  </a:lnTo>
                  <a:lnTo>
                    <a:pt x="46" y="129"/>
                  </a:lnTo>
                  <a:lnTo>
                    <a:pt x="46" y="129"/>
                  </a:lnTo>
                  <a:close/>
                  <a:moveTo>
                    <a:pt x="36" y="121"/>
                  </a:moveTo>
                  <a:lnTo>
                    <a:pt x="36" y="121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39" y="111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52" y="111"/>
                  </a:lnTo>
                  <a:lnTo>
                    <a:pt x="52" y="111"/>
                  </a:lnTo>
                  <a:lnTo>
                    <a:pt x="44" y="117"/>
                  </a:lnTo>
                  <a:lnTo>
                    <a:pt x="36" y="121"/>
                  </a:lnTo>
                  <a:lnTo>
                    <a:pt x="36" y="121"/>
                  </a:lnTo>
                  <a:close/>
                  <a:moveTo>
                    <a:pt x="65" y="121"/>
                  </a:moveTo>
                  <a:lnTo>
                    <a:pt x="65" y="121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62" y="116"/>
                  </a:lnTo>
                  <a:lnTo>
                    <a:pt x="62" y="116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5" y="121"/>
                  </a:lnTo>
                  <a:lnTo>
                    <a:pt x="65" y="121"/>
                  </a:lnTo>
                  <a:close/>
                  <a:moveTo>
                    <a:pt x="74" y="140"/>
                  </a:moveTo>
                  <a:lnTo>
                    <a:pt x="74" y="140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74" y="138"/>
                  </a:lnTo>
                  <a:lnTo>
                    <a:pt x="74" y="138"/>
                  </a:lnTo>
                  <a:lnTo>
                    <a:pt x="74" y="140"/>
                  </a:lnTo>
                  <a:lnTo>
                    <a:pt x="74" y="140"/>
                  </a:lnTo>
                  <a:close/>
                  <a:moveTo>
                    <a:pt x="81" y="127"/>
                  </a:moveTo>
                  <a:lnTo>
                    <a:pt x="81" y="127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77" y="126"/>
                  </a:lnTo>
                  <a:lnTo>
                    <a:pt x="75" y="126"/>
                  </a:lnTo>
                  <a:lnTo>
                    <a:pt x="72" y="127"/>
                  </a:lnTo>
                  <a:lnTo>
                    <a:pt x="70" y="129"/>
                  </a:lnTo>
                  <a:lnTo>
                    <a:pt x="70" y="129"/>
                  </a:lnTo>
                  <a:lnTo>
                    <a:pt x="71" y="127"/>
                  </a:lnTo>
                  <a:lnTo>
                    <a:pt x="71" y="127"/>
                  </a:lnTo>
                  <a:lnTo>
                    <a:pt x="75" y="124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1" y="127"/>
                  </a:lnTo>
                  <a:lnTo>
                    <a:pt x="81" y="127"/>
                  </a:lnTo>
                  <a:close/>
                  <a:moveTo>
                    <a:pt x="93" y="144"/>
                  </a:moveTo>
                  <a:lnTo>
                    <a:pt x="93" y="144"/>
                  </a:lnTo>
                  <a:lnTo>
                    <a:pt x="91" y="144"/>
                  </a:lnTo>
                  <a:lnTo>
                    <a:pt x="91" y="144"/>
                  </a:lnTo>
                  <a:lnTo>
                    <a:pt x="95" y="140"/>
                  </a:lnTo>
                  <a:lnTo>
                    <a:pt x="95" y="140"/>
                  </a:lnTo>
                  <a:lnTo>
                    <a:pt x="93" y="144"/>
                  </a:lnTo>
                  <a:lnTo>
                    <a:pt x="93" y="144"/>
                  </a:lnTo>
                  <a:close/>
                  <a:moveTo>
                    <a:pt x="98" y="137"/>
                  </a:moveTo>
                  <a:lnTo>
                    <a:pt x="98" y="137"/>
                  </a:lnTo>
                  <a:lnTo>
                    <a:pt x="98" y="134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94" y="132"/>
                  </a:lnTo>
                  <a:lnTo>
                    <a:pt x="92" y="132"/>
                  </a:lnTo>
                  <a:lnTo>
                    <a:pt x="89" y="132"/>
                  </a:lnTo>
                  <a:lnTo>
                    <a:pt x="87" y="134"/>
                  </a:lnTo>
                  <a:lnTo>
                    <a:pt x="87" y="134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107" y="127"/>
                  </a:lnTo>
                  <a:lnTo>
                    <a:pt x="107" y="127"/>
                  </a:lnTo>
                  <a:lnTo>
                    <a:pt x="103" y="132"/>
                  </a:lnTo>
                  <a:lnTo>
                    <a:pt x="98" y="137"/>
                  </a:lnTo>
                  <a:lnTo>
                    <a:pt x="98" y="137"/>
                  </a:lnTo>
                  <a:close/>
                  <a:moveTo>
                    <a:pt x="111" y="146"/>
                  </a:moveTo>
                  <a:lnTo>
                    <a:pt x="111" y="146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11" y="145"/>
                  </a:lnTo>
                  <a:lnTo>
                    <a:pt x="111" y="145"/>
                  </a:lnTo>
                  <a:lnTo>
                    <a:pt x="111" y="146"/>
                  </a:lnTo>
                  <a:lnTo>
                    <a:pt x="111" y="146"/>
                  </a:lnTo>
                  <a:close/>
                  <a:moveTo>
                    <a:pt x="117" y="128"/>
                  </a:moveTo>
                  <a:lnTo>
                    <a:pt x="117" y="128"/>
                  </a:lnTo>
                  <a:lnTo>
                    <a:pt x="117" y="127"/>
                  </a:lnTo>
                  <a:lnTo>
                    <a:pt x="117" y="127"/>
                  </a:lnTo>
                  <a:lnTo>
                    <a:pt x="118" y="127"/>
                  </a:lnTo>
                  <a:lnTo>
                    <a:pt x="118" y="127"/>
                  </a:lnTo>
                  <a:lnTo>
                    <a:pt x="117" y="128"/>
                  </a:lnTo>
                  <a:lnTo>
                    <a:pt x="117" y="128"/>
                  </a:lnTo>
                  <a:close/>
                  <a:moveTo>
                    <a:pt x="127" y="146"/>
                  </a:moveTo>
                  <a:lnTo>
                    <a:pt x="127" y="146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7" y="146"/>
                  </a:lnTo>
                  <a:lnTo>
                    <a:pt x="127" y="146"/>
                  </a:lnTo>
                  <a:close/>
                  <a:moveTo>
                    <a:pt x="133" y="128"/>
                  </a:moveTo>
                  <a:lnTo>
                    <a:pt x="133" y="128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5" y="126"/>
                  </a:lnTo>
                  <a:lnTo>
                    <a:pt x="135" y="126"/>
                  </a:lnTo>
                  <a:lnTo>
                    <a:pt x="136" y="124"/>
                  </a:lnTo>
                  <a:lnTo>
                    <a:pt x="136" y="124"/>
                  </a:lnTo>
                  <a:lnTo>
                    <a:pt x="133" y="128"/>
                  </a:lnTo>
                  <a:lnTo>
                    <a:pt x="133" y="128"/>
                  </a:lnTo>
                  <a:close/>
                  <a:moveTo>
                    <a:pt x="164" y="118"/>
                  </a:moveTo>
                  <a:lnTo>
                    <a:pt x="164" y="118"/>
                  </a:lnTo>
                  <a:lnTo>
                    <a:pt x="156" y="126"/>
                  </a:lnTo>
                  <a:lnTo>
                    <a:pt x="146" y="132"/>
                  </a:lnTo>
                  <a:lnTo>
                    <a:pt x="146" y="132"/>
                  </a:lnTo>
                  <a:lnTo>
                    <a:pt x="151" y="127"/>
                  </a:lnTo>
                  <a:lnTo>
                    <a:pt x="153" y="120"/>
                  </a:lnTo>
                  <a:lnTo>
                    <a:pt x="153" y="120"/>
                  </a:lnTo>
                  <a:lnTo>
                    <a:pt x="160" y="116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4" y="118"/>
                  </a:lnTo>
                  <a:lnTo>
                    <a:pt x="164" y="118"/>
                  </a:lnTo>
                  <a:close/>
                  <a:moveTo>
                    <a:pt x="178" y="80"/>
                  </a:moveTo>
                  <a:lnTo>
                    <a:pt x="178" y="80"/>
                  </a:lnTo>
                  <a:lnTo>
                    <a:pt x="176" y="85"/>
                  </a:lnTo>
                  <a:lnTo>
                    <a:pt x="174" y="90"/>
                  </a:lnTo>
                  <a:lnTo>
                    <a:pt x="168" y="97"/>
                  </a:lnTo>
                  <a:lnTo>
                    <a:pt x="159" y="104"/>
                  </a:lnTo>
                  <a:lnTo>
                    <a:pt x="150" y="108"/>
                  </a:lnTo>
                  <a:lnTo>
                    <a:pt x="139" y="111"/>
                  </a:lnTo>
                  <a:lnTo>
                    <a:pt x="127" y="114"/>
                  </a:lnTo>
                  <a:lnTo>
                    <a:pt x="115" y="114"/>
                  </a:lnTo>
                  <a:lnTo>
                    <a:pt x="101" y="114"/>
                  </a:lnTo>
                  <a:lnTo>
                    <a:pt x="89" y="111"/>
                  </a:lnTo>
                  <a:lnTo>
                    <a:pt x="77" y="109"/>
                  </a:lnTo>
                  <a:lnTo>
                    <a:pt x="65" y="104"/>
                  </a:lnTo>
                  <a:lnTo>
                    <a:pt x="56" y="98"/>
                  </a:lnTo>
                  <a:lnTo>
                    <a:pt x="47" y="92"/>
                  </a:lnTo>
                  <a:lnTo>
                    <a:pt x="40" y="85"/>
                  </a:lnTo>
                  <a:lnTo>
                    <a:pt x="35" y="75"/>
                  </a:lnTo>
                  <a:lnTo>
                    <a:pt x="34" y="70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4" y="61"/>
                  </a:lnTo>
                  <a:lnTo>
                    <a:pt x="36" y="55"/>
                  </a:lnTo>
                  <a:lnTo>
                    <a:pt x="39" y="50"/>
                  </a:lnTo>
                  <a:lnTo>
                    <a:pt x="42" y="45"/>
                  </a:lnTo>
                  <a:lnTo>
                    <a:pt x="51" y="38"/>
                  </a:lnTo>
                  <a:lnTo>
                    <a:pt x="62" y="32"/>
                  </a:lnTo>
                  <a:lnTo>
                    <a:pt x="74" y="26"/>
                  </a:lnTo>
                  <a:lnTo>
                    <a:pt x="86" y="22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18" y="20"/>
                  </a:lnTo>
                  <a:lnTo>
                    <a:pt x="130" y="23"/>
                  </a:lnTo>
                  <a:lnTo>
                    <a:pt x="141" y="29"/>
                  </a:lnTo>
                  <a:lnTo>
                    <a:pt x="152" y="37"/>
                  </a:lnTo>
                  <a:lnTo>
                    <a:pt x="163" y="45"/>
                  </a:lnTo>
                  <a:lnTo>
                    <a:pt x="170" y="53"/>
                  </a:lnTo>
                  <a:lnTo>
                    <a:pt x="174" y="59"/>
                  </a:lnTo>
                  <a:lnTo>
                    <a:pt x="176" y="64"/>
                  </a:lnTo>
                  <a:lnTo>
                    <a:pt x="177" y="70"/>
                  </a:lnTo>
                  <a:lnTo>
                    <a:pt x="178" y="76"/>
                  </a:lnTo>
                  <a:lnTo>
                    <a:pt x="178" y="76"/>
                  </a:lnTo>
                  <a:lnTo>
                    <a:pt x="178" y="80"/>
                  </a:lnTo>
                  <a:lnTo>
                    <a:pt x="178" y="80"/>
                  </a:ln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4" name="Google Shape;3094;p26"/>
            <p:cNvSpPr/>
            <p:nvPr/>
          </p:nvSpPr>
          <p:spPr>
            <a:xfrm>
              <a:off x="2000997" y="1143325"/>
              <a:ext cx="3485932" cy="2168245"/>
            </a:xfrm>
            <a:custGeom>
              <a:avLst/>
              <a:gdLst/>
              <a:ahLst/>
              <a:cxnLst/>
              <a:rect l="l" t="t" r="r" b="b"/>
              <a:pathLst>
                <a:path w="1647" h="1092" extrusionOk="0">
                  <a:moveTo>
                    <a:pt x="5" y="717"/>
                  </a:moveTo>
                  <a:lnTo>
                    <a:pt x="5" y="717"/>
                  </a:lnTo>
                  <a:lnTo>
                    <a:pt x="5" y="721"/>
                  </a:lnTo>
                  <a:lnTo>
                    <a:pt x="6" y="724"/>
                  </a:lnTo>
                  <a:lnTo>
                    <a:pt x="6" y="724"/>
                  </a:lnTo>
                  <a:lnTo>
                    <a:pt x="9" y="729"/>
                  </a:lnTo>
                  <a:lnTo>
                    <a:pt x="9" y="729"/>
                  </a:lnTo>
                  <a:lnTo>
                    <a:pt x="4" y="734"/>
                  </a:lnTo>
                  <a:lnTo>
                    <a:pt x="3" y="739"/>
                  </a:lnTo>
                  <a:lnTo>
                    <a:pt x="4" y="741"/>
                  </a:lnTo>
                  <a:lnTo>
                    <a:pt x="5" y="741"/>
                  </a:lnTo>
                  <a:lnTo>
                    <a:pt x="8" y="741"/>
                  </a:lnTo>
                  <a:lnTo>
                    <a:pt x="11" y="740"/>
                  </a:lnTo>
                  <a:lnTo>
                    <a:pt x="11" y="740"/>
                  </a:lnTo>
                  <a:lnTo>
                    <a:pt x="20" y="759"/>
                  </a:lnTo>
                  <a:lnTo>
                    <a:pt x="30" y="777"/>
                  </a:lnTo>
                  <a:lnTo>
                    <a:pt x="30" y="777"/>
                  </a:lnTo>
                  <a:lnTo>
                    <a:pt x="28" y="778"/>
                  </a:lnTo>
                  <a:lnTo>
                    <a:pt x="27" y="781"/>
                  </a:lnTo>
                  <a:lnTo>
                    <a:pt x="27" y="782"/>
                  </a:lnTo>
                  <a:lnTo>
                    <a:pt x="28" y="783"/>
                  </a:lnTo>
                  <a:lnTo>
                    <a:pt x="32" y="786"/>
                  </a:lnTo>
                  <a:lnTo>
                    <a:pt x="35" y="786"/>
                  </a:lnTo>
                  <a:lnTo>
                    <a:pt x="35" y="786"/>
                  </a:lnTo>
                  <a:lnTo>
                    <a:pt x="42" y="794"/>
                  </a:lnTo>
                  <a:lnTo>
                    <a:pt x="42" y="794"/>
                  </a:lnTo>
                  <a:lnTo>
                    <a:pt x="40" y="796"/>
                  </a:lnTo>
                  <a:lnTo>
                    <a:pt x="40" y="799"/>
                  </a:lnTo>
                  <a:lnTo>
                    <a:pt x="40" y="801"/>
                  </a:lnTo>
                  <a:lnTo>
                    <a:pt x="41" y="803"/>
                  </a:lnTo>
                  <a:lnTo>
                    <a:pt x="45" y="804"/>
                  </a:lnTo>
                  <a:lnTo>
                    <a:pt x="50" y="803"/>
                  </a:lnTo>
                  <a:lnTo>
                    <a:pt x="50" y="803"/>
                  </a:lnTo>
                  <a:lnTo>
                    <a:pt x="58" y="811"/>
                  </a:lnTo>
                  <a:lnTo>
                    <a:pt x="68" y="819"/>
                  </a:lnTo>
                  <a:lnTo>
                    <a:pt x="76" y="827"/>
                  </a:lnTo>
                  <a:lnTo>
                    <a:pt x="87" y="834"/>
                  </a:lnTo>
                  <a:lnTo>
                    <a:pt x="97" y="840"/>
                  </a:lnTo>
                  <a:lnTo>
                    <a:pt x="109" y="846"/>
                  </a:lnTo>
                  <a:lnTo>
                    <a:pt x="119" y="851"/>
                  </a:lnTo>
                  <a:lnTo>
                    <a:pt x="131" y="856"/>
                  </a:lnTo>
                  <a:lnTo>
                    <a:pt x="131" y="856"/>
                  </a:lnTo>
                  <a:lnTo>
                    <a:pt x="129" y="859"/>
                  </a:lnTo>
                  <a:lnTo>
                    <a:pt x="129" y="862"/>
                  </a:lnTo>
                  <a:lnTo>
                    <a:pt x="131" y="862"/>
                  </a:lnTo>
                  <a:lnTo>
                    <a:pt x="135" y="863"/>
                  </a:lnTo>
                  <a:lnTo>
                    <a:pt x="146" y="860"/>
                  </a:lnTo>
                  <a:lnTo>
                    <a:pt x="146" y="860"/>
                  </a:lnTo>
                  <a:lnTo>
                    <a:pt x="158" y="864"/>
                  </a:lnTo>
                  <a:lnTo>
                    <a:pt x="158" y="864"/>
                  </a:lnTo>
                  <a:lnTo>
                    <a:pt x="158" y="866"/>
                  </a:lnTo>
                  <a:lnTo>
                    <a:pt x="159" y="868"/>
                  </a:lnTo>
                  <a:lnTo>
                    <a:pt x="160" y="869"/>
                  </a:lnTo>
                  <a:lnTo>
                    <a:pt x="163" y="869"/>
                  </a:lnTo>
                  <a:lnTo>
                    <a:pt x="166" y="868"/>
                  </a:lnTo>
                  <a:lnTo>
                    <a:pt x="170" y="866"/>
                  </a:lnTo>
                  <a:lnTo>
                    <a:pt x="170" y="866"/>
                  </a:lnTo>
                  <a:lnTo>
                    <a:pt x="184" y="869"/>
                  </a:lnTo>
                  <a:lnTo>
                    <a:pt x="199" y="870"/>
                  </a:lnTo>
                  <a:lnTo>
                    <a:pt x="213" y="870"/>
                  </a:lnTo>
                  <a:lnTo>
                    <a:pt x="228" y="870"/>
                  </a:lnTo>
                  <a:lnTo>
                    <a:pt x="242" y="869"/>
                  </a:lnTo>
                  <a:lnTo>
                    <a:pt x="255" y="866"/>
                  </a:lnTo>
                  <a:lnTo>
                    <a:pt x="270" y="864"/>
                  </a:lnTo>
                  <a:lnTo>
                    <a:pt x="283" y="859"/>
                  </a:lnTo>
                  <a:lnTo>
                    <a:pt x="283" y="859"/>
                  </a:lnTo>
                  <a:lnTo>
                    <a:pt x="283" y="863"/>
                  </a:lnTo>
                  <a:lnTo>
                    <a:pt x="283" y="863"/>
                  </a:lnTo>
                  <a:lnTo>
                    <a:pt x="283" y="864"/>
                  </a:lnTo>
                  <a:lnTo>
                    <a:pt x="283" y="864"/>
                  </a:lnTo>
                  <a:lnTo>
                    <a:pt x="283" y="868"/>
                  </a:lnTo>
                  <a:lnTo>
                    <a:pt x="286" y="870"/>
                  </a:lnTo>
                  <a:lnTo>
                    <a:pt x="286" y="870"/>
                  </a:lnTo>
                  <a:lnTo>
                    <a:pt x="293" y="899"/>
                  </a:lnTo>
                  <a:lnTo>
                    <a:pt x="293" y="899"/>
                  </a:lnTo>
                  <a:lnTo>
                    <a:pt x="292" y="902"/>
                  </a:lnTo>
                  <a:lnTo>
                    <a:pt x="290" y="907"/>
                  </a:lnTo>
                  <a:lnTo>
                    <a:pt x="290" y="910"/>
                  </a:lnTo>
                  <a:lnTo>
                    <a:pt x="292" y="911"/>
                  </a:lnTo>
                  <a:lnTo>
                    <a:pt x="294" y="912"/>
                  </a:lnTo>
                  <a:lnTo>
                    <a:pt x="296" y="912"/>
                  </a:lnTo>
                  <a:lnTo>
                    <a:pt x="296" y="912"/>
                  </a:lnTo>
                  <a:lnTo>
                    <a:pt x="299" y="919"/>
                  </a:lnTo>
                  <a:lnTo>
                    <a:pt x="299" y="919"/>
                  </a:lnTo>
                  <a:lnTo>
                    <a:pt x="299" y="922"/>
                  </a:lnTo>
                  <a:lnTo>
                    <a:pt x="299" y="924"/>
                  </a:lnTo>
                  <a:lnTo>
                    <a:pt x="300" y="925"/>
                  </a:lnTo>
                  <a:lnTo>
                    <a:pt x="301" y="927"/>
                  </a:lnTo>
                  <a:lnTo>
                    <a:pt x="301" y="927"/>
                  </a:lnTo>
                  <a:lnTo>
                    <a:pt x="308" y="942"/>
                  </a:lnTo>
                  <a:lnTo>
                    <a:pt x="308" y="942"/>
                  </a:lnTo>
                  <a:lnTo>
                    <a:pt x="306" y="946"/>
                  </a:lnTo>
                  <a:lnTo>
                    <a:pt x="306" y="949"/>
                  </a:lnTo>
                  <a:lnTo>
                    <a:pt x="308" y="951"/>
                  </a:lnTo>
                  <a:lnTo>
                    <a:pt x="311" y="952"/>
                  </a:lnTo>
                  <a:lnTo>
                    <a:pt x="313" y="951"/>
                  </a:lnTo>
                  <a:lnTo>
                    <a:pt x="313" y="951"/>
                  </a:lnTo>
                  <a:lnTo>
                    <a:pt x="317" y="957"/>
                  </a:lnTo>
                  <a:lnTo>
                    <a:pt x="317" y="957"/>
                  </a:lnTo>
                  <a:lnTo>
                    <a:pt x="314" y="959"/>
                  </a:lnTo>
                  <a:lnTo>
                    <a:pt x="313" y="961"/>
                  </a:lnTo>
                  <a:lnTo>
                    <a:pt x="313" y="963"/>
                  </a:lnTo>
                  <a:lnTo>
                    <a:pt x="314" y="964"/>
                  </a:lnTo>
                  <a:lnTo>
                    <a:pt x="317" y="966"/>
                  </a:lnTo>
                  <a:lnTo>
                    <a:pt x="323" y="965"/>
                  </a:lnTo>
                  <a:lnTo>
                    <a:pt x="323" y="965"/>
                  </a:lnTo>
                  <a:lnTo>
                    <a:pt x="326" y="971"/>
                  </a:lnTo>
                  <a:lnTo>
                    <a:pt x="326" y="971"/>
                  </a:lnTo>
                  <a:lnTo>
                    <a:pt x="322" y="981"/>
                  </a:lnTo>
                  <a:lnTo>
                    <a:pt x="320" y="983"/>
                  </a:lnTo>
                  <a:lnTo>
                    <a:pt x="320" y="986"/>
                  </a:lnTo>
                  <a:lnTo>
                    <a:pt x="322" y="987"/>
                  </a:lnTo>
                  <a:lnTo>
                    <a:pt x="325" y="986"/>
                  </a:lnTo>
                  <a:lnTo>
                    <a:pt x="325" y="986"/>
                  </a:lnTo>
                  <a:lnTo>
                    <a:pt x="336" y="981"/>
                  </a:lnTo>
                  <a:lnTo>
                    <a:pt x="336" y="981"/>
                  </a:lnTo>
                  <a:lnTo>
                    <a:pt x="339" y="984"/>
                  </a:lnTo>
                  <a:lnTo>
                    <a:pt x="339" y="984"/>
                  </a:lnTo>
                  <a:lnTo>
                    <a:pt x="337" y="986"/>
                  </a:lnTo>
                  <a:lnTo>
                    <a:pt x="337" y="988"/>
                  </a:lnTo>
                  <a:lnTo>
                    <a:pt x="339" y="989"/>
                  </a:lnTo>
                  <a:lnTo>
                    <a:pt x="340" y="990"/>
                  </a:lnTo>
                  <a:lnTo>
                    <a:pt x="342" y="992"/>
                  </a:lnTo>
                  <a:lnTo>
                    <a:pt x="346" y="990"/>
                  </a:lnTo>
                  <a:lnTo>
                    <a:pt x="346" y="990"/>
                  </a:lnTo>
                  <a:lnTo>
                    <a:pt x="359" y="1001"/>
                  </a:lnTo>
                  <a:lnTo>
                    <a:pt x="373" y="1011"/>
                  </a:lnTo>
                  <a:lnTo>
                    <a:pt x="373" y="1011"/>
                  </a:lnTo>
                  <a:lnTo>
                    <a:pt x="372" y="1013"/>
                  </a:lnTo>
                  <a:lnTo>
                    <a:pt x="371" y="1016"/>
                  </a:lnTo>
                  <a:lnTo>
                    <a:pt x="372" y="1018"/>
                  </a:lnTo>
                  <a:lnTo>
                    <a:pt x="375" y="1018"/>
                  </a:lnTo>
                  <a:lnTo>
                    <a:pt x="379" y="1018"/>
                  </a:lnTo>
                  <a:lnTo>
                    <a:pt x="384" y="1017"/>
                  </a:lnTo>
                  <a:lnTo>
                    <a:pt x="384" y="1017"/>
                  </a:lnTo>
                  <a:lnTo>
                    <a:pt x="393" y="1022"/>
                  </a:lnTo>
                  <a:lnTo>
                    <a:pt x="393" y="1022"/>
                  </a:lnTo>
                  <a:lnTo>
                    <a:pt x="393" y="1025"/>
                  </a:lnTo>
                  <a:lnTo>
                    <a:pt x="395" y="1027"/>
                  </a:lnTo>
                  <a:lnTo>
                    <a:pt x="399" y="1027"/>
                  </a:lnTo>
                  <a:lnTo>
                    <a:pt x="401" y="1025"/>
                  </a:lnTo>
                  <a:lnTo>
                    <a:pt x="401" y="1025"/>
                  </a:lnTo>
                  <a:lnTo>
                    <a:pt x="424" y="1035"/>
                  </a:lnTo>
                  <a:lnTo>
                    <a:pt x="448" y="1045"/>
                  </a:lnTo>
                  <a:lnTo>
                    <a:pt x="495" y="1059"/>
                  </a:lnTo>
                  <a:lnTo>
                    <a:pt x="495" y="1059"/>
                  </a:lnTo>
                  <a:lnTo>
                    <a:pt x="496" y="1061"/>
                  </a:lnTo>
                  <a:lnTo>
                    <a:pt x="499" y="1063"/>
                  </a:lnTo>
                  <a:lnTo>
                    <a:pt x="500" y="1063"/>
                  </a:lnTo>
                  <a:lnTo>
                    <a:pt x="502" y="1061"/>
                  </a:lnTo>
                  <a:lnTo>
                    <a:pt x="502" y="1061"/>
                  </a:lnTo>
                  <a:lnTo>
                    <a:pt x="509" y="1064"/>
                  </a:lnTo>
                  <a:lnTo>
                    <a:pt x="509" y="1064"/>
                  </a:lnTo>
                  <a:lnTo>
                    <a:pt x="507" y="1069"/>
                  </a:lnTo>
                  <a:lnTo>
                    <a:pt x="506" y="1071"/>
                  </a:lnTo>
                  <a:lnTo>
                    <a:pt x="507" y="1073"/>
                  </a:lnTo>
                  <a:lnTo>
                    <a:pt x="509" y="1073"/>
                  </a:lnTo>
                  <a:lnTo>
                    <a:pt x="517" y="1072"/>
                  </a:lnTo>
                  <a:lnTo>
                    <a:pt x="524" y="1067"/>
                  </a:lnTo>
                  <a:lnTo>
                    <a:pt x="524" y="1067"/>
                  </a:lnTo>
                  <a:lnTo>
                    <a:pt x="536" y="1071"/>
                  </a:lnTo>
                  <a:lnTo>
                    <a:pt x="536" y="1071"/>
                  </a:lnTo>
                  <a:lnTo>
                    <a:pt x="537" y="1073"/>
                  </a:lnTo>
                  <a:lnTo>
                    <a:pt x="538" y="1075"/>
                  </a:lnTo>
                  <a:lnTo>
                    <a:pt x="541" y="1075"/>
                  </a:lnTo>
                  <a:lnTo>
                    <a:pt x="543" y="1073"/>
                  </a:lnTo>
                  <a:lnTo>
                    <a:pt x="544" y="1073"/>
                  </a:lnTo>
                  <a:lnTo>
                    <a:pt x="544" y="1073"/>
                  </a:lnTo>
                  <a:lnTo>
                    <a:pt x="567" y="1078"/>
                  </a:lnTo>
                  <a:lnTo>
                    <a:pt x="590" y="1083"/>
                  </a:lnTo>
                  <a:lnTo>
                    <a:pt x="590" y="1083"/>
                  </a:lnTo>
                  <a:lnTo>
                    <a:pt x="588" y="1086"/>
                  </a:lnTo>
                  <a:lnTo>
                    <a:pt x="587" y="1088"/>
                  </a:lnTo>
                  <a:lnTo>
                    <a:pt x="588" y="1089"/>
                  </a:lnTo>
                  <a:lnTo>
                    <a:pt x="590" y="1089"/>
                  </a:lnTo>
                  <a:lnTo>
                    <a:pt x="596" y="1088"/>
                  </a:lnTo>
                  <a:lnTo>
                    <a:pt x="602" y="1084"/>
                  </a:lnTo>
                  <a:lnTo>
                    <a:pt x="602" y="1084"/>
                  </a:lnTo>
                  <a:lnTo>
                    <a:pt x="641" y="1089"/>
                  </a:lnTo>
                  <a:lnTo>
                    <a:pt x="660" y="1092"/>
                  </a:lnTo>
                  <a:lnTo>
                    <a:pt x="679" y="1092"/>
                  </a:lnTo>
                  <a:lnTo>
                    <a:pt x="698" y="1092"/>
                  </a:lnTo>
                  <a:lnTo>
                    <a:pt x="718" y="1090"/>
                  </a:lnTo>
                  <a:lnTo>
                    <a:pt x="737" y="1089"/>
                  </a:lnTo>
                  <a:lnTo>
                    <a:pt x="756" y="1086"/>
                  </a:lnTo>
                  <a:lnTo>
                    <a:pt x="756" y="1086"/>
                  </a:lnTo>
                  <a:lnTo>
                    <a:pt x="782" y="1083"/>
                  </a:lnTo>
                  <a:lnTo>
                    <a:pt x="806" y="1078"/>
                  </a:lnTo>
                  <a:lnTo>
                    <a:pt x="830" y="1075"/>
                  </a:lnTo>
                  <a:lnTo>
                    <a:pt x="854" y="1069"/>
                  </a:lnTo>
                  <a:lnTo>
                    <a:pt x="878" y="1061"/>
                  </a:lnTo>
                  <a:lnTo>
                    <a:pt x="902" y="1054"/>
                  </a:lnTo>
                  <a:lnTo>
                    <a:pt x="925" y="1046"/>
                  </a:lnTo>
                  <a:lnTo>
                    <a:pt x="948" y="1035"/>
                  </a:lnTo>
                  <a:lnTo>
                    <a:pt x="948" y="1035"/>
                  </a:lnTo>
                  <a:lnTo>
                    <a:pt x="968" y="1023"/>
                  </a:lnTo>
                  <a:lnTo>
                    <a:pt x="987" y="1011"/>
                  </a:lnTo>
                  <a:lnTo>
                    <a:pt x="1005" y="996"/>
                  </a:lnTo>
                  <a:lnTo>
                    <a:pt x="1023" y="981"/>
                  </a:lnTo>
                  <a:lnTo>
                    <a:pt x="1057" y="948"/>
                  </a:lnTo>
                  <a:lnTo>
                    <a:pt x="1074" y="933"/>
                  </a:lnTo>
                  <a:lnTo>
                    <a:pt x="1092" y="917"/>
                  </a:lnTo>
                  <a:lnTo>
                    <a:pt x="1092" y="917"/>
                  </a:lnTo>
                  <a:lnTo>
                    <a:pt x="1096" y="917"/>
                  </a:lnTo>
                  <a:lnTo>
                    <a:pt x="1096" y="917"/>
                  </a:lnTo>
                  <a:lnTo>
                    <a:pt x="1096" y="921"/>
                  </a:lnTo>
                  <a:lnTo>
                    <a:pt x="1096" y="922"/>
                  </a:lnTo>
                  <a:lnTo>
                    <a:pt x="1097" y="923"/>
                  </a:lnTo>
                  <a:lnTo>
                    <a:pt x="1099" y="923"/>
                  </a:lnTo>
                  <a:lnTo>
                    <a:pt x="1104" y="922"/>
                  </a:lnTo>
                  <a:lnTo>
                    <a:pt x="1107" y="921"/>
                  </a:lnTo>
                  <a:lnTo>
                    <a:pt x="1107" y="921"/>
                  </a:lnTo>
                  <a:lnTo>
                    <a:pt x="1137" y="930"/>
                  </a:lnTo>
                  <a:lnTo>
                    <a:pt x="1137" y="930"/>
                  </a:lnTo>
                  <a:lnTo>
                    <a:pt x="1138" y="933"/>
                  </a:lnTo>
                  <a:lnTo>
                    <a:pt x="1140" y="934"/>
                  </a:lnTo>
                  <a:lnTo>
                    <a:pt x="1143" y="934"/>
                  </a:lnTo>
                  <a:lnTo>
                    <a:pt x="1145" y="933"/>
                  </a:lnTo>
                  <a:lnTo>
                    <a:pt x="1145" y="933"/>
                  </a:lnTo>
                  <a:lnTo>
                    <a:pt x="1151" y="935"/>
                  </a:lnTo>
                  <a:lnTo>
                    <a:pt x="1151" y="935"/>
                  </a:lnTo>
                  <a:lnTo>
                    <a:pt x="1151" y="937"/>
                  </a:lnTo>
                  <a:lnTo>
                    <a:pt x="1151" y="940"/>
                  </a:lnTo>
                  <a:lnTo>
                    <a:pt x="1152" y="940"/>
                  </a:lnTo>
                  <a:lnTo>
                    <a:pt x="1155" y="941"/>
                  </a:lnTo>
                  <a:lnTo>
                    <a:pt x="1159" y="940"/>
                  </a:lnTo>
                  <a:lnTo>
                    <a:pt x="1162" y="940"/>
                  </a:lnTo>
                  <a:lnTo>
                    <a:pt x="1162" y="940"/>
                  </a:lnTo>
                  <a:lnTo>
                    <a:pt x="1173" y="943"/>
                  </a:lnTo>
                  <a:lnTo>
                    <a:pt x="1173" y="943"/>
                  </a:lnTo>
                  <a:lnTo>
                    <a:pt x="1170" y="948"/>
                  </a:lnTo>
                  <a:lnTo>
                    <a:pt x="1170" y="951"/>
                  </a:lnTo>
                  <a:lnTo>
                    <a:pt x="1172" y="952"/>
                  </a:lnTo>
                  <a:lnTo>
                    <a:pt x="1174" y="953"/>
                  </a:lnTo>
                  <a:lnTo>
                    <a:pt x="1181" y="952"/>
                  </a:lnTo>
                  <a:lnTo>
                    <a:pt x="1187" y="949"/>
                  </a:lnTo>
                  <a:lnTo>
                    <a:pt x="1187" y="949"/>
                  </a:lnTo>
                  <a:lnTo>
                    <a:pt x="1202" y="954"/>
                  </a:lnTo>
                  <a:lnTo>
                    <a:pt x="1202" y="954"/>
                  </a:lnTo>
                  <a:lnTo>
                    <a:pt x="1202" y="957"/>
                  </a:lnTo>
                  <a:lnTo>
                    <a:pt x="1202" y="958"/>
                  </a:lnTo>
                  <a:lnTo>
                    <a:pt x="1204" y="959"/>
                  </a:lnTo>
                  <a:lnTo>
                    <a:pt x="1208" y="959"/>
                  </a:lnTo>
                  <a:lnTo>
                    <a:pt x="1211" y="958"/>
                  </a:lnTo>
                  <a:lnTo>
                    <a:pt x="1211" y="958"/>
                  </a:lnTo>
                  <a:lnTo>
                    <a:pt x="1224" y="963"/>
                  </a:lnTo>
                  <a:lnTo>
                    <a:pt x="1224" y="963"/>
                  </a:lnTo>
                  <a:lnTo>
                    <a:pt x="1226" y="965"/>
                  </a:lnTo>
                  <a:lnTo>
                    <a:pt x="1229" y="968"/>
                  </a:lnTo>
                  <a:lnTo>
                    <a:pt x="1239" y="972"/>
                  </a:lnTo>
                  <a:lnTo>
                    <a:pt x="1253" y="977"/>
                  </a:lnTo>
                  <a:lnTo>
                    <a:pt x="1269" y="981"/>
                  </a:lnTo>
                  <a:lnTo>
                    <a:pt x="1299" y="986"/>
                  </a:lnTo>
                  <a:lnTo>
                    <a:pt x="1321" y="989"/>
                  </a:lnTo>
                  <a:lnTo>
                    <a:pt x="1321" y="989"/>
                  </a:lnTo>
                  <a:lnTo>
                    <a:pt x="1346" y="992"/>
                  </a:lnTo>
                  <a:lnTo>
                    <a:pt x="1373" y="990"/>
                  </a:lnTo>
                  <a:lnTo>
                    <a:pt x="1399" y="987"/>
                  </a:lnTo>
                  <a:lnTo>
                    <a:pt x="1424" y="981"/>
                  </a:lnTo>
                  <a:lnTo>
                    <a:pt x="1424" y="981"/>
                  </a:lnTo>
                  <a:lnTo>
                    <a:pt x="1436" y="977"/>
                  </a:lnTo>
                  <a:lnTo>
                    <a:pt x="1450" y="972"/>
                  </a:lnTo>
                  <a:lnTo>
                    <a:pt x="1460" y="968"/>
                  </a:lnTo>
                  <a:lnTo>
                    <a:pt x="1472" y="961"/>
                  </a:lnTo>
                  <a:lnTo>
                    <a:pt x="1483" y="954"/>
                  </a:lnTo>
                  <a:lnTo>
                    <a:pt x="1493" y="947"/>
                  </a:lnTo>
                  <a:lnTo>
                    <a:pt x="1503" y="939"/>
                  </a:lnTo>
                  <a:lnTo>
                    <a:pt x="1512" y="929"/>
                  </a:lnTo>
                  <a:lnTo>
                    <a:pt x="1512" y="929"/>
                  </a:lnTo>
                  <a:lnTo>
                    <a:pt x="1545" y="895"/>
                  </a:lnTo>
                  <a:lnTo>
                    <a:pt x="1562" y="875"/>
                  </a:lnTo>
                  <a:lnTo>
                    <a:pt x="1566" y="868"/>
                  </a:lnTo>
                  <a:lnTo>
                    <a:pt x="1568" y="866"/>
                  </a:lnTo>
                  <a:lnTo>
                    <a:pt x="1568" y="865"/>
                  </a:lnTo>
                  <a:lnTo>
                    <a:pt x="1568" y="865"/>
                  </a:lnTo>
                  <a:lnTo>
                    <a:pt x="1581" y="849"/>
                  </a:lnTo>
                  <a:lnTo>
                    <a:pt x="1592" y="834"/>
                  </a:lnTo>
                  <a:lnTo>
                    <a:pt x="1601" y="816"/>
                  </a:lnTo>
                  <a:lnTo>
                    <a:pt x="1608" y="798"/>
                  </a:lnTo>
                  <a:lnTo>
                    <a:pt x="1613" y="778"/>
                  </a:lnTo>
                  <a:lnTo>
                    <a:pt x="1617" y="759"/>
                  </a:lnTo>
                  <a:lnTo>
                    <a:pt x="1618" y="739"/>
                  </a:lnTo>
                  <a:lnTo>
                    <a:pt x="1619" y="718"/>
                  </a:lnTo>
                  <a:lnTo>
                    <a:pt x="1617" y="699"/>
                  </a:lnTo>
                  <a:lnTo>
                    <a:pt x="1615" y="678"/>
                  </a:lnTo>
                  <a:lnTo>
                    <a:pt x="1610" y="658"/>
                  </a:lnTo>
                  <a:lnTo>
                    <a:pt x="1605" y="639"/>
                  </a:lnTo>
                  <a:lnTo>
                    <a:pt x="1598" y="619"/>
                  </a:lnTo>
                  <a:lnTo>
                    <a:pt x="1589" y="601"/>
                  </a:lnTo>
                  <a:lnTo>
                    <a:pt x="1581" y="585"/>
                  </a:lnTo>
                  <a:lnTo>
                    <a:pt x="1571" y="569"/>
                  </a:lnTo>
                  <a:lnTo>
                    <a:pt x="1571" y="569"/>
                  </a:lnTo>
                  <a:lnTo>
                    <a:pt x="1571" y="566"/>
                  </a:lnTo>
                  <a:lnTo>
                    <a:pt x="1571" y="566"/>
                  </a:lnTo>
                  <a:lnTo>
                    <a:pt x="1581" y="562"/>
                  </a:lnTo>
                  <a:lnTo>
                    <a:pt x="1589" y="554"/>
                  </a:lnTo>
                  <a:lnTo>
                    <a:pt x="1596" y="547"/>
                  </a:lnTo>
                  <a:lnTo>
                    <a:pt x="1602" y="539"/>
                  </a:lnTo>
                  <a:lnTo>
                    <a:pt x="1602" y="539"/>
                  </a:lnTo>
                  <a:lnTo>
                    <a:pt x="1605" y="539"/>
                  </a:lnTo>
                  <a:lnTo>
                    <a:pt x="1607" y="536"/>
                  </a:lnTo>
                  <a:lnTo>
                    <a:pt x="1608" y="534"/>
                  </a:lnTo>
                  <a:lnTo>
                    <a:pt x="1610" y="532"/>
                  </a:lnTo>
                  <a:lnTo>
                    <a:pt x="1611" y="526"/>
                  </a:lnTo>
                  <a:lnTo>
                    <a:pt x="1611" y="522"/>
                  </a:lnTo>
                  <a:lnTo>
                    <a:pt x="1611" y="522"/>
                  </a:lnTo>
                  <a:lnTo>
                    <a:pt x="1618" y="503"/>
                  </a:lnTo>
                  <a:lnTo>
                    <a:pt x="1629" y="469"/>
                  </a:lnTo>
                  <a:lnTo>
                    <a:pt x="1639" y="436"/>
                  </a:lnTo>
                  <a:lnTo>
                    <a:pt x="1641" y="426"/>
                  </a:lnTo>
                  <a:lnTo>
                    <a:pt x="1641" y="422"/>
                  </a:lnTo>
                  <a:lnTo>
                    <a:pt x="1641" y="421"/>
                  </a:lnTo>
                  <a:lnTo>
                    <a:pt x="1641" y="421"/>
                  </a:lnTo>
                  <a:lnTo>
                    <a:pt x="1645" y="405"/>
                  </a:lnTo>
                  <a:lnTo>
                    <a:pt x="1647" y="388"/>
                  </a:lnTo>
                  <a:lnTo>
                    <a:pt x="1647" y="373"/>
                  </a:lnTo>
                  <a:lnTo>
                    <a:pt x="1647" y="356"/>
                  </a:lnTo>
                  <a:lnTo>
                    <a:pt x="1645" y="340"/>
                  </a:lnTo>
                  <a:lnTo>
                    <a:pt x="1641" y="324"/>
                  </a:lnTo>
                  <a:lnTo>
                    <a:pt x="1636" y="310"/>
                  </a:lnTo>
                  <a:lnTo>
                    <a:pt x="1630" y="295"/>
                  </a:lnTo>
                  <a:lnTo>
                    <a:pt x="1624" y="281"/>
                  </a:lnTo>
                  <a:lnTo>
                    <a:pt x="1616" y="267"/>
                  </a:lnTo>
                  <a:lnTo>
                    <a:pt x="1607" y="253"/>
                  </a:lnTo>
                  <a:lnTo>
                    <a:pt x="1596" y="240"/>
                  </a:lnTo>
                  <a:lnTo>
                    <a:pt x="1587" y="228"/>
                  </a:lnTo>
                  <a:lnTo>
                    <a:pt x="1575" y="217"/>
                  </a:lnTo>
                  <a:lnTo>
                    <a:pt x="1563" y="205"/>
                  </a:lnTo>
                  <a:lnTo>
                    <a:pt x="1550" y="196"/>
                  </a:lnTo>
                  <a:lnTo>
                    <a:pt x="1536" y="186"/>
                  </a:lnTo>
                  <a:lnTo>
                    <a:pt x="1522" y="177"/>
                  </a:lnTo>
                  <a:lnTo>
                    <a:pt x="1507" y="169"/>
                  </a:lnTo>
                  <a:lnTo>
                    <a:pt x="1493" y="162"/>
                  </a:lnTo>
                  <a:lnTo>
                    <a:pt x="1477" y="156"/>
                  </a:lnTo>
                  <a:lnTo>
                    <a:pt x="1462" y="151"/>
                  </a:lnTo>
                  <a:lnTo>
                    <a:pt x="1446" y="146"/>
                  </a:lnTo>
                  <a:lnTo>
                    <a:pt x="1430" y="143"/>
                  </a:lnTo>
                  <a:lnTo>
                    <a:pt x="1413" y="141"/>
                  </a:lnTo>
                  <a:lnTo>
                    <a:pt x="1398" y="140"/>
                  </a:lnTo>
                  <a:lnTo>
                    <a:pt x="1381" y="140"/>
                  </a:lnTo>
                  <a:lnTo>
                    <a:pt x="1365" y="141"/>
                  </a:lnTo>
                  <a:lnTo>
                    <a:pt x="1350" y="144"/>
                  </a:lnTo>
                  <a:lnTo>
                    <a:pt x="1334" y="147"/>
                  </a:lnTo>
                  <a:lnTo>
                    <a:pt x="1318" y="152"/>
                  </a:lnTo>
                  <a:lnTo>
                    <a:pt x="1304" y="159"/>
                  </a:lnTo>
                  <a:lnTo>
                    <a:pt x="1304" y="159"/>
                  </a:lnTo>
                  <a:lnTo>
                    <a:pt x="1299" y="144"/>
                  </a:lnTo>
                  <a:lnTo>
                    <a:pt x="1293" y="130"/>
                  </a:lnTo>
                  <a:lnTo>
                    <a:pt x="1286" y="117"/>
                  </a:lnTo>
                  <a:lnTo>
                    <a:pt x="1277" y="104"/>
                  </a:lnTo>
                  <a:lnTo>
                    <a:pt x="1269" y="92"/>
                  </a:lnTo>
                  <a:lnTo>
                    <a:pt x="1258" y="81"/>
                  </a:lnTo>
                  <a:lnTo>
                    <a:pt x="1247" y="70"/>
                  </a:lnTo>
                  <a:lnTo>
                    <a:pt x="1237" y="61"/>
                  </a:lnTo>
                  <a:lnTo>
                    <a:pt x="1224" y="51"/>
                  </a:lnTo>
                  <a:lnTo>
                    <a:pt x="1211" y="43"/>
                  </a:lnTo>
                  <a:lnTo>
                    <a:pt x="1198" y="35"/>
                  </a:lnTo>
                  <a:lnTo>
                    <a:pt x="1185" y="28"/>
                  </a:lnTo>
                  <a:lnTo>
                    <a:pt x="1170" y="22"/>
                  </a:lnTo>
                  <a:lnTo>
                    <a:pt x="1155" y="17"/>
                  </a:lnTo>
                  <a:lnTo>
                    <a:pt x="1140" y="12"/>
                  </a:lnTo>
                  <a:lnTo>
                    <a:pt x="1125" y="9"/>
                  </a:lnTo>
                  <a:lnTo>
                    <a:pt x="1109" y="5"/>
                  </a:lnTo>
                  <a:lnTo>
                    <a:pt x="1093" y="3"/>
                  </a:lnTo>
                  <a:lnTo>
                    <a:pt x="1078" y="2"/>
                  </a:lnTo>
                  <a:lnTo>
                    <a:pt x="1062" y="0"/>
                  </a:lnTo>
                  <a:lnTo>
                    <a:pt x="1046" y="0"/>
                  </a:lnTo>
                  <a:lnTo>
                    <a:pt x="1031" y="2"/>
                  </a:lnTo>
                  <a:lnTo>
                    <a:pt x="1015" y="3"/>
                  </a:lnTo>
                  <a:lnTo>
                    <a:pt x="999" y="5"/>
                  </a:lnTo>
                  <a:lnTo>
                    <a:pt x="985" y="9"/>
                  </a:lnTo>
                  <a:lnTo>
                    <a:pt x="971" y="12"/>
                  </a:lnTo>
                  <a:lnTo>
                    <a:pt x="956" y="17"/>
                  </a:lnTo>
                  <a:lnTo>
                    <a:pt x="942" y="23"/>
                  </a:lnTo>
                  <a:lnTo>
                    <a:pt x="928" y="31"/>
                  </a:lnTo>
                  <a:lnTo>
                    <a:pt x="916" y="38"/>
                  </a:lnTo>
                  <a:lnTo>
                    <a:pt x="904" y="46"/>
                  </a:lnTo>
                  <a:lnTo>
                    <a:pt x="892" y="55"/>
                  </a:lnTo>
                  <a:lnTo>
                    <a:pt x="892" y="55"/>
                  </a:lnTo>
                  <a:lnTo>
                    <a:pt x="890" y="55"/>
                  </a:lnTo>
                  <a:lnTo>
                    <a:pt x="886" y="56"/>
                  </a:lnTo>
                  <a:lnTo>
                    <a:pt x="875" y="61"/>
                  </a:lnTo>
                  <a:lnTo>
                    <a:pt x="862" y="68"/>
                  </a:lnTo>
                  <a:lnTo>
                    <a:pt x="848" y="77"/>
                  </a:lnTo>
                  <a:lnTo>
                    <a:pt x="802" y="109"/>
                  </a:lnTo>
                  <a:lnTo>
                    <a:pt x="802" y="109"/>
                  </a:lnTo>
                  <a:lnTo>
                    <a:pt x="790" y="117"/>
                  </a:lnTo>
                  <a:lnTo>
                    <a:pt x="778" y="127"/>
                  </a:lnTo>
                  <a:lnTo>
                    <a:pt x="768" y="137"/>
                  </a:lnTo>
                  <a:lnTo>
                    <a:pt x="759" y="149"/>
                  </a:lnTo>
                  <a:lnTo>
                    <a:pt x="759" y="149"/>
                  </a:lnTo>
                  <a:lnTo>
                    <a:pt x="753" y="152"/>
                  </a:lnTo>
                  <a:lnTo>
                    <a:pt x="744" y="161"/>
                  </a:lnTo>
                  <a:lnTo>
                    <a:pt x="742" y="164"/>
                  </a:lnTo>
                  <a:lnTo>
                    <a:pt x="741" y="168"/>
                  </a:lnTo>
                  <a:lnTo>
                    <a:pt x="741" y="169"/>
                  </a:lnTo>
                  <a:lnTo>
                    <a:pt x="742" y="169"/>
                  </a:lnTo>
                  <a:lnTo>
                    <a:pt x="748" y="169"/>
                  </a:lnTo>
                  <a:lnTo>
                    <a:pt x="748" y="169"/>
                  </a:lnTo>
                  <a:lnTo>
                    <a:pt x="747" y="171"/>
                  </a:lnTo>
                  <a:lnTo>
                    <a:pt x="747" y="171"/>
                  </a:lnTo>
                  <a:lnTo>
                    <a:pt x="739" y="176"/>
                  </a:lnTo>
                  <a:lnTo>
                    <a:pt x="732" y="182"/>
                  </a:lnTo>
                  <a:lnTo>
                    <a:pt x="731" y="186"/>
                  </a:lnTo>
                  <a:lnTo>
                    <a:pt x="732" y="187"/>
                  </a:lnTo>
                  <a:lnTo>
                    <a:pt x="736" y="187"/>
                  </a:lnTo>
                  <a:lnTo>
                    <a:pt x="742" y="186"/>
                  </a:lnTo>
                  <a:lnTo>
                    <a:pt x="742" y="186"/>
                  </a:lnTo>
                  <a:lnTo>
                    <a:pt x="739" y="198"/>
                  </a:lnTo>
                  <a:lnTo>
                    <a:pt x="739" y="198"/>
                  </a:lnTo>
                  <a:lnTo>
                    <a:pt x="718" y="185"/>
                  </a:lnTo>
                  <a:lnTo>
                    <a:pt x="694" y="173"/>
                  </a:lnTo>
                  <a:lnTo>
                    <a:pt x="668" y="162"/>
                  </a:lnTo>
                  <a:lnTo>
                    <a:pt x="643" y="153"/>
                  </a:lnTo>
                  <a:lnTo>
                    <a:pt x="617" y="145"/>
                  </a:lnTo>
                  <a:lnTo>
                    <a:pt x="589" y="139"/>
                  </a:lnTo>
                  <a:lnTo>
                    <a:pt x="561" y="134"/>
                  </a:lnTo>
                  <a:lnTo>
                    <a:pt x="534" y="133"/>
                  </a:lnTo>
                  <a:lnTo>
                    <a:pt x="507" y="133"/>
                  </a:lnTo>
                  <a:lnTo>
                    <a:pt x="479" y="135"/>
                  </a:lnTo>
                  <a:lnTo>
                    <a:pt x="466" y="138"/>
                  </a:lnTo>
                  <a:lnTo>
                    <a:pt x="454" y="141"/>
                  </a:lnTo>
                  <a:lnTo>
                    <a:pt x="441" y="145"/>
                  </a:lnTo>
                  <a:lnTo>
                    <a:pt x="429" y="150"/>
                  </a:lnTo>
                  <a:lnTo>
                    <a:pt x="417" y="155"/>
                  </a:lnTo>
                  <a:lnTo>
                    <a:pt x="405" y="161"/>
                  </a:lnTo>
                  <a:lnTo>
                    <a:pt x="394" y="168"/>
                  </a:lnTo>
                  <a:lnTo>
                    <a:pt x="382" y="175"/>
                  </a:lnTo>
                  <a:lnTo>
                    <a:pt x="372" y="185"/>
                  </a:lnTo>
                  <a:lnTo>
                    <a:pt x="361" y="194"/>
                  </a:lnTo>
                  <a:lnTo>
                    <a:pt x="352" y="204"/>
                  </a:lnTo>
                  <a:lnTo>
                    <a:pt x="343" y="216"/>
                  </a:lnTo>
                  <a:lnTo>
                    <a:pt x="343" y="216"/>
                  </a:lnTo>
                  <a:lnTo>
                    <a:pt x="341" y="216"/>
                  </a:lnTo>
                  <a:lnTo>
                    <a:pt x="339" y="217"/>
                  </a:lnTo>
                  <a:lnTo>
                    <a:pt x="333" y="222"/>
                  </a:lnTo>
                  <a:lnTo>
                    <a:pt x="329" y="228"/>
                  </a:lnTo>
                  <a:lnTo>
                    <a:pt x="328" y="230"/>
                  </a:lnTo>
                  <a:lnTo>
                    <a:pt x="328" y="233"/>
                  </a:lnTo>
                  <a:lnTo>
                    <a:pt x="328" y="233"/>
                  </a:lnTo>
                  <a:lnTo>
                    <a:pt x="318" y="242"/>
                  </a:lnTo>
                  <a:lnTo>
                    <a:pt x="308" y="251"/>
                  </a:lnTo>
                  <a:lnTo>
                    <a:pt x="287" y="267"/>
                  </a:lnTo>
                  <a:lnTo>
                    <a:pt x="276" y="274"/>
                  </a:lnTo>
                  <a:lnTo>
                    <a:pt x="266" y="282"/>
                  </a:lnTo>
                  <a:lnTo>
                    <a:pt x="257" y="292"/>
                  </a:lnTo>
                  <a:lnTo>
                    <a:pt x="248" y="303"/>
                  </a:lnTo>
                  <a:lnTo>
                    <a:pt x="248" y="303"/>
                  </a:lnTo>
                  <a:lnTo>
                    <a:pt x="243" y="306"/>
                  </a:lnTo>
                  <a:lnTo>
                    <a:pt x="242" y="310"/>
                  </a:lnTo>
                  <a:lnTo>
                    <a:pt x="243" y="312"/>
                  </a:lnTo>
                  <a:lnTo>
                    <a:pt x="243" y="312"/>
                  </a:lnTo>
                  <a:lnTo>
                    <a:pt x="237" y="327"/>
                  </a:lnTo>
                  <a:lnTo>
                    <a:pt x="237" y="327"/>
                  </a:lnTo>
                  <a:lnTo>
                    <a:pt x="235" y="329"/>
                  </a:lnTo>
                  <a:lnTo>
                    <a:pt x="230" y="334"/>
                  </a:lnTo>
                  <a:lnTo>
                    <a:pt x="229" y="336"/>
                  </a:lnTo>
                  <a:lnTo>
                    <a:pt x="229" y="338"/>
                  </a:lnTo>
                  <a:lnTo>
                    <a:pt x="230" y="340"/>
                  </a:lnTo>
                  <a:lnTo>
                    <a:pt x="234" y="341"/>
                  </a:lnTo>
                  <a:lnTo>
                    <a:pt x="234" y="341"/>
                  </a:lnTo>
                  <a:lnTo>
                    <a:pt x="230" y="358"/>
                  </a:lnTo>
                  <a:lnTo>
                    <a:pt x="229" y="368"/>
                  </a:lnTo>
                  <a:lnTo>
                    <a:pt x="229" y="371"/>
                  </a:lnTo>
                  <a:lnTo>
                    <a:pt x="230" y="374"/>
                  </a:lnTo>
                  <a:lnTo>
                    <a:pt x="230" y="374"/>
                  </a:lnTo>
                  <a:lnTo>
                    <a:pt x="231" y="393"/>
                  </a:lnTo>
                  <a:lnTo>
                    <a:pt x="231" y="393"/>
                  </a:lnTo>
                  <a:lnTo>
                    <a:pt x="229" y="397"/>
                  </a:lnTo>
                  <a:lnTo>
                    <a:pt x="228" y="400"/>
                  </a:lnTo>
                  <a:lnTo>
                    <a:pt x="228" y="401"/>
                  </a:lnTo>
                  <a:lnTo>
                    <a:pt x="228" y="403"/>
                  </a:lnTo>
                  <a:lnTo>
                    <a:pt x="230" y="404"/>
                  </a:lnTo>
                  <a:lnTo>
                    <a:pt x="233" y="404"/>
                  </a:lnTo>
                  <a:lnTo>
                    <a:pt x="233" y="404"/>
                  </a:lnTo>
                  <a:lnTo>
                    <a:pt x="234" y="416"/>
                  </a:lnTo>
                  <a:lnTo>
                    <a:pt x="234" y="416"/>
                  </a:lnTo>
                  <a:lnTo>
                    <a:pt x="218" y="424"/>
                  </a:lnTo>
                  <a:lnTo>
                    <a:pt x="204" y="434"/>
                  </a:lnTo>
                  <a:lnTo>
                    <a:pt x="189" y="445"/>
                  </a:lnTo>
                  <a:lnTo>
                    <a:pt x="175" y="456"/>
                  </a:lnTo>
                  <a:lnTo>
                    <a:pt x="175" y="456"/>
                  </a:lnTo>
                  <a:lnTo>
                    <a:pt x="157" y="464"/>
                  </a:lnTo>
                  <a:lnTo>
                    <a:pt x="147" y="469"/>
                  </a:lnTo>
                  <a:lnTo>
                    <a:pt x="139" y="474"/>
                  </a:lnTo>
                  <a:lnTo>
                    <a:pt x="139" y="474"/>
                  </a:lnTo>
                  <a:lnTo>
                    <a:pt x="116" y="488"/>
                  </a:lnTo>
                  <a:lnTo>
                    <a:pt x="93" y="504"/>
                  </a:lnTo>
                  <a:lnTo>
                    <a:pt x="71" y="521"/>
                  </a:lnTo>
                  <a:lnTo>
                    <a:pt x="62" y="530"/>
                  </a:lnTo>
                  <a:lnTo>
                    <a:pt x="52" y="540"/>
                  </a:lnTo>
                  <a:lnTo>
                    <a:pt x="44" y="551"/>
                  </a:lnTo>
                  <a:lnTo>
                    <a:pt x="35" y="562"/>
                  </a:lnTo>
                  <a:lnTo>
                    <a:pt x="28" y="574"/>
                  </a:lnTo>
                  <a:lnTo>
                    <a:pt x="21" y="586"/>
                  </a:lnTo>
                  <a:lnTo>
                    <a:pt x="15" y="598"/>
                  </a:lnTo>
                  <a:lnTo>
                    <a:pt x="10" y="611"/>
                  </a:lnTo>
                  <a:lnTo>
                    <a:pt x="6" y="625"/>
                  </a:lnTo>
                  <a:lnTo>
                    <a:pt x="3" y="640"/>
                  </a:lnTo>
                  <a:lnTo>
                    <a:pt x="3" y="640"/>
                  </a:lnTo>
                  <a:lnTo>
                    <a:pt x="1" y="642"/>
                  </a:lnTo>
                  <a:lnTo>
                    <a:pt x="3" y="646"/>
                  </a:lnTo>
                  <a:lnTo>
                    <a:pt x="3" y="646"/>
                  </a:lnTo>
                  <a:lnTo>
                    <a:pt x="0" y="664"/>
                  </a:lnTo>
                  <a:lnTo>
                    <a:pt x="0" y="682"/>
                  </a:lnTo>
                  <a:lnTo>
                    <a:pt x="1" y="700"/>
                  </a:lnTo>
                  <a:lnTo>
                    <a:pt x="5" y="717"/>
                  </a:lnTo>
                  <a:lnTo>
                    <a:pt x="5" y="717"/>
                  </a:lnTo>
                  <a:close/>
                  <a:moveTo>
                    <a:pt x="14" y="709"/>
                  </a:moveTo>
                  <a:lnTo>
                    <a:pt x="14" y="709"/>
                  </a:lnTo>
                  <a:lnTo>
                    <a:pt x="24" y="703"/>
                  </a:lnTo>
                  <a:lnTo>
                    <a:pt x="24" y="703"/>
                  </a:lnTo>
                  <a:lnTo>
                    <a:pt x="14" y="710"/>
                  </a:lnTo>
                  <a:lnTo>
                    <a:pt x="14" y="710"/>
                  </a:lnTo>
                  <a:lnTo>
                    <a:pt x="14" y="709"/>
                  </a:lnTo>
                  <a:lnTo>
                    <a:pt x="14" y="709"/>
                  </a:lnTo>
                  <a:close/>
                  <a:moveTo>
                    <a:pt x="16" y="723"/>
                  </a:moveTo>
                  <a:lnTo>
                    <a:pt x="16" y="723"/>
                  </a:lnTo>
                  <a:lnTo>
                    <a:pt x="16" y="722"/>
                  </a:lnTo>
                  <a:lnTo>
                    <a:pt x="16" y="722"/>
                  </a:lnTo>
                  <a:lnTo>
                    <a:pt x="17" y="722"/>
                  </a:lnTo>
                  <a:lnTo>
                    <a:pt x="17" y="722"/>
                  </a:lnTo>
                  <a:lnTo>
                    <a:pt x="16" y="723"/>
                  </a:lnTo>
                  <a:lnTo>
                    <a:pt x="16" y="723"/>
                  </a:lnTo>
                  <a:close/>
                  <a:moveTo>
                    <a:pt x="30" y="759"/>
                  </a:moveTo>
                  <a:lnTo>
                    <a:pt x="30" y="759"/>
                  </a:lnTo>
                  <a:lnTo>
                    <a:pt x="26" y="747"/>
                  </a:lnTo>
                  <a:lnTo>
                    <a:pt x="21" y="735"/>
                  </a:lnTo>
                  <a:lnTo>
                    <a:pt x="21" y="735"/>
                  </a:lnTo>
                  <a:lnTo>
                    <a:pt x="48" y="724"/>
                  </a:lnTo>
                  <a:lnTo>
                    <a:pt x="48" y="724"/>
                  </a:lnTo>
                  <a:lnTo>
                    <a:pt x="42" y="728"/>
                  </a:lnTo>
                  <a:lnTo>
                    <a:pt x="34" y="736"/>
                  </a:lnTo>
                  <a:lnTo>
                    <a:pt x="29" y="740"/>
                  </a:lnTo>
                  <a:lnTo>
                    <a:pt x="28" y="745"/>
                  </a:lnTo>
                  <a:lnTo>
                    <a:pt x="27" y="746"/>
                  </a:lnTo>
                  <a:lnTo>
                    <a:pt x="28" y="747"/>
                  </a:lnTo>
                  <a:lnTo>
                    <a:pt x="29" y="747"/>
                  </a:lnTo>
                  <a:lnTo>
                    <a:pt x="32" y="748"/>
                  </a:lnTo>
                  <a:lnTo>
                    <a:pt x="32" y="748"/>
                  </a:lnTo>
                  <a:lnTo>
                    <a:pt x="38" y="747"/>
                  </a:lnTo>
                  <a:lnTo>
                    <a:pt x="45" y="745"/>
                  </a:lnTo>
                  <a:lnTo>
                    <a:pt x="59" y="737"/>
                  </a:lnTo>
                  <a:lnTo>
                    <a:pt x="73" y="730"/>
                  </a:lnTo>
                  <a:lnTo>
                    <a:pt x="85" y="723"/>
                  </a:lnTo>
                  <a:lnTo>
                    <a:pt x="85" y="723"/>
                  </a:lnTo>
                  <a:lnTo>
                    <a:pt x="58" y="741"/>
                  </a:lnTo>
                  <a:lnTo>
                    <a:pt x="44" y="750"/>
                  </a:lnTo>
                  <a:lnTo>
                    <a:pt x="30" y="759"/>
                  </a:lnTo>
                  <a:lnTo>
                    <a:pt x="30" y="759"/>
                  </a:lnTo>
                  <a:close/>
                  <a:moveTo>
                    <a:pt x="85" y="603"/>
                  </a:moveTo>
                  <a:lnTo>
                    <a:pt x="85" y="603"/>
                  </a:lnTo>
                  <a:lnTo>
                    <a:pt x="82" y="601"/>
                  </a:lnTo>
                  <a:lnTo>
                    <a:pt x="79" y="601"/>
                  </a:lnTo>
                  <a:lnTo>
                    <a:pt x="74" y="604"/>
                  </a:lnTo>
                  <a:lnTo>
                    <a:pt x="68" y="606"/>
                  </a:lnTo>
                  <a:lnTo>
                    <a:pt x="58" y="612"/>
                  </a:lnTo>
                  <a:lnTo>
                    <a:pt x="51" y="617"/>
                  </a:lnTo>
                  <a:lnTo>
                    <a:pt x="51" y="617"/>
                  </a:lnTo>
                  <a:lnTo>
                    <a:pt x="64" y="606"/>
                  </a:lnTo>
                  <a:lnTo>
                    <a:pt x="81" y="591"/>
                  </a:lnTo>
                  <a:lnTo>
                    <a:pt x="86" y="585"/>
                  </a:lnTo>
                  <a:lnTo>
                    <a:pt x="87" y="582"/>
                  </a:lnTo>
                  <a:lnTo>
                    <a:pt x="86" y="580"/>
                  </a:lnTo>
                  <a:lnTo>
                    <a:pt x="85" y="580"/>
                  </a:lnTo>
                  <a:lnTo>
                    <a:pt x="81" y="580"/>
                  </a:lnTo>
                  <a:lnTo>
                    <a:pt x="69" y="585"/>
                  </a:lnTo>
                  <a:lnTo>
                    <a:pt x="69" y="585"/>
                  </a:lnTo>
                  <a:lnTo>
                    <a:pt x="86" y="571"/>
                  </a:lnTo>
                  <a:lnTo>
                    <a:pt x="101" y="559"/>
                  </a:lnTo>
                  <a:lnTo>
                    <a:pt x="101" y="559"/>
                  </a:lnTo>
                  <a:lnTo>
                    <a:pt x="97" y="575"/>
                  </a:lnTo>
                  <a:lnTo>
                    <a:pt x="93" y="591"/>
                  </a:lnTo>
                  <a:lnTo>
                    <a:pt x="91" y="606"/>
                  </a:lnTo>
                  <a:lnTo>
                    <a:pt x="91" y="622"/>
                  </a:lnTo>
                  <a:lnTo>
                    <a:pt x="91" y="622"/>
                  </a:lnTo>
                  <a:lnTo>
                    <a:pt x="89" y="621"/>
                  </a:lnTo>
                  <a:lnTo>
                    <a:pt x="88" y="621"/>
                  </a:lnTo>
                  <a:lnTo>
                    <a:pt x="81" y="623"/>
                  </a:lnTo>
                  <a:lnTo>
                    <a:pt x="71" y="627"/>
                  </a:lnTo>
                  <a:lnTo>
                    <a:pt x="60" y="633"/>
                  </a:lnTo>
                  <a:lnTo>
                    <a:pt x="28" y="652"/>
                  </a:lnTo>
                  <a:lnTo>
                    <a:pt x="28" y="652"/>
                  </a:lnTo>
                  <a:lnTo>
                    <a:pt x="40" y="644"/>
                  </a:lnTo>
                  <a:lnTo>
                    <a:pt x="62" y="629"/>
                  </a:lnTo>
                  <a:lnTo>
                    <a:pt x="71" y="621"/>
                  </a:lnTo>
                  <a:lnTo>
                    <a:pt x="80" y="613"/>
                  </a:lnTo>
                  <a:lnTo>
                    <a:pt x="85" y="607"/>
                  </a:lnTo>
                  <a:lnTo>
                    <a:pt x="86" y="605"/>
                  </a:lnTo>
                  <a:lnTo>
                    <a:pt x="85" y="603"/>
                  </a:lnTo>
                  <a:lnTo>
                    <a:pt x="85" y="603"/>
                  </a:lnTo>
                  <a:close/>
                  <a:moveTo>
                    <a:pt x="166" y="841"/>
                  </a:moveTo>
                  <a:lnTo>
                    <a:pt x="166" y="841"/>
                  </a:lnTo>
                  <a:lnTo>
                    <a:pt x="174" y="835"/>
                  </a:lnTo>
                  <a:lnTo>
                    <a:pt x="174" y="835"/>
                  </a:lnTo>
                  <a:lnTo>
                    <a:pt x="184" y="828"/>
                  </a:lnTo>
                  <a:lnTo>
                    <a:pt x="201" y="817"/>
                  </a:lnTo>
                  <a:lnTo>
                    <a:pt x="209" y="811"/>
                  </a:lnTo>
                  <a:lnTo>
                    <a:pt x="216" y="805"/>
                  </a:lnTo>
                  <a:lnTo>
                    <a:pt x="219" y="800"/>
                  </a:lnTo>
                  <a:lnTo>
                    <a:pt x="221" y="798"/>
                  </a:lnTo>
                  <a:lnTo>
                    <a:pt x="222" y="795"/>
                  </a:lnTo>
                  <a:lnTo>
                    <a:pt x="222" y="795"/>
                  </a:lnTo>
                  <a:lnTo>
                    <a:pt x="237" y="801"/>
                  </a:lnTo>
                  <a:lnTo>
                    <a:pt x="237" y="801"/>
                  </a:lnTo>
                  <a:lnTo>
                    <a:pt x="219" y="811"/>
                  </a:lnTo>
                  <a:lnTo>
                    <a:pt x="201" y="821"/>
                  </a:lnTo>
                  <a:lnTo>
                    <a:pt x="184" y="831"/>
                  </a:lnTo>
                  <a:lnTo>
                    <a:pt x="166" y="841"/>
                  </a:lnTo>
                  <a:lnTo>
                    <a:pt x="166" y="841"/>
                  </a:lnTo>
                  <a:close/>
                  <a:moveTo>
                    <a:pt x="246" y="805"/>
                  </a:moveTo>
                  <a:lnTo>
                    <a:pt x="246" y="805"/>
                  </a:lnTo>
                  <a:lnTo>
                    <a:pt x="271" y="812"/>
                  </a:lnTo>
                  <a:lnTo>
                    <a:pt x="271" y="812"/>
                  </a:lnTo>
                  <a:lnTo>
                    <a:pt x="251" y="822"/>
                  </a:lnTo>
                  <a:lnTo>
                    <a:pt x="230" y="831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211" y="833"/>
                  </a:lnTo>
                  <a:lnTo>
                    <a:pt x="211" y="833"/>
                  </a:lnTo>
                  <a:lnTo>
                    <a:pt x="231" y="821"/>
                  </a:lnTo>
                  <a:lnTo>
                    <a:pt x="242" y="812"/>
                  </a:lnTo>
                  <a:lnTo>
                    <a:pt x="245" y="809"/>
                  </a:lnTo>
                  <a:lnTo>
                    <a:pt x="246" y="805"/>
                  </a:lnTo>
                  <a:lnTo>
                    <a:pt x="246" y="805"/>
                  </a:lnTo>
                  <a:close/>
                  <a:moveTo>
                    <a:pt x="142" y="807"/>
                  </a:moveTo>
                  <a:lnTo>
                    <a:pt x="142" y="807"/>
                  </a:lnTo>
                  <a:lnTo>
                    <a:pt x="164" y="792"/>
                  </a:lnTo>
                  <a:lnTo>
                    <a:pt x="186" y="777"/>
                  </a:lnTo>
                  <a:lnTo>
                    <a:pt x="186" y="777"/>
                  </a:lnTo>
                  <a:lnTo>
                    <a:pt x="186" y="777"/>
                  </a:lnTo>
                  <a:lnTo>
                    <a:pt x="186" y="777"/>
                  </a:lnTo>
                  <a:lnTo>
                    <a:pt x="196" y="782"/>
                  </a:lnTo>
                  <a:lnTo>
                    <a:pt x="196" y="782"/>
                  </a:lnTo>
                  <a:lnTo>
                    <a:pt x="169" y="794"/>
                  </a:lnTo>
                  <a:lnTo>
                    <a:pt x="142" y="807"/>
                  </a:lnTo>
                  <a:lnTo>
                    <a:pt x="142" y="807"/>
                  </a:lnTo>
                  <a:close/>
                  <a:moveTo>
                    <a:pt x="206" y="789"/>
                  </a:moveTo>
                  <a:lnTo>
                    <a:pt x="206" y="789"/>
                  </a:lnTo>
                  <a:lnTo>
                    <a:pt x="206" y="788"/>
                  </a:lnTo>
                  <a:lnTo>
                    <a:pt x="206" y="788"/>
                  </a:lnTo>
                  <a:lnTo>
                    <a:pt x="213" y="792"/>
                  </a:lnTo>
                  <a:lnTo>
                    <a:pt x="213" y="792"/>
                  </a:lnTo>
                  <a:lnTo>
                    <a:pt x="177" y="810"/>
                  </a:lnTo>
                  <a:lnTo>
                    <a:pt x="177" y="810"/>
                  </a:lnTo>
                  <a:lnTo>
                    <a:pt x="206" y="789"/>
                  </a:lnTo>
                  <a:lnTo>
                    <a:pt x="206" y="789"/>
                  </a:lnTo>
                  <a:close/>
                  <a:moveTo>
                    <a:pt x="156" y="781"/>
                  </a:moveTo>
                  <a:lnTo>
                    <a:pt x="156" y="781"/>
                  </a:lnTo>
                  <a:lnTo>
                    <a:pt x="175" y="770"/>
                  </a:lnTo>
                  <a:lnTo>
                    <a:pt x="175" y="770"/>
                  </a:lnTo>
                  <a:lnTo>
                    <a:pt x="176" y="771"/>
                  </a:lnTo>
                  <a:lnTo>
                    <a:pt x="176" y="771"/>
                  </a:lnTo>
                  <a:lnTo>
                    <a:pt x="156" y="781"/>
                  </a:lnTo>
                  <a:lnTo>
                    <a:pt x="156" y="781"/>
                  </a:lnTo>
                  <a:close/>
                  <a:moveTo>
                    <a:pt x="94" y="795"/>
                  </a:moveTo>
                  <a:lnTo>
                    <a:pt x="94" y="795"/>
                  </a:lnTo>
                  <a:lnTo>
                    <a:pt x="107" y="784"/>
                  </a:lnTo>
                  <a:lnTo>
                    <a:pt x="122" y="775"/>
                  </a:lnTo>
                  <a:lnTo>
                    <a:pt x="136" y="764"/>
                  </a:lnTo>
                  <a:lnTo>
                    <a:pt x="152" y="756"/>
                  </a:lnTo>
                  <a:lnTo>
                    <a:pt x="152" y="756"/>
                  </a:lnTo>
                  <a:lnTo>
                    <a:pt x="153" y="753"/>
                  </a:lnTo>
                  <a:lnTo>
                    <a:pt x="153" y="753"/>
                  </a:lnTo>
                  <a:lnTo>
                    <a:pt x="165" y="763"/>
                  </a:lnTo>
                  <a:lnTo>
                    <a:pt x="165" y="763"/>
                  </a:lnTo>
                  <a:lnTo>
                    <a:pt x="129" y="778"/>
                  </a:lnTo>
                  <a:lnTo>
                    <a:pt x="94" y="795"/>
                  </a:lnTo>
                  <a:lnTo>
                    <a:pt x="94" y="795"/>
                  </a:lnTo>
                  <a:close/>
                  <a:moveTo>
                    <a:pt x="68" y="784"/>
                  </a:moveTo>
                  <a:lnTo>
                    <a:pt x="68" y="784"/>
                  </a:lnTo>
                  <a:lnTo>
                    <a:pt x="105" y="762"/>
                  </a:lnTo>
                  <a:lnTo>
                    <a:pt x="116" y="753"/>
                  </a:lnTo>
                  <a:lnTo>
                    <a:pt x="125" y="746"/>
                  </a:lnTo>
                  <a:lnTo>
                    <a:pt x="130" y="740"/>
                  </a:lnTo>
                  <a:lnTo>
                    <a:pt x="131" y="737"/>
                  </a:lnTo>
                  <a:lnTo>
                    <a:pt x="131" y="735"/>
                  </a:lnTo>
                  <a:lnTo>
                    <a:pt x="131" y="735"/>
                  </a:lnTo>
                  <a:lnTo>
                    <a:pt x="130" y="735"/>
                  </a:lnTo>
                  <a:lnTo>
                    <a:pt x="128" y="735"/>
                  </a:lnTo>
                  <a:lnTo>
                    <a:pt x="122" y="737"/>
                  </a:lnTo>
                  <a:lnTo>
                    <a:pt x="103" y="746"/>
                  </a:lnTo>
                  <a:lnTo>
                    <a:pt x="71" y="763"/>
                  </a:lnTo>
                  <a:lnTo>
                    <a:pt x="71" y="763"/>
                  </a:lnTo>
                  <a:lnTo>
                    <a:pt x="85" y="756"/>
                  </a:lnTo>
                  <a:lnTo>
                    <a:pt x="101" y="746"/>
                  </a:lnTo>
                  <a:lnTo>
                    <a:pt x="110" y="740"/>
                  </a:lnTo>
                  <a:lnTo>
                    <a:pt x="116" y="733"/>
                  </a:lnTo>
                  <a:lnTo>
                    <a:pt x="121" y="727"/>
                  </a:lnTo>
                  <a:lnTo>
                    <a:pt x="122" y="724"/>
                  </a:lnTo>
                  <a:lnTo>
                    <a:pt x="122" y="721"/>
                  </a:lnTo>
                  <a:lnTo>
                    <a:pt x="122" y="721"/>
                  </a:lnTo>
                  <a:lnTo>
                    <a:pt x="134" y="734"/>
                  </a:lnTo>
                  <a:lnTo>
                    <a:pt x="146" y="747"/>
                  </a:lnTo>
                  <a:lnTo>
                    <a:pt x="146" y="747"/>
                  </a:lnTo>
                  <a:lnTo>
                    <a:pt x="106" y="766"/>
                  </a:lnTo>
                  <a:lnTo>
                    <a:pt x="68" y="784"/>
                  </a:lnTo>
                  <a:lnTo>
                    <a:pt x="68" y="784"/>
                  </a:lnTo>
                  <a:close/>
                  <a:moveTo>
                    <a:pt x="83" y="739"/>
                  </a:moveTo>
                  <a:lnTo>
                    <a:pt x="83" y="739"/>
                  </a:lnTo>
                  <a:lnTo>
                    <a:pt x="82" y="736"/>
                  </a:lnTo>
                  <a:lnTo>
                    <a:pt x="82" y="736"/>
                  </a:lnTo>
                  <a:lnTo>
                    <a:pt x="100" y="725"/>
                  </a:lnTo>
                  <a:lnTo>
                    <a:pt x="117" y="713"/>
                  </a:lnTo>
                  <a:lnTo>
                    <a:pt x="117" y="713"/>
                  </a:lnTo>
                  <a:lnTo>
                    <a:pt x="119" y="717"/>
                  </a:lnTo>
                  <a:lnTo>
                    <a:pt x="119" y="717"/>
                  </a:lnTo>
                  <a:lnTo>
                    <a:pt x="116" y="718"/>
                  </a:lnTo>
                  <a:lnTo>
                    <a:pt x="107" y="723"/>
                  </a:lnTo>
                  <a:lnTo>
                    <a:pt x="83" y="739"/>
                  </a:lnTo>
                  <a:lnTo>
                    <a:pt x="83" y="739"/>
                  </a:lnTo>
                  <a:close/>
                  <a:moveTo>
                    <a:pt x="110" y="707"/>
                  </a:moveTo>
                  <a:lnTo>
                    <a:pt x="110" y="707"/>
                  </a:lnTo>
                  <a:lnTo>
                    <a:pt x="106" y="706"/>
                  </a:lnTo>
                  <a:lnTo>
                    <a:pt x="103" y="706"/>
                  </a:lnTo>
                  <a:lnTo>
                    <a:pt x="93" y="710"/>
                  </a:lnTo>
                  <a:lnTo>
                    <a:pt x="76" y="717"/>
                  </a:lnTo>
                  <a:lnTo>
                    <a:pt x="76" y="717"/>
                  </a:lnTo>
                  <a:lnTo>
                    <a:pt x="93" y="706"/>
                  </a:lnTo>
                  <a:lnTo>
                    <a:pt x="101" y="700"/>
                  </a:lnTo>
                  <a:lnTo>
                    <a:pt x="105" y="697"/>
                  </a:lnTo>
                  <a:lnTo>
                    <a:pt x="106" y="694"/>
                  </a:lnTo>
                  <a:lnTo>
                    <a:pt x="106" y="694"/>
                  </a:lnTo>
                  <a:lnTo>
                    <a:pt x="112" y="705"/>
                  </a:lnTo>
                  <a:lnTo>
                    <a:pt x="112" y="705"/>
                  </a:lnTo>
                  <a:lnTo>
                    <a:pt x="110" y="707"/>
                  </a:lnTo>
                  <a:lnTo>
                    <a:pt x="110" y="707"/>
                  </a:lnTo>
                  <a:close/>
                  <a:moveTo>
                    <a:pt x="42" y="716"/>
                  </a:moveTo>
                  <a:lnTo>
                    <a:pt x="42" y="716"/>
                  </a:lnTo>
                  <a:lnTo>
                    <a:pt x="73" y="698"/>
                  </a:lnTo>
                  <a:lnTo>
                    <a:pt x="82" y="692"/>
                  </a:lnTo>
                  <a:lnTo>
                    <a:pt x="89" y="686"/>
                  </a:lnTo>
                  <a:lnTo>
                    <a:pt x="94" y="681"/>
                  </a:lnTo>
                  <a:lnTo>
                    <a:pt x="95" y="678"/>
                  </a:lnTo>
                  <a:lnTo>
                    <a:pt x="94" y="677"/>
                  </a:lnTo>
                  <a:lnTo>
                    <a:pt x="94" y="677"/>
                  </a:lnTo>
                  <a:lnTo>
                    <a:pt x="93" y="676"/>
                  </a:lnTo>
                  <a:lnTo>
                    <a:pt x="92" y="676"/>
                  </a:lnTo>
                  <a:lnTo>
                    <a:pt x="87" y="676"/>
                  </a:lnTo>
                  <a:lnTo>
                    <a:pt x="82" y="678"/>
                  </a:lnTo>
                  <a:lnTo>
                    <a:pt x="75" y="682"/>
                  </a:lnTo>
                  <a:lnTo>
                    <a:pt x="56" y="694"/>
                  </a:lnTo>
                  <a:lnTo>
                    <a:pt x="56" y="694"/>
                  </a:lnTo>
                  <a:lnTo>
                    <a:pt x="73" y="682"/>
                  </a:lnTo>
                  <a:lnTo>
                    <a:pt x="88" y="669"/>
                  </a:lnTo>
                  <a:lnTo>
                    <a:pt x="88" y="669"/>
                  </a:lnTo>
                  <a:lnTo>
                    <a:pt x="89" y="666"/>
                  </a:lnTo>
                  <a:lnTo>
                    <a:pt x="91" y="665"/>
                  </a:lnTo>
                  <a:lnTo>
                    <a:pt x="91" y="663"/>
                  </a:lnTo>
                  <a:lnTo>
                    <a:pt x="89" y="662"/>
                  </a:lnTo>
                  <a:lnTo>
                    <a:pt x="88" y="660"/>
                  </a:lnTo>
                  <a:lnTo>
                    <a:pt x="86" y="660"/>
                  </a:lnTo>
                  <a:lnTo>
                    <a:pt x="83" y="660"/>
                  </a:lnTo>
                  <a:lnTo>
                    <a:pt x="82" y="662"/>
                  </a:lnTo>
                  <a:lnTo>
                    <a:pt x="82" y="662"/>
                  </a:lnTo>
                  <a:lnTo>
                    <a:pt x="34" y="687"/>
                  </a:lnTo>
                  <a:lnTo>
                    <a:pt x="34" y="687"/>
                  </a:lnTo>
                  <a:lnTo>
                    <a:pt x="48" y="675"/>
                  </a:lnTo>
                  <a:lnTo>
                    <a:pt x="63" y="664"/>
                  </a:lnTo>
                  <a:lnTo>
                    <a:pt x="92" y="646"/>
                  </a:lnTo>
                  <a:lnTo>
                    <a:pt x="92" y="646"/>
                  </a:lnTo>
                  <a:lnTo>
                    <a:pt x="93" y="657"/>
                  </a:lnTo>
                  <a:lnTo>
                    <a:pt x="97" y="669"/>
                  </a:lnTo>
                  <a:lnTo>
                    <a:pt x="99" y="678"/>
                  </a:lnTo>
                  <a:lnTo>
                    <a:pt x="104" y="689"/>
                  </a:lnTo>
                  <a:lnTo>
                    <a:pt x="104" y="689"/>
                  </a:lnTo>
                  <a:lnTo>
                    <a:pt x="103" y="689"/>
                  </a:lnTo>
                  <a:lnTo>
                    <a:pt x="100" y="689"/>
                  </a:lnTo>
                  <a:lnTo>
                    <a:pt x="93" y="692"/>
                  </a:lnTo>
                  <a:lnTo>
                    <a:pt x="74" y="700"/>
                  </a:lnTo>
                  <a:lnTo>
                    <a:pt x="42" y="716"/>
                  </a:lnTo>
                  <a:lnTo>
                    <a:pt x="42" y="716"/>
                  </a:lnTo>
                  <a:close/>
                  <a:moveTo>
                    <a:pt x="63" y="646"/>
                  </a:moveTo>
                  <a:lnTo>
                    <a:pt x="63" y="646"/>
                  </a:lnTo>
                  <a:lnTo>
                    <a:pt x="81" y="633"/>
                  </a:lnTo>
                  <a:lnTo>
                    <a:pt x="88" y="627"/>
                  </a:lnTo>
                  <a:lnTo>
                    <a:pt x="89" y="624"/>
                  </a:lnTo>
                  <a:lnTo>
                    <a:pt x="91" y="622"/>
                  </a:lnTo>
                  <a:lnTo>
                    <a:pt x="91" y="622"/>
                  </a:lnTo>
                  <a:lnTo>
                    <a:pt x="91" y="636"/>
                  </a:lnTo>
                  <a:lnTo>
                    <a:pt x="91" y="636"/>
                  </a:lnTo>
                  <a:lnTo>
                    <a:pt x="86" y="638"/>
                  </a:lnTo>
                  <a:lnTo>
                    <a:pt x="80" y="641"/>
                  </a:lnTo>
                  <a:lnTo>
                    <a:pt x="70" y="648"/>
                  </a:lnTo>
                  <a:lnTo>
                    <a:pt x="70" y="648"/>
                  </a:lnTo>
                  <a:lnTo>
                    <a:pt x="70" y="648"/>
                  </a:lnTo>
                  <a:lnTo>
                    <a:pt x="70" y="648"/>
                  </a:lnTo>
                  <a:lnTo>
                    <a:pt x="69" y="646"/>
                  </a:lnTo>
                  <a:lnTo>
                    <a:pt x="66" y="646"/>
                  </a:lnTo>
                  <a:lnTo>
                    <a:pt x="63" y="646"/>
                  </a:lnTo>
                  <a:lnTo>
                    <a:pt x="63" y="646"/>
                  </a:lnTo>
                  <a:close/>
                  <a:moveTo>
                    <a:pt x="38" y="771"/>
                  </a:moveTo>
                  <a:lnTo>
                    <a:pt x="38" y="771"/>
                  </a:lnTo>
                  <a:lnTo>
                    <a:pt x="35" y="768"/>
                  </a:lnTo>
                  <a:lnTo>
                    <a:pt x="35" y="768"/>
                  </a:lnTo>
                  <a:lnTo>
                    <a:pt x="53" y="760"/>
                  </a:lnTo>
                  <a:lnTo>
                    <a:pt x="53" y="760"/>
                  </a:lnTo>
                  <a:lnTo>
                    <a:pt x="38" y="771"/>
                  </a:lnTo>
                  <a:lnTo>
                    <a:pt x="38" y="771"/>
                  </a:lnTo>
                  <a:close/>
                  <a:moveTo>
                    <a:pt x="50" y="787"/>
                  </a:moveTo>
                  <a:lnTo>
                    <a:pt x="50" y="787"/>
                  </a:lnTo>
                  <a:lnTo>
                    <a:pt x="45" y="782"/>
                  </a:lnTo>
                  <a:lnTo>
                    <a:pt x="45" y="782"/>
                  </a:lnTo>
                  <a:lnTo>
                    <a:pt x="64" y="776"/>
                  </a:lnTo>
                  <a:lnTo>
                    <a:pt x="64" y="776"/>
                  </a:lnTo>
                  <a:lnTo>
                    <a:pt x="50" y="787"/>
                  </a:lnTo>
                  <a:lnTo>
                    <a:pt x="50" y="787"/>
                  </a:lnTo>
                  <a:close/>
                  <a:moveTo>
                    <a:pt x="59" y="799"/>
                  </a:moveTo>
                  <a:lnTo>
                    <a:pt x="59" y="799"/>
                  </a:lnTo>
                  <a:lnTo>
                    <a:pt x="92" y="783"/>
                  </a:lnTo>
                  <a:lnTo>
                    <a:pt x="92" y="783"/>
                  </a:lnTo>
                  <a:lnTo>
                    <a:pt x="79" y="795"/>
                  </a:lnTo>
                  <a:lnTo>
                    <a:pt x="66" y="806"/>
                  </a:lnTo>
                  <a:lnTo>
                    <a:pt x="66" y="806"/>
                  </a:lnTo>
                  <a:lnTo>
                    <a:pt x="59" y="799"/>
                  </a:lnTo>
                  <a:lnTo>
                    <a:pt x="59" y="799"/>
                  </a:lnTo>
                  <a:close/>
                  <a:moveTo>
                    <a:pt x="75" y="813"/>
                  </a:moveTo>
                  <a:lnTo>
                    <a:pt x="75" y="813"/>
                  </a:lnTo>
                  <a:lnTo>
                    <a:pt x="105" y="800"/>
                  </a:lnTo>
                  <a:lnTo>
                    <a:pt x="105" y="800"/>
                  </a:lnTo>
                  <a:lnTo>
                    <a:pt x="93" y="810"/>
                  </a:lnTo>
                  <a:lnTo>
                    <a:pt x="82" y="818"/>
                  </a:lnTo>
                  <a:lnTo>
                    <a:pt x="82" y="818"/>
                  </a:lnTo>
                  <a:lnTo>
                    <a:pt x="75" y="813"/>
                  </a:lnTo>
                  <a:lnTo>
                    <a:pt x="75" y="813"/>
                  </a:lnTo>
                  <a:close/>
                  <a:moveTo>
                    <a:pt x="92" y="825"/>
                  </a:moveTo>
                  <a:lnTo>
                    <a:pt x="92" y="825"/>
                  </a:lnTo>
                  <a:lnTo>
                    <a:pt x="122" y="810"/>
                  </a:lnTo>
                  <a:lnTo>
                    <a:pt x="122" y="810"/>
                  </a:lnTo>
                  <a:lnTo>
                    <a:pt x="98" y="829"/>
                  </a:lnTo>
                  <a:lnTo>
                    <a:pt x="98" y="829"/>
                  </a:lnTo>
                  <a:lnTo>
                    <a:pt x="92" y="825"/>
                  </a:lnTo>
                  <a:lnTo>
                    <a:pt x="92" y="825"/>
                  </a:lnTo>
                  <a:close/>
                  <a:moveTo>
                    <a:pt x="107" y="835"/>
                  </a:moveTo>
                  <a:lnTo>
                    <a:pt x="107" y="835"/>
                  </a:lnTo>
                  <a:lnTo>
                    <a:pt x="165" y="806"/>
                  </a:lnTo>
                  <a:lnTo>
                    <a:pt x="165" y="806"/>
                  </a:lnTo>
                  <a:lnTo>
                    <a:pt x="140" y="822"/>
                  </a:lnTo>
                  <a:lnTo>
                    <a:pt x="128" y="830"/>
                  </a:lnTo>
                  <a:lnTo>
                    <a:pt x="116" y="839"/>
                  </a:lnTo>
                  <a:lnTo>
                    <a:pt x="116" y="839"/>
                  </a:lnTo>
                  <a:lnTo>
                    <a:pt x="107" y="835"/>
                  </a:lnTo>
                  <a:lnTo>
                    <a:pt x="107" y="835"/>
                  </a:lnTo>
                  <a:close/>
                  <a:moveTo>
                    <a:pt x="140" y="848"/>
                  </a:moveTo>
                  <a:lnTo>
                    <a:pt x="140" y="848"/>
                  </a:lnTo>
                  <a:lnTo>
                    <a:pt x="128" y="843"/>
                  </a:lnTo>
                  <a:lnTo>
                    <a:pt x="128" y="843"/>
                  </a:lnTo>
                  <a:lnTo>
                    <a:pt x="154" y="833"/>
                  </a:lnTo>
                  <a:lnTo>
                    <a:pt x="180" y="819"/>
                  </a:lnTo>
                  <a:lnTo>
                    <a:pt x="180" y="819"/>
                  </a:lnTo>
                  <a:lnTo>
                    <a:pt x="160" y="834"/>
                  </a:lnTo>
                  <a:lnTo>
                    <a:pt x="140" y="848"/>
                  </a:lnTo>
                  <a:lnTo>
                    <a:pt x="140" y="848"/>
                  </a:lnTo>
                  <a:close/>
                  <a:moveTo>
                    <a:pt x="164" y="856"/>
                  </a:moveTo>
                  <a:lnTo>
                    <a:pt x="164" y="856"/>
                  </a:lnTo>
                  <a:lnTo>
                    <a:pt x="160" y="854"/>
                  </a:lnTo>
                  <a:lnTo>
                    <a:pt x="160" y="854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64" y="856"/>
                  </a:lnTo>
                  <a:lnTo>
                    <a:pt x="164" y="856"/>
                  </a:lnTo>
                  <a:close/>
                  <a:moveTo>
                    <a:pt x="210" y="860"/>
                  </a:moveTo>
                  <a:lnTo>
                    <a:pt x="210" y="860"/>
                  </a:lnTo>
                  <a:lnTo>
                    <a:pt x="187" y="859"/>
                  </a:lnTo>
                  <a:lnTo>
                    <a:pt x="187" y="859"/>
                  </a:lnTo>
                  <a:lnTo>
                    <a:pt x="213" y="848"/>
                  </a:lnTo>
                  <a:lnTo>
                    <a:pt x="213" y="848"/>
                  </a:lnTo>
                  <a:lnTo>
                    <a:pt x="239" y="839"/>
                  </a:lnTo>
                  <a:lnTo>
                    <a:pt x="239" y="839"/>
                  </a:lnTo>
                  <a:lnTo>
                    <a:pt x="222" y="848"/>
                  </a:lnTo>
                  <a:lnTo>
                    <a:pt x="213" y="854"/>
                  </a:lnTo>
                  <a:lnTo>
                    <a:pt x="210" y="858"/>
                  </a:lnTo>
                  <a:lnTo>
                    <a:pt x="210" y="860"/>
                  </a:lnTo>
                  <a:lnTo>
                    <a:pt x="210" y="860"/>
                  </a:lnTo>
                  <a:close/>
                  <a:moveTo>
                    <a:pt x="241" y="859"/>
                  </a:moveTo>
                  <a:lnTo>
                    <a:pt x="241" y="859"/>
                  </a:lnTo>
                  <a:lnTo>
                    <a:pt x="227" y="860"/>
                  </a:lnTo>
                  <a:lnTo>
                    <a:pt x="227" y="860"/>
                  </a:lnTo>
                  <a:lnTo>
                    <a:pt x="247" y="851"/>
                  </a:lnTo>
                  <a:lnTo>
                    <a:pt x="247" y="851"/>
                  </a:lnTo>
                  <a:lnTo>
                    <a:pt x="243" y="854"/>
                  </a:lnTo>
                  <a:lnTo>
                    <a:pt x="241" y="859"/>
                  </a:lnTo>
                  <a:lnTo>
                    <a:pt x="241" y="859"/>
                  </a:lnTo>
                  <a:close/>
                  <a:moveTo>
                    <a:pt x="286" y="816"/>
                  </a:moveTo>
                  <a:lnTo>
                    <a:pt x="286" y="816"/>
                  </a:lnTo>
                  <a:lnTo>
                    <a:pt x="289" y="816"/>
                  </a:lnTo>
                  <a:lnTo>
                    <a:pt x="289" y="816"/>
                  </a:lnTo>
                  <a:lnTo>
                    <a:pt x="271" y="827"/>
                  </a:lnTo>
                  <a:lnTo>
                    <a:pt x="271" y="827"/>
                  </a:lnTo>
                  <a:lnTo>
                    <a:pt x="278" y="821"/>
                  </a:lnTo>
                  <a:lnTo>
                    <a:pt x="286" y="816"/>
                  </a:lnTo>
                  <a:lnTo>
                    <a:pt x="286" y="816"/>
                  </a:lnTo>
                  <a:close/>
                  <a:moveTo>
                    <a:pt x="306" y="819"/>
                  </a:moveTo>
                  <a:lnTo>
                    <a:pt x="306" y="819"/>
                  </a:lnTo>
                  <a:lnTo>
                    <a:pt x="324" y="822"/>
                  </a:lnTo>
                  <a:lnTo>
                    <a:pt x="324" y="822"/>
                  </a:lnTo>
                  <a:lnTo>
                    <a:pt x="278" y="841"/>
                  </a:lnTo>
                  <a:lnTo>
                    <a:pt x="278" y="841"/>
                  </a:lnTo>
                  <a:lnTo>
                    <a:pt x="293" y="831"/>
                  </a:lnTo>
                  <a:lnTo>
                    <a:pt x="300" y="825"/>
                  </a:lnTo>
                  <a:lnTo>
                    <a:pt x="306" y="819"/>
                  </a:lnTo>
                  <a:lnTo>
                    <a:pt x="306" y="819"/>
                  </a:lnTo>
                  <a:close/>
                  <a:moveTo>
                    <a:pt x="329" y="836"/>
                  </a:moveTo>
                  <a:lnTo>
                    <a:pt x="331" y="833"/>
                  </a:lnTo>
                  <a:lnTo>
                    <a:pt x="331" y="833"/>
                  </a:lnTo>
                  <a:lnTo>
                    <a:pt x="330" y="831"/>
                  </a:lnTo>
                  <a:lnTo>
                    <a:pt x="330" y="831"/>
                  </a:lnTo>
                  <a:lnTo>
                    <a:pt x="343" y="827"/>
                  </a:lnTo>
                  <a:lnTo>
                    <a:pt x="343" y="827"/>
                  </a:lnTo>
                  <a:lnTo>
                    <a:pt x="345" y="843"/>
                  </a:lnTo>
                  <a:lnTo>
                    <a:pt x="345" y="843"/>
                  </a:lnTo>
                  <a:lnTo>
                    <a:pt x="342" y="841"/>
                  </a:lnTo>
                  <a:lnTo>
                    <a:pt x="340" y="840"/>
                  </a:lnTo>
                  <a:lnTo>
                    <a:pt x="336" y="841"/>
                  </a:lnTo>
                  <a:lnTo>
                    <a:pt x="333" y="842"/>
                  </a:lnTo>
                  <a:lnTo>
                    <a:pt x="325" y="847"/>
                  </a:lnTo>
                  <a:lnTo>
                    <a:pt x="320" y="851"/>
                  </a:lnTo>
                  <a:lnTo>
                    <a:pt x="320" y="851"/>
                  </a:lnTo>
                  <a:lnTo>
                    <a:pt x="333" y="840"/>
                  </a:lnTo>
                  <a:lnTo>
                    <a:pt x="329" y="836"/>
                  </a:lnTo>
                  <a:close/>
                  <a:moveTo>
                    <a:pt x="345" y="845"/>
                  </a:moveTo>
                  <a:lnTo>
                    <a:pt x="345" y="845"/>
                  </a:lnTo>
                  <a:lnTo>
                    <a:pt x="345" y="851"/>
                  </a:lnTo>
                  <a:lnTo>
                    <a:pt x="345" y="851"/>
                  </a:lnTo>
                  <a:lnTo>
                    <a:pt x="337" y="856"/>
                  </a:lnTo>
                  <a:lnTo>
                    <a:pt x="333" y="862"/>
                  </a:lnTo>
                  <a:lnTo>
                    <a:pt x="333" y="862"/>
                  </a:lnTo>
                  <a:lnTo>
                    <a:pt x="331" y="860"/>
                  </a:lnTo>
                  <a:lnTo>
                    <a:pt x="329" y="860"/>
                  </a:lnTo>
                  <a:lnTo>
                    <a:pt x="329" y="860"/>
                  </a:lnTo>
                  <a:lnTo>
                    <a:pt x="337" y="853"/>
                  </a:lnTo>
                  <a:lnTo>
                    <a:pt x="342" y="849"/>
                  </a:lnTo>
                  <a:lnTo>
                    <a:pt x="343" y="847"/>
                  </a:lnTo>
                  <a:lnTo>
                    <a:pt x="345" y="845"/>
                  </a:lnTo>
                  <a:lnTo>
                    <a:pt x="345" y="845"/>
                  </a:lnTo>
                  <a:close/>
                  <a:moveTo>
                    <a:pt x="308" y="847"/>
                  </a:moveTo>
                  <a:lnTo>
                    <a:pt x="308" y="847"/>
                  </a:lnTo>
                  <a:lnTo>
                    <a:pt x="307" y="843"/>
                  </a:lnTo>
                  <a:lnTo>
                    <a:pt x="307" y="843"/>
                  </a:lnTo>
                  <a:lnTo>
                    <a:pt x="323" y="836"/>
                  </a:lnTo>
                  <a:lnTo>
                    <a:pt x="323" y="836"/>
                  </a:lnTo>
                  <a:lnTo>
                    <a:pt x="308" y="847"/>
                  </a:lnTo>
                  <a:lnTo>
                    <a:pt x="308" y="847"/>
                  </a:lnTo>
                  <a:close/>
                  <a:moveTo>
                    <a:pt x="282" y="849"/>
                  </a:moveTo>
                  <a:lnTo>
                    <a:pt x="282" y="849"/>
                  </a:lnTo>
                  <a:lnTo>
                    <a:pt x="289" y="847"/>
                  </a:lnTo>
                  <a:lnTo>
                    <a:pt x="289" y="847"/>
                  </a:lnTo>
                  <a:lnTo>
                    <a:pt x="289" y="847"/>
                  </a:lnTo>
                  <a:lnTo>
                    <a:pt x="289" y="847"/>
                  </a:lnTo>
                  <a:lnTo>
                    <a:pt x="282" y="849"/>
                  </a:lnTo>
                  <a:lnTo>
                    <a:pt x="282" y="849"/>
                  </a:lnTo>
                  <a:close/>
                  <a:moveTo>
                    <a:pt x="294" y="863"/>
                  </a:moveTo>
                  <a:lnTo>
                    <a:pt x="294" y="863"/>
                  </a:lnTo>
                  <a:lnTo>
                    <a:pt x="294" y="863"/>
                  </a:lnTo>
                  <a:lnTo>
                    <a:pt x="294" y="863"/>
                  </a:lnTo>
                  <a:lnTo>
                    <a:pt x="294" y="859"/>
                  </a:lnTo>
                  <a:lnTo>
                    <a:pt x="293" y="857"/>
                  </a:lnTo>
                  <a:lnTo>
                    <a:pt x="293" y="857"/>
                  </a:lnTo>
                  <a:lnTo>
                    <a:pt x="302" y="852"/>
                  </a:lnTo>
                  <a:lnTo>
                    <a:pt x="302" y="852"/>
                  </a:lnTo>
                  <a:lnTo>
                    <a:pt x="298" y="858"/>
                  </a:lnTo>
                  <a:lnTo>
                    <a:pt x="294" y="863"/>
                  </a:lnTo>
                  <a:lnTo>
                    <a:pt x="294" y="863"/>
                  </a:lnTo>
                  <a:close/>
                  <a:moveTo>
                    <a:pt x="296" y="874"/>
                  </a:moveTo>
                  <a:lnTo>
                    <a:pt x="296" y="874"/>
                  </a:lnTo>
                  <a:lnTo>
                    <a:pt x="295" y="869"/>
                  </a:lnTo>
                  <a:lnTo>
                    <a:pt x="295" y="869"/>
                  </a:lnTo>
                  <a:lnTo>
                    <a:pt x="299" y="870"/>
                  </a:lnTo>
                  <a:lnTo>
                    <a:pt x="302" y="869"/>
                  </a:lnTo>
                  <a:lnTo>
                    <a:pt x="302" y="869"/>
                  </a:lnTo>
                  <a:lnTo>
                    <a:pt x="296" y="874"/>
                  </a:lnTo>
                  <a:lnTo>
                    <a:pt x="296" y="874"/>
                  </a:lnTo>
                  <a:close/>
                  <a:moveTo>
                    <a:pt x="301" y="890"/>
                  </a:moveTo>
                  <a:lnTo>
                    <a:pt x="301" y="890"/>
                  </a:lnTo>
                  <a:lnTo>
                    <a:pt x="300" y="888"/>
                  </a:lnTo>
                  <a:lnTo>
                    <a:pt x="300" y="888"/>
                  </a:lnTo>
                  <a:lnTo>
                    <a:pt x="300" y="886"/>
                  </a:lnTo>
                  <a:lnTo>
                    <a:pt x="300" y="886"/>
                  </a:lnTo>
                  <a:lnTo>
                    <a:pt x="311" y="881"/>
                  </a:lnTo>
                  <a:lnTo>
                    <a:pt x="311" y="881"/>
                  </a:lnTo>
                  <a:lnTo>
                    <a:pt x="301" y="890"/>
                  </a:lnTo>
                  <a:lnTo>
                    <a:pt x="301" y="890"/>
                  </a:lnTo>
                  <a:close/>
                  <a:moveTo>
                    <a:pt x="306" y="910"/>
                  </a:moveTo>
                  <a:lnTo>
                    <a:pt x="306" y="910"/>
                  </a:lnTo>
                  <a:lnTo>
                    <a:pt x="305" y="906"/>
                  </a:lnTo>
                  <a:lnTo>
                    <a:pt x="305" y="906"/>
                  </a:lnTo>
                  <a:lnTo>
                    <a:pt x="305" y="904"/>
                  </a:lnTo>
                  <a:lnTo>
                    <a:pt x="304" y="901"/>
                  </a:lnTo>
                  <a:lnTo>
                    <a:pt x="304" y="901"/>
                  </a:lnTo>
                  <a:lnTo>
                    <a:pt x="314" y="890"/>
                  </a:lnTo>
                  <a:lnTo>
                    <a:pt x="325" y="881"/>
                  </a:lnTo>
                  <a:lnTo>
                    <a:pt x="336" y="872"/>
                  </a:lnTo>
                  <a:lnTo>
                    <a:pt x="346" y="862"/>
                  </a:lnTo>
                  <a:lnTo>
                    <a:pt x="346" y="862"/>
                  </a:lnTo>
                  <a:lnTo>
                    <a:pt x="347" y="868"/>
                  </a:lnTo>
                  <a:lnTo>
                    <a:pt x="347" y="868"/>
                  </a:lnTo>
                  <a:lnTo>
                    <a:pt x="345" y="869"/>
                  </a:lnTo>
                  <a:lnTo>
                    <a:pt x="340" y="872"/>
                  </a:lnTo>
                  <a:lnTo>
                    <a:pt x="326" y="886"/>
                  </a:lnTo>
                  <a:lnTo>
                    <a:pt x="306" y="910"/>
                  </a:lnTo>
                  <a:lnTo>
                    <a:pt x="306" y="910"/>
                  </a:lnTo>
                  <a:close/>
                  <a:moveTo>
                    <a:pt x="331" y="896"/>
                  </a:moveTo>
                  <a:lnTo>
                    <a:pt x="331" y="896"/>
                  </a:lnTo>
                  <a:lnTo>
                    <a:pt x="342" y="887"/>
                  </a:lnTo>
                  <a:lnTo>
                    <a:pt x="346" y="881"/>
                  </a:lnTo>
                  <a:lnTo>
                    <a:pt x="349" y="875"/>
                  </a:lnTo>
                  <a:lnTo>
                    <a:pt x="349" y="875"/>
                  </a:lnTo>
                  <a:lnTo>
                    <a:pt x="352" y="886"/>
                  </a:lnTo>
                  <a:lnTo>
                    <a:pt x="352" y="886"/>
                  </a:lnTo>
                  <a:lnTo>
                    <a:pt x="341" y="890"/>
                  </a:lnTo>
                  <a:lnTo>
                    <a:pt x="331" y="896"/>
                  </a:lnTo>
                  <a:lnTo>
                    <a:pt x="331" y="896"/>
                  </a:lnTo>
                  <a:close/>
                  <a:moveTo>
                    <a:pt x="355" y="894"/>
                  </a:moveTo>
                  <a:lnTo>
                    <a:pt x="355" y="894"/>
                  </a:lnTo>
                  <a:lnTo>
                    <a:pt x="358" y="899"/>
                  </a:lnTo>
                  <a:lnTo>
                    <a:pt x="358" y="899"/>
                  </a:lnTo>
                  <a:lnTo>
                    <a:pt x="352" y="900"/>
                  </a:lnTo>
                  <a:lnTo>
                    <a:pt x="347" y="904"/>
                  </a:lnTo>
                  <a:lnTo>
                    <a:pt x="347" y="904"/>
                  </a:lnTo>
                  <a:lnTo>
                    <a:pt x="355" y="894"/>
                  </a:lnTo>
                  <a:lnTo>
                    <a:pt x="355" y="894"/>
                  </a:lnTo>
                  <a:close/>
                  <a:moveTo>
                    <a:pt x="311" y="924"/>
                  </a:moveTo>
                  <a:lnTo>
                    <a:pt x="311" y="924"/>
                  </a:lnTo>
                  <a:lnTo>
                    <a:pt x="311" y="923"/>
                  </a:lnTo>
                  <a:lnTo>
                    <a:pt x="311" y="923"/>
                  </a:lnTo>
                  <a:lnTo>
                    <a:pt x="317" y="919"/>
                  </a:lnTo>
                  <a:lnTo>
                    <a:pt x="317" y="919"/>
                  </a:lnTo>
                  <a:lnTo>
                    <a:pt x="311" y="924"/>
                  </a:lnTo>
                  <a:lnTo>
                    <a:pt x="311" y="924"/>
                  </a:lnTo>
                  <a:close/>
                  <a:moveTo>
                    <a:pt x="316" y="936"/>
                  </a:moveTo>
                  <a:lnTo>
                    <a:pt x="316" y="936"/>
                  </a:lnTo>
                  <a:lnTo>
                    <a:pt x="316" y="935"/>
                  </a:lnTo>
                  <a:lnTo>
                    <a:pt x="316" y="935"/>
                  </a:lnTo>
                  <a:lnTo>
                    <a:pt x="319" y="934"/>
                  </a:lnTo>
                  <a:lnTo>
                    <a:pt x="319" y="934"/>
                  </a:lnTo>
                  <a:lnTo>
                    <a:pt x="316" y="936"/>
                  </a:lnTo>
                  <a:lnTo>
                    <a:pt x="316" y="936"/>
                  </a:lnTo>
                  <a:close/>
                  <a:moveTo>
                    <a:pt x="324" y="949"/>
                  </a:moveTo>
                  <a:lnTo>
                    <a:pt x="324" y="949"/>
                  </a:lnTo>
                  <a:lnTo>
                    <a:pt x="322" y="947"/>
                  </a:lnTo>
                  <a:lnTo>
                    <a:pt x="322" y="947"/>
                  </a:lnTo>
                  <a:lnTo>
                    <a:pt x="331" y="943"/>
                  </a:lnTo>
                  <a:lnTo>
                    <a:pt x="331" y="943"/>
                  </a:lnTo>
                  <a:lnTo>
                    <a:pt x="324" y="949"/>
                  </a:lnTo>
                  <a:lnTo>
                    <a:pt x="324" y="949"/>
                  </a:lnTo>
                  <a:close/>
                  <a:moveTo>
                    <a:pt x="334" y="964"/>
                  </a:moveTo>
                  <a:lnTo>
                    <a:pt x="334" y="964"/>
                  </a:lnTo>
                  <a:lnTo>
                    <a:pt x="333" y="961"/>
                  </a:lnTo>
                  <a:lnTo>
                    <a:pt x="333" y="961"/>
                  </a:lnTo>
                  <a:lnTo>
                    <a:pt x="341" y="957"/>
                  </a:lnTo>
                  <a:lnTo>
                    <a:pt x="341" y="957"/>
                  </a:lnTo>
                  <a:lnTo>
                    <a:pt x="334" y="964"/>
                  </a:lnTo>
                  <a:lnTo>
                    <a:pt x="334" y="964"/>
                  </a:lnTo>
                  <a:close/>
                  <a:moveTo>
                    <a:pt x="340" y="929"/>
                  </a:moveTo>
                  <a:lnTo>
                    <a:pt x="340" y="929"/>
                  </a:lnTo>
                  <a:lnTo>
                    <a:pt x="352" y="918"/>
                  </a:lnTo>
                  <a:lnTo>
                    <a:pt x="360" y="906"/>
                  </a:lnTo>
                  <a:lnTo>
                    <a:pt x="360" y="906"/>
                  </a:lnTo>
                  <a:lnTo>
                    <a:pt x="361" y="906"/>
                  </a:lnTo>
                  <a:lnTo>
                    <a:pt x="361" y="906"/>
                  </a:lnTo>
                  <a:lnTo>
                    <a:pt x="366" y="915"/>
                  </a:lnTo>
                  <a:lnTo>
                    <a:pt x="366" y="915"/>
                  </a:lnTo>
                  <a:lnTo>
                    <a:pt x="360" y="917"/>
                  </a:lnTo>
                  <a:lnTo>
                    <a:pt x="353" y="921"/>
                  </a:lnTo>
                  <a:lnTo>
                    <a:pt x="340" y="929"/>
                  </a:lnTo>
                  <a:lnTo>
                    <a:pt x="340" y="929"/>
                  </a:lnTo>
                  <a:close/>
                  <a:moveTo>
                    <a:pt x="345" y="976"/>
                  </a:moveTo>
                  <a:lnTo>
                    <a:pt x="345" y="976"/>
                  </a:lnTo>
                  <a:lnTo>
                    <a:pt x="345" y="976"/>
                  </a:lnTo>
                  <a:lnTo>
                    <a:pt x="345" y="976"/>
                  </a:lnTo>
                  <a:lnTo>
                    <a:pt x="346" y="976"/>
                  </a:lnTo>
                  <a:lnTo>
                    <a:pt x="346" y="976"/>
                  </a:lnTo>
                  <a:lnTo>
                    <a:pt x="345" y="976"/>
                  </a:lnTo>
                  <a:lnTo>
                    <a:pt x="345" y="976"/>
                  </a:lnTo>
                  <a:close/>
                  <a:moveTo>
                    <a:pt x="345" y="945"/>
                  </a:moveTo>
                  <a:lnTo>
                    <a:pt x="345" y="945"/>
                  </a:lnTo>
                  <a:lnTo>
                    <a:pt x="349" y="941"/>
                  </a:lnTo>
                  <a:lnTo>
                    <a:pt x="349" y="941"/>
                  </a:lnTo>
                  <a:lnTo>
                    <a:pt x="361" y="931"/>
                  </a:lnTo>
                  <a:lnTo>
                    <a:pt x="367" y="927"/>
                  </a:lnTo>
                  <a:lnTo>
                    <a:pt x="371" y="922"/>
                  </a:lnTo>
                  <a:lnTo>
                    <a:pt x="371" y="922"/>
                  </a:lnTo>
                  <a:lnTo>
                    <a:pt x="373" y="925"/>
                  </a:lnTo>
                  <a:lnTo>
                    <a:pt x="373" y="925"/>
                  </a:lnTo>
                  <a:lnTo>
                    <a:pt x="359" y="935"/>
                  </a:lnTo>
                  <a:lnTo>
                    <a:pt x="345" y="945"/>
                  </a:lnTo>
                  <a:lnTo>
                    <a:pt x="345" y="945"/>
                  </a:lnTo>
                  <a:close/>
                  <a:moveTo>
                    <a:pt x="351" y="961"/>
                  </a:moveTo>
                  <a:lnTo>
                    <a:pt x="351" y="961"/>
                  </a:lnTo>
                  <a:lnTo>
                    <a:pt x="365" y="948"/>
                  </a:lnTo>
                  <a:lnTo>
                    <a:pt x="379" y="933"/>
                  </a:lnTo>
                  <a:lnTo>
                    <a:pt x="379" y="933"/>
                  </a:lnTo>
                  <a:lnTo>
                    <a:pt x="387" y="941"/>
                  </a:lnTo>
                  <a:lnTo>
                    <a:pt x="387" y="941"/>
                  </a:lnTo>
                  <a:lnTo>
                    <a:pt x="367" y="953"/>
                  </a:lnTo>
                  <a:lnTo>
                    <a:pt x="348" y="964"/>
                  </a:lnTo>
                  <a:lnTo>
                    <a:pt x="348" y="964"/>
                  </a:lnTo>
                  <a:lnTo>
                    <a:pt x="351" y="961"/>
                  </a:lnTo>
                  <a:lnTo>
                    <a:pt x="351" y="961"/>
                  </a:lnTo>
                  <a:close/>
                  <a:moveTo>
                    <a:pt x="355" y="986"/>
                  </a:moveTo>
                  <a:lnTo>
                    <a:pt x="355" y="986"/>
                  </a:lnTo>
                  <a:lnTo>
                    <a:pt x="370" y="977"/>
                  </a:lnTo>
                  <a:lnTo>
                    <a:pt x="370" y="977"/>
                  </a:lnTo>
                  <a:lnTo>
                    <a:pt x="366" y="981"/>
                  </a:lnTo>
                  <a:lnTo>
                    <a:pt x="365" y="984"/>
                  </a:lnTo>
                  <a:lnTo>
                    <a:pt x="364" y="988"/>
                  </a:lnTo>
                  <a:lnTo>
                    <a:pt x="364" y="993"/>
                  </a:lnTo>
                  <a:lnTo>
                    <a:pt x="364" y="993"/>
                  </a:lnTo>
                  <a:lnTo>
                    <a:pt x="355" y="986"/>
                  </a:lnTo>
                  <a:lnTo>
                    <a:pt x="355" y="986"/>
                  </a:lnTo>
                  <a:close/>
                  <a:moveTo>
                    <a:pt x="370" y="996"/>
                  </a:moveTo>
                  <a:lnTo>
                    <a:pt x="370" y="996"/>
                  </a:lnTo>
                  <a:lnTo>
                    <a:pt x="366" y="994"/>
                  </a:lnTo>
                  <a:lnTo>
                    <a:pt x="366" y="994"/>
                  </a:lnTo>
                  <a:lnTo>
                    <a:pt x="369" y="994"/>
                  </a:lnTo>
                  <a:lnTo>
                    <a:pt x="372" y="993"/>
                  </a:lnTo>
                  <a:lnTo>
                    <a:pt x="377" y="989"/>
                  </a:lnTo>
                  <a:lnTo>
                    <a:pt x="377" y="989"/>
                  </a:lnTo>
                  <a:lnTo>
                    <a:pt x="370" y="996"/>
                  </a:lnTo>
                  <a:lnTo>
                    <a:pt x="370" y="996"/>
                  </a:lnTo>
                  <a:close/>
                  <a:moveTo>
                    <a:pt x="367" y="969"/>
                  </a:moveTo>
                  <a:lnTo>
                    <a:pt x="367" y="969"/>
                  </a:lnTo>
                  <a:lnTo>
                    <a:pt x="389" y="952"/>
                  </a:lnTo>
                  <a:lnTo>
                    <a:pt x="393" y="949"/>
                  </a:lnTo>
                  <a:lnTo>
                    <a:pt x="393" y="949"/>
                  </a:lnTo>
                  <a:lnTo>
                    <a:pt x="394" y="948"/>
                  </a:lnTo>
                  <a:lnTo>
                    <a:pt x="394" y="948"/>
                  </a:lnTo>
                  <a:lnTo>
                    <a:pt x="396" y="951"/>
                  </a:lnTo>
                  <a:lnTo>
                    <a:pt x="396" y="951"/>
                  </a:lnTo>
                  <a:lnTo>
                    <a:pt x="367" y="969"/>
                  </a:lnTo>
                  <a:lnTo>
                    <a:pt x="367" y="969"/>
                  </a:lnTo>
                  <a:close/>
                  <a:moveTo>
                    <a:pt x="405" y="958"/>
                  </a:moveTo>
                  <a:lnTo>
                    <a:pt x="405" y="958"/>
                  </a:lnTo>
                  <a:lnTo>
                    <a:pt x="410" y="961"/>
                  </a:lnTo>
                  <a:lnTo>
                    <a:pt x="410" y="961"/>
                  </a:lnTo>
                  <a:lnTo>
                    <a:pt x="405" y="968"/>
                  </a:lnTo>
                  <a:lnTo>
                    <a:pt x="405" y="968"/>
                  </a:lnTo>
                  <a:lnTo>
                    <a:pt x="399" y="968"/>
                  </a:lnTo>
                  <a:lnTo>
                    <a:pt x="393" y="970"/>
                  </a:lnTo>
                  <a:lnTo>
                    <a:pt x="393" y="970"/>
                  </a:lnTo>
                  <a:lnTo>
                    <a:pt x="405" y="958"/>
                  </a:lnTo>
                  <a:lnTo>
                    <a:pt x="405" y="958"/>
                  </a:lnTo>
                  <a:close/>
                  <a:moveTo>
                    <a:pt x="423" y="971"/>
                  </a:moveTo>
                  <a:lnTo>
                    <a:pt x="423" y="971"/>
                  </a:lnTo>
                  <a:lnTo>
                    <a:pt x="432" y="977"/>
                  </a:lnTo>
                  <a:lnTo>
                    <a:pt x="432" y="977"/>
                  </a:lnTo>
                  <a:lnTo>
                    <a:pt x="429" y="977"/>
                  </a:lnTo>
                  <a:lnTo>
                    <a:pt x="424" y="980"/>
                  </a:lnTo>
                  <a:lnTo>
                    <a:pt x="414" y="986"/>
                  </a:lnTo>
                  <a:lnTo>
                    <a:pt x="398" y="998"/>
                  </a:lnTo>
                  <a:lnTo>
                    <a:pt x="398" y="998"/>
                  </a:lnTo>
                  <a:lnTo>
                    <a:pt x="408" y="988"/>
                  </a:lnTo>
                  <a:lnTo>
                    <a:pt x="408" y="988"/>
                  </a:lnTo>
                  <a:lnTo>
                    <a:pt x="417" y="981"/>
                  </a:lnTo>
                  <a:lnTo>
                    <a:pt x="422" y="975"/>
                  </a:lnTo>
                  <a:lnTo>
                    <a:pt x="423" y="972"/>
                  </a:lnTo>
                  <a:lnTo>
                    <a:pt x="423" y="971"/>
                  </a:lnTo>
                  <a:lnTo>
                    <a:pt x="423" y="971"/>
                  </a:lnTo>
                  <a:close/>
                  <a:moveTo>
                    <a:pt x="437" y="980"/>
                  </a:moveTo>
                  <a:lnTo>
                    <a:pt x="437" y="980"/>
                  </a:lnTo>
                  <a:lnTo>
                    <a:pt x="446" y="984"/>
                  </a:lnTo>
                  <a:lnTo>
                    <a:pt x="446" y="984"/>
                  </a:lnTo>
                  <a:lnTo>
                    <a:pt x="417" y="1005"/>
                  </a:lnTo>
                  <a:lnTo>
                    <a:pt x="417" y="1005"/>
                  </a:lnTo>
                  <a:lnTo>
                    <a:pt x="423" y="1000"/>
                  </a:lnTo>
                  <a:lnTo>
                    <a:pt x="423" y="1000"/>
                  </a:lnTo>
                  <a:lnTo>
                    <a:pt x="432" y="990"/>
                  </a:lnTo>
                  <a:lnTo>
                    <a:pt x="437" y="984"/>
                  </a:lnTo>
                  <a:lnTo>
                    <a:pt x="437" y="982"/>
                  </a:lnTo>
                  <a:lnTo>
                    <a:pt x="437" y="980"/>
                  </a:lnTo>
                  <a:lnTo>
                    <a:pt x="437" y="980"/>
                  </a:lnTo>
                  <a:close/>
                  <a:moveTo>
                    <a:pt x="464" y="1016"/>
                  </a:moveTo>
                  <a:lnTo>
                    <a:pt x="464" y="1016"/>
                  </a:lnTo>
                  <a:lnTo>
                    <a:pt x="470" y="1010"/>
                  </a:lnTo>
                  <a:lnTo>
                    <a:pt x="470" y="1010"/>
                  </a:lnTo>
                  <a:lnTo>
                    <a:pt x="478" y="999"/>
                  </a:lnTo>
                  <a:lnTo>
                    <a:pt x="478" y="999"/>
                  </a:lnTo>
                  <a:lnTo>
                    <a:pt x="485" y="1001"/>
                  </a:lnTo>
                  <a:lnTo>
                    <a:pt x="485" y="1001"/>
                  </a:lnTo>
                  <a:lnTo>
                    <a:pt x="464" y="1016"/>
                  </a:lnTo>
                  <a:lnTo>
                    <a:pt x="464" y="1016"/>
                  </a:lnTo>
                  <a:close/>
                  <a:moveTo>
                    <a:pt x="493" y="1007"/>
                  </a:moveTo>
                  <a:lnTo>
                    <a:pt x="493" y="1007"/>
                  </a:lnTo>
                  <a:lnTo>
                    <a:pt x="494" y="1004"/>
                  </a:lnTo>
                  <a:lnTo>
                    <a:pt x="494" y="1004"/>
                  </a:lnTo>
                  <a:lnTo>
                    <a:pt x="506" y="1008"/>
                  </a:lnTo>
                  <a:lnTo>
                    <a:pt x="506" y="1008"/>
                  </a:lnTo>
                  <a:lnTo>
                    <a:pt x="491" y="1018"/>
                  </a:lnTo>
                  <a:lnTo>
                    <a:pt x="475" y="1029"/>
                  </a:lnTo>
                  <a:lnTo>
                    <a:pt x="475" y="1029"/>
                  </a:lnTo>
                  <a:lnTo>
                    <a:pt x="484" y="1018"/>
                  </a:lnTo>
                  <a:lnTo>
                    <a:pt x="493" y="1007"/>
                  </a:lnTo>
                  <a:lnTo>
                    <a:pt x="493" y="1007"/>
                  </a:lnTo>
                  <a:close/>
                  <a:moveTo>
                    <a:pt x="435" y="1013"/>
                  </a:moveTo>
                  <a:lnTo>
                    <a:pt x="435" y="1013"/>
                  </a:lnTo>
                  <a:lnTo>
                    <a:pt x="446" y="1001"/>
                  </a:lnTo>
                  <a:lnTo>
                    <a:pt x="452" y="994"/>
                  </a:lnTo>
                  <a:lnTo>
                    <a:pt x="453" y="990"/>
                  </a:lnTo>
                  <a:lnTo>
                    <a:pt x="454" y="988"/>
                  </a:lnTo>
                  <a:lnTo>
                    <a:pt x="454" y="988"/>
                  </a:lnTo>
                  <a:lnTo>
                    <a:pt x="467" y="994"/>
                  </a:lnTo>
                  <a:lnTo>
                    <a:pt x="467" y="994"/>
                  </a:lnTo>
                  <a:lnTo>
                    <a:pt x="452" y="1005"/>
                  </a:lnTo>
                  <a:lnTo>
                    <a:pt x="435" y="1013"/>
                  </a:lnTo>
                  <a:lnTo>
                    <a:pt x="435" y="1013"/>
                  </a:lnTo>
                  <a:close/>
                  <a:moveTo>
                    <a:pt x="398" y="1013"/>
                  </a:moveTo>
                  <a:lnTo>
                    <a:pt x="398" y="1013"/>
                  </a:lnTo>
                  <a:lnTo>
                    <a:pt x="394" y="1011"/>
                  </a:lnTo>
                  <a:lnTo>
                    <a:pt x="394" y="1011"/>
                  </a:lnTo>
                  <a:lnTo>
                    <a:pt x="402" y="1006"/>
                  </a:lnTo>
                  <a:lnTo>
                    <a:pt x="402" y="1006"/>
                  </a:lnTo>
                  <a:lnTo>
                    <a:pt x="398" y="1013"/>
                  </a:lnTo>
                  <a:lnTo>
                    <a:pt x="398" y="1013"/>
                  </a:lnTo>
                  <a:close/>
                  <a:moveTo>
                    <a:pt x="417" y="1022"/>
                  </a:moveTo>
                  <a:lnTo>
                    <a:pt x="417" y="1022"/>
                  </a:lnTo>
                  <a:lnTo>
                    <a:pt x="412" y="1019"/>
                  </a:lnTo>
                  <a:lnTo>
                    <a:pt x="412" y="1019"/>
                  </a:lnTo>
                  <a:lnTo>
                    <a:pt x="424" y="1011"/>
                  </a:lnTo>
                  <a:lnTo>
                    <a:pt x="424" y="1011"/>
                  </a:lnTo>
                  <a:lnTo>
                    <a:pt x="417" y="1022"/>
                  </a:lnTo>
                  <a:lnTo>
                    <a:pt x="417" y="1022"/>
                  </a:lnTo>
                  <a:close/>
                  <a:moveTo>
                    <a:pt x="440" y="1031"/>
                  </a:moveTo>
                  <a:lnTo>
                    <a:pt x="440" y="1031"/>
                  </a:lnTo>
                  <a:lnTo>
                    <a:pt x="429" y="1027"/>
                  </a:lnTo>
                  <a:lnTo>
                    <a:pt x="429" y="1027"/>
                  </a:lnTo>
                  <a:lnTo>
                    <a:pt x="440" y="1022"/>
                  </a:lnTo>
                  <a:lnTo>
                    <a:pt x="450" y="1016"/>
                  </a:lnTo>
                  <a:lnTo>
                    <a:pt x="450" y="1016"/>
                  </a:lnTo>
                  <a:lnTo>
                    <a:pt x="440" y="1031"/>
                  </a:lnTo>
                  <a:lnTo>
                    <a:pt x="440" y="1031"/>
                  </a:lnTo>
                  <a:close/>
                  <a:moveTo>
                    <a:pt x="460" y="1039"/>
                  </a:moveTo>
                  <a:lnTo>
                    <a:pt x="460" y="1039"/>
                  </a:lnTo>
                  <a:lnTo>
                    <a:pt x="453" y="1035"/>
                  </a:lnTo>
                  <a:lnTo>
                    <a:pt x="453" y="1035"/>
                  </a:lnTo>
                  <a:lnTo>
                    <a:pt x="465" y="1028"/>
                  </a:lnTo>
                  <a:lnTo>
                    <a:pt x="465" y="1028"/>
                  </a:lnTo>
                  <a:lnTo>
                    <a:pt x="461" y="1033"/>
                  </a:lnTo>
                  <a:lnTo>
                    <a:pt x="460" y="1039"/>
                  </a:lnTo>
                  <a:lnTo>
                    <a:pt x="460" y="1039"/>
                  </a:lnTo>
                  <a:close/>
                  <a:moveTo>
                    <a:pt x="499" y="1051"/>
                  </a:moveTo>
                  <a:lnTo>
                    <a:pt x="499" y="1051"/>
                  </a:lnTo>
                  <a:lnTo>
                    <a:pt x="470" y="1041"/>
                  </a:lnTo>
                  <a:lnTo>
                    <a:pt x="470" y="1041"/>
                  </a:lnTo>
                  <a:lnTo>
                    <a:pt x="478" y="1037"/>
                  </a:lnTo>
                  <a:lnTo>
                    <a:pt x="487" y="1033"/>
                  </a:lnTo>
                  <a:lnTo>
                    <a:pt x="487" y="1033"/>
                  </a:lnTo>
                  <a:lnTo>
                    <a:pt x="483" y="1039"/>
                  </a:lnTo>
                  <a:lnTo>
                    <a:pt x="483" y="1043"/>
                  </a:lnTo>
                  <a:lnTo>
                    <a:pt x="484" y="1045"/>
                  </a:lnTo>
                  <a:lnTo>
                    <a:pt x="485" y="1045"/>
                  </a:lnTo>
                  <a:lnTo>
                    <a:pt x="489" y="1045"/>
                  </a:lnTo>
                  <a:lnTo>
                    <a:pt x="500" y="1041"/>
                  </a:lnTo>
                  <a:lnTo>
                    <a:pt x="508" y="1036"/>
                  </a:lnTo>
                  <a:lnTo>
                    <a:pt x="508" y="1036"/>
                  </a:lnTo>
                  <a:lnTo>
                    <a:pt x="499" y="1051"/>
                  </a:lnTo>
                  <a:lnTo>
                    <a:pt x="499" y="1051"/>
                  </a:lnTo>
                  <a:close/>
                  <a:moveTo>
                    <a:pt x="514" y="1055"/>
                  </a:moveTo>
                  <a:lnTo>
                    <a:pt x="514" y="1055"/>
                  </a:lnTo>
                  <a:lnTo>
                    <a:pt x="512" y="1054"/>
                  </a:lnTo>
                  <a:lnTo>
                    <a:pt x="512" y="1054"/>
                  </a:lnTo>
                  <a:lnTo>
                    <a:pt x="517" y="1051"/>
                  </a:lnTo>
                  <a:lnTo>
                    <a:pt x="517" y="1051"/>
                  </a:lnTo>
                  <a:lnTo>
                    <a:pt x="514" y="1055"/>
                  </a:lnTo>
                  <a:lnTo>
                    <a:pt x="514" y="1055"/>
                  </a:lnTo>
                  <a:close/>
                  <a:moveTo>
                    <a:pt x="501" y="1029"/>
                  </a:moveTo>
                  <a:lnTo>
                    <a:pt x="501" y="1029"/>
                  </a:lnTo>
                  <a:lnTo>
                    <a:pt x="509" y="1020"/>
                  </a:lnTo>
                  <a:lnTo>
                    <a:pt x="519" y="1012"/>
                  </a:lnTo>
                  <a:lnTo>
                    <a:pt x="519" y="1012"/>
                  </a:lnTo>
                  <a:lnTo>
                    <a:pt x="528" y="1014"/>
                  </a:lnTo>
                  <a:lnTo>
                    <a:pt x="528" y="1014"/>
                  </a:lnTo>
                  <a:lnTo>
                    <a:pt x="501" y="1029"/>
                  </a:lnTo>
                  <a:lnTo>
                    <a:pt x="501" y="1029"/>
                  </a:lnTo>
                  <a:close/>
                  <a:moveTo>
                    <a:pt x="536" y="1020"/>
                  </a:moveTo>
                  <a:lnTo>
                    <a:pt x="536" y="1020"/>
                  </a:lnTo>
                  <a:lnTo>
                    <a:pt x="537" y="1018"/>
                  </a:lnTo>
                  <a:lnTo>
                    <a:pt x="537" y="1017"/>
                  </a:lnTo>
                  <a:lnTo>
                    <a:pt x="537" y="1017"/>
                  </a:lnTo>
                  <a:lnTo>
                    <a:pt x="543" y="1018"/>
                  </a:lnTo>
                  <a:lnTo>
                    <a:pt x="543" y="1018"/>
                  </a:lnTo>
                  <a:lnTo>
                    <a:pt x="524" y="1033"/>
                  </a:lnTo>
                  <a:lnTo>
                    <a:pt x="524" y="1033"/>
                  </a:lnTo>
                  <a:lnTo>
                    <a:pt x="536" y="1020"/>
                  </a:lnTo>
                  <a:lnTo>
                    <a:pt x="536" y="1020"/>
                  </a:lnTo>
                  <a:close/>
                  <a:moveTo>
                    <a:pt x="538" y="1061"/>
                  </a:moveTo>
                  <a:lnTo>
                    <a:pt x="538" y="1061"/>
                  </a:lnTo>
                  <a:lnTo>
                    <a:pt x="532" y="1060"/>
                  </a:lnTo>
                  <a:lnTo>
                    <a:pt x="532" y="1060"/>
                  </a:lnTo>
                  <a:lnTo>
                    <a:pt x="540" y="1054"/>
                  </a:lnTo>
                  <a:lnTo>
                    <a:pt x="540" y="1054"/>
                  </a:lnTo>
                  <a:lnTo>
                    <a:pt x="544" y="1049"/>
                  </a:lnTo>
                  <a:lnTo>
                    <a:pt x="544" y="1049"/>
                  </a:lnTo>
                  <a:lnTo>
                    <a:pt x="541" y="1055"/>
                  </a:lnTo>
                  <a:lnTo>
                    <a:pt x="538" y="1061"/>
                  </a:lnTo>
                  <a:lnTo>
                    <a:pt x="538" y="1061"/>
                  </a:lnTo>
                  <a:close/>
                  <a:moveTo>
                    <a:pt x="530" y="1049"/>
                  </a:moveTo>
                  <a:lnTo>
                    <a:pt x="530" y="1049"/>
                  </a:lnTo>
                  <a:lnTo>
                    <a:pt x="544" y="1034"/>
                  </a:lnTo>
                  <a:lnTo>
                    <a:pt x="544" y="1034"/>
                  </a:lnTo>
                  <a:lnTo>
                    <a:pt x="550" y="1028"/>
                  </a:lnTo>
                  <a:lnTo>
                    <a:pt x="554" y="1020"/>
                  </a:lnTo>
                  <a:lnTo>
                    <a:pt x="554" y="1020"/>
                  </a:lnTo>
                  <a:lnTo>
                    <a:pt x="565" y="1023"/>
                  </a:lnTo>
                  <a:lnTo>
                    <a:pt x="565" y="1023"/>
                  </a:lnTo>
                  <a:lnTo>
                    <a:pt x="556" y="1029"/>
                  </a:lnTo>
                  <a:lnTo>
                    <a:pt x="547" y="1035"/>
                  </a:lnTo>
                  <a:lnTo>
                    <a:pt x="530" y="1049"/>
                  </a:lnTo>
                  <a:lnTo>
                    <a:pt x="530" y="1049"/>
                  </a:lnTo>
                  <a:close/>
                  <a:moveTo>
                    <a:pt x="564" y="1042"/>
                  </a:moveTo>
                  <a:lnTo>
                    <a:pt x="564" y="1042"/>
                  </a:lnTo>
                  <a:lnTo>
                    <a:pt x="572" y="1034"/>
                  </a:lnTo>
                  <a:lnTo>
                    <a:pt x="576" y="1029"/>
                  </a:lnTo>
                  <a:lnTo>
                    <a:pt x="578" y="1025"/>
                  </a:lnTo>
                  <a:lnTo>
                    <a:pt x="578" y="1025"/>
                  </a:lnTo>
                  <a:lnTo>
                    <a:pt x="593" y="1028"/>
                  </a:lnTo>
                  <a:lnTo>
                    <a:pt x="593" y="1028"/>
                  </a:lnTo>
                  <a:lnTo>
                    <a:pt x="552" y="1057"/>
                  </a:lnTo>
                  <a:lnTo>
                    <a:pt x="552" y="1057"/>
                  </a:lnTo>
                  <a:lnTo>
                    <a:pt x="556" y="1049"/>
                  </a:lnTo>
                  <a:lnTo>
                    <a:pt x="564" y="1042"/>
                  </a:lnTo>
                  <a:lnTo>
                    <a:pt x="564" y="1042"/>
                  </a:lnTo>
                  <a:close/>
                  <a:moveTo>
                    <a:pt x="559" y="1066"/>
                  </a:moveTo>
                  <a:lnTo>
                    <a:pt x="559" y="1066"/>
                  </a:lnTo>
                  <a:lnTo>
                    <a:pt x="555" y="1065"/>
                  </a:lnTo>
                  <a:lnTo>
                    <a:pt x="555" y="1065"/>
                  </a:lnTo>
                  <a:lnTo>
                    <a:pt x="568" y="1057"/>
                  </a:lnTo>
                  <a:lnTo>
                    <a:pt x="568" y="1057"/>
                  </a:lnTo>
                  <a:lnTo>
                    <a:pt x="559" y="1066"/>
                  </a:lnTo>
                  <a:lnTo>
                    <a:pt x="559" y="1066"/>
                  </a:lnTo>
                  <a:close/>
                  <a:moveTo>
                    <a:pt x="583" y="1071"/>
                  </a:moveTo>
                  <a:lnTo>
                    <a:pt x="583" y="1071"/>
                  </a:lnTo>
                  <a:lnTo>
                    <a:pt x="573" y="1070"/>
                  </a:lnTo>
                  <a:lnTo>
                    <a:pt x="573" y="1070"/>
                  </a:lnTo>
                  <a:lnTo>
                    <a:pt x="594" y="1054"/>
                  </a:lnTo>
                  <a:lnTo>
                    <a:pt x="594" y="1054"/>
                  </a:lnTo>
                  <a:lnTo>
                    <a:pt x="583" y="1071"/>
                  </a:lnTo>
                  <a:lnTo>
                    <a:pt x="583" y="1071"/>
                  </a:lnTo>
                  <a:close/>
                  <a:moveTo>
                    <a:pt x="601" y="1063"/>
                  </a:moveTo>
                  <a:lnTo>
                    <a:pt x="601" y="1063"/>
                  </a:lnTo>
                  <a:lnTo>
                    <a:pt x="612" y="1047"/>
                  </a:lnTo>
                  <a:lnTo>
                    <a:pt x="624" y="1034"/>
                  </a:lnTo>
                  <a:lnTo>
                    <a:pt x="624" y="1034"/>
                  </a:lnTo>
                  <a:lnTo>
                    <a:pt x="625" y="1031"/>
                  </a:lnTo>
                  <a:lnTo>
                    <a:pt x="625" y="1031"/>
                  </a:lnTo>
                  <a:lnTo>
                    <a:pt x="642" y="1034"/>
                  </a:lnTo>
                  <a:lnTo>
                    <a:pt x="642" y="1034"/>
                  </a:lnTo>
                  <a:lnTo>
                    <a:pt x="621" y="1048"/>
                  </a:lnTo>
                  <a:lnTo>
                    <a:pt x="601" y="1063"/>
                  </a:lnTo>
                  <a:lnTo>
                    <a:pt x="601" y="1063"/>
                  </a:lnTo>
                  <a:close/>
                  <a:moveTo>
                    <a:pt x="599" y="1039"/>
                  </a:moveTo>
                  <a:lnTo>
                    <a:pt x="599" y="1039"/>
                  </a:lnTo>
                  <a:lnTo>
                    <a:pt x="608" y="1030"/>
                  </a:lnTo>
                  <a:lnTo>
                    <a:pt x="608" y="1030"/>
                  </a:lnTo>
                  <a:lnTo>
                    <a:pt x="612" y="1030"/>
                  </a:lnTo>
                  <a:lnTo>
                    <a:pt x="612" y="1030"/>
                  </a:lnTo>
                  <a:lnTo>
                    <a:pt x="599" y="1039"/>
                  </a:lnTo>
                  <a:lnTo>
                    <a:pt x="599" y="1039"/>
                  </a:lnTo>
                  <a:close/>
                  <a:moveTo>
                    <a:pt x="611" y="1076"/>
                  </a:moveTo>
                  <a:lnTo>
                    <a:pt x="611" y="1076"/>
                  </a:lnTo>
                  <a:lnTo>
                    <a:pt x="613" y="1073"/>
                  </a:lnTo>
                  <a:lnTo>
                    <a:pt x="613" y="1073"/>
                  </a:lnTo>
                  <a:lnTo>
                    <a:pt x="613" y="1075"/>
                  </a:lnTo>
                  <a:lnTo>
                    <a:pt x="614" y="1077"/>
                  </a:lnTo>
                  <a:lnTo>
                    <a:pt x="614" y="1077"/>
                  </a:lnTo>
                  <a:lnTo>
                    <a:pt x="611" y="1076"/>
                  </a:lnTo>
                  <a:lnTo>
                    <a:pt x="611" y="1076"/>
                  </a:lnTo>
                  <a:close/>
                  <a:moveTo>
                    <a:pt x="654" y="1035"/>
                  </a:moveTo>
                  <a:lnTo>
                    <a:pt x="654" y="1035"/>
                  </a:lnTo>
                  <a:lnTo>
                    <a:pt x="670" y="1036"/>
                  </a:lnTo>
                  <a:lnTo>
                    <a:pt x="670" y="1036"/>
                  </a:lnTo>
                  <a:lnTo>
                    <a:pt x="659" y="1051"/>
                  </a:lnTo>
                  <a:lnTo>
                    <a:pt x="659" y="1051"/>
                  </a:lnTo>
                  <a:lnTo>
                    <a:pt x="656" y="1048"/>
                  </a:lnTo>
                  <a:lnTo>
                    <a:pt x="656" y="1048"/>
                  </a:lnTo>
                  <a:lnTo>
                    <a:pt x="654" y="1048"/>
                  </a:lnTo>
                  <a:lnTo>
                    <a:pt x="650" y="1049"/>
                  </a:lnTo>
                  <a:lnTo>
                    <a:pt x="638" y="1057"/>
                  </a:lnTo>
                  <a:lnTo>
                    <a:pt x="625" y="1065"/>
                  </a:lnTo>
                  <a:lnTo>
                    <a:pt x="618" y="1070"/>
                  </a:lnTo>
                  <a:lnTo>
                    <a:pt x="618" y="1070"/>
                  </a:lnTo>
                  <a:lnTo>
                    <a:pt x="626" y="1063"/>
                  </a:lnTo>
                  <a:lnTo>
                    <a:pt x="637" y="1053"/>
                  </a:lnTo>
                  <a:lnTo>
                    <a:pt x="648" y="1043"/>
                  </a:lnTo>
                  <a:lnTo>
                    <a:pt x="652" y="1039"/>
                  </a:lnTo>
                  <a:lnTo>
                    <a:pt x="654" y="1035"/>
                  </a:lnTo>
                  <a:lnTo>
                    <a:pt x="654" y="1035"/>
                  </a:lnTo>
                  <a:close/>
                  <a:moveTo>
                    <a:pt x="643" y="1081"/>
                  </a:moveTo>
                  <a:lnTo>
                    <a:pt x="643" y="1081"/>
                  </a:lnTo>
                  <a:lnTo>
                    <a:pt x="623" y="1078"/>
                  </a:lnTo>
                  <a:lnTo>
                    <a:pt x="623" y="1078"/>
                  </a:lnTo>
                  <a:lnTo>
                    <a:pt x="633" y="1072"/>
                  </a:lnTo>
                  <a:lnTo>
                    <a:pt x="642" y="1067"/>
                  </a:lnTo>
                  <a:lnTo>
                    <a:pt x="650" y="1063"/>
                  </a:lnTo>
                  <a:lnTo>
                    <a:pt x="650" y="1063"/>
                  </a:lnTo>
                  <a:lnTo>
                    <a:pt x="644" y="1072"/>
                  </a:lnTo>
                  <a:lnTo>
                    <a:pt x="643" y="1077"/>
                  </a:lnTo>
                  <a:lnTo>
                    <a:pt x="643" y="1081"/>
                  </a:lnTo>
                  <a:lnTo>
                    <a:pt x="643" y="1081"/>
                  </a:lnTo>
                  <a:close/>
                  <a:moveTo>
                    <a:pt x="659" y="1082"/>
                  </a:moveTo>
                  <a:lnTo>
                    <a:pt x="659" y="1082"/>
                  </a:lnTo>
                  <a:lnTo>
                    <a:pt x="655" y="1081"/>
                  </a:lnTo>
                  <a:lnTo>
                    <a:pt x="655" y="1081"/>
                  </a:lnTo>
                  <a:lnTo>
                    <a:pt x="661" y="1077"/>
                  </a:lnTo>
                  <a:lnTo>
                    <a:pt x="661" y="1077"/>
                  </a:lnTo>
                  <a:lnTo>
                    <a:pt x="659" y="1082"/>
                  </a:lnTo>
                  <a:lnTo>
                    <a:pt x="659" y="1082"/>
                  </a:lnTo>
                  <a:close/>
                  <a:moveTo>
                    <a:pt x="665" y="1061"/>
                  </a:moveTo>
                  <a:lnTo>
                    <a:pt x="665" y="1061"/>
                  </a:lnTo>
                  <a:lnTo>
                    <a:pt x="680" y="1037"/>
                  </a:lnTo>
                  <a:lnTo>
                    <a:pt x="680" y="1037"/>
                  </a:lnTo>
                  <a:lnTo>
                    <a:pt x="695" y="1037"/>
                  </a:lnTo>
                  <a:lnTo>
                    <a:pt x="695" y="1037"/>
                  </a:lnTo>
                  <a:lnTo>
                    <a:pt x="679" y="1052"/>
                  </a:lnTo>
                  <a:lnTo>
                    <a:pt x="671" y="1059"/>
                  </a:lnTo>
                  <a:lnTo>
                    <a:pt x="661" y="1066"/>
                  </a:lnTo>
                  <a:lnTo>
                    <a:pt x="661" y="1066"/>
                  </a:lnTo>
                  <a:lnTo>
                    <a:pt x="665" y="1061"/>
                  </a:lnTo>
                  <a:lnTo>
                    <a:pt x="665" y="1061"/>
                  </a:lnTo>
                  <a:close/>
                  <a:moveTo>
                    <a:pt x="674" y="1082"/>
                  </a:moveTo>
                  <a:lnTo>
                    <a:pt x="674" y="1082"/>
                  </a:lnTo>
                  <a:lnTo>
                    <a:pt x="688" y="1073"/>
                  </a:lnTo>
                  <a:lnTo>
                    <a:pt x="701" y="1063"/>
                  </a:lnTo>
                  <a:lnTo>
                    <a:pt x="701" y="1063"/>
                  </a:lnTo>
                  <a:lnTo>
                    <a:pt x="694" y="1072"/>
                  </a:lnTo>
                  <a:lnTo>
                    <a:pt x="691" y="1077"/>
                  </a:lnTo>
                  <a:lnTo>
                    <a:pt x="691" y="1081"/>
                  </a:lnTo>
                  <a:lnTo>
                    <a:pt x="691" y="1082"/>
                  </a:lnTo>
                  <a:lnTo>
                    <a:pt x="691" y="1082"/>
                  </a:lnTo>
                  <a:lnTo>
                    <a:pt x="674" y="1082"/>
                  </a:lnTo>
                  <a:lnTo>
                    <a:pt x="674" y="1082"/>
                  </a:lnTo>
                  <a:close/>
                  <a:moveTo>
                    <a:pt x="701" y="1049"/>
                  </a:moveTo>
                  <a:lnTo>
                    <a:pt x="701" y="1049"/>
                  </a:lnTo>
                  <a:lnTo>
                    <a:pt x="708" y="1039"/>
                  </a:lnTo>
                  <a:lnTo>
                    <a:pt x="708" y="1039"/>
                  </a:lnTo>
                  <a:lnTo>
                    <a:pt x="708" y="1039"/>
                  </a:lnTo>
                  <a:lnTo>
                    <a:pt x="708" y="1039"/>
                  </a:lnTo>
                  <a:lnTo>
                    <a:pt x="713" y="1039"/>
                  </a:lnTo>
                  <a:lnTo>
                    <a:pt x="713" y="1039"/>
                  </a:lnTo>
                  <a:lnTo>
                    <a:pt x="701" y="1049"/>
                  </a:lnTo>
                  <a:lnTo>
                    <a:pt x="701" y="1049"/>
                  </a:lnTo>
                  <a:close/>
                  <a:moveTo>
                    <a:pt x="718" y="1076"/>
                  </a:moveTo>
                  <a:lnTo>
                    <a:pt x="718" y="1076"/>
                  </a:lnTo>
                  <a:lnTo>
                    <a:pt x="717" y="1078"/>
                  </a:lnTo>
                  <a:lnTo>
                    <a:pt x="717" y="1078"/>
                  </a:lnTo>
                  <a:lnTo>
                    <a:pt x="713" y="1078"/>
                  </a:lnTo>
                  <a:lnTo>
                    <a:pt x="709" y="1078"/>
                  </a:lnTo>
                  <a:lnTo>
                    <a:pt x="707" y="1080"/>
                  </a:lnTo>
                  <a:lnTo>
                    <a:pt x="703" y="1082"/>
                  </a:lnTo>
                  <a:lnTo>
                    <a:pt x="703" y="1082"/>
                  </a:lnTo>
                  <a:lnTo>
                    <a:pt x="700" y="1082"/>
                  </a:lnTo>
                  <a:lnTo>
                    <a:pt x="700" y="1082"/>
                  </a:lnTo>
                  <a:lnTo>
                    <a:pt x="727" y="1063"/>
                  </a:lnTo>
                  <a:lnTo>
                    <a:pt x="727" y="1063"/>
                  </a:lnTo>
                  <a:lnTo>
                    <a:pt x="732" y="1059"/>
                  </a:lnTo>
                  <a:lnTo>
                    <a:pt x="732" y="1059"/>
                  </a:lnTo>
                  <a:lnTo>
                    <a:pt x="718" y="1076"/>
                  </a:lnTo>
                  <a:lnTo>
                    <a:pt x="718" y="1076"/>
                  </a:lnTo>
                  <a:close/>
                  <a:moveTo>
                    <a:pt x="714" y="1060"/>
                  </a:moveTo>
                  <a:lnTo>
                    <a:pt x="714" y="1060"/>
                  </a:lnTo>
                  <a:lnTo>
                    <a:pt x="721" y="1051"/>
                  </a:lnTo>
                  <a:lnTo>
                    <a:pt x="721" y="1051"/>
                  </a:lnTo>
                  <a:lnTo>
                    <a:pt x="730" y="1040"/>
                  </a:lnTo>
                  <a:lnTo>
                    <a:pt x="730" y="1040"/>
                  </a:lnTo>
                  <a:lnTo>
                    <a:pt x="742" y="1040"/>
                  </a:lnTo>
                  <a:lnTo>
                    <a:pt x="742" y="1040"/>
                  </a:lnTo>
                  <a:lnTo>
                    <a:pt x="714" y="1060"/>
                  </a:lnTo>
                  <a:lnTo>
                    <a:pt x="714" y="1060"/>
                  </a:lnTo>
                  <a:close/>
                  <a:moveTo>
                    <a:pt x="748" y="1071"/>
                  </a:moveTo>
                  <a:lnTo>
                    <a:pt x="748" y="1071"/>
                  </a:lnTo>
                  <a:lnTo>
                    <a:pt x="745" y="1073"/>
                  </a:lnTo>
                  <a:lnTo>
                    <a:pt x="744" y="1077"/>
                  </a:lnTo>
                  <a:lnTo>
                    <a:pt x="744" y="1077"/>
                  </a:lnTo>
                  <a:lnTo>
                    <a:pt x="733" y="1077"/>
                  </a:lnTo>
                  <a:lnTo>
                    <a:pt x="733" y="1077"/>
                  </a:lnTo>
                  <a:lnTo>
                    <a:pt x="744" y="1070"/>
                  </a:lnTo>
                  <a:lnTo>
                    <a:pt x="755" y="1060"/>
                  </a:lnTo>
                  <a:lnTo>
                    <a:pt x="755" y="1060"/>
                  </a:lnTo>
                  <a:lnTo>
                    <a:pt x="748" y="1071"/>
                  </a:lnTo>
                  <a:lnTo>
                    <a:pt x="748" y="1071"/>
                  </a:lnTo>
                  <a:close/>
                  <a:moveTo>
                    <a:pt x="747" y="1054"/>
                  </a:moveTo>
                  <a:lnTo>
                    <a:pt x="747" y="1054"/>
                  </a:lnTo>
                  <a:lnTo>
                    <a:pt x="747" y="1055"/>
                  </a:lnTo>
                  <a:lnTo>
                    <a:pt x="747" y="1055"/>
                  </a:lnTo>
                  <a:lnTo>
                    <a:pt x="751" y="1048"/>
                  </a:lnTo>
                  <a:lnTo>
                    <a:pt x="754" y="1043"/>
                  </a:lnTo>
                  <a:lnTo>
                    <a:pt x="755" y="1040"/>
                  </a:lnTo>
                  <a:lnTo>
                    <a:pt x="755" y="1040"/>
                  </a:lnTo>
                  <a:lnTo>
                    <a:pt x="766" y="1040"/>
                  </a:lnTo>
                  <a:lnTo>
                    <a:pt x="766" y="1040"/>
                  </a:lnTo>
                  <a:lnTo>
                    <a:pt x="756" y="1047"/>
                  </a:lnTo>
                  <a:lnTo>
                    <a:pt x="747" y="1054"/>
                  </a:lnTo>
                  <a:lnTo>
                    <a:pt x="747" y="1054"/>
                  </a:lnTo>
                  <a:close/>
                  <a:moveTo>
                    <a:pt x="774" y="1073"/>
                  </a:moveTo>
                  <a:lnTo>
                    <a:pt x="774" y="1073"/>
                  </a:lnTo>
                  <a:lnTo>
                    <a:pt x="761" y="1075"/>
                  </a:lnTo>
                  <a:lnTo>
                    <a:pt x="761" y="1075"/>
                  </a:lnTo>
                  <a:lnTo>
                    <a:pt x="771" y="1069"/>
                  </a:lnTo>
                  <a:lnTo>
                    <a:pt x="780" y="1063"/>
                  </a:lnTo>
                  <a:lnTo>
                    <a:pt x="780" y="1063"/>
                  </a:lnTo>
                  <a:lnTo>
                    <a:pt x="775" y="1067"/>
                  </a:lnTo>
                  <a:lnTo>
                    <a:pt x="774" y="1073"/>
                  </a:lnTo>
                  <a:lnTo>
                    <a:pt x="774" y="1073"/>
                  </a:lnTo>
                  <a:close/>
                  <a:moveTo>
                    <a:pt x="804" y="1040"/>
                  </a:moveTo>
                  <a:lnTo>
                    <a:pt x="804" y="1040"/>
                  </a:lnTo>
                  <a:lnTo>
                    <a:pt x="803" y="1039"/>
                  </a:lnTo>
                  <a:lnTo>
                    <a:pt x="801" y="1039"/>
                  </a:lnTo>
                  <a:lnTo>
                    <a:pt x="796" y="1039"/>
                  </a:lnTo>
                  <a:lnTo>
                    <a:pt x="791" y="1042"/>
                  </a:lnTo>
                  <a:lnTo>
                    <a:pt x="785" y="1046"/>
                  </a:lnTo>
                  <a:lnTo>
                    <a:pt x="767" y="1060"/>
                  </a:lnTo>
                  <a:lnTo>
                    <a:pt x="767" y="1060"/>
                  </a:lnTo>
                  <a:lnTo>
                    <a:pt x="774" y="1051"/>
                  </a:lnTo>
                  <a:lnTo>
                    <a:pt x="778" y="1045"/>
                  </a:lnTo>
                  <a:lnTo>
                    <a:pt x="779" y="1039"/>
                  </a:lnTo>
                  <a:lnTo>
                    <a:pt x="779" y="1039"/>
                  </a:lnTo>
                  <a:lnTo>
                    <a:pt x="801" y="1037"/>
                  </a:lnTo>
                  <a:lnTo>
                    <a:pt x="822" y="1035"/>
                  </a:lnTo>
                  <a:lnTo>
                    <a:pt x="822" y="1035"/>
                  </a:lnTo>
                  <a:lnTo>
                    <a:pt x="800" y="1054"/>
                  </a:lnTo>
                  <a:lnTo>
                    <a:pt x="800" y="1054"/>
                  </a:lnTo>
                  <a:lnTo>
                    <a:pt x="802" y="1051"/>
                  </a:lnTo>
                  <a:lnTo>
                    <a:pt x="804" y="1047"/>
                  </a:lnTo>
                  <a:lnTo>
                    <a:pt x="804" y="1043"/>
                  </a:lnTo>
                  <a:lnTo>
                    <a:pt x="804" y="1040"/>
                  </a:lnTo>
                  <a:lnTo>
                    <a:pt x="804" y="1040"/>
                  </a:lnTo>
                  <a:close/>
                  <a:moveTo>
                    <a:pt x="830" y="1057"/>
                  </a:moveTo>
                  <a:lnTo>
                    <a:pt x="830" y="1057"/>
                  </a:lnTo>
                  <a:lnTo>
                    <a:pt x="827" y="1060"/>
                  </a:lnTo>
                  <a:lnTo>
                    <a:pt x="826" y="1063"/>
                  </a:lnTo>
                  <a:lnTo>
                    <a:pt x="827" y="1065"/>
                  </a:lnTo>
                  <a:lnTo>
                    <a:pt x="827" y="1065"/>
                  </a:lnTo>
                  <a:lnTo>
                    <a:pt x="791" y="1071"/>
                  </a:lnTo>
                  <a:lnTo>
                    <a:pt x="791" y="1071"/>
                  </a:lnTo>
                  <a:lnTo>
                    <a:pt x="802" y="1065"/>
                  </a:lnTo>
                  <a:lnTo>
                    <a:pt x="810" y="1058"/>
                  </a:lnTo>
                  <a:lnTo>
                    <a:pt x="810" y="1058"/>
                  </a:lnTo>
                  <a:lnTo>
                    <a:pt x="809" y="1061"/>
                  </a:lnTo>
                  <a:lnTo>
                    <a:pt x="810" y="1064"/>
                  </a:lnTo>
                  <a:lnTo>
                    <a:pt x="813" y="1064"/>
                  </a:lnTo>
                  <a:lnTo>
                    <a:pt x="816" y="1064"/>
                  </a:lnTo>
                  <a:lnTo>
                    <a:pt x="824" y="1060"/>
                  </a:lnTo>
                  <a:lnTo>
                    <a:pt x="830" y="1057"/>
                  </a:lnTo>
                  <a:lnTo>
                    <a:pt x="830" y="1057"/>
                  </a:lnTo>
                  <a:lnTo>
                    <a:pt x="830" y="1057"/>
                  </a:lnTo>
                  <a:lnTo>
                    <a:pt x="830" y="1057"/>
                  </a:lnTo>
                  <a:close/>
                  <a:moveTo>
                    <a:pt x="833" y="1034"/>
                  </a:moveTo>
                  <a:lnTo>
                    <a:pt x="833" y="1034"/>
                  </a:lnTo>
                  <a:lnTo>
                    <a:pt x="848" y="1031"/>
                  </a:lnTo>
                  <a:lnTo>
                    <a:pt x="848" y="1031"/>
                  </a:lnTo>
                  <a:lnTo>
                    <a:pt x="828" y="1046"/>
                  </a:lnTo>
                  <a:lnTo>
                    <a:pt x="828" y="1046"/>
                  </a:lnTo>
                  <a:lnTo>
                    <a:pt x="832" y="1039"/>
                  </a:lnTo>
                  <a:lnTo>
                    <a:pt x="832" y="1039"/>
                  </a:lnTo>
                  <a:lnTo>
                    <a:pt x="833" y="1036"/>
                  </a:lnTo>
                  <a:lnTo>
                    <a:pt x="833" y="1034"/>
                  </a:lnTo>
                  <a:lnTo>
                    <a:pt x="833" y="1034"/>
                  </a:lnTo>
                  <a:close/>
                  <a:moveTo>
                    <a:pt x="860" y="1057"/>
                  </a:moveTo>
                  <a:lnTo>
                    <a:pt x="860" y="1057"/>
                  </a:lnTo>
                  <a:lnTo>
                    <a:pt x="838" y="1063"/>
                  </a:lnTo>
                  <a:lnTo>
                    <a:pt x="838" y="1063"/>
                  </a:lnTo>
                  <a:lnTo>
                    <a:pt x="860" y="1048"/>
                  </a:lnTo>
                  <a:lnTo>
                    <a:pt x="860" y="1048"/>
                  </a:lnTo>
                  <a:lnTo>
                    <a:pt x="867" y="1043"/>
                  </a:lnTo>
                  <a:lnTo>
                    <a:pt x="867" y="1043"/>
                  </a:lnTo>
                  <a:lnTo>
                    <a:pt x="863" y="1049"/>
                  </a:lnTo>
                  <a:lnTo>
                    <a:pt x="860" y="1057"/>
                  </a:lnTo>
                  <a:lnTo>
                    <a:pt x="860" y="1057"/>
                  </a:lnTo>
                  <a:close/>
                  <a:moveTo>
                    <a:pt x="857" y="1039"/>
                  </a:moveTo>
                  <a:lnTo>
                    <a:pt x="857" y="1039"/>
                  </a:lnTo>
                  <a:lnTo>
                    <a:pt x="863" y="1030"/>
                  </a:lnTo>
                  <a:lnTo>
                    <a:pt x="863" y="1030"/>
                  </a:lnTo>
                  <a:lnTo>
                    <a:pt x="865" y="1028"/>
                  </a:lnTo>
                  <a:lnTo>
                    <a:pt x="865" y="1028"/>
                  </a:lnTo>
                  <a:lnTo>
                    <a:pt x="879" y="1024"/>
                  </a:lnTo>
                  <a:lnTo>
                    <a:pt x="879" y="1024"/>
                  </a:lnTo>
                  <a:lnTo>
                    <a:pt x="857" y="1039"/>
                  </a:lnTo>
                  <a:lnTo>
                    <a:pt x="857" y="1039"/>
                  </a:lnTo>
                  <a:close/>
                  <a:moveTo>
                    <a:pt x="899" y="1045"/>
                  </a:moveTo>
                  <a:lnTo>
                    <a:pt x="899" y="1045"/>
                  </a:lnTo>
                  <a:lnTo>
                    <a:pt x="887" y="1048"/>
                  </a:lnTo>
                  <a:lnTo>
                    <a:pt x="887" y="1048"/>
                  </a:lnTo>
                  <a:lnTo>
                    <a:pt x="901" y="1037"/>
                  </a:lnTo>
                  <a:lnTo>
                    <a:pt x="901" y="1037"/>
                  </a:lnTo>
                  <a:lnTo>
                    <a:pt x="899" y="1041"/>
                  </a:lnTo>
                  <a:lnTo>
                    <a:pt x="899" y="1045"/>
                  </a:lnTo>
                  <a:lnTo>
                    <a:pt x="899" y="1045"/>
                  </a:lnTo>
                  <a:close/>
                  <a:moveTo>
                    <a:pt x="880" y="1041"/>
                  </a:moveTo>
                  <a:lnTo>
                    <a:pt x="880" y="1041"/>
                  </a:lnTo>
                  <a:lnTo>
                    <a:pt x="890" y="1031"/>
                  </a:lnTo>
                  <a:lnTo>
                    <a:pt x="895" y="1025"/>
                  </a:lnTo>
                  <a:lnTo>
                    <a:pt x="895" y="1022"/>
                  </a:lnTo>
                  <a:lnTo>
                    <a:pt x="895" y="1019"/>
                  </a:lnTo>
                  <a:lnTo>
                    <a:pt x="895" y="1019"/>
                  </a:lnTo>
                  <a:lnTo>
                    <a:pt x="912" y="1014"/>
                  </a:lnTo>
                  <a:lnTo>
                    <a:pt x="912" y="1014"/>
                  </a:lnTo>
                  <a:lnTo>
                    <a:pt x="897" y="1029"/>
                  </a:lnTo>
                  <a:lnTo>
                    <a:pt x="880" y="1041"/>
                  </a:lnTo>
                  <a:lnTo>
                    <a:pt x="880" y="1041"/>
                  </a:lnTo>
                  <a:close/>
                  <a:moveTo>
                    <a:pt x="933" y="1031"/>
                  </a:moveTo>
                  <a:lnTo>
                    <a:pt x="933" y="1031"/>
                  </a:lnTo>
                  <a:lnTo>
                    <a:pt x="920" y="1036"/>
                  </a:lnTo>
                  <a:lnTo>
                    <a:pt x="920" y="1036"/>
                  </a:lnTo>
                  <a:lnTo>
                    <a:pt x="933" y="1027"/>
                  </a:lnTo>
                  <a:lnTo>
                    <a:pt x="933" y="1027"/>
                  </a:lnTo>
                  <a:lnTo>
                    <a:pt x="932" y="1028"/>
                  </a:lnTo>
                  <a:lnTo>
                    <a:pt x="933" y="1031"/>
                  </a:lnTo>
                  <a:lnTo>
                    <a:pt x="933" y="1031"/>
                  </a:lnTo>
                  <a:close/>
                  <a:moveTo>
                    <a:pt x="920" y="1024"/>
                  </a:moveTo>
                  <a:lnTo>
                    <a:pt x="920" y="1024"/>
                  </a:lnTo>
                  <a:lnTo>
                    <a:pt x="925" y="1013"/>
                  </a:lnTo>
                  <a:lnTo>
                    <a:pt x="925" y="1013"/>
                  </a:lnTo>
                  <a:lnTo>
                    <a:pt x="926" y="1011"/>
                  </a:lnTo>
                  <a:lnTo>
                    <a:pt x="926" y="1008"/>
                  </a:lnTo>
                  <a:lnTo>
                    <a:pt x="926" y="1008"/>
                  </a:lnTo>
                  <a:lnTo>
                    <a:pt x="950" y="998"/>
                  </a:lnTo>
                  <a:lnTo>
                    <a:pt x="950" y="998"/>
                  </a:lnTo>
                  <a:lnTo>
                    <a:pt x="936" y="1011"/>
                  </a:lnTo>
                  <a:lnTo>
                    <a:pt x="920" y="1024"/>
                  </a:lnTo>
                  <a:lnTo>
                    <a:pt x="920" y="1024"/>
                  </a:lnTo>
                  <a:close/>
                  <a:moveTo>
                    <a:pt x="951" y="1016"/>
                  </a:moveTo>
                  <a:lnTo>
                    <a:pt x="951" y="1016"/>
                  </a:lnTo>
                  <a:lnTo>
                    <a:pt x="958" y="1005"/>
                  </a:lnTo>
                  <a:lnTo>
                    <a:pt x="966" y="995"/>
                  </a:lnTo>
                  <a:lnTo>
                    <a:pt x="966" y="995"/>
                  </a:lnTo>
                  <a:lnTo>
                    <a:pt x="967" y="993"/>
                  </a:lnTo>
                  <a:lnTo>
                    <a:pt x="966" y="989"/>
                  </a:lnTo>
                  <a:lnTo>
                    <a:pt x="966" y="989"/>
                  </a:lnTo>
                  <a:lnTo>
                    <a:pt x="985" y="980"/>
                  </a:lnTo>
                  <a:lnTo>
                    <a:pt x="1004" y="968"/>
                  </a:lnTo>
                  <a:lnTo>
                    <a:pt x="1004" y="968"/>
                  </a:lnTo>
                  <a:lnTo>
                    <a:pt x="1001" y="971"/>
                  </a:lnTo>
                  <a:lnTo>
                    <a:pt x="1001" y="971"/>
                  </a:lnTo>
                  <a:lnTo>
                    <a:pt x="995" y="976"/>
                  </a:lnTo>
                  <a:lnTo>
                    <a:pt x="987" y="982"/>
                  </a:lnTo>
                  <a:lnTo>
                    <a:pt x="975" y="994"/>
                  </a:lnTo>
                  <a:lnTo>
                    <a:pt x="963" y="1006"/>
                  </a:lnTo>
                  <a:lnTo>
                    <a:pt x="957" y="1011"/>
                  </a:lnTo>
                  <a:lnTo>
                    <a:pt x="951" y="1016"/>
                  </a:lnTo>
                  <a:lnTo>
                    <a:pt x="951" y="1016"/>
                  </a:lnTo>
                  <a:close/>
                  <a:moveTo>
                    <a:pt x="996" y="992"/>
                  </a:moveTo>
                  <a:lnTo>
                    <a:pt x="996" y="992"/>
                  </a:lnTo>
                  <a:lnTo>
                    <a:pt x="997" y="990"/>
                  </a:lnTo>
                  <a:lnTo>
                    <a:pt x="997" y="990"/>
                  </a:lnTo>
                  <a:lnTo>
                    <a:pt x="1011" y="975"/>
                  </a:lnTo>
                  <a:lnTo>
                    <a:pt x="1011" y="975"/>
                  </a:lnTo>
                  <a:lnTo>
                    <a:pt x="1014" y="975"/>
                  </a:lnTo>
                  <a:lnTo>
                    <a:pt x="1017" y="974"/>
                  </a:lnTo>
                  <a:lnTo>
                    <a:pt x="1017" y="974"/>
                  </a:lnTo>
                  <a:lnTo>
                    <a:pt x="996" y="992"/>
                  </a:lnTo>
                  <a:lnTo>
                    <a:pt x="996" y="992"/>
                  </a:lnTo>
                  <a:close/>
                  <a:moveTo>
                    <a:pt x="1032" y="949"/>
                  </a:moveTo>
                  <a:lnTo>
                    <a:pt x="1032" y="949"/>
                  </a:lnTo>
                  <a:lnTo>
                    <a:pt x="1032" y="949"/>
                  </a:lnTo>
                  <a:lnTo>
                    <a:pt x="1032" y="949"/>
                  </a:lnTo>
                  <a:lnTo>
                    <a:pt x="1036" y="947"/>
                  </a:lnTo>
                  <a:lnTo>
                    <a:pt x="1036" y="947"/>
                  </a:lnTo>
                  <a:lnTo>
                    <a:pt x="1032" y="949"/>
                  </a:lnTo>
                  <a:lnTo>
                    <a:pt x="1032" y="949"/>
                  </a:lnTo>
                  <a:close/>
                  <a:moveTo>
                    <a:pt x="1079" y="916"/>
                  </a:moveTo>
                  <a:lnTo>
                    <a:pt x="1079" y="916"/>
                  </a:lnTo>
                  <a:lnTo>
                    <a:pt x="1078" y="915"/>
                  </a:lnTo>
                  <a:lnTo>
                    <a:pt x="1078" y="915"/>
                  </a:lnTo>
                  <a:lnTo>
                    <a:pt x="1079" y="913"/>
                  </a:lnTo>
                  <a:lnTo>
                    <a:pt x="1079" y="913"/>
                  </a:lnTo>
                  <a:lnTo>
                    <a:pt x="1080" y="915"/>
                  </a:lnTo>
                  <a:lnTo>
                    <a:pt x="1080" y="915"/>
                  </a:lnTo>
                  <a:lnTo>
                    <a:pt x="1079" y="916"/>
                  </a:lnTo>
                  <a:lnTo>
                    <a:pt x="1079" y="916"/>
                  </a:lnTo>
                  <a:close/>
                  <a:moveTo>
                    <a:pt x="1090" y="906"/>
                  </a:moveTo>
                  <a:lnTo>
                    <a:pt x="1090" y="906"/>
                  </a:lnTo>
                  <a:lnTo>
                    <a:pt x="1087" y="906"/>
                  </a:lnTo>
                  <a:lnTo>
                    <a:pt x="1087" y="906"/>
                  </a:lnTo>
                  <a:lnTo>
                    <a:pt x="1091" y="901"/>
                  </a:lnTo>
                  <a:lnTo>
                    <a:pt x="1091" y="901"/>
                  </a:lnTo>
                  <a:lnTo>
                    <a:pt x="1090" y="906"/>
                  </a:lnTo>
                  <a:lnTo>
                    <a:pt x="1090" y="906"/>
                  </a:lnTo>
                  <a:close/>
                  <a:moveTo>
                    <a:pt x="1109" y="889"/>
                  </a:moveTo>
                  <a:lnTo>
                    <a:pt x="1109" y="889"/>
                  </a:lnTo>
                  <a:lnTo>
                    <a:pt x="1114" y="882"/>
                  </a:lnTo>
                  <a:lnTo>
                    <a:pt x="1114" y="882"/>
                  </a:lnTo>
                  <a:lnTo>
                    <a:pt x="1123" y="866"/>
                  </a:lnTo>
                  <a:lnTo>
                    <a:pt x="1132" y="851"/>
                  </a:lnTo>
                  <a:lnTo>
                    <a:pt x="1132" y="851"/>
                  </a:lnTo>
                  <a:lnTo>
                    <a:pt x="1135" y="854"/>
                  </a:lnTo>
                  <a:lnTo>
                    <a:pt x="1140" y="856"/>
                  </a:lnTo>
                  <a:lnTo>
                    <a:pt x="1140" y="856"/>
                  </a:lnTo>
                  <a:lnTo>
                    <a:pt x="1135" y="858"/>
                  </a:lnTo>
                  <a:lnTo>
                    <a:pt x="1132" y="862"/>
                  </a:lnTo>
                  <a:lnTo>
                    <a:pt x="1123" y="871"/>
                  </a:lnTo>
                  <a:lnTo>
                    <a:pt x="1116" y="882"/>
                  </a:lnTo>
                  <a:lnTo>
                    <a:pt x="1109" y="889"/>
                  </a:lnTo>
                  <a:lnTo>
                    <a:pt x="1109" y="889"/>
                  </a:lnTo>
                  <a:close/>
                  <a:moveTo>
                    <a:pt x="1127" y="887"/>
                  </a:moveTo>
                  <a:lnTo>
                    <a:pt x="1127" y="887"/>
                  </a:lnTo>
                  <a:lnTo>
                    <a:pt x="1139" y="875"/>
                  </a:lnTo>
                  <a:lnTo>
                    <a:pt x="1145" y="866"/>
                  </a:lnTo>
                  <a:lnTo>
                    <a:pt x="1146" y="863"/>
                  </a:lnTo>
                  <a:lnTo>
                    <a:pt x="1146" y="859"/>
                  </a:lnTo>
                  <a:lnTo>
                    <a:pt x="1146" y="859"/>
                  </a:lnTo>
                  <a:lnTo>
                    <a:pt x="1157" y="865"/>
                  </a:lnTo>
                  <a:lnTo>
                    <a:pt x="1157" y="865"/>
                  </a:lnTo>
                  <a:lnTo>
                    <a:pt x="1151" y="869"/>
                  </a:lnTo>
                  <a:lnTo>
                    <a:pt x="1145" y="874"/>
                  </a:lnTo>
                  <a:lnTo>
                    <a:pt x="1134" y="886"/>
                  </a:lnTo>
                  <a:lnTo>
                    <a:pt x="1122" y="898"/>
                  </a:lnTo>
                  <a:lnTo>
                    <a:pt x="1116" y="902"/>
                  </a:lnTo>
                  <a:lnTo>
                    <a:pt x="1110" y="907"/>
                  </a:lnTo>
                  <a:lnTo>
                    <a:pt x="1110" y="907"/>
                  </a:lnTo>
                  <a:lnTo>
                    <a:pt x="1119" y="898"/>
                  </a:lnTo>
                  <a:lnTo>
                    <a:pt x="1127" y="887"/>
                  </a:lnTo>
                  <a:lnTo>
                    <a:pt x="1127" y="887"/>
                  </a:lnTo>
                  <a:close/>
                  <a:moveTo>
                    <a:pt x="1123" y="916"/>
                  </a:moveTo>
                  <a:lnTo>
                    <a:pt x="1123" y="916"/>
                  </a:lnTo>
                  <a:lnTo>
                    <a:pt x="1119" y="913"/>
                  </a:lnTo>
                  <a:lnTo>
                    <a:pt x="1119" y="913"/>
                  </a:lnTo>
                  <a:lnTo>
                    <a:pt x="1129" y="905"/>
                  </a:lnTo>
                  <a:lnTo>
                    <a:pt x="1129" y="905"/>
                  </a:lnTo>
                  <a:lnTo>
                    <a:pt x="1123" y="916"/>
                  </a:lnTo>
                  <a:lnTo>
                    <a:pt x="1123" y="916"/>
                  </a:lnTo>
                  <a:close/>
                  <a:moveTo>
                    <a:pt x="1141" y="922"/>
                  </a:moveTo>
                  <a:lnTo>
                    <a:pt x="1141" y="922"/>
                  </a:lnTo>
                  <a:lnTo>
                    <a:pt x="1137" y="919"/>
                  </a:lnTo>
                  <a:lnTo>
                    <a:pt x="1137" y="919"/>
                  </a:lnTo>
                  <a:lnTo>
                    <a:pt x="1150" y="911"/>
                  </a:lnTo>
                  <a:lnTo>
                    <a:pt x="1150" y="911"/>
                  </a:lnTo>
                  <a:lnTo>
                    <a:pt x="1141" y="922"/>
                  </a:lnTo>
                  <a:lnTo>
                    <a:pt x="1141" y="922"/>
                  </a:lnTo>
                  <a:close/>
                  <a:moveTo>
                    <a:pt x="1140" y="906"/>
                  </a:moveTo>
                  <a:lnTo>
                    <a:pt x="1140" y="906"/>
                  </a:lnTo>
                  <a:lnTo>
                    <a:pt x="1155" y="886"/>
                  </a:lnTo>
                  <a:lnTo>
                    <a:pt x="1155" y="886"/>
                  </a:lnTo>
                  <a:lnTo>
                    <a:pt x="1158" y="882"/>
                  </a:lnTo>
                  <a:lnTo>
                    <a:pt x="1161" y="878"/>
                  </a:lnTo>
                  <a:lnTo>
                    <a:pt x="1163" y="874"/>
                  </a:lnTo>
                  <a:lnTo>
                    <a:pt x="1164" y="869"/>
                  </a:lnTo>
                  <a:lnTo>
                    <a:pt x="1164" y="869"/>
                  </a:lnTo>
                  <a:lnTo>
                    <a:pt x="1176" y="875"/>
                  </a:lnTo>
                  <a:lnTo>
                    <a:pt x="1176" y="875"/>
                  </a:lnTo>
                  <a:lnTo>
                    <a:pt x="1159" y="890"/>
                  </a:lnTo>
                  <a:lnTo>
                    <a:pt x="1140" y="906"/>
                  </a:lnTo>
                  <a:lnTo>
                    <a:pt x="1140" y="906"/>
                  </a:lnTo>
                  <a:close/>
                  <a:moveTo>
                    <a:pt x="1186" y="880"/>
                  </a:moveTo>
                  <a:lnTo>
                    <a:pt x="1186" y="880"/>
                  </a:lnTo>
                  <a:lnTo>
                    <a:pt x="1190" y="881"/>
                  </a:lnTo>
                  <a:lnTo>
                    <a:pt x="1190" y="881"/>
                  </a:lnTo>
                  <a:lnTo>
                    <a:pt x="1186" y="883"/>
                  </a:lnTo>
                  <a:lnTo>
                    <a:pt x="1182" y="886"/>
                  </a:lnTo>
                  <a:lnTo>
                    <a:pt x="1176" y="894"/>
                  </a:lnTo>
                  <a:lnTo>
                    <a:pt x="1169" y="902"/>
                  </a:lnTo>
                  <a:lnTo>
                    <a:pt x="1163" y="910"/>
                  </a:lnTo>
                  <a:lnTo>
                    <a:pt x="1163" y="910"/>
                  </a:lnTo>
                  <a:lnTo>
                    <a:pt x="1175" y="895"/>
                  </a:lnTo>
                  <a:lnTo>
                    <a:pt x="1186" y="880"/>
                  </a:lnTo>
                  <a:lnTo>
                    <a:pt x="1186" y="880"/>
                  </a:lnTo>
                  <a:close/>
                  <a:moveTo>
                    <a:pt x="1179" y="935"/>
                  </a:moveTo>
                  <a:lnTo>
                    <a:pt x="1179" y="935"/>
                  </a:lnTo>
                  <a:lnTo>
                    <a:pt x="1175" y="934"/>
                  </a:lnTo>
                  <a:lnTo>
                    <a:pt x="1175" y="934"/>
                  </a:lnTo>
                  <a:lnTo>
                    <a:pt x="1186" y="927"/>
                  </a:lnTo>
                  <a:lnTo>
                    <a:pt x="1186" y="927"/>
                  </a:lnTo>
                  <a:lnTo>
                    <a:pt x="1179" y="935"/>
                  </a:lnTo>
                  <a:lnTo>
                    <a:pt x="1179" y="935"/>
                  </a:lnTo>
                  <a:close/>
                  <a:moveTo>
                    <a:pt x="1166" y="928"/>
                  </a:moveTo>
                  <a:lnTo>
                    <a:pt x="1166" y="928"/>
                  </a:lnTo>
                  <a:lnTo>
                    <a:pt x="1172" y="917"/>
                  </a:lnTo>
                  <a:lnTo>
                    <a:pt x="1180" y="906"/>
                  </a:lnTo>
                  <a:lnTo>
                    <a:pt x="1180" y="906"/>
                  </a:lnTo>
                  <a:lnTo>
                    <a:pt x="1190" y="896"/>
                  </a:lnTo>
                  <a:lnTo>
                    <a:pt x="1194" y="889"/>
                  </a:lnTo>
                  <a:lnTo>
                    <a:pt x="1196" y="887"/>
                  </a:lnTo>
                  <a:lnTo>
                    <a:pt x="1196" y="884"/>
                  </a:lnTo>
                  <a:lnTo>
                    <a:pt x="1196" y="884"/>
                  </a:lnTo>
                  <a:lnTo>
                    <a:pt x="1211" y="890"/>
                  </a:lnTo>
                  <a:lnTo>
                    <a:pt x="1211" y="890"/>
                  </a:lnTo>
                  <a:lnTo>
                    <a:pt x="1200" y="901"/>
                  </a:lnTo>
                  <a:lnTo>
                    <a:pt x="1190" y="912"/>
                  </a:lnTo>
                  <a:lnTo>
                    <a:pt x="1178" y="921"/>
                  </a:lnTo>
                  <a:lnTo>
                    <a:pt x="1166" y="928"/>
                  </a:lnTo>
                  <a:lnTo>
                    <a:pt x="1166" y="928"/>
                  </a:lnTo>
                  <a:close/>
                  <a:moveTo>
                    <a:pt x="1206" y="946"/>
                  </a:moveTo>
                  <a:lnTo>
                    <a:pt x="1206" y="946"/>
                  </a:lnTo>
                  <a:lnTo>
                    <a:pt x="1198" y="942"/>
                  </a:lnTo>
                  <a:lnTo>
                    <a:pt x="1198" y="942"/>
                  </a:lnTo>
                  <a:lnTo>
                    <a:pt x="1209" y="936"/>
                  </a:lnTo>
                  <a:lnTo>
                    <a:pt x="1212" y="931"/>
                  </a:lnTo>
                  <a:lnTo>
                    <a:pt x="1214" y="929"/>
                  </a:lnTo>
                  <a:lnTo>
                    <a:pt x="1212" y="927"/>
                  </a:lnTo>
                  <a:lnTo>
                    <a:pt x="1212" y="927"/>
                  </a:lnTo>
                  <a:lnTo>
                    <a:pt x="1211" y="925"/>
                  </a:lnTo>
                  <a:lnTo>
                    <a:pt x="1208" y="925"/>
                  </a:lnTo>
                  <a:lnTo>
                    <a:pt x="1204" y="927"/>
                  </a:lnTo>
                  <a:lnTo>
                    <a:pt x="1202" y="928"/>
                  </a:lnTo>
                  <a:lnTo>
                    <a:pt x="1191" y="936"/>
                  </a:lnTo>
                  <a:lnTo>
                    <a:pt x="1191" y="936"/>
                  </a:lnTo>
                  <a:lnTo>
                    <a:pt x="1208" y="916"/>
                  </a:lnTo>
                  <a:lnTo>
                    <a:pt x="1215" y="905"/>
                  </a:lnTo>
                  <a:lnTo>
                    <a:pt x="1220" y="894"/>
                  </a:lnTo>
                  <a:lnTo>
                    <a:pt x="1220" y="894"/>
                  </a:lnTo>
                  <a:lnTo>
                    <a:pt x="1243" y="902"/>
                  </a:lnTo>
                  <a:lnTo>
                    <a:pt x="1243" y="902"/>
                  </a:lnTo>
                  <a:lnTo>
                    <a:pt x="1239" y="908"/>
                  </a:lnTo>
                  <a:lnTo>
                    <a:pt x="1235" y="915"/>
                  </a:lnTo>
                  <a:lnTo>
                    <a:pt x="1224" y="924"/>
                  </a:lnTo>
                  <a:lnTo>
                    <a:pt x="1215" y="935"/>
                  </a:lnTo>
                  <a:lnTo>
                    <a:pt x="1206" y="946"/>
                  </a:lnTo>
                  <a:lnTo>
                    <a:pt x="1206" y="946"/>
                  </a:lnTo>
                  <a:close/>
                  <a:moveTo>
                    <a:pt x="1252" y="906"/>
                  </a:moveTo>
                  <a:lnTo>
                    <a:pt x="1252" y="906"/>
                  </a:lnTo>
                  <a:lnTo>
                    <a:pt x="1267" y="911"/>
                  </a:lnTo>
                  <a:lnTo>
                    <a:pt x="1267" y="911"/>
                  </a:lnTo>
                  <a:lnTo>
                    <a:pt x="1255" y="918"/>
                  </a:lnTo>
                  <a:lnTo>
                    <a:pt x="1244" y="927"/>
                  </a:lnTo>
                  <a:lnTo>
                    <a:pt x="1233" y="935"/>
                  </a:lnTo>
                  <a:lnTo>
                    <a:pt x="1221" y="942"/>
                  </a:lnTo>
                  <a:lnTo>
                    <a:pt x="1221" y="942"/>
                  </a:lnTo>
                  <a:lnTo>
                    <a:pt x="1229" y="934"/>
                  </a:lnTo>
                  <a:lnTo>
                    <a:pt x="1238" y="925"/>
                  </a:lnTo>
                  <a:lnTo>
                    <a:pt x="1246" y="916"/>
                  </a:lnTo>
                  <a:lnTo>
                    <a:pt x="1250" y="911"/>
                  </a:lnTo>
                  <a:lnTo>
                    <a:pt x="1252" y="906"/>
                  </a:lnTo>
                  <a:lnTo>
                    <a:pt x="1252" y="906"/>
                  </a:lnTo>
                  <a:close/>
                  <a:moveTo>
                    <a:pt x="1273" y="912"/>
                  </a:moveTo>
                  <a:lnTo>
                    <a:pt x="1273" y="912"/>
                  </a:lnTo>
                  <a:lnTo>
                    <a:pt x="1289" y="917"/>
                  </a:lnTo>
                  <a:lnTo>
                    <a:pt x="1289" y="917"/>
                  </a:lnTo>
                  <a:lnTo>
                    <a:pt x="1279" y="927"/>
                  </a:lnTo>
                  <a:lnTo>
                    <a:pt x="1268" y="935"/>
                  </a:lnTo>
                  <a:lnTo>
                    <a:pt x="1256" y="941"/>
                  </a:lnTo>
                  <a:lnTo>
                    <a:pt x="1243" y="948"/>
                  </a:lnTo>
                  <a:lnTo>
                    <a:pt x="1243" y="948"/>
                  </a:lnTo>
                  <a:lnTo>
                    <a:pt x="1258" y="931"/>
                  </a:lnTo>
                  <a:lnTo>
                    <a:pt x="1258" y="931"/>
                  </a:lnTo>
                  <a:lnTo>
                    <a:pt x="1268" y="923"/>
                  </a:lnTo>
                  <a:lnTo>
                    <a:pt x="1273" y="918"/>
                  </a:lnTo>
                  <a:lnTo>
                    <a:pt x="1274" y="916"/>
                  </a:lnTo>
                  <a:lnTo>
                    <a:pt x="1273" y="912"/>
                  </a:lnTo>
                  <a:lnTo>
                    <a:pt x="1273" y="912"/>
                  </a:lnTo>
                  <a:close/>
                  <a:moveTo>
                    <a:pt x="1297" y="935"/>
                  </a:moveTo>
                  <a:lnTo>
                    <a:pt x="1297" y="935"/>
                  </a:lnTo>
                  <a:lnTo>
                    <a:pt x="1276" y="949"/>
                  </a:lnTo>
                  <a:lnTo>
                    <a:pt x="1276" y="949"/>
                  </a:lnTo>
                  <a:lnTo>
                    <a:pt x="1289" y="935"/>
                  </a:lnTo>
                  <a:lnTo>
                    <a:pt x="1296" y="927"/>
                  </a:lnTo>
                  <a:lnTo>
                    <a:pt x="1298" y="923"/>
                  </a:lnTo>
                  <a:lnTo>
                    <a:pt x="1299" y="919"/>
                  </a:lnTo>
                  <a:lnTo>
                    <a:pt x="1299" y="919"/>
                  </a:lnTo>
                  <a:lnTo>
                    <a:pt x="1310" y="922"/>
                  </a:lnTo>
                  <a:lnTo>
                    <a:pt x="1310" y="922"/>
                  </a:lnTo>
                  <a:lnTo>
                    <a:pt x="1297" y="935"/>
                  </a:lnTo>
                  <a:lnTo>
                    <a:pt x="1297" y="935"/>
                  </a:lnTo>
                  <a:close/>
                  <a:moveTo>
                    <a:pt x="1322" y="924"/>
                  </a:moveTo>
                  <a:lnTo>
                    <a:pt x="1322" y="924"/>
                  </a:lnTo>
                  <a:lnTo>
                    <a:pt x="1340" y="928"/>
                  </a:lnTo>
                  <a:lnTo>
                    <a:pt x="1340" y="928"/>
                  </a:lnTo>
                  <a:lnTo>
                    <a:pt x="1315" y="946"/>
                  </a:lnTo>
                  <a:lnTo>
                    <a:pt x="1302" y="954"/>
                  </a:lnTo>
                  <a:lnTo>
                    <a:pt x="1287" y="960"/>
                  </a:lnTo>
                  <a:lnTo>
                    <a:pt x="1287" y="960"/>
                  </a:lnTo>
                  <a:lnTo>
                    <a:pt x="1294" y="951"/>
                  </a:lnTo>
                  <a:lnTo>
                    <a:pt x="1303" y="942"/>
                  </a:lnTo>
                  <a:lnTo>
                    <a:pt x="1303" y="942"/>
                  </a:lnTo>
                  <a:lnTo>
                    <a:pt x="1312" y="934"/>
                  </a:lnTo>
                  <a:lnTo>
                    <a:pt x="1322" y="924"/>
                  </a:lnTo>
                  <a:lnTo>
                    <a:pt x="1322" y="924"/>
                  </a:lnTo>
                  <a:close/>
                  <a:moveTo>
                    <a:pt x="1227" y="953"/>
                  </a:moveTo>
                  <a:lnTo>
                    <a:pt x="1227" y="953"/>
                  </a:lnTo>
                  <a:lnTo>
                    <a:pt x="1223" y="952"/>
                  </a:lnTo>
                  <a:lnTo>
                    <a:pt x="1223" y="952"/>
                  </a:lnTo>
                  <a:lnTo>
                    <a:pt x="1231" y="947"/>
                  </a:lnTo>
                  <a:lnTo>
                    <a:pt x="1231" y="947"/>
                  </a:lnTo>
                  <a:lnTo>
                    <a:pt x="1227" y="953"/>
                  </a:lnTo>
                  <a:lnTo>
                    <a:pt x="1227" y="953"/>
                  </a:lnTo>
                  <a:close/>
                  <a:moveTo>
                    <a:pt x="1243" y="959"/>
                  </a:moveTo>
                  <a:lnTo>
                    <a:pt x="1243" y="959"/>
                  </a:lnTo>
                  <a:lnTo>
                    <a:pt x="1246" y="958"/>
                  </a:lnTo>
                  <a:lnTo>
                    <a:pt x="1246" y="958"/>
                  </a:lnTo>
                  <a:lnTo>
                    <a:pt x="1265" y="947"/>
                  </a:lnTo>
                  <a:lnTo>
                    <a:pt x="1265" y="947"/>
                  </a:lnTo>
                  <a:lnTo>
                    <a:pt x="1259" y="954"/>
                  </a:lnTo>
                  <a:lnTo>
                    <a:pt x="1256" y="959"/>
                  </a:lnTo>
                  <a:lnTo>
                    <a:pt x="1255" y="963"/>
                  </a:lnTo>
                  <a:lnTo>
                    <a:pt x="1255" y="963"/>
                  </a:lnTo>
                  <a:lnTo>
                    <a:pt x="1243" y="959"/>
                  </a:lnTo>
                  <a:lnTo>
                    <a:pt x="1243" y="959"/>
                  </a:lnTo>
                  <a:close/>
                  <a:moveTo>
                    <a:pt x="1273" y="969"/>
                  </a:moveTo>
                  <a:lnTo>
                    <a:pt x="1273" y="969"/>
                  </a:lnTo>
                  <a:lnTo>
                    <a:pt x="1264" y="966"/>
                  </a:lnTo>
                  <a:lnTo>
                    <a:pt x="1264" y="966"/>
                  </a:lnTo>
                  <a:lnTo>
                    <a:pt x="1276" y="960"/>
                  </a:lnTo>
                  <a:lnTo>
                    <a:pt x="1276" y="960"/>
                  </a:lnTo>
                  <a:lnTo>
                    <a:pt x="1274" y="964"/>
                  </a:lnTo>
                  <a:lnTo>
                    <a:pt x="1273" y="969"/>
                  </a:lnTo>
                  <a:lnTo>
                    <a:pt x="1273" y="969"/>
                  </a:lnTo>
                  <a:close/>
                  <a:moveTo>
                    <a:pt x="1302" y="976"/>
                  </a:moveTo>
                  <a:lnTo>
                    <a:pt x="1302" y="976"/>
                  </a:lnTo>
                  <a:lnTo>
                    <a:pt x="1285" y="972"/>
                  </a:lnTo>
                  <a:lnTo>
                    <a:pt x="1285" y="972"/>
                  </a:lnTo>
                  <a:lnTo>
                    <a:pt x="1300" y="965"/>
                  </a:lnTo>
                  <a:lnTo>
                    <a:pt x="1316" y="957"/>
                  </a:lnTo>
                  <a:lnTo>
                    <a:pt x="1316" y="957"/>
                  </a:lnTo>
                  <a:lnTo>
                    <a:pt x="1309" y="965"/>
                  </a:lnTo>
                  <a:lnTo>
                    <a:pt x="1304" y="971"/>
                  </a:lnTo>
                  <a:lnTo>
                    <a:pt x="1302" y="976"/>
                  </a:lnTo>
                  <a:lnTo>
                    <a:pt x="1302" y="976"/>
                  </a:lnTo>
                  <a:close/>
                  <a:moveTo>
                    <a:pt x="1346" y="935"/>
                  </a:moveTo>
                  <a:lnTo>
                    <a:pt x="1346" y="935"/>
                  </a:lnTo>
                  <a:lnTo>
                    <a:pt x="1348" y="933"/>
                  </a:lnTo>
                  <a:lnTo>
                    <a:pt x="1347" y="929"/>
                  </a:lnTo>
                  <a:lnTo>
                    <a:pt x="1347" y="929"/>
                  </a:lnTo>
                  <a:lnTo>
                    <a:pt x="1373" y="931"/>
                  </a:lnTo>
                  <a:lnTo>
                    <a:pt x="1373" y="931"/>
                  </a:lnTo>
                  <a:lnTo>
                    <a:pt x="1346" y="952"/>
                  </a:lnTo>
                  <a:lnTo>
                    <a:pt x="1333" y="961"/>
                  </a:lnTo>
                  <a:lnTo>
                    <a:pt x="1326" y="965"/>
                  </a:lnTo>
                  <a:lnTo>
                    <a:pt x="1318" y="969"/>
                  </a:lnTo>
                  <a:lnTo>
                    <a:pt x="1318" y="969"/>
                  </a:lnTo>
                  <a:lnTo>
                    <a:pt x="1333" y="951"/>
                  </a:lnTo>
                  <a:lnTo>
                    <a:pt x="1346" y="935"/>
                  </a:lnTo>
                  <a:lnTo>
                    <a:pt x="1346" y="935"/>
                  </a:lnTo>
                  <a:close/>
                  <a:moveTo>
                    <a:pt x="1352" y="966"/>
                  </a:moveTo>
                  <a:lnTo>
                    <a:pt x="1352" y="966"/>
                  </a:lnTo>
                  <a:lnTo>
                    <a:pt x="1370" y="948"/>
                  </a:lnTo>
                  <a:lnTo>
                    <a:pt x="1370" y="948"/>
                  </a:lnTo>
                  <a:lnTo>
                    <a:pt x="1375" y="945"/>
                  </a:lnTo>
                  <a:lnTo>
                    <a:pt x="1379" y="941"/>
                  </a:lnTo>
                  <a:lnTo>
                    <a:pt x="1381" y="937"/>
                  </a:lnTo>
                  <a:lnTo>
                    <a:pt x="1382" y="931"/>
                  </a:lnTo>
                  <a:lnTo>
                    <a:pt x="1382" y="931"/>
                  </a:lnTo>
                  <a:lnTo>
                    <a:pt x="1398" y="933"/>
                  </a:lnTo>
                  <a:lnTo>
                    <a:pt x="1398" y="933"/>
                  </a:lnTo>
                  <a:lnTo>
                    <a:pt x="1375" y="951"/>
                  </a:lnTo>
                  <a:lnTo>
                    <a:pt x="1352" y="966"/>
                  </a:lnTo>
                  <a:lnTo>
                    <a:pt x="1352" y="966"/>
                  </a:lnTo>
                  <a:close/>
                  <a:moveTo>
                    <a:pt x="1413" y="931"/>
                  </a:moveTo>
                  <a:lnTo>
                    <a:pt x="1413" y="931"/>
                  </a:lnTo>
                  <a:lnTo>
                    <a:pt x="1440" y="928"/>
                  </a:lnTo>
                  <a:lnTo>
                    <a:pt x="1440" y="928"/>
                  </a:lnTo>
                  <a:lnTo>
                    <a:pt x="1430" y="936"/>
                  </a:lnTo>
                  <a:lnTo>
                    <a:pt x="1421" y="946"/>
                  </a:lnTo>
                  <a:lnTo>
                    <a:pt x="1421" y="946"/>
                  </a:lnTo>
                  <a:lnTo>
                    <a:pt x="1399" y="959"/>
                  </a:lnTo>
                  <a:lnTo>
                    <a:pt x="1379" y="969"/>
                  </a:lnTo>
                  <a:lnTo>
                    <a:pt x="1379" y="969"/>
                  </a:lnTo>
                  <a:lnTo>
                    <a:pt x="1394" y="952"/>
                  </a:lnTo>
                  <a:lnTo>
                    <a:pt x="1394" y="952"/>
                  </a:lnTo>
                  <a:lnTo>
                    <a:pt x="1404" y="942"/>
                  </a:lnTo>
                  <a:lnTo>
                    <a:pt x="1413" y="931"/>
                  </a:lnTo>
                  <a:lnTo>
                    <a:pt x="1413" y="931"/>
                  </a:lnTo>
                  <a:close/>
                  <a:moveTo>
                    <a:pt x="1330" y="981"/>
                  </a:moveTo>
                  <a:lnTo>
                    <a:pt x="1330" y="981"/>
                  </a:lnTo>
                  <a:lnTo>
                    <a:pt x="1320" y="980"/>
                  </a:lnTo>
                  <a:lnTo>
                    <a:pt x="1320" y="980"/>
                  </a:lnTo>
                  <a:lnTo>
                    <a:pt x="1328" y="975"/>
                  </a:lnTo>
                  <a:lnTo>
                    <a:pt x="1336" y="970"/>
                  </a:lnTo>
                  <a:lnTo>
                    <a:pt x="1336" y="970"/>
                  </a:lnTo>
                  <a:lnTo>
                    <a:pt x="1333" y="975"/>
                  </a:lnTo>
                  <a:lnTo>
                    <a:pt x="1330" y="981"/>
                  </a:lnTo>
                  <a:lnTo>
                    <a:pt x="1330" y="981"/>
                  </a:lnTo>
                  <a:close/>
                  <a:moveTo>
                    <a:pt x="1359" y="982"/>
                  </a:moveTo>
                  <a:lnTo>
                    <a:pt x="1359" y="982"/>
                  </a:lnTo>
                  <a:lnTo>
                    <a:pt x="1346" y="982"/>
                  </a:lnTo>
                  <a:lnTo>
                    <a:pt x="1346" y="982"/>
                  </a:lnTo>
                  <a:lnTo>
                    <a:pt x="1367" y="969"/>
                  </a:lnTo>
                  <a:lnTo>
                    <a:pt x="1367" y="969"/>
                  </a:lnTo>
                  <a:lnTo>
                    <a:pt x="1362" y="975"/>
                  </a:lnTo>
                  <a:lnTo>
                    <a:pt x="1361" y="978"/>
                  </a:lnTo>
                  <a:lnTo>
                    <a:pt x="1359" y="982"/>
                  </a:lnTo>
                  <a:lnTo>
                    <a:pt x="1359" y="982"/>
                  </a:lnTo>
                  <a:close/>
                  <a:moveTo>
                    <a:pt x="1395" y="975"/>
                  </a:moveTo>
                  <a:lnTo>
                    <a:pt x="1395" y="975"/>
                  </a:lnTo>
                  <a:lnTo>
                    <a:pt x="1394" y="976"/>
                  </a:lnTo>
                  <a:lnTo>
                    <a:pt x="1394" y="978"/>
                  </a:lnTo>
                  <a:lnTo>
                    <a:pt x="1394" y="978"/>
                  </a:lnTo>
                  <a:lnTo>
                    <a:pt x="1377" y="981"/>
                  </a:lnTo>
                  <a:lnTo>
                    <a:pt x="1377" y="981"/>
                  </a:lnTo>
                  <a:lnTo>
                    <a:pt x="1399" y="970"/>
                  </a:lnTo>
                  <a:lnTo>
                    <a:pt x="1399" y="970"/>
                  </a:lnTo>
                  <a:lnTo>
                    <a:pt x="1395" y="975"/>
                  </a:lnTo>
                  <a:lnTo>
                    <a:pt x="1395" y="975"/>
                  </a:lnTo>
                  <a:close/>
                  <a:moveTo>
                    <a:pt x="1416" y="965"/>
                  </a:moveTo>
                  <a:lnTo>
                    <a:pt x="1416" y="965"/>
                  </a:lnTo>
                  <a:lnTo>
                    <a:pt x="1427" y="953"/>
                  </a:lnTo>
                  <a:lnTo>
                    <a:pt x="1427" y="953"/>
                  </a:lnTo>
                  <a:lnTo>
                    <a:pt x="1434" y="948"/>
                  </a:lnTo>
                  <a:lnTo>
                    <a:pt x="1444" y="941"/>
                  </a:lnTo>
                  <a:lnTo>
                    <a:pt x="1448" y="937"/>
                  </a:lnTo>
                  <a:lnTo>
                    <a:pt x="1452" y="933"/>
                  </a:lnTo>
                  <a:lnTo>
                    <a:pt x="1453" y="929"/>
                  </a:lnTo>
                  <a:lnTo>
                    <a:pt x="1453" y="925"/>
                  </a:lnTo>
                  <a:lnTo>
                    <a:pt x="1453" y="925"/>
                  </a:lnTo>
                  <a:lnTo>
                    <a:pt x="1465" y="922"/>
                  </a:lnTo>
                  <a:lnTo>
                    <a:pt x="1478" y="918"/>
                  </a:lnTo>
                  <a:lnTo>
                    <a:pt x="1478" y="918"/>
                  </a:lnTo>
                  <a:lnTo>
                    <a:pt x="1477" y="921"/>
                  </a:lnTo>
                  <a:lnTo>
                    <a:pt x="1477" y="921"/>
                  </a:lnTo>
                  <a:lnTo>
                    <a:pt x="1464" y="933"/>
                  </a:lnTo>
                  <a:lnTo>
                    <a:pt x="1450" y="945"/>
                  </a:lnTo>
                  <a:lnTo>
                    <a:pt x="1433" y="955"/>
                  </a:lnTo>
                  <a:lnTo>
                    <a:pt x="1416" y="965"/>
                  </a:lnTo>
                  <a:lnTo>
                    <a:pt x="1416" y="965"/>
                  </a:lnTo>
                  <a:close/>
                  <a:moveTo>
                    <a:pt x="1432" y="969"/>
                  </a:moveTo>
                  <a:lnTo>
                    <a:pt x="1432" y="969"/>
                  </a:lnTo>
                  <a:lnTo>
                    <a:pt x="1426" y="971"/>
                  </a:lnTo>
                  <a:lnTo>
                    <a:pt x="1426" y="971"/>
                  </a:lnTo>
                  <a:lnTo>
                    <a:pt x="1433" y="968"/>
                  </a:lnTo>
                  <a:lnTo>
                    <a:pt x="1433" y="968"/>
                  </a:lnTo>
                  <a:lnTo>
                    <a:pt x="1432" y="969"/>
                  </a:lnTo>
                  <a:lnTo>
                    <a:pt x="1432" y="969"/>
                  </a:lnTo>
                  <a:close/>
                  <a:moveTo>
                    <a:pt x="1486" y="916"/>
                  </a:moveTo>
                  <a:lnTo>
                    <a:pt x="1486" y="916"/>
                  </a:lnTo>
                  <a:lnTo>
                    <a:pt x="1504" y="907"/>
                  </a:lnTo>
                  <a:lnTo>
                    <a:pt x="1504" y="907"/>
                  </a:lnTo>
                  <a:lnTo>
                    <a:pt x="1497" y="917"/>
                  </a:lnTo>
                  <a:lnTo>
                    <a:pt x="1488" y="925"/>
                  </a:lnTo>
                  <a:lnTo>
                    <a:pt x="1470" y="942"/>
                  </a:lnTo>
                  <a:lnTo>
                    <a:pt x="1470" y="942"/>
                  </a:lnTo>
                  <a:lnTo>
                    <a:pt x="1475" y="937"/>
                  </a:lnTo>
                  <a:lnTo>
                    <a:pt x="1482" y="930"/>
                  </a:lnTo>
                  <a:lnTo>
                    <a:pt x="1486" y="925"/>
                  </a:lnTo>
                  <a:lnTo>
                    <a:pt x="1487" y="922"/>
                  </a:lnTo>
                  <a:lnTo>
                    <a:pt x="1488" y="918"/>
                  </a:lnTo>
                  <a:lnTo>
                    <a:pt x="1486" y="916"/>
                  </a:lnTo>
                  <a:lnTo>
                    <a:pt x="1486" y="916"/>
                  </a:lnTo>
                  <a:close/>
                  <a:moveTo>
                    <a:pt x="1521" y="906"/>
                  </a:moveTo>
                  <a:lnTo>
                    <a:pt x="1521" y="906"/>
                  </a:lnTo>
                  <a:lnTo>
                    <a:pt x="1504" y="924"/>
                  </a:lnTo>
                  <a:lnTo>
                    <a:pt x="1495" y="933"/>
                  </a:lnTo>
                  <a:lnTo>
                    <a:pt x="1486" y="941"/>
                  </a:lnTo>
                  <a:lnTo>
                    <a:pt x="1486" y="941"/>
                  </a:lnTo>
                  <a:lnTo>
                    <a:pt x="1495" y="931"/>
                  </a:lnTo>
                  <a:lnTo>
                    <a:pt x="1505" y="921"/>
                  </a:lnTo>
                  <a:lnTo>
                    <a:pt x="1515" y="910"/>
                  </a:lnTo>
                  <a:lnTo>
                    <a:pt x="1522" y="899"/>
                  </a:lnTo>
                  <a:lnTo>
                    <a:pt x="1522" y="899"/>
                  </a:lnTo>
                  <a:lnTo>
                    <a:pt x="1534" y="892"/>
                  </a:lnTo>
                  <a:lnTo>
                    <a:pt x="1534" y="892"/>
                  </a:lnTo>
                  <a:lnTo>
                    <a:pt x="1521" y="906"/>
                  </a:lnTo>
                  <a:lnTo>
                    <a:pt x="1521" y="906"/>
                  </a:lnTo>
                  <a:close/>
                  <a:moveTo>
                    <a:pt x="1599" y="526"/>
                  </a:moveTo>
                  <a:lnTo>
                    <a:pt x="1599" y="526"/>
                  </a:lnTo>
                  <a:lnTo>
                    <a:pt x="1593" y="535"/>
                  </a:lnTo>
                  <a:lnTo>
                    <a:pt x="1586" y="545"/>
                  </a:lnTo>
                  <a:lnTo>
                    <a:pt x="1586" y="545"/>
                  </a:lnTo>
                  <a:lnTo>
                    <a:pt x="1592" y="532"/>
                  </a:lnTo>
                  <a:lnTo>
                    <a:pt x="1600" y="517"/>
                  </a:lnTo>
                  <a:lnTo>
                    <a:pt x="1600" y="517"/>
                  </a:lnTo>
                  <a:lnTo>
                    <a:pt x="1599" y="526"/>
                  </a:lnTo>
                  <a:lnTo>
                    <a:pt x="1599" y="526"/>
                  </a:lnTo>
                  <a:close/>
                  <a:moveTo>
                    <a:pt x="838" y="99"/>
                  </a:moveTo>
                  <a:lnTo>
                    <a:pt x="838" y="99"/>
                  </a:lnTo>
                  <a:lnTo>
                    <a:pt x="854" y="90"/>
                  </a:lnTo>
                  <a:lnTo>
                    <a:pt x="854" y="90"/>
                  </a:lnTo>
                  <a:lnTo>
                    <a:pt x="842" y="98"/>
                  </a:lnTo>
                  <a:lnTo>
                    <a:pt x="828" y="106"/>
                  </a:lnTo>
                  <a:lnTo>
                    <a:pt x="802" y="121"/>
                  </a:lnTo>
                  <a:lnTo>
                    <a:pt x="802" y="121"/>
                  </a:lnTo>
                  <a:lnTo>
                    <a:pt x="819" y="110"/>
                  </a:lnTo>
                  <a:lnTo>
                    <a:pt x="838" y="99"/>
                  </a:lnTo>
                  <a:lnTo>
                    <a:pt x="838" y="99"/>
                  </a:lnTo>
                  <a:close/>
                  <a:moveTo>
                    <a:pt x="816" y="140"/>
                  </a:moveTo>
                  <a:lnTo>
                    <a:pt x="816" y="140"/>
                  </a:lnTo>
                  <a:lnTo>
                    <a:pt x="825" y="132"/>
                  </a:lnTo>
                  <a:lnTo>
                    <a:pt x="827" y="127"/>
                  </a:lnTo>
                  <a:lnTo>
                    <a:pt x="828" y="124"/>
                  </a:lnTo>
                  <a:lnTo>
                    <a:pt x="827" y="122"/>
                  </a:lnTo>
                  <a:lnTo>
                    <a:pt x="827" y="122"/>
                  </a:lnTo>
                  <a:lnTo>
                    <a:pt x="843" y="114"/>
                  </a:lnTo>
                  <a:lnTo>
                    <a:pt x="843" y="114"/>
                  </a:lnTo>
                  <a:lnTo>
                    <a:pt x="837" y="124"/>
                  </a:lnTo>
                  <a:lnTo>
                    <a:pt x="832" y="137"/>
                  </a:lnTo>
                  <a:lnTo>
                    <a:pt x="832" y="137"/>
                  </a:lnTo>
                  <a:lnTo>
                    <a:pt x="827" y="135"/>
                  </a:lnTo>
                  <a:lnTo>
                    <a:pt x="824" y="137"/>
                  </a:lnTo>
                  <a:lnTo>
                    <a:pt x="820" y="138"/>
                  </a:lnTo>
                  <a:lnTo>
                    <a:pt x="816" y="140"/>
                  </a:lnTo>
                  <a:lnTo>
                    <a:pt x="816" y="140"/>
                  </a:lnTo>
                  <a:close/>
                  <a:moveTo>
                    <a:pt x="827" y="147"/>
                  </a:moveTo>
                  <a:lnTo>
                    <a:pt x="827" y="147"/>
                  </a:lnTo>
                  <a:lnTo>
                    <a:pt x="824" y="158"/>
                  </a:lnTo>
                  <a:lnTo>
                    <a:pt x="824" y="158"/>
                  </a:lnTo>
                  <a:lnTo>
                    <a:pt x="821" y="156"/>
                  </a:lnTo>
                  <a:lnTo>
                    <a:pt x="819" y="156"/>
                  </a:lnTo>
                  <a:lnTo>
                    <a:pt x="815" y="157"/>
                  </a:lnTo>
                  <a:lnTo>
                    <a:pt x="810" y="158"/>
                  </a:lnTo>
                  <a:lnTo>
                    <a:pt x="810" y="158"/>
                  </a:lnTo>
                  <a:lnTo>
                    <a:pt x="827" y="147"/>
                  </a:lnTo>
                  <a:lnTo>
                    <a:pt x="827" y="147"/>
                  </a:lnTo>
                  <a:close/>
                  <a:moveTo>
                    <a:pt x="822" y="164"/>
                  </a:moveTo>
                  <a:lnTo>
                    <a:pt x="822" y="164"/>
                  </a:lnTo>
                  <a:lnTo>
                    <a:pt x="821" y="168"/>
                  </a:lnTo>
                  <a:lnTo>
                    <a:pt x="821" y="168"/>
                  </a:lnTo>
                  <a:lnTo>
                    <a:pt x="820" y="175"/>
                  </a:lnTo>
                  <a:lnTo>
                    <a:pt x="820" y="175"/>
                  </a:lnTo>
                  <a:lnTo>
                    <a:pt x="774" y="193"/>
                  </a:lnTo>
                  <a:lnTo>
                    <a:pt x="774" y="193"/>
                  </a:lnTo>
                  <a:lnTo>
                    <a:pt x="786" y="186"/>
                  </a:lnTo>
                  <a:lnTo>
                    <a:pt x="798" y="179"/>
                  </a:lnTo>
                  <a:lnTo>
                    <a:pt x="810" y="171"/>
                  </a:lnTo>
                  <a:lnTo>
                    <a:pt x="822" y="164"/>
                  </a:lnTo>
                  <a:lnTo>
                    <a:pt x="822" y="164"/>
                  </a:lnTo>
                  <a:close/>
                  <a:moveTo>
                    <a:pt x="809" y="228"/>
                  </a:moveTo>
                  <a:lnTo>
                    <a:pt x="809" y="228"/>
                  </a:lnTo>
                  <a:lnTo>
                    <a:pt x="815" y="222"/>
                  </a:lnTo>
                  <a:lnTo>
                    <a:pt x="815" y="222"/>
                  </a:lnTo>
                  <a:lnTo>
                    <a:pt x="815" y="229"/>
                  </a:lnTo>
                  <a:lnTo>
                    <a:pt x="815" y="229"/>
                  </a:lnTo>
                  <a:lnTo>
                    <a:pt x="812" y="228"/>
                  </a:lnTo>
                  <a:lnTo>
                    <a:pt x="809" y="228"/>
                  </a:lnTo>
                  <a:lnTo>
                    <a:pt x="809" y="228"/>
                  </a:lnTo>
                  <a:close/>
                  <a:moveTo>
                    <a:pt x="813" y="244"/>
                  </a:moveTo>
                  <a:lnTo>
                    <a:pt x="813" y="244"/>
                  </a:lnTo>
                  <a:lnTo>
                    <a:pt x="813" y="246"/>
                  </a:lnTo>
                  <a:lnTo>
                    <a:pt x="813" y="246"/>
                  </a:lnTo>
                  <a:lnTo>
                    <a:pt x="802" y="239"/>
                  </a:lnTo>
                  <a:lnTo>
                    <a:pt x="802" y="239"/>
                  </a:lnTo>
                  <a:lnTo>
                    <a:pt x="806" y="239"/>
                  </a:lnTo>
                  <a:lnTo>
                    <a:pt x="806" y="239"/>
                  </a:lnTo>
                  <a:lnTo>
                    <a:pt x="807" y="241"/>
                  </a:lnTo>
                  <a:lnTo>
                    <a:pt x="808" y="242"/>
                  </a:lnTo>
                  <a:lnTo>
                    <a:pt x="810" y="244"/>
                  </a:lnTo>
                  <a:lnTo>
                    <a:pt x="813" y="244"/>
                  </a:lnTo>
                  <a:lnTo>
                    <a:pt x="813" y="244"/>
                  </a:lnTo>
                  <a:close/>
                  <a:moveTo>
                    <a:pt x="803" y="216"/>
                  </a:moveTo>
                  <a:lnTo>
                    <a:pt x="803" y="216"/>
                  </a:lnTo>
                  <a:lnTo>
                    <a:pt x="816" y="208"/>
                  </a:lnTo>
                  <a:lnTo>
                    <a:pt x="816" y="208"/>
                  </a:lnTo>
                  <a:lnTo>
                    <a:pt x="816" y="214"/>
                  </a:lnTo>
                  <a:lnTo>
                    <a:pt x="816" y="214"/>
                  </a:lnTo>
                  <a:lnTo>
                    <a:pt x="813" y="212"/>
                  </a:lnTo>
                  <a:lnTo>
                    <a:pt x="809" y="212"/>
                  </a:lnTo>
                  <a:lnTo>
                    <a:pt x="807" y="214"/>
                  </a:lnTo>
                  <a:lnTo>
                    <a:pt x="803" y="216"/>
                  </a:lnTo>
                  <a:lnTo>
                    <a:pt x="803" y="216"/>
                  </a:lnTo>
                  <a:close/>
                  <a:moveTo>
                    <a:pt x="791" y="205"/>
                  </a:moveTo>
                  <a:lnTo>
                    <a:pt x="791" y="205"/>
                  </a:lnTo>
                  <a:lnTo>
                    <a:pt x="804" y="197"/>
                  </a:lnTo>
                  <a:lnTo>
                    <a:pt x="818" y="188"/>
                  </a:lnTo>
                  <a:lnTo>
                    <a:pt x="818" y="188"/>
                  </a:lnTo>
                  <a:lnTo>
                    <a:pt x="818" y="194"/>
                  </a:lnTo>
                  <a:lnTo>
                    <a:pt x="818" y="194"/>
                  </a:lnTo>
                  <a:lnTo>
                    <a:pt x="791" y="205"/>
                  </a:lnTo>
                  <a:lnTo>
                    <a:pt x="791" y="205"/>
                  </a:lnTo>
                  <a:close/>
                  <a:moveTo>
                    <a:pt x="794" y="229"/>
                  </a:moveTo>
                  <a:lnTo>
                    <a:pt x="794" y="229"/>
                  </a:lnTo>
                  <a:lnTo>
                    <a:pt x="791" y="232"/>
                  </a:lnTo>
                  <a:lnTo>
                    <a:pt x="791" y="232"/>
                  </a:lnTo>
                  <a:lnTo>
                    <a:pt x="790" y="230"/>
                  </a:lnTo>
                  <a:lnTo>
                    <a:pt x="790" y="230"/>
                  </a:lnTo>
                  <a:lnTo>
                    <a:pt x="794" y="229"/>
                  </a:lnTo>
                  <a:lnTo>
                    <a:pt x="794" y="229"/>
                  </a:lnTo>
                  <a:close/>
                  <a:moveTo>
                    <a:pt x="784" y="217"/>
                  </a:moveTo>
                  <a:lnTo>
                    <a:pt x="784" y="217"/>
                  </a:lnTo>
                  <a:lnTo>
                    <a:pt x="778" y="223"/>
                  </a:lnTo>
                  <a:lnTo>
                    <a:pt x="778" y="223"/>
                  </a:lnTo>
                  <a:lnTo>
                    <a:pt x="774" y="220"/>
                  </a:lnTo>
                  <a:lnTo>
                    <a:pt x="774" y="220"/>
                  </a:lnTo>
                  <a:lnTo>
                    <a:pt x="784" y="217"/>
                  </a:lnTo>
                  <a:lnTo>
                    <a:pt x="784" y="217"/>
                  </a:lnTo>
                  <a:close/>
                  <a:moveTo>
                    <a:pt x="801" y="164"/>
                  </a:moveTo>
                  <a:lnTo>
                    <a:pt x="801" y="164"/>
                  </a:lnTo>
                  <a:lnTo>
                    <a:pt x="798" y="167"/>
                  </a:lnTo>
                  <a:lnTo>
                    <a:pt x="798" y="167"/>
                  </a:lnTo>
                  <a:lnTo>
                    <a:pt x="801" y="164"/>
                  </a:lnTo>
                  <a:lnTo>
                    <a:pt x="801" y="164"/>
                  </a:lnTo>
                  <a:close/>
                  <a:moveTo>
                    <a:pt x="796" y="138"/>
                  </a:moveTo>
                  <a:lnTo>
                    <a:pt x="796" y="138"/>
                  </a:lnTo>
                  <a:lnTo>
                    <a:pt x="784" y="145"/>
                  </a:lnTo>
                  <a:lnTo>
                    <a:pt x="772" y="151"/>
                  </a:lnTo>
                  <a:lnTo>
                    <a:pt x="772" y="151"/>
                  </a:lnTo>
                  <a:lnTo>
                    <a:pt x="796" y="138"/>
                  </a:lnTo>
                  <a:lnTo>
                    <a:pt x="796" y="138"/>
                  </a:lnTo>
                  <a:close/>
                  <a:moveTo>
                    <a:pt x="772" y="205"/>
                  </a:moveTo>
                  <a:lnTo>
                    <a:pt x="772" y="205"/>
                  </a:lnTo>
                  <a:lnTo>
                    <a:pt x="762" y="211"/>
                  </a:lnTo>
                  <a:lnTo>
                    <a:pt x="762" y="211"/>
                  </a:lnTo>
                  <a:lnTo>
                    <a:pt x="759" y="210"/>
                  </a:lnTo>
                  <a:lnTo>
                    <a:pt x="759" y="210"/>
                  </a:lnTo>
                  <a:lnTo>
                    <a:pt x="772" y="205"/>
                  </a:lnTo>
                  <a:lnTo>
                    <a:pt x="772" y="205"/>
                  </a:lnTo>
                  <a:close/>
                  <a:moveTo>
                    <a:pt x="753" y="182"/>
                  </a:moveTo>
                  <a:lnTo>
                    <a:pt x="753" y="182"/>
                  </a:lnTo>
                  <a:lnTo>
                    <a:pt x="755" y="182"/>
                  </a:lnTo>
                  <a:lnTo>
                    <a:pt x="755" y="182"/>
                  </a:lnTo>
                  <a:lnTo>
                    <a:pt x="753" y="183"/>
                  </a:lnTo>
                  <a:lnTo>
                    <a:pt x="753" y="183"/>
                  </a:lnTo>
                  <a:lnTo>
                    <a:pt x="753" y="182"/>
                  </a:lnTo>
                  <a:lnTo>
                    <a:pt x="753" y="182"/>
                  </a:lnTo>
                  <a:close/>
                  <a:moveTo>
                    <a:pt x="750" y="192"/>
                  </a:moveTo>
                  <a:lnTo>
                    <a:pt x="750" y="192"/>
                  </a:lnTo>
                  <a:lnTo>
                    <a:pt x="755" y="193"/>
                  </a:lnTo>
                  <a:lnTo>
                    <a:pt x="761" y="191"/>
                  </a:lnTo>
                  <a:lnTo>
                    <a:pt x="761" y="191"/>
                  </a:lnTo>
                  <a:lnTo>
                    <a:pt x="749" y="199"/>
                  </a:lnTo>
                  <a:lnTo>
                    <a:pt x="749" y="199"/>
                  </a:lnTo>
                  <a:lnTo>
                    <a:pt x="750" y="192"/>
                  </a:lnTo>
                  <a:lnTo>
                    <a:pt x="750" y="192"/>
                  </a:lnTo>
                  <a:close/>
                  <a:moveTo>
                    <a:pt x="320" y="257"/>
                  </a:moveTo>
                  <a:lnTo>
                    <a:pt x="320" y="257"/>
                  </a:lnTo>
                  <a:lnTo>
                    <a:pt x="316" y="271"/>
                  </a:lnTo>
                  <a:lnTo>
                    <a:pt x="316" y="271"/>
                  </a:lnTo>
                  <a:lnTo>
                    <a:pt x="307" y="277"/>
                  </a:lnTo>
                  <a:lnTo>
                    <a:pt x="307" y="277"/>
                  </a:lnTo>
                  <a:lnTo>
                    <a:pt x="305" y="276"/>
                  </a:lnTo>
                  <a:lnTo>
                    <a:pt x="301" y="276"/>
                  </a:lnTo>
                  <a:lnTo>
                    <a:pt x="294" y="280"/>
                  </a:lnTo>
                  <a:lnTo>
                    <a:pt x="283" y="287"/>
                  </a:lnTo>
                  <a:lnTo>
                    <a:pt x="283" y="287"/>
                  </a:lnTo>
                  <a:lnTo>
                    <a:pt x="301" y="271"/>
                  </a:lnTo>
                  <a:lnTo>
                    <a:pt x="320" y="257"/>
                  </a:lnTo>
                  <a:lnTo>
                    <a:pt x="320" y="257"/>
                  </a:lnTo>
                  <a:close/>
                  <a:moveTo>
                    <a:pt x="304" y="364"/>
                  </a:moveTo>
                  <a:lnTo>
                    <a:pt x="304" y="364"/>
                  </a:lnTo>
                  <a:lnTo>
                    <a:pt x="305" y="375"/>
                  </a:lnTo>
                  <a:lnTo>
                    <a:pt x="305" y="375"/>
                  </a:lnTo>
                  <a:lnTo>
                    <a:pt x="299" y="377"/>
                  </a:lnTo>
                  <a:lnTo>
                    <a:pt x="293" y="381"/>
                  </a:lnTo>
                  <a:lnTo>
                    <a:pt x="282" y="389"/>
                  </a:lnTo>
                  <a:lnTo>
                    <a:pt x="270" y="398"/>
                  </a:lnTo>
                  <a:lnTo>
                    <a:pt x="264" y="401"/>
                  </a:lnTo>
                  <a:lnTo>
                    <a:pt x="258" y="405"/>
                  </a:lnTo>
                  <a:lnTo>
                    <a:pt x="258" y="405"/>
                  </a:lnTo>
                  <a:lnTo>
                    <a:pt x="281" y="385"/>
                  </a:lnTo>
                  <a:lnTo>
                    <a:pt x="293" y="375"/>
                  </a:lnTo>
                  <a:lnTo>
                    <a:pt x="304" y="364"/>
                  </a:lnTo>
                  <a:lnTo>
                    <a:pt x="304" y="364"/>
                  </a:lnTo>
                  <a:close/>
                  <a:moveTo>
                    <a:pt x="242" y="406"/>
                  </a:moveTo>
                  <a:lnTo>
                    <a:pt x="242" y="406"/>
                  </a:lnTo>
                  <a:lnTo>
                    <a:pt x="241" y="400"/>
                  </a:lnTo>
                  <a:lnTo>
                    <a:pt x="241" y="400"/>
                  </a:lnTo>
                  <a:lnTo>
                    <a:pt x="261" y="389"/>
                  </a:lnTo>
                  <a:lnTo>
                    <a:pt x="261" y="389"/>
                  </a:lnTo>
                  <a:lnTo>
                    <a:pt x="242" y="406"/>
                  </a:lnTo>
                  <a:lnTo>
                    <a:pt x="242" y="406"/>
                  </a:lnTo>
                  <a:close/>
                  <a:moveTo>
                    <a:pt x="306" y="386"/>
                  </a:moveTo>
                  <a:lnTo>
                    <a:pt x="306" y="386"/>
                  </a:lnTo>
                  <a:lnTo>
                    <a:pt x="310" y="401"/>
                  </a:lnTo>
                  <a:lnTo>
                    <a:pt x="310" y="401"/>
                  </a:lnTo>
                  <a:lnTo>
                    <a:pt x="308" y="401"/>
                  </a:lnTo>
                  <a:lnTo>
                    <a:pt x="308" y="401"/>
                  </a:lnTo>
                  <a:lnTo>
                    <a:pt x="307" y="399"/>
                  </a:lnTo>
                  <a:lnTo>
                    <a:pt x="304" y="398"/>
                  </a:lnTo>
                  <a:lnTo>
                    <a:pt x="304" y="398"/>
                  </a:lnTo>
                  <a:lnTo>
                    <a:pt x="298" y="399"/>
                  </a:lnTo>
                  <a:lnTo>
                    <a:pt x="288" y="400"/>
                  </a:lnTo>
                  <a:lnTo>
                    <a:pt x="288" y="400"/>
                  </a:lnTo>
                  <a:lnTo>
                    <a:pt x="306" y="386"/>
                  </a:lnTo>
                  <a:lnTo>
                    <a:pt x="306" y="386"/>
                  </a:lnTo>
                  <a:close/>
                  <a:moveTo>
                    <a:pt x="304" y="311"/>
                  </a:moveTo>
                  <a:lnTo>
                    <a:pt x="304" y="311"/>
                  </a:lnTo>
                  <a:lnTo>
                    <a:pt x="293" y="318"/>
                  </a:lnTo>
                  <a:lnTo>
                    <a:pt x="293" y="318"/>
                  </a:lnTo>
                  <a:lnTo>
                    <a:pt x="306" y="306"/>
                  </a:lnTo>
                  <a:lnTo>
                    <a:pt x="306" y="306"/>
                  </a:lnTo>
                  <a:lnTo>
                    <a:pt x="306" y="311"/>
                  </a:lnTo>
                  <a:lnTo>
                    <a:pt x="306" y="311"/>
                  </a:lnTo>
                  <a:lnTo>
                    <a:pt x="304" y="311"/>
                  </a:lnTo>
                  <a:lnTo>
                    <a:pt x="304" y="311"/>
                  </a:lnTo>
                  <a:close/>
                  <a:moveTo>
                    <a:pt x="304" y="323"/>
                  </a:moveTo>
                  <a:lnTo>
                    <a:pt x="304" y="323"/>
                  </a:lnTo>
                  <a:lnTo>
                    <a:pt x="304" y="328"/>
                  </a:lnTo>
                  <a:lnTo>
                    <a:pt x="304" y="328"/>
                  </a:lnTo>
                  <a:lnTo>
                    <a:pt x="299" y="329"/>
                  </a:lnTo>
                  <a:lnTo>
                    <a:pt x="294" y="334"/>
                  </a:lnTo>
                  <a:lnTo>
                    <a:pt x="294" y="334"/>
                  </a:lnTo>
                  <a:lnTo>
                    <a:pt x="292" y="334"/>
                  </a:lnTo>
                  <a:lnTo>
                    <a:pt x="292" y="334"/>
                  </a:lnTo>
                  <a:lnTo>
                    <a:pt x="282" y="340"/>
                  </a:lnTo>
                  <a:lnTo>
                    <a:pt x="282" y="340"/>
                  </a:lnTo>
                  <a:lnTo>
                    <a:pt x="304" y="323"/>
                  </a:lnTo>
                  <a:lnTo>
                    <a:pt x="304" y="323"/>
                  </a:lnTo>
                  <a:close/>
                  <a:moveTo>
                    <a:pt x="302" y="339"/>
                  </a:moveTo>
                  <a:lnTo>
                    <a:pt x="302" y="339"/>
                  </a:lnTo>
                  <a:lnTo>
                    <a:pt x="302" y="353"/>
                  </a:lnTo>
                  <a:lnTo>
                    <a:pt x="302" y="353"/>
                  </a:lnTo>
                  <a:lnTo>
                    <a:pt x="298" y="353"/>
                  </a:lnTo>
                  <a:lnTo>
                    <a:pt x="292" y="356"/>
                  </a:lnTo>
                  <a:lnTo>
                    <a:pt x="278" y="364"/>
                  </a:lnTo>
                  <a:lnTo>
                    <a:pt x="265" y="374"/>
                  </a:lnTo>
                  <a:lnTo>
                    <a:pt x="255" y="381"/>
                  </a:lnTo>
                  <a:lnTo>
                    <a:pt x="255" y="381"/>
                  </a:lnTo>
                  <a:lnTo>
                    <a:pt x="278" y="361"/>
                  </a:lnTo>
                  <a:lnTo>
                    <a:pt x="302" y="339"/>
                  </a:lnTo>
                  <a:lnTo>
                    <a:pt x="302" y="339"/>
                  </a:lnTo>
                  <a:close/>
                  <a:moveTo>
                    <a:pt x="254" y="312"/>
                  </a:moveTo>
                  <a:lnTo>
                    <a:pt x="254" y="312"/>
                  </a:lnTo>
                  <a:lnTo>
                    <a:pt x="260" y="309"/>
                  </a:lnTo>
                  <a:lnTo>
                    <a:pt x="260" y="309"/>
                  </a:lnTo>
                  <a:lnTo>
                    <a:pt x="253" y="315"/>
                  </a:lnTo>
                  <a:lnTo>
                    <a:pt x="253" y="315"/>
                  </a:lnTo>
                  <a:lnTo>
                    <a:pt x="254" y="312"/>
                  </a:lnTo>
                  <a:lnTo>
                    <a:pt x="254" y="312"/>
                  </a:lnTo>
                  <a:close/>
                  <a:moveTo>
                    <a:pt x="245" y="336"/>
                  </a:moveTo>
                  <a:lnTo>
                    <a:pt x="245" y="336"/>
                  </a:lnTo>
                  <a:lnTo>
                    <a:pt x="253" y="333"/>
                  </a:lnTo>
                  <a:lnTo>
                    <a:pt x="253" y="333"/>
                  </a:lnTo>
                  <a:lnTo>
                    <a:pt x="243" y="339"/>
                  </a:lnTo>
                  <a:lnTo>
                    <a:pt x="243" y="339"/>
                  </a:lnTo>
                  <a:lnTo>
                    <a:pt x="245" y="336"/>
                  </a:lnTo>
                  <a:lnTo>
                    <a:pt x="245" y="336"/>
                  </a:lnTo>
                  <a:close/>
                  <a:moveTo>
                    <a:pt x="241" y="354"/>
                  </a:moveTo>
                  <a:lnTo>
                    <a:pt x="241" y="354"/>
                  </a:lnTo>
                  <a:lnTo>
                    <a:pt x="255" y="350"/>
                  </a:lnTo>
                  <a:lnTo>
                    <a:pt x="255" y="350"/>
                  </a:lnTo>
                  <a:lnTo>
                    <a:pt x="240" y="361"/>
                  </a:lnTo>
                  <a:lnTo>
                    <a:pt x="240" y="361"/>
                  </a:lnTo>
                  <a:lnTo>
                    <a:pt x="241" y="354"/>
                  </a:lnTo>
                  <a:lnTo>
                    <a:pt x="241" y="354"/>
                  </a:lnTo>
                  <a:close/>
                  <a:moveTo>
                    <a:pt x="255" y="368"/>
                  </a:moveTo>
                  <a:lnTo>
                    <a:pt x="255" y="368"/>
                  </a:lnTo>
                  <a:lnTo>
                    <a:pt x="240" y="383"/>
                  </a:lnTo>
                  <a:lnTo>
                    <a:pt x="240" y="383"/>
                  </a:lnTo>
                  <a:lnTo>
                    <a:pt x="240" y="375"/>
                  </a:lnTo>
                  <a:lnTo>
                    <a:pt x="240" y="375"/>
                  </a:lnTo>
                  <a:lnTo>
                    <a:pt x="248" y="371"/>
                  </a:lnTo>
                  <a:lnTo>
                    <a:pt x="255" y="368"/>
                  </a:lnTo>
                  <a:lnTo>
                    <a:pt x="255" y="368"/>
                  </a:lnTo>
                  <a:close/>
                  <a:moveTo>
                    <a:pt x="192" y="459"/>
                  </a:moveTo>
                  <a:lnTo>
                    <a:pt x="192" y="459"/>
                  </a:lnTo>
                  <a:lnTo>
                    <a:pt x="193" y="459"/>
                  </a:lnTo>
                  <a:lnTo>
                    <a:pt x="193" y="459"/>
                  </a:lnTo>
                  <a:lnTo>
                    <a:pt x="194" y="458"/>
                  </a:lnTo>
                  <a:lnTo>
                    <a:pt x="195" y="456"/>
                  </a:lnTo>
                  <a:lnTo>
                    <a:pt x="195" y="456"/>
                  </a:lnTo>
                  <a:lnTo>
                    <a:pt x="209" y="447"/>
                  </a:lnTo>
                  <a:lnTo>
                    <a:pt x="222" y="438"/>
                  </a:lnTo>
                  <a:lnTo>
                    <a:pt x="236" y="430"/>
                  </a:lnTo>
                  <a:lnTo>
                    <a:pt x="252" y="423"/>
                  </a:lnTo>
                  <a:lnTo>
                    <a:pt x="268" y="418"/>
                  </a:lnTo>
                  <a:lnTo>
                    <a:pt x="283" y="416"/>
                  </a:lnTo>
                  <a:lnTo>
                    <a:pt x="299" y="415"/>
                  </a:lnTo>
                  <a:lnTo>
                    <a:pt x="307" y="416"/>
                  </a:lnTo>
                  <a:lnTo>
                    <a:pt x="314" y="418"/>
                  </a:lnTo>
                  <a:lnTo>
                    <a:pt x="314" y="418"/>
                  </a:lnTo>
                  <a:lnTo>
                    <a:pt x="318" y="422"/>
                  </a:lnTo>
                  <a:lnTo>
                    <a:pt x="324" y="427"/>
                  </a:lnTo>
                  <a:lnTo>
                    <a:pt x="326" y="427"/>
                  </a:lnTo>
                  <a:lnTo>
                    <a:pt x="328" y="427"/>
                  </a:lnTo>
                  <a:lnTo>
                    <a:pt x="328" y="426"/>
                  </a:lnTo>
                  <a:lnTo>
                    <a:pt x="328" y="422"/>
                  </a:lnTo>
                  <a:lnTo>
                    <a:pt x="328" y="422"/>
                  </a:lnTo>
                  <a:lnTo>
                    <a:pt x="331" y="423"/>
                  </a:lnTo>
                  <a:lnTo>
                    <a:pt x="336" y="424"/>
                  </a:lnTo>
                  <a:lnTo>
                    <a:pt x="339" y="424"/>
                  </a:lnTo>
                  <a:lnTo>
                    <a:pt x="341" y="423"/>
                  </a:lnTo>
                  <a:lnTo>
                    <a:pt x="341" y="422"/>
                  </a:lnTo>
                  <a:lnTo>
                    <a:pt x="340" y="418"/>
                  </a:lnTo>
                  <a:lnTo>
                    <a:pt x="340" y="418"/>
                  </a:lnTo>
                  <a:lnTo>
                    <a:pt x="341" y="416"/>
                  </a:lnTo>
                  <a:lnTo>
                    <a:pt x="340" y="414"/>
                  </a:lnTo>
                  <a:lnTo>
                    <a:pt x="337" y="411"/>
                  </a:lnTo>
                  <a:lnTo>
                    <a:pt x="334" y="409"/>
                  </a:lnTo>
                  <a:lnTo>
                    <a:pt x="328" y="406"/>
                  </a:lnTo>
                  <a:lnTo>
                    <a:pt x="322" y="405"/>
                  </a:lnTo>
                  <a:lnTo>
                    <a:pt x="322" y="405"/>
                  </a:lnTo>
                  <a:lnTo>
                    <a:pt x="317" y="389"/>
                  </a:lnTo>
                  <a:lnTo>
                    <a:pt x="314" y="373"/>
                  </a:lnTo>
                  <a:lnTo>
                    <a:pt x="313" y="357"/>
                  </a:lnTo>
                  <a:lnTo>
                    <a:pt x="313" y="340"/>
                  </a:lnTo>
                  <a:lnTo>
                    <a:pt x="314" y="323"/>
                  </a:lnTo>
                  <a:lnTo>
                    <a:pt x="317" y="308"/>
                  </a:lnTo>
                  <a:lnTo>
                    <a:pt x="320" y="291"/>
                  </a:lnTo>
                  <a:lnTo>
                    <a:pt x="325" y="275"/>
                  </a:lnTo>
                  <a:lnTo>
                    <a:pt x="325" y="275"/>
                  </a:lnTo>
                  <a:lnTo>
                    <a:pt x="328" y="273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33" y="257"/>
                  </a:lnTo>
                  <a:lnTo>
                    <a:pt x="340" y="245"/>
                  </a:lnTo>
                  <a:lnTo>
                    <a:pt x="347" y="233"/>
                  </a:lnTo>
                  <a:lnTo>
                    <a:pt x="355" y="222"/>
                  </a:lnTo>
                  <a:lnTo>
                    <a:pt x="364" y="212"/>
                  </a:lnTo>
                  <a:lnTo>
                    <a:pt x="373" y="204"/>
                  </a:lnTo>
                  <a:lnTo>
                    <a:pt x="383" y="194"/>
                  </a:lnTo>
                  <a:lnTo>
                    <a:pt x="394" y="187"/>
                  </a:lnTo>
                  <a:lnTo>
                    <a:pt x="406" y="180"/>
                  </a:lnTo>
                  <a:lnTo>
                    <a:pt x="418" y="174"/>
                  </a:lnTo>
                  <a:lnTo>
                    <a:pt x="430" y="168"/>
                  </a:lnTo>
                  <a:lnTo>
                    <a:pt x="442" y="163"/>
                  </a:lnTo>
                  <a:lnTo>
                    <a:pt x="469" y="155"/>
                  </a:lnTo>
                  <a:lnTo>
                    <a:pt x="496" y="150"/>
                  </a:lnTo>
                  <a:lnTo>
                    <a:pt x="496" y="150"/>
                  </a:lnTo>
                  <a:lnTo>
                    <a:pt x="512" y="147"/>
                  </a:lnTo>
                  <a:lnTo>
                    <a:pt x="528" y="146"/>
                  </a:lnTo>
                  <a:lnTo>
                    <a:pt x="544" y="146"/>
                  </a:lnTo>
                  <a:lnTo>
                    <a:pt x="560" y="147"/>
                  </a:lnTo>
                  <a:lnTo>
                    <a:pt x="576" y="149"/>
                  </a:lnTo>
                  <a:lnTo>
                    <a:pt x="590" y="151"/>
                  </a:lnTo>
                  <a:lnTo>
                    <a:pt x="606" y="155"/>
                  </a:lnTo>
                  <a:lnTo>
                    <a:pt x="621" y="158"/>
                  </a:lnTo>
                  <a:lnTo>
                    <a:pt x="650" y="169"/>
                  </a:lnTo>
                  <a:lnTo>
                    <a:pt x="680" y="181"/>
                  </a:lnTo>
                  <a:lnTo>
                    <a:pt x="708" y="196"/>
                  </a:lnTo>
                  <a:lnTo>
                    <a:pt x="736" y="211"/>
                  </a:lnTo>
                  <a:lnTo>
                    <a:pt x="736" y="211"/>
                  </a:lnTo>
                  <a:lnTo>
                    <a:pt x="737" y="214"/>
                  </a:lnTo>
                  <a:lnTo>
                    <a:pt x="738" y="215"/>
                  </a:lnTo>
                  <a:lnTo>
                    <a:pt x="741" y="216"/>
                  </a:lnTo>
                  <a:lnTo>
                    <a:pt x="743" y="216"/>
                  </a:lnTo>
                  <a:lnTo>
                    <a:pt x="743" y="216"/>
                  </a:lnTo>
                  <a:lnTo>
                    <a:pt x="777" y="238"/>
                  </a:lnTo>
                  <a:lnTo>
                    <a:pt x="809" y="262"/>
                  </a:lnTo>
                  <a:lnTo>
                    <a:pt x="809" y="262"/>
                  </a:lnTo>
                  <a:lnTo>
                    <a:pt x="809" y="264"/>
                  </a:lnTo>
                  <a:lnTo>
                    <a:pt x="812" y="267"/>
                  </a:lnTo>
                  <a:lnTo>
                    <a:pt x="814" y="268"/>
                  </a:lnTo>
                  <a:lnTo>
                    <a:pt x="818" y="267"/>
                  </a:lnTo>
                  <a:lnTo>
                    <a:pt x="818" y="267"/>
                  </a:lnTo>
                  <a:lnTo>
                    <a:pt x="820" y="268"/>
                  </a:lnTo>
                  <a:lnTo>
                    <a:pt x="824" y="267"/>
                  </a:lnTo>
                  <a:lnTo>
                    <a:pt x="825" y="264"/>
                  </a:lnTo>
                  <a:lnTo>
                    <a:pt x="825" y="263"/>
                  </a:lnTo>
                  <a:lnTo>
                    <a:pt x="825" y="261"/>
                  </a:lnTo>
                  <a:lnTo>
                    <a:pt x="825" y="261"/>
                  </a:lnTo>
                  <a:lnTo>
                    <a:pt x="825" y="256"/>
                  </a:lnTo>
                  <a:lnTo>
                    <a:pt x="824" y="255"/>
                  </a:lnTo>
                  <a:lnTo>
                    <a:pt x="821" y="253"/>
                  </a:lnTo>
                  <a:lnTo>
                    <a:pt x="821" y="253"/>
                  </a:lnTo>
                  <a:lnTo>
                    <a:pt x="825" y="234"/>
                  </a:lnTo>
                  <a:lnTo>
                    <a:pt x="826" y="214"/>
                  </a:lnTo>
                  <a:lnTo>
                    <a:pt x="827" y="194"/>
                  </a:lnTo>
                  <a:lnTo>
                    <a:pt x="828" y="185"/>
                  </a:lnTo>
                  <a:lnTo>
                    <a:pt x="831" y="175"/>
                  </a:lnTo>
                  <a:lnTo>
                    <a:pt x="831" y="175"/>
                  </a:lnTo>
                  <a:lnTo>
                    <a:pt x="833" y="163"/>
                  </a:lnTo>
                  <a:lnTo>
                    <a:pt x="838" y="152"/>
                  </a:lnTo>
                  <a:lnTo>
                    <a:pt x="848" y="130"/>
                  </a:lnTo>
                  <a:lnTo>
                    <a:pt x="860" y="110"/>
                  </a:lnTo>
                  <a:lnTo>
                    <a:pt x="874" y="92"/>
                  </a:lnTo>
                  <a:lnTo>
                    <a:pt x="874" y="92"/>
                  </a:lnTo>
                  <a:lnTo>
                    <a:pt x="891" y="74"/>
                  </a:lnTo>
                  <a:lnTo>
                    <a:pt x="910" y="58"/>
                  </a:lnTo>
                  <a:lnTo>
                    <a:pt x="930" y="44"/>
                  </a:lnTo>
                  <a:lnTo>
                    <a:pt x="950" y="33"/>
                  </a:lnTo>
                  <a:lnTo>
                    <a:pt x="972" y="25"/>
                  </a:lnTo>
                  <a:lnTo>
                    <a:pt x="995" y="18"/>
                  </a:lnTo>
                  <a:lnTo>
                    <a:pt x="1019" y="14"/>
                  </a:lnTo>
                  <a:lnTo>
                    <a:pt x="1044" y="14"/>
                  </a:lnTo>
                  <a:lnTo>
                    <a:pt x="1044" y="14"/>
                  </a:lnTo>
                  <a:lnTo>
                    <a:pt x="1069" y="15"/>
                  </a:lnTo>
                  <a:lnTo>
                    <a:pt x="1094" y="18"/>
                  </a:lnTo>
                  <a:lnTo>
                    <a:pt x="1121" y="23"/>
                  </a:lnTo>
                  <a:lnTo>
                    <a:pt x="1146" y="32"/>
                  </a:lnTo>
                  <a:lnTo>
                    <a:pt x="1170" y="41"/>
                  </a:lnTo>
                  <a:lnTo>
                    <a:pt x="1193" y="53"/>
                  </a:lnTo>
                  <a:lnTo>
                    <a:pt x="1216" y="67"/>
                  </a:lnTo>
                  <a:lnTo>
                    <a:pt x="1237" y="82"/>
                  </a:lnTo>
                  <a:lnTo>
                    <a:pt x="1237" y="82"/>
                  </a:lnTo>
                  <a:lnTo>
                    <a:pt x="1252" y="97"/>
                  </a:lnTo>
                  <a:lnTo>
                    <a:pt x="1267" y="112"/>
                  </a:lnTo>
                  <a:lnTo>
                    <a:pt x="1279" y="130"/>
                  </a:lnTo>
                  <a:lnTo>
                    <a:pt x="1283" y="140"/>
                  </a:lnTo>
                  <a:lnTo>
                    <a:pt x="1288" y="150"/>
                  </a:lnTo>
                  <a:lnTo>
                    <a:pt x="1288" y="150"/>
                  </a:lnTo>
                  <a:lnTo>
                    <a:pt x="1291" y="157"/>
                  </a:lnTo>
                  <a:lnTo>
                    <a:pt x="1293" y="165"/>
                  </a:lnTo>
                  <a:lnTo>
                    <a:pt x="1296" y="175"/>
                  </a:lnTo>
                  <a:lnTo>
                    <a:pt x="1297" y="179"/>
                  </a:lnTo>
                  <a:lnTo>
                    <a:pt x="1299" y="181"/>
                  </a:lnTo>
                  <a:lnTo>
                    <a:pt x="1299" y="181"/>
                  </a:lnTo>
                  <a:lnTo>
                    <a:pt x="1302" y="181"/>
                  </a:lnTo>
                  <a:lnTo>
                    <a:pt x="1303" y="181"/>
                  </a:lnTo>
                  <a:lnTo>
                    <a:pt x="1305" y="180"/>
                  </a:lnTo>
                  <a:lnTo>
                    <a:pt x="1306" y="177"/>
                  </a:lnTo>
                  <a:lnTo>
                    <a:pt x="1306" y="174"/>
                  </a:lnTo>
                  <a:lnTo>
                    <a:pt x="1306" y="174"/>
                  </a:lnTo>
                  <a:lnTo>
                    <a:pt x="1306" y="174"/>
                  </a:lnTo>
                  <a:lnTo>
                    <a:pt x="1306" y="174"/>
                  </a:lnTo>
                  <a:lnTo>
                    <a:pt x="1318" y="168"/>
                  </a:lnTo>
                  <a:lnTo>
                    <a:pt x="1332" y="163"/>
                  </a:lnTo>
                  <a:lnTo>
                    <a:pt x="1344" y="159"/>
                  </a:lnTo>
                  <a:lnTo>
                    <a:pt x="1357" y="157"/>
                  </a:lnTo>
                  <a:lnTo>
                    <a:pt x="1370" y="156"/>
                  </a:lnTo>
                  <a:lnTo>
                    <a:pt x="1385" y="155"/>
                  </a:lnTo>
                  <a:lnTo>
                    <a:pt x="1398" y="155"/>
                  </a:lnTo>
                  <a:lnTo>
                    <a:pt x="1412" y="156"/>
                  </a:lnTo>
                  <a:lnTo>
                    <a:pt x="1426" y="158"/>
                  </a:lnTo>
                  <a:lnTo>
                    <a:pt x="1440" y="161"/>
                  </a:lnTo>
                  <a:lnTo>
                    <a:pt x="1453" y="164"/>
                  </a:lnTo>
                  <a:lnTo>
                    <a:pt x="1468" y="168"/>
                  </a:lnTo>
                  <a:lnTo>
                    <a:pt x="1481" y="173"/>
                  </a:lnTo>
                  <a:lnTo>
                    <a:pt x="1494" y="179"/>
                  </a:lnTo>
                  <a:lnTo>
                    <a:pt x="1521" y="192"/>
                  </a:lnTo>
                  <a:lnTo>
                    <a:pt x="1533" y="199"/>
                  </a:lnTo>
                  <a:lnTo>
                    <a:pt x="1545" y="208"/>
                  </a:lnTo>
                  <a:lnTo>
                    <a:pt x="1556" y="216"/>
                  </a:lnTo>
                  <a:lnTo>
                    <a:pt x="1566" y="226"/>
                  </a:lnTo>
                  <a:lnTo>
                    <a:pt x="1577" y="235"/>
                  </a:lnTo>
                  <a:lnTo>
                    <a:pt x="1587" y="245"/>
                  </a:lnTo>
                  <a:lnTo>
                    <a:pt x="1596" y="256"/>
                  </a:lnTo>
                  <a:lnTo>
                    <a:pt x="1605" y="267"/>
                  </a:lnTo>
                  <a:lnTo>
                    <a:pt x="1612" y="279"/>
                  </a:lnTo>
                  <a:lnTo>
                    <a:pt x="1618" y="291"/>
                  </a:lnTo>
                  <a:lnTo>
                    <a:pt x="1624" y="303"/>
                  </a:lnTo>
                  <a:lnTo>
                    <a:pt x="1629" y="316"/>
                  </a:lnTo>
                  <a:lnTo>
                    <a:pt x="1634" y="328"/>
                  </a:lnTo>
                  <a:lnTo>
                    <a:pt x="1636" y="341"/>
                  </a:lnTo>
                  <a:lnTo>
                    <a:pt x="1637" y="356"/>
                  </a:lnTo>
                  <a:lnTo>
                    <a:pt x="1639" y="369"/>
                  </a:lnTo>
                  <a:lnTo>
                    <a:pt x="1639" y="369"/>
                  </a:lnTo>
                  <a:lnTo>
                    <a:pt x="1637" y="382"/>
                  </a:lnTo>
                  <a:lnTo>
                    <a:pt x="1636" y="395"/>
                  </a:lnTo>
                  <a:lnTo>
                    <a:pt x="1633" y="407"/>
                  </a:lnTo>
                  <a:lnTo>
                    <a:pt x="1629" y="420"/>
                  </a:lnTo>
                  <a:lnTo>
                    <a:pt x="1625" y="430"/>
                  </a:lnTo>
                  <a:lnTo>
                    <a:pt x="1621" y="441"/>
                  </a:lnTo>
                  <a:lnTo>
                    <a:pt x="1608" y="462"/>
                  </a:lnTo>
                  <a:lnTo>
                    <a:pt x="1595" y="482"/>
                  </a:lnTo>
                  <a:lnTo>
                    <a:pt x="1581" y="501"/>
                  </a:lnTo>
                  <a:lnTo>
                    <a:pt x="1566" y="521"/>
                  </a:lnTo>
                  <a:lnTo>
                    <a:pt x="1552" y="542"/>
                  </a:lnTo>
                  <a:lnTo>
                    <a:pt x="1552" y="542"/>
                  </a:lnTo>
                  <a:lnTo>
                    <a:pt x="1550" y="540"/>
                  </a:lnTo>
                  <a:lnTo>
                    <a:pt x="1541" y="535"/>
                  </a:lnTo>
                  <a:lnTo>
                    <a:pt x="1537" y="533"/>
                  </a:lnTo>
                  <a:lnTo>
                    <a:pt x="1534" y="532"/>
                  </a:lnTo>
                  <a:lnTo>
                    <a:pt x="1534" y="532"/>
                  </a:lnTo>
                  <a:lnTo>
                    <a:pt x="1534" y="533"/>
                  </a:lnTo>
                  <a:lnTo>
                    <a:pt x="1535" y="538"/>
                  </a:lnTo>
                  <a:lnTo>
                    <a:pt x="1535" y="538"/>
                  </a:lnTo>
                  <a:lnTo>
                    <a:pt x="1535" y="540"/>
                  </a:lnTo>
                  <a:lnTo>
                    <a:pt x="1536" y="544"/>
                  </a:lnTo>
                  <a:lnTo>
                    <a:pt x="1541" y="551"/>
                  </a:lnTo>
                  <a:lnTo>
                    <a:pt x="1551" y="562"/>
                  </a:lnTo>
                  <a:lnTo>
                    <a:pt x="1551" y="562"/>
                  </a:lnTo>
                  <a:lnTo>
                    <a:pt x="1548" y="563"/>
                  </a:lnTo>
                  <a:lnTo>
                    <a:pt x="1547" y="564"/>
                  </a:lnTo>
                  <a:lnTo>
                    <a:pt x="1547" y="566"/>
                  </a:lnTo>
                  <a:lnTo>
                    <a:pt x="1548" y="568"/>
                  </a:lnTo>
                  <a:lnTo>
                    <a:pt x="1553" y="570"/>
                  </a:lnTo>
                  <a:lnTo>
                    <a:pt x="1558" y="570"/>
                  </a:lnTo>
                  <a:lnTo>
                    <a:pt x="1558" y="570"/>
                  </a:lnTo>
                  <a:lnTo>
                    <a:pt x="1569" y="588"/>
                  </a:lnTo>
                  <a:lnTo>
                    <a:pt x="1580" y="607"/>
                  </a:lnTo>
                  <a:lnTo>
                    <a:pt x="1588" y="628"/>
                  </a:lnTo>
                  <a:lnTo>
                    <a:pt x="1595" y="648"/>
                  </a:lnTo>
                  <a:lnTo>
                    <a:pt x="1601" y="670"/>
                  </a:lnTo>
                  <a:lnTo>
                    <a:pt x="1605" y="692"/>
                  </a:lnTo>
                  <a:lnTo>
                    <a:pt x="1607" y="713"/>
                  </a:lnTo>
                  <a:lnTo>
                    <a:pt x="1607" y="735"/>
                  </a:lnTo>
                  <a:lnTo>
                    <a:pt x="1605" y="757"/>
                  </a:lnTo>
                  <a:lnTo>
                    <a:pt x="1601" y="778"/>
                  </a:lnTo>
                  <a:lnTo>
                    <a:pt x="1594" y="798"/>
                  </a:lnTo>
                  <a:lnTo>
                    <a:pt x="1586" y="817"/>
                  </a:lnTo>
                  <a:lnTo>
                    <a:pt x="1575" y="835"/>
                  </a:lnTo>
                  <a:lnTo>
                    <a:pt x="1568" y="843"/>
                  </a:lnTo>
                  <a:lnTo>
                    <a:pt x="1560" y="852"/>
                  </a:lnTo>
                  <a:lnTo>
                    <a:pt x="1553" y="859"/>
                  </a:lnTo>
                  <a:lnTo>
                    <a:pt x="1545" y="868"/>
                  </a:lnTo>
                  <a:lnTo>
                    <a:pt x="1535" y="874"/>
                  </a:lnTo>
                  <a:lnTo>
                    <a:pt x="1525" y="881"/>
                  </a:lnTo>
                  <a:lnTo>
                    <a:pt x="1525" y="881"/>
                  </a:lnTo>
                  <a:lnTo>
                    <a:pt x="1523" y="880"/>
                  </a:lnTo>
                  <a:lnTo>
                    <a:pt x="1521" y="881"/>
                  </a:lnTo>
                  <a:lnTo>
                    <a:pt x="1518" y="884"/>
                  </a:lnTo>
                  <a:lnTo>
                    <a:pt x="1518" y="884"/>
                  </a:lnTo>
                  <a:lnTo>
                    <a:pt x="1505" y="892"/>
                  </a:lnTo>
                  <a:lnTo>
                    <a:pt x="1493" y="896"/>
                  </a:lnTo>
                  <a:lnTo>
                    <a:pt x="1480" y="902"/>
                  </a:lnTo>
                  <a:lnTo>
                    <a:pt x="1466" y="906"/>
                  </a:lnTo>
                  <a:lnTo>
                    <a:pt x="1453" y="910"/>
                  </a:lnTo>
                  <a:lnTo>
                    <a:pt x="1440" y="912"/>
                  </a:lnTo>
                  <a:lnTo>
                    <a:pt x="1412" y="916"/>
                  </a:lnTo>
                  <a:lnTo>
                    <a:pt x="1386" y="917"/>
                  </a:lnTo>
                  <a:lnTo>
                    <a:pt x="1358" y="916"/>
                  </a:lnTo>
                  <a:lnTo>
                    <a:pt x="1330" y="912"/>
                  </a:lnTo>
                  <a:lnTo>
                    <a:pt x="1303" y="906"/>
                  </a:lnTo>
                  <a:lnTo>
                    <a:pt x="1303" y="906"/>
                  </a:lnTo>
                  <a:lnTo>
                    <a:pt x="1277" y="899"/>
                  </a:lnTo>
                  <a:lnTo>
                    <a:pt x="1253" y="892"/>
                  </a:lnTo>
                  <a:lnTo>
                    <a:pt x="1231" y="883"/>
                  </a:lnTo>
                  <a:lnTo>
                    <a:pt x="1206" y="874"/>
                  </a:lnTo>
                  <a:lnTo>
                    <a:pt x="1206" y="874"/>
                  </a:lnTo>
                  <a:lnTo>
                    <a:pt x="1192" y="865"/>
                  </a:lnTo>
                  <a:lnTo>
                    <a:pt x="1170" y="852"/>
                  </a:lnTo>
                  <a:lnTo>
                    <a:pt x="1158" y="846"/>
                  </a:lnTo>
                  <a:lnTo>
                    <a:pt x="1147" y="841"/>
                  </a:lnTo>
                  <a:lnTo>
                    <a:pt x="1139" y="839"/>
                  </a:lnTo>
                  <a:lnTo>
                    <a:pt x="1135" y="839"/>
                  </a:lnTo>
                  <a:lnTo>
                    <a:pt x="1133" y="839"/>
                  </a:lnTo>
                  <a:lnTo>
                    <a:pt x="1133" y="839"/>
                  </a:lnTo>
                  <a:lnTo>
                    <a:pt x="1132" y="835"/>
                  </a:lnTo>
                  <a:lnTo>
                    <a:pt x="1129" y="834"/>
                  </a:lnTo>
                  <a:lnTo>
                    <a:pt x="1127" y="836"/>
                  </a:lnTo>
                  <a:lnTo>
                    <a:pt x="1125" y="839"/>
                  </a:lnTo>
                  <a:lnTo>
                    <a:pt x="1120" y="846"/>
                  </a:lnTo>
                  <a:lnTo>
                    <a:pt x="1119" y="848"/>
                  </a:lnTo>
                  <a:lnTo>
                    <a:pt x="1119" y="848"/>
                  </a:lnTo>
                  <a:lnTo>
                    <a:pt x="1108" y="864"/>
                  </a:lnTo>
                  <a:lnTo>
                    <a:pt x="1097" y="877"/>
                  </a:lnTo>
                  <a:lnTo>
                    <a:pt x="1085" y="890"/>
                  </a:lnTo>
                  <a:lnTo>
                    <a:pt x="1072" y="902"/>
                  </a:lnTo>
                  <a:lnTo>
                    <a:pt x="1072" y="902"/>
                  </a:lnTo>
                  <a:lnTo>
                    <a:pt x="1067" y="904"/>
                  </a:lnTo>
                  <a:lnTo>
                    <a:pt x="1067" y="905"/>
                  </a:lnTo>
                  <a:lnTo>
                    <a:pt x="1066" y="907"/>
                  </a:lnTo>
                  <a:lnTo>
                    <a:pt x="1066" y="907"/>
                  </a:lnTo>
                  <a:lnTo>
                    <a:pt x="1040" y="927"/>
                  </a:lnTo>
                  <a:lnTo>
                    <a:pt x="1015" y="945"/>
                  </a:lnTo>
                  <a:lnTo>
                    <a:pt x="989" y="960"/>
                  </a:lnTo>
                  <a:lnTo>
                    <a:pt x="962" y="975"/>
                  </a:lnTo>
                  <a:lnTo>
                    <a:pt x="936" y="987"/>
                  </a:lnTo>
                  <a:lnTo>
                    <a:pt x="908" y="996"/>
                  </a:lnTo>
                  <a:lnTo>
                    <a:pt x="879" y="1005"/>
                  </a:lnTo>
                  <a:lnTo>
                    <a:pt x="850" y="1012"/>
                  </a:lnTo>
                  <a:lnTo>
                    <a:pt x="821" y="1017"/>
                  </a:lnTo>
                  <a:lnTo>
                    <a:pt x="792" y="1020"/>
                  </a:lnTo>
                  <a:lnTo>
                    <a:pt x="762" y="1023"/>
                  </a:lnTo>
                  <a:lnTo>
                    <a:pt x="732" y="1024"/>
                  </a:lnTo>
                  <a:lnTo>
                    <a:pt x="702" y="1023"/>
                  </a:lnTo>
                  <a:lnTo>
                    <a:pt x="672" y="1022"/>
                  </a:lnTo>
                  <a:lnTo>
                    <a:pt x="641" y="1019"/>
                  </a:lnTo>
                  <a:lnTo>
                    <a:pt x="611" y="1016"/>
                  </a:lnTo>
                  <a:lnTo>
                    <a:pt x="611" y="1016"/>
                  </a:lnTo>
                  <a:lnTo>
                    <a:pt x="568" y="1008"/>
                  </a:lnTo>
                  <a:lnTo>
                    <a:pt x="546" y="1004"/>
                  </a:lnTo>
                  <a:lnTo>
                    <a:pt x="524" y="998"/>
                  </a:lnTo>
                  <a:lnTo>
                    <a:pt x="502" y="992"/>
                  </a:lnTo>
                  <a:lnTo>
                    <a:pt x="481" y="983"/>
                  </a:lnTo>
                  <a:lnTo>
                    <a:pt x="460" y="975"/>
                  </a:lnTo>
                  <a:lnTo>
                    <a:pt x="441" y="964"/>
                  </a:lnTo>
                  <a:lnTo>
                    <a:pt x="422" y="953"/>
                  </a:lnTo>
                  <a:lnTo>
                    <a:pt x="405" y="940"/>
                  </a:lnTo>
                  <a:lnTo>
                    <a:pt x="390" y="925"/>
                  </a:lnTo>
                  <a:lnTo>
                    <a:pt x="383" y="917"/>
                  </a:lnTo>
                  <a:lnTo>
                    <a:pt x="377" y="908"/>
                  </a:lnTo>
                  <a:lnTo>
                    <a:pt x="372" y="899"/>
                  </a:lnTo>
                  <a:lnTo>
                    <a:pt x="367" y="890"/>
                  </a:lnTo>
                  <a:lnTo>
                    <a:pt x="363" y="881"/>
                  </a:lnTo>
                  <a:lnTo>
                    <a:pt x="359" y="870"/>
                  </a:lnTo>
                  <a:lnTo>
                    <a:pt x="357" y="859"/>
                  </a:lnTo>
                  <a:lnTo>
                    <a:pt x="354" y="848"/>
                  </a:lnTo>
                  <a:lnTo>
                    <a:pt x="353" y="836"/>
                  </a:lnTo>
                  <a:lnTo>
                    <a:pt x="353" y="824"/>
                  </a:lnTo>
                  <a:lnTo>
                    <a:pt x="353" y="824"/>
                  </a:lnTo>
                  <a:lnTo>
                    <a:pt x="357" y="823"/>
                  </a:lnTo>
                  <a:lnTo>
                    <a:pt x="359" y="822"/>
                  </a:lnTo>
                  <a:lnTo>
                    <a:pt x="360" y="819"/>
                  </a:lnTo>
                  <a:lnTo>
                    <a:pt x="359" y="817"/>
                  </a:lnTo>
                  <a:lnTo>
                    <a:pt x="359" y="817"/>
                  </a:lnTo>
                  <a:lnTo>
                    <a:pt x="360" y="815"/>
                  </a:lnTo>
                  <a:lnTo>
                    <a:pt x="359" y="813"/>
                  </a:lnTo>
                  <a:lnTo>
                    <a:pt x="355" y="811"/>
                  </a:lnTo>
                  <a:lnTo>
                    <a:pt x="349" y="809"/>
                  </a:lnTo>
                  <a:lnTo>
                    <a:pt x="342" y="807"/>
                  </a:lnTo>
                  <a:lnTo>
                    <a:pt x="325" y="806"/>
                  </a:lnTo>
                  <a:lnTo>
                    <a:pt x="316" y="806"/>
                  </a:lnTo>
                  <a:lnTo>
                    <a:pt x="316" y="806"/>
                  </a:lnTo>
                  <a:lnTo>
                    <a:pt x="296" y="804"/>
                  </a:lnTo>
                  <a:lnTo>
                    <a:pt x="278" y="799"/>
                  </a:lnTo>
                  <a:lnTo>
                    <a:pt x="260" y="794"/>
                  </a:lnTo>
                  <a:lnTo>
                    <a:pt x="242" y="788"/>
                  </a:lnTo>
                  <a:lnTo>
                    <a:pt x="242" y="788"/>
                  </a:lnTo>
                  <a:lnTo>
                    <a:pt x="225" y="781"/>
                  </a:lnTo>
                  <a:lnTo>
                    <a:pt x="209" y="774"/>
                  </a:lnTo>
                  <a:lnTo>
                    <a:pt x="192" y="765"/>
                  </a:lnTo>
                  <a:lnTo>
                    <a:pt x="177" y="754"/>
                  </a:lnTo>
                  <a:lnTo>
                    <a:pt x="162" y="743"/>
                  </a:lnTo>
                  <a:lnTo>
                    <a:pt x="148" y="731"/>
                  </a:lnTo>
                  <a:lnTo>
                    <a:pt x="136" y="718"/>
                  </a:lnTo>
                  <a:lnTo>
                    <a:pt x="125" y="704"/>
                  </a:lnTo>
                  <a:lnTo>
                    <a:pt x="125" y="704"/>
                  </a:lnTo>
                  <a:lnTo>
                    <a:pt x="124" y="701"/>
                  </a:lnTo>
                  <a:lnTo>
                    <a:pt x="124" y="701"/>
                  </a:lnTo>
                  <a:lnTo>
                    <a:pt x="115" y="686"/>
                  </a:lnTo>
                  <a:lnTo>
                    <a:pt x="107" y="669"/>
                  </a:lnTo>
                  <a:lnTo>
                    <a:pt x="104" y="652"/>
                  </a:lnTo>
                  <a:lnTo>
                    <a:pt x="101" y="635"/>
                  </a:lnTo>
                  <a:lnTo>
                    <a:pt x="100" y="619"/>
                  </a:lnTo>
                  <a:lnTo>
                    <a:pt x="103" y="603"/>
                  </a:lnTo>
                  <a:lnTo>
                    <a:pt x="105" y="586"/>
                  </a:lnTo>
                  <a:lnTo>
                    <a:pt x="110" y="570"/>
                  </a:lnTo>
                  <a:lnTo>
                    <a:pt x="117" y="554"/>
                  </a:lnTo>
                  <a:lnTo>
                    <a:pt x="124" y="539"/>
                  </a:lnTo>
                  <a:lnTo>
                    <a:pt x="133" y="523"/>
                  </a:lnTo>
                  <a:lnTo>
                    <a:pt x="144" y="510"/>
                  </a:lnTo>
                  <a:lnTo>
                    <a:pt x="154" y="495"/>
                  </a:lnTo>
                  <a:lnTo>
                    <a:pt x="166" y="482"/>
                  </a:lnTo>
                  <a:lnTo>
                    <a:pt x="178" y="470"/>
                  </a:lnTo>
                  <a:lnTo>
                    <a:pt x="192" y="459"/>
                  </a:lnTo>
                  <a:lnTo>
                    <a:pt x="192" y="459"/>
                  </a:lnTo>
                  <a:close/>
                  <a:moveTo>
                    <a:pt x="1566" y="542"/>
                  </a:moveTo>
                  <a:lnTo>
                    <a:pt x="1566" y="542"/>
                  </a:lnTo>
                  <a:lnTo>
                    <a:pt x="1563" y="558"/>
                  </a:lnTo>
                  <a:lnTo>
                    <a:pt x="1563" y="558"/>
                  </a:lnTo>
                  <a:lnTo>
                    <a:pt x="1559" y="553"/>
                  </a:lnTo>
                  <a:lnTo>
                    <a:pt x="1559" y="553"/>
                  </a:lnTo>
                  <a:lnTo>
                    <a:pt x="1566" y="542"/>
                  </a:lnTo>
                  <a:lnTo>
                    <a:pt x="1566" y="542"/>
                  </a:lnTo>
                  <a:close/>
                  <a:moveTo>
                    <a:pt x="144" y="482"/>
                  </a:moveTo>
                  <a:lnTo>
                    <a:pt x="144" y="482"/>
                  </a:lnTo>
                  <a:lnTo>
                    <a:pt x="153" y="477"/>
                  </a:lnTo>
                  <a:lnTo>
                    <a:pt x="153" y="477"/>
                  </a:lnTo>
                  <a:lnTo>
                    <a:pt x="139" y="493"/>
                  </a:lnTo>
                  <a:lnTo>
                    <a:pt x="139" y="493"/>
                  </a:lnTo>
                  <a:lnTo>
                    <a:pt x="136" y="493"/>
                  </a:lnTo>
                  <a:lnTo>
                    <a:pt x="134" y="493"/>
                  </a:lnTo>
                  <a:lnTo>
                    <a:pt x="127" y="497"/>
                  </a:lnTo>
                  <a:lnTo>
                    <a:pt x="116" y="504"/>
                  </a:lnTo>
                  <a:lnTo>
                    <a:pt x="116" y="504"/>
                  </a:lnTo>
                  <a:lnTo>
                    <a:pt x="144" y="482"/>
                  </a:lnTo>
                  <a:lnTo>
                    <a:pt x="144" y="482"/>
                  </a:lnTo>
                  <a:close/>
                  <a:moveTo>
                    <a:pt x="110" y="524"/>
                  </a:moveTo>
                  <a:lnTo>
                    <a:pt x="110" y="524"/>
                  </a:lnTo>
                  <a:lnTo>
                    <a:pt x="110" y="524"/>
                  </a:lnTo>
                  <a:lnTo>
                    <a:pt x="110" y="524"/>
                  </a:lnTo>
                  <a:lnTo>
                    <a:pt x="124" y="512"/>
                  </a:lnTo>
                  <a:lnTo>
                    <a:pt x="124" y="512"/>
                  </a:lnTo>
                  <a:lnTo>
                    <a:pt x="118" y="522"/>
                  </a:lnTo>
                  <a:lnTo>
                    <a:pt x="112" y="533"/>
                  </a:lnTo>
                  <a:lnTo>
                    <a:pt x="104" y="554"/>
                  </a:lnTo>
                  <a:lnTo>
                    <a:pt x="104" y="554"/>
                  </a:lnTo>
                  <a:lnTo>
                    <a:pt x="103" y="553"/>
                  </a:lnTo>
                  <a:lnTo>
                    <a:pt x="101" y="552"/>
                  </a:lnTo>
                  <a:lnTo>
                    <a:pt x="98" y="551"/>
                  </a:lnTo>
                  <a:lnTo>
                    <a:pt x="93" y="552"/>
                  </a:lnTo>
                  <a:lnTo>
                    <a:pt x="87" y="553"/>
                  </a:lnTo>
                  <a:lnTo>
                    <a:pt x="76" y="559"/>
                  </a:lnTo>
                  <a:lnTo>
                    <a:pt x="70" y="562"/>
                  </a:lnTo>
                  <a:lnTo>
                    <a:pt x="70" y="562"/>
                  </a:lnTo>
                  <a:lnTo>
                    <a:pt x="80" y="556"/>
                  </a:lnTo>
                  <a:lnTo>
                    <a:pt x="95" y="545"/>
                  </a:lnTo>
                  <a:lnTo>
                    <a:pt x="101" y="539"/>
                  </a:lnTo>
                  <a:lnTo>
                    <a:pt x="107" y="533"/>
                  </a:lnTo>
                  <a:lnTo>
                    <a:pt x="111" y="528"/>
                  </a:lnTo>
                  <a:lnTo>
                    <a:pt x="111" y="527"/>
                  </a:lnTo>
                  <a:lnTo>
                    <a:pt x="110" y="524"/>
                  </a:lnTo>
                  <a:lnTo>
                    <a:pt x="110" y="524"/>
                  </a:lnTo>
                  <a:close/>
                  <a:moveTo>
                    <a:pt x="70" y="536"/>
                  </a:moveTo>
                  <a:lnTo>
                    <a:pt x="70" y="536"/>
                  </a:lnTo>
                  <a:lnTo>
                    <a:pt x="77" y="535"/>
                  </a:lnTo>
                  <a:lnTo>
                    <a:pt x="85" y="532"/>
                  </a:lnTo>
                  <a:lnTo>
                    <a:pt x="85" y="532"/>
                  </a:lnTo>
                  <a:lnTo>
                    <a:pt x="65" y="546"/>
                  </a:lnTo>
                  <a:lnTo>
                    <a:pt x="48" y="560"/>
                  </a:lnTo>
                  <a:lnTo>
                    <a:pt x="48" y="560"/>
                  </a:lnTo>
                  <a:lnTo>
                    <a:pt x="58" y="548"/>
                  </a:lnTo>
                  <a:lnTo>
                    <a:pt x="70" y="536"/>
                  </a:lnTo>
                  <a:lnTo>
                    <a:pt x="70" y="536"/>
                  </a:lnTo>
                  <a:close/>
                  <a:moveTo>
                    <a:pt x="28" y="594"/>
                  </a:moveTo>
                  <a:lnTo>
                    <a:pt x="28" y="594"/>
                  </a:lnTo>
                  <a:lnTo>
                    <a:pt x="65" y="575"/>
                  </a:lnTo>
                  <a:lnTo>
                    <a:pt x="65" y="575"/>
                  </a:lnTo>
                  <a:lnTo>
                    <a:pt x="23" y="604"/>
                  </a:lnTo>
                  <a:lnTo>
                    <a:pt x="23" y="604"/>
                  </a:lnTo>
                  <a:lnTo>
                    <a:pt x="28" y="594"/>
                  </a:lnTo>
                  <a:lnTo>
                    <a:pt x="28" y="594"/>
                  </a:lnTo>
                  <a:close/>
                  <a:moveTo>
                    <a:pt x="17" y="619"/>
                  </a:moveTo>
                  <a:lnTo>
                    <a:pt x="17" y="619"/>
                  </a:lnTo>
                  <a:lnTo>
                    <a:pt x="38" y="610"/>
                  </a:lnTo>
                  <a:lnTo>
                    <a:pt x="58" y="600"/>
                  </a:lnTo>
                  <a:lnTo>
                    <a:pt x="58" y="600"/>
                  </a:lnTo>
                  <a:lnTo>
                    <a:pt x="36" y="615"/>
                  </a:lnTo>
                  <a:lnTo>
                    <a:pt x="15" y="630"/>
                  </a:lnTo>
                  <a:lnTo>
                    <a:pt x="15" y="630"/>
                  </a:lnTo>
                  <a:lnTo>
                    <a:pt x="17" y="619"/>
                  </a:lnTo>
                  <a:lnTo>
                    <a:pt x="17" y="619"/>
                  </a:lnTo>
                  <a:close/>
                  <a:moveTo>
                    <a:pt x="12" y="647"/>
                  </a:moveTo>
                  <a:lnTo>
                    <a:pt x="12" y="647"/>
                  </a:lnTo>
                  <a:lnTo>
                    <a:pt x="27" y="641"/>
                  </a:lnTo>
                  <a:lnTo>
                    <a:pt x="27" y="641"/>
                  </a:lnTo>
                  <a:lnTo>
                    <a:pt x="11" y="653"/>
                  </a:lnTo>
                  <a:lnTo>
                    <a:pt x="11" y="653"/>
                  </a:lnTo>
                  <a:lnTo>
                    <a:pt x="12" y="647"/>
                  </a:lnTo>
                  <a:lnTo>
                    <a:pt x="12" y="647"/>
                  </a:lnTo>
                  <a:close/>
                  <a:moveTo>
                    <a:pt x="27" y="663"/>
                  </a:moveTo>
                  <a:lnTo>
                    <a:pt x="27" y="663"/>
                  </a:lnTo>
                  <a:lnTo>
                    <a:pt x="16" y="672"/>
                  </a:lnTo>
                  <a:lnTo>
                    <a:pt x="11" y="678"/>
                  </a:lnTo>
                  <a:lnTo>
                    <a:pt x="10" y="682"/>
                  </a:lnTo>
                  <a:lnTo>
                    <a:pt x="11" y="684"/>
                  </a:lnTo>
                  <a:lnTo>
                    <a:pt x="11" y="684"/>
                  </a:lnTo>
                  <a:lnTo>
                    <a:pt x="14" y="687"/>
                  </a:lnTo>
                  <a:lnTo>
                    <a:pt x="16" y="687"/>
                  </a:lnTo>
                  <a:lnTo>
                    <a:pt x="22" y="684"/>
                  </a:lnTo>
                  <a:lnTo>
                    <a:pt x="22" y="684"/>
                  </a:lnTo>
                  <a:lnTo>
                    <a:pt x="11" y="695"/>
                  </a:lnTo>
                  <a:lnTo>
                    <a:pt x="11" y="695"/>
                  </a:lnTo>
                  <a:lnTo>
                    <a:pt x="10" y="682"/>
                  </a:lnTo>
                  <a:lnTo>
                    <a:pt x="10" y="668"/>
                  </a:lnTo>
                  <a:lnTo>
                    <a:pt x="10" y="668"/>
                  </a:lnTo>
                  <a:lnTo>
                    <a:pt x="18" y="665"/>
                  </a:lnTo>
                  <a:lnTo>
                    <a:pt x="27" y="663"/>
                  </a:lnTo>
                  <a:lnTo>
                    <a:pt x="27" y="663"/>
                  </a:ln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5" name="Google Shape;3095;p26"/>
            <p:cNvSpPr/>
            <p:nvPr/>
          </p:nvSpPr>
          <p:spPr>
            <a:xfrm>
              <a:off x="4902860" y="3069955"/>
              <a:ext cx="888038" cy="507497"/>
            </a:xfrm>
            <a:custGeom>
              <a:avLst/>
              <a:gdLst/>
              <a:ahLst/>
              <a:cxnLst/>
              <a:rect l="l" t="t" r="r" b="b"/>
              <a:pathLst>
                <a:path w="443" h="278" extrusionOk="0">
                  <a:moveTo>
                    <a:pt x="417" y="172"/>
                  </a:moveTo>
                  <a:lnTo>
                    <a:pt x="417" y="172"/>
                  </a:lnTo>
                  <a:lnTo>
                    <a:pt x="428" y="162"/>
                  </a:lnTo>
                  <a:lnTo>
                    <a:pt x="432" y="156"/>
                  </a:lnTo>
                  <a:lnTo>
                    <a:pt x="437" y="150"/>
                  </a:lnTo>
                  <a:lnTo>
                    <a:pt x="439" y="144"/>
                  </a:lnTo>
                  <a:lnTo>
                    <a:pt x="441" y="137"/>
                  </a:lnTo>
                  <a:lnTo>
                    <a:pt x="443" y="131"/>
                  </a:lnTo>
                  <a:lnTo>
                    <a:pt x="443" y="123"/>
                  </a:lnTo>
                  <a:lnTo>
                    <a:pt x="443" y="123"/>
                  </a:lnTo>
                  <a:lnTo>
                    <a:pt x="443" y="112"/>
                  </a:lnTo>
                  <a:lnTo>
                    <a:pt x="441" y="101"/>
                  </a:lnTo>
                  <a:lnTo>
                    <a:pt x="438" y="91"/>
                  </a:lnTo>
                  <a:lnTo>
                    <a:pt x="434" y="82"/>
                  </a:lnTo>
                  <a:lnTo>
                    <a:pt x="428" y="72"/>
                  </a:lnTo>
                  <a:lnTo>
                    <a:pt x="422" y="62"/>
                  </a:lnTo>
                  <a:lnTo>
                    <a:pt x="415" y="54"/>
                  </a:lnTo>
                  <a:lnTo>
                    <a:pt x="407" y="46"/>
                  </a:lnTo>
                  <a:lnTo>
                    <a:pt x="398" y="38"/>
                  </a:lnTo>
                  <a:lnTo>
                    <a:pt x="389" y="31"/>
                  </a:lnTo>
                  <a:lnTo>
                    <a:pt x="379" y="25"/>
                  </a:lnTo>
                  <a:lnTo>
                    <a:pt x="368" y="19"/>
                  </a:lnTo>
                  <a:lnTo>
                    <a:pt x="349" y="11"/>
                  </a:lnTo>
                  <a:lnTo>
                    <a:pt x="338" y="7"/>
                  </a:lnTo>
                  <a:lnTo>
                    <a:pt x="328" y="5"/>
                  </a:lnTo>
                  <a:lnTo>
                    <a:pt x="328" y="5"/>
                  </a:lnTo>
                  <a:lnTo>
                    <a:pt x="305" y="1"/>
                  </a:lnTo>
                  <a:lnTo>
                    <a:pt x="283" y="0"/>
                  </a:lnTo>
                  <a:lnTo>
                    <a:pt x="260" y="1"/>
                  </a:lnTo>
                  <a:lnTo>
                    <a:pt x="237" y="3"/>
                  </a:lnTo>
                  <a:lnTo>
                    <a:pt x="237" y="3"/>
                  </a:lnTo>
                  <a:lnTo>
                    <a:pt x="218" y="7"/>
                  </a:lnTo>
                  <a:lnTo>
                    <a:pt x="185" y="15"/>
                  </a:lnTo>
                  <a:lnTo>
                    <a:pt x="169" y="19"/>
                  </a:lnTo>
                  <a:lnTo>
                    <a:pt x="157" y="24"/>
                  </a:lnTo>
                  <a:lnTo>
                    <a:pt x="149" y="29"/>
                  </a:lnTo>
                  <a:lnTo>
                    <a:pt x="147" y="31"/>
                  </a:lnTo>
                  <a:lnTo>
                    <a:pt x="147" y="32"/>
                  </a:lnTo>
                  <a:lnTo>
                    <a:pt x="147" y="32"/>
                  </a:lnTo>
                  <a:lnTo>
                    <a:pt x="147" y="35"/>
                  </a:lnTo>
                  <a:lnTo>
                    <a:pt x="147" y="37"/>
                  </a:lnTo>
                  <a:lnTo>
                    <a:pt x="148" y="38"/>
                  </a:lnTo>
                  <a:lnTo>
                    <a:pt x="150" y="40"/>
                  </a:lnTo>
                  <a:lnTo>
                    <a:pt x="150" y="40"/>
                  </a:lnTo>
                  <a:lnTo>
                    <a:pt x="136" y="44"/>
                  </a:lnTo>
                  <a:lnTo>
                    <a:pt x="121" y="50"/>
                  </a:lnTo>
                  <a:lnTo>
                    <a:pt x="107" y="56"/>
                  </a:lnTo>
                  <a:lnTo>
                    <a:pt x="92" y="65"/>
                  </a:lnTo>
                  <a:lnTo>
                    <a:pt x="79" y="73"/>
                  </a:lnTo>
                  <a:lnTo>
                    <a:pt x="67" y="84"/>
                  </a:lnTo>
                  <a:lnTo>
                    <a:pt x="56" y="96"/>
                  </a:lnTo>
                  <a:lnTo>
                    <a:pt x="53" y="102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5" y="112"/>
                  </a:lnTo>
                  <a:lnTo>
                    <a:pt x="42" y="117"/>
                  </a:lnTo>
                  <a:lnTo>
                    <a:pt x="35" y="125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18" y="154"/>
                  </a:lnTo>
                  <a:lnTo>
                    <a:pt x="7" y="171"/>
                  </a:lnTo>
                  <a:lnTo>
                    <a:pt x="3" y="180"/>
                  </a:lnTo>
                  <a:lnTo>
                    <a:pt x="0" y="186"/>
                  </a:lnTo>
                  <a:lnTo>
                    <a:pt x="0" y="191"/>
                  </a:lnTo>
                  <a:lnTo>
                    <a:pt x="1" y="193"/>
                  </a:lnTo>
                  <a:lnTo>
                    <a:pt x="3" y="191"/>
                  </a:lnTo>
                  <a:lnTo>
                    <a:pt x="3" y="191"/>
                  </a:lnTo>
                  <a:lnTo>
                    <a:pt x="3" y="201"/>
                  </a:lnTo>
                  <a:lnTo>
                    <a:pt x="5" y="209"/>
                  </a:lnTo>
                  <a:lnTo>
                    <a:pt x="8" y="217"/>
                  </a:lnTo>
                  <a:lnTo>
                    <a:pt x="12" y="224"/>
                  </a:lnTo>
                  <a:lnTo>
                    <a:pt x="18" y="230"/>
                  </a:lnTo>
                  <a:lnTo>
                    <a:pt x="24" y="235"/>
                  </a:lnTo>
                  <a:lnTo>
                    <a:pt x="31" y="239"/>
                  </a:lnTo>
                  <a:lnTo>
                    <a:pt x="39" y="244"/>
                  </a:lnTo>
                  <a:lnTo>
                    <a:pt x="39" y="244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5" y="253"/>
                  </a:lnTo>
                  <a:lnTo>
                    <a:pt x="35" y="255"/>
                  </a:lnTo>
                  <a:lnTo>
                    <a:pt x="38" y="255"/>
                  </a:lnTo>
                  <a:lnTo>
                    <a:pt x="42" y="255"/>
                  </a:lnTo>
                  <a:lnTo>
                    <a:pt x="50" y="253"/>
                  </a:lnTo>
                  <a:lnTo>
                    <a:pt x="56" y="250"/>
                  </a:lnTo>
                  <a:lnTo>
                    <a:pt x="56" y="250"/>
                  </a:lnTo>
                  <a:lnTo>
                    <a:pt x="70" y="254"/>
                  </a:lnTo>
                  <a:lnTo>
                    <a:pt x="85" y="258"/>
                  </a:lnTo>
                  <a:lnTo>
                    <a:pt x="116" y="261"/>
                  </a:lnTo>
                  <a:lnTo>
                    <a:pt x="148" y="265"/>
                  </a:lnTo>
                  <a:lnTo>
                    <a:pt x="175" y="266"/>
                  </a:lnTo>
                  <a:lnTo>
                    <a:pt x="175" y="266"/>
                  </a:lnTo>
                  <a:lnTo>
                    <a:pt x="175" y="270"/>
                  </a:lnTo>
                  <a:lnTo>
                    <a:pt x="177" y="271"/>
                  </a:lnTo>
                  <a:lnTo>
                    <a:pt x="179" y="271"/>
                  </a:lnTo>
                  <a:lnTo>
                    <a:pt x="181" y="271"/>
                  </a:lnTo>
                  <a:lnTo>
                    <a:pt x="186" y="268"/>
                  </a:lnTo>
                  <a:lnTo>
                    <a:pt x="190" y="267"/>
                  </a:lnTo>
                  <a:lnTo>
                    <a:pt x="190" y="267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6" y="273"/>
                  </a:lnTo>
                  <a:lnTo>
                    <a:pt x="206" y="277"/>
                  </a:lnTo>
                  <a:lnTo>
                    <a:pt x="208" y="278"/>
                  </a:lnTo>
                  <a:lnTo>
                    <a:pt x="212" y="278"/>
                  </a:lnTo>
                  <a:lnTo>
                    <a:pt x="220" y="273"/>
                  </a:lnTo>
                  <a:lnTo>
                    <a:pt x="227" y="268"/>
                  </a:lnTo>
                  <a:lnTo>
                    <a:pt x="227" y="268"/>
                  </a:lnTo>
                  <a:lnTo>
                    <a:pt x="239" y="270"/>
                  </a:lnTo>
                  <a:lnTo>
                    <a:pt x="239" y="270"/>
                  </a:lnTo>
                  <a:lnTo>
                    <a:pt x="242" y="272"/>
                  </a:lnTo>
                  <a:lnTo>
                    <a:pt x="244" y="272"/>
                  </a:lnTo>
                  <a:lnTo>
                    <a:pt x="248" y="271"/>
                  </a:lnTo>
                  <a:lnTo>
                    <a:pt x="250" y="270"/>
                  </a:lnTo>
                  <a:lnTo>
                    <a:pt x="250" y="270"/>
                  </a:lnTo>
                  <a:lnTo>
                    <a:pt x="277" y="270"/>
                  </a:lnTo>
                  <a:lnTo>
                    <a:pt x="305" y="270"/>
                  </a:lnTo>
                  <a:lnTo>
                    <a:pt x="319" y="267"/>
                  </a:lnTo>
                  <a:lnTo>
                    <a:pt x="333" y="265"/>
                  </a:lnTo>
                  <a:lnTo>
                    <a:pt x="345" y="261"/>
                  </a:lnTo>
                  <a:lnTo>
                    <a:pt x="358" y="255"/>
                  </a:lnTo>
                  <a:lnTo>
                    <a:pt x="358" y="255"/>
                  </a:lnTo>
                  <a:lnTo>
                    <a:pt x="369" y="249"/>
                  </a:lnTo>
                  <a:lnTo>
                    <a:pt x="380" y="241"/>
                  </a:lnTo>
                  <a:lnTo>
                    <a:pt x="389" y="231"/>
                  </a:lnTo>
                  <a:lnTo>
                    <a:pt x="396" y="220"/>
                  </a:lnTo>
                  <a:lnTo>
                    <a:pt x="402" y="208"/>
                  </a:lnTo>
                  <a:lnTo>
                    <a:pt x="408" y="196"/>
                  </a:lnTo>
                  <a:lnTo>
                    <a:pt x="417" y="172"/>
                  </a:lnTo>
                  <a:lnTo>
                    <a:pt x="417" y="172"/>
                  </a:lnTo>
                  <a:close/>
                  <a:moveTo>
                    <a:pt x="129" y="62"/>
                  </a:moveTo>
                  <a:lnTo>
                    <a:pt x="129" y="62"/>
                  </a:lnTo>
                  <a:lnTo>
                    <a:pt x="145" y="58"/>
                  </a:lnTo>
                  <a:lnTo>
                    <a:pt x="173" y="50"/>
                  </a:lnTo>
                  <a:lnTo>
                    <a:pt x="198" y="42"/>
                  </a:lnTo>
                  <a:lnTo>
                    <a:pt x="206" y="40"/>
                  </a:lnTo>
                  <a:lnTo>
                    <a:pt x="208" y="38"/>
                  </a:lnTo>
                  <a:lnTo>
                    <a:pt x="208" y="37"/>
                  </a:lnTo>
                  <a:lnTo>
                    <a:pt x="208" y="37"/>
                  </a:lnTo>
                  <a:lnTo>
                    <a:pt x="209" y="35"/>
                  </a:lnTo>
                  <a:lnTo>
                    <a:pt x="208" y="34"/>
                  </a:lnTo>
                  <a:lnTo>
                    <a:pt x="207" y="32"/>
                  </a:lnTo>
                  <a:lnTo>
                    <a:pt x="204" y="31"/>
                  </a:lnTo>
                  <a:lnTo>
                    <a:pt x="197" y="31"/>
                  </a:lnTo>
                  <a:lnTo>
                    <a:pt x="189" y="32"/>
                  </a:lnTo>
                  <a:lnTo>
                    <a:pt x="171" y="35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5" y="30"/>
                  </a:lnTo>
                  <a:lnTo>
                    <a:pt x="209" y="24"/>
                  </a:lnTo>
                  <a:lnTo>
                    <a:pt x="231" y="19"/>
                  </a:lnTo>
                  <a:lnTo>
                    <a:pt x="252" y="17"/>
                  </a:lnTo>
                  <a:lnTo>
                    <a:pt x="273" y="15"/>
                  </a:lnTo>
                  <a:lnTo>
                    <a:pt x="292" y="15"/>
                  </a:lnTo>
                  <a:lnTo>
                    <a:pt x="310" y="17"/>
                  </a:lnTo>
                  <a:lnTo>
                    <a:pt x="327" y="19"/>
                  </a:lnTo>
                  <a:lnTo>
                    <a:pt x="343" y="24"/>
                  </a:lnTo>
                  <a:lnTo>
                    <a:pt x="358" y="29"/>
                  </a:lnTo>
                  <a:lnTo>
                    <a:pt x="372" y="36"/>
                  </a:lnTo>
                  <a:lnTo>
                    <a:pt x="385" y="44"/>
                  </a:lnTo>
                  <a:lnTo>
                    <a:pt x="396" y="55"/>
                  </a:lnTo>
                  <a:lnTo>
                    <a:pt x="407" y="66"/>
                  </a:lnTo>
                  <a:lnTo>
                    <a:pt x="416" y="79"/>
                  </a:lnTo>
                  <a:lnTo>
                    <a:pt x="425" y="94"/>
                  </a:lnTo>
                  <a:lnTo>
                    <a:pt x="425" y="94"/>
                  </a:lnTo>
                  <a:lnTo>
                    <a:pt x="428" y="101"/>
                  </a:lnTo>
                  <a:lnTo>
                    <a:pt x="431" y="108"/>
                  </a:lnTo>
                  <a:lnTo>
                    <a:pt x="433" y="115"/>
                  </a:lnTo>
                  <a:lnTo>
                    <a:pt x="433" y="123"/>
                  </a:lnTo>
                  <a:lnTo>
                    <a:pt x="433" y="123"/>
                  </a:lnTo>
                  <a:lnTo>
                    <a:pt x="433" y="129"/>
                  </a:lnTo>
                  <a:lnTo>
                    <a:pt x="431" y="135"/>
                  </a:lnTo>
                  <a:lnTo>
                    <a:pt x="428" y="141"/>
                  </a:lnTo>
                  <a:lnTo>
                    <a:pt x="425" y="147"/>
                  </a:lnTo>
                  <a:lnTo>
                    <a:pt x="425" y="147"/>
                  </a:lnTo>
                  <a:lnTo>
                    <a:pt x="422" y="144"/>
                  </a:lnTo>
                  <a:lnTo>
                    <a:pt x="420" y="144"/>
                  </a:lnTo>
                  <a:lnTo>
                    <a:pt x="417" y="146"/>
                  </a:lnTo>
                  <a:lnTo>
                    <a:pt x="415" y="149"/>
                  </a:lnTo>
                  <a:lnTo>
                    <a:pt x="413" y="156"/>
                  </a:lnTo>
                  <a:lnTo>
                    <a:pt x="411" y="159"/>
                  </a:lnTo>
                  <a:lnTo>
                    <a:pt x="411" y="159"/>
                  </a:lnTo>
                  <a:lnTo>
                    <a:pt x="398" y="168"/>
                  </a:lnTo>
                  <a:lnTo>
                    <a:pt x="384" y="177"/>
                  </a:lnTo>
                  <a:lnTo>
                    <a:pt x="368" y="184"/>
                  </a:lnTo>
                  <a:lnTo>
                    <a:pt x="351" y="191"/>
                  </a:lnTo>
                  <a:lnTo>
                    <a:pt x="334" y="196"/>
                  </a:lnTo>
                  <a:lnTo>
                    <a:pt x="316" y="201"/>
                  </a:lnTo>
                  <a:lnTo>
                    <a:pt x="297" y="205"/>
                  </a:lnTo>
                  <a:lnTo>
                    <a:pt x="278" y="207"/>
                  </a:lnTo>
                  <a:lnTo>
                    <a:pt x="260" y="209"/>
                  </a:lnTo>
                  <a:lnTo>
                    <a:pt x="240" y="209"/>
                  </a:lnTo>
                  <a:lnTo>
                    <a:pt x="203" y="211"/>
                  </a:lnTo>
                  <a:lnTo>
                    <a:pt x="167" y="208"/>
                  </a:lnTo>
                  <a:lnTo>
                    <a:pt x="136" y="203"/>
                  </a:lnTo>
                  <a:lnTo>
                    <a:pt x="136" y="203"/>
                  </a:lnTo>
                  <a:lnTo>
                    <a:pt x="137" y="200"/>
                  </a:lnTo>
                  <a:lnTo>
                    <a:pt x="137" y="199"/>
                  </a:lnTo>
                  <a:lnTo>
                    <a:pt x="136" y="197"/>
                  </a:lnTo>
                  <a:lnTo>
                    <a:pt x="133" y="197"/>
                  </a:lnTo>
                  <a:lnTo>
                    <a:pt x="127" y="199"/>
                  </a:lnTo>
                  <a:lnTo>
                    <a:pt x="124" y="201"/>
                  </a:lnTo>
                  <a:lnTo>
                    <a:pt x="124" y="201"/>
                  </a:lnTo>
                  <a:lnTo>
                    <a:pt x="110" y="197"/>
                  </a:lnTo>
                  <a:lnTo>
                    <a:pt x="98" y="193"/>
                  </a:lnTo>
                  <a:lnTo>
                    <a:pt x="86" y="188"/>
                  </a:lnTo>
                  <a:lnTo>
                    <a:pt x="77" y="182"/>
                  </a:lnTo>
                  <a:lnTo>
                    <a:pt x="77" y="182"/>
                  </a:lnTo>
                  <a:lnTo>
                    <a:pt x="77" y="179"/>
                  </a:lnTo>
                  <a:lnTo>
                    <a:pt x="78" y="178"/>
                  </a:lnTo>
                  <a:lnTo>
                    <a:pt x="76" y="174"/>
                  </a:lnTo>
                  <a:lnTo>
                    <a:pt x="73" y="173"/>
                  </a:lnTo>
                  <a:lnTo>
                    <a:pt x="71" y="173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66" y="171"/>
                  </a:lnTo>
                  <a:lnTo>
                    <a:pt x="66" y="171"/>
                  </a:lnTo>
                  <a:lnTo>
                    <a:pt x="65" y="167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57" y="159"/>
                  </a:lnTo>
                  <a:lnTo>
                    <a:pt x="55" y="150"/>
                  </a:lnTo>
                  <a:lnTo>
                    <a:pt x="55" y="150"/>
                  </a:lnTo>
                  <a:lnTo>
                    <a:pt x="56" y="148"/>
                  </a:lnTo>
                  <a:lnTo>
                    <a:pt x="57" y="143"/>
                  </a:lnTo>
                  <a:lnTo>
                    <a:pt x="57" y="141"/>
                  </a:lnTo>
                  <a:lnTo>
                    <a:pt x="56" y="140"/>
                  </a:lnTo>
                  <a:lnTo>
                    <a:pt x="55" y="140"/>
                  </a:lnTo>
                  <a:lnTo>
                    <a:pt x="53" y="140"/>
                  </a:lnTo>
                  <a:lnTo>
                    <a:pt x="53" y="140"/>
                  </a:lnTo>
                  <a:lnTo>
                    <a:pt x="54" y="132"/>
                  </a:lnTo>
                  <a:lnTo>
                    <a:pt x="55" y="125"/>
                  </a:lnTo>
                  <a:lnTo>
                    <a:pt x="57" y="118"/>
                  </a:lnTo>
                  <a:lnTo>
                    <a:pt x="61" y="112"/>
                  </a:lnTo>
                  <a:lnTo>
                    <a:pt x="70" y="101"/>
                  </a:lnTo>
                  <a:lnTo>
                    <a:pt x="79" y="90"/>
                  </a:lnTo>
                  <a:lnTo>
                    <a:pt x="91" y="82"/>
                  </a:lnTo>
                  <a:lnTo>
                    <a:pt x="103" y="74"/>
                  </a:lnTo>
                  <a:lnTo>
                    <a:pt x="116" y="67"/>
                  </a:lnTo>
                  <a:lnTo>
                    <a:pt x="129" y="62"/>
                  </a:lnTo>
                  <a:lnTo>
                    <a:pt x="129" y="62"/>
                  </a:lnTo>
                  <a:close/>
                  <a:moveTo>
                    <a:pt x="333" y="207"/>
                  </a:moveTo>
                  <a:lnTo>
                    <a:pt x="333" y="207"/>
                  </a:lnTo>
                  <a:lnTo>
                    <a:pt x="316" y="226"/>
                  </a:lnTo>
                  <a:lnTo>
                    <a:pt x="298" y="243"/>
                  </a:lnTo>
                  <a:lnTo>
                    <a:pt x="298" y="243"/>
                  </a:lnTo>
                  <a:lnTo>
                    <a:pt x="307" y="227"/>
                  </a:lnTo>
                  <a:lnTo>
                    <a:pt x="314" y="212"/>
                  </a:lnTo>
                  <a:lnTo>
                    <a:pt x="314" y="212"/>
                  </a:lnTo>
                  <a:lnTo>
                    <a:pt x="333" y="207"/>
                  </a:lnTo>
                  <a:lnTo>
                    <a:pt x="333" y="207"/>
                  </a:lnTo>
                  <a:close/>
                  <a:moveTo>
                    <a:pt x="293" y="215"/>
                  </a:moveTo>
                  <a:lnTo>
                    <a:pt x="293" y="215"/>
                  </a:lnTo>
                  <a:lnTo>
                    <a:pt x="280" y="227"/>
                  </a:lnTo>
                  <a:lnTo>
                    <a:pt x="280" y="227"/>
                  </a:lnTo>
                  <a:lnTo>
                    <a:pt x="283" y="223"/>
                  </a:lnTo>
                  <a:lnTo>
                    <a:pt x="284" y="218"/>
                  </a:lnTo>
                  <a:lnTo>
                    <a:pt x="284" y="218"/>
                  </a:lnTo>
                  <a:lnTo>
                    <a:pt x="284" y="217"/>
                  </a:lnTo>
                  <a:lnTo>
                    <a:pt x="284" y="217"/>
                  </a:lnTo>
                  <a:lnTo>
                    <a:pt x="293" y="215"/>
                  </a:lnTo>
                  <a:lnTo>
                    <a:pt x="293" y="215"/>
                  </a:lnTo>
                  <a:close/>
                  <a:moveTo>
                    <a:pt x="190" y="223"/>
                  </a:moveTo>
                  <a:lnTo>
                    <a:pt x="190" y="223"/>
                  </a:lnTo>
                  <a:lnTo>
                    <a:pt x="172" y="241"/>
                  </a:lnTo>
                  <a:lnTo>
                    <a:pt x="172" y="241"/>
                  </a:lnTo>
                  <a:lnTo>
                    <a:pt x="178" y="232"/>
                  </a:lnTo>
                  <a:lnTo>
                    <a:pt x="185" y="225"/>
                  </a:lnTo>
                  <a:lnTo>
                    <a:pt x="185" y="225"/>
                  </a:lnTo>
                  <a:lnTo>
                    <a:pt x="187" y="223"/>
                  </a:lnTo>
                  <a:lnTo>
                    <a:pt x="187" y="223"/>
                  </a:lnTo>
                  <a:lnTo>
                    <a:pt x="190" y="223"/>
                  </a:lnTo>
                  <a:lnTo>
                    <a:pt x="190" y="223"/>
                  </a:lnTo>
                  <a:close/>
                  <a:moveTo>
                    <a:pt x="139" y="219"/>
                  </a:moveTo>
                  <a:lnTo>
                    <a:pt x="139" y="219"/>
                  </a:lnTo>
                  <a:lnTo>
                    <a:pt x="124" y="231"/>
                  </a:lnTo>
                  <a:lnTo>
                    <a:pt x="116" y="236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15" y="227"/>
                  </a:lnTo>
                  <a:lnTo>
                    <a:pt x="125" y="217"/>
                  </a:lnTo>
                  <a:lnTo>
                    <a:pt x="125" y="217"/>
                  </a:lnTo>
                  <a:lnTo>
                    <a:pt x="139" y="219"/>
                  </a:lnTo>
                  <a:lnTo>
                    <a:pt x="139" y="219"/>
                  </a:lnTo>
                  <a:close/>
                  <a:moveTo>
                    <a:pt x="65" y="196"/>
                  </a:moveTo>
                  <a:lnTo>
                    <a:pt x="65" y="196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73" y="196"/>
                  </a:lnTo>
                  <a:lnTo>
                    <a:pt x="73" y="196"/>
                  </a:lnTo>
                  <a:lnTo>
                    <a:pt x="64" y="205"/>
                  </a:lnTo>
                  <a:lnTo>
                    <a:pt x="51" y="212"/>
                  </a:lnTo>
                  <a:lnTo>
                    <a:pt x="51" y="212"/>
                  </a:lnTo>
                  <a:lnTo>
                    <a:pt x="65" y="196"/>
                  </a:lnTo>
                  <a:lnTo>
                    <a:pt x="65" y="196"/>
                  </a:lnTo>
                  <a:close/>
                  <a:moveTo>
                    <a:pt x="32" y="208"/>
                  </a:moveTo>
                  <a:lnTo>
                    <a:pt x="32" y="208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57" y="182"/>
                  </a:lnTo>
                  <a:lnTo>
                    <a:pt x="57" y="182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47" y="197"/>
                  </a:lnTo>
                  <a:lnTo>
                    <a:pt x="32" y="208"/>
                  </a:lnTo>
                  <a:lnTo>
                    <a:pt x="32" y="208"/>
                  </a:lnTo>
                  <a:close/>
                  <a:moveTo>
                    <a:pt x="43" y="134"/>
                  </a:moveTo>
                  <a:lnTo>
                    <a:pt x="43" y="134"/>
                  </a:lnTo>
                  <a:lnTo>
                    <a:pt x="43" y="147"/>
                  </a:lnTo>
                  <a:lnTo>
                    <a:pt x="43" y="147"/>
                  </a:lnTo>
                  <a:lnTo>
                    <a:pt x="39" y="150"/>
                  </a:lnTo>
                  <a:lnTo>
                    <a:pt x="39" y="150"/>
                  </a:lnTo>
                  <a:lnTo>
                    <a:pt x="39" y="148"/>
                  </a:lnTo>
                  <a:lnTo>
                    <a:pt x="39" y="146"/>
                  </a:lnTo>
                  <a:lnTo>
                    <a:pt x="37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3" y="134"/>
                  </a:lnTo>
                  <a:lnTo>
                    <a:pt x="43" y="134"/>
                  </a:lnTo>
                  <a:close/>
                  <a:moveTo>
                    <a:pt x="14" y="185"/>
                  </a:moveTo>
                  <a:lnTo>
                    <a:pt x="14" y="185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13" y="191"/>
                  </a:lnTo>
                  <a:lnTo>
                    <a:pt x="14" y="185"/>
                  </a:lnTo>
                  <a:lnTo>
                    <a:pt x="14" y="185"/>
                  </a:lnTo>
                  <a:close/>
                  <a:moveTo>
                    <a:pt x="18" y="215"/>
                  </a:moveTo>
                  <a:lnTo>
                    <a:pt x="18" y="215"/>
                  </a:lnTo>
                  <a:lnTo>
                    <a:pt x="15" y="211"/>
                  </a:lnTo>
                  <a:lnTo>
                    <a:pt x="15" y="211"/>
                  </a:lnTo>
                  <a:lnTo>
                    <a:pt x="21" y="208"/>
                  </a:lnTo>
                  <a:lnTo>
                    <a:pt x="21" y="208"/>
                  </a:lnTo>
                  <a:lnTo>
                    <a:pt x="18" y="215"/>
                  </a:lnTo>
                  <a:lnTo>
                    <a:pt x="18" y="215"/>
                  </a:lnTo>
                  <a:close/>
                  <a:moveTo>
                    <a:pt x="45" y="165"/>
                  </a:moveTo>
                  <a:lnTo>
                    <a:pt x="45" y="165"/>
                  </a:lnTo>
                  <a:lnTo>
                    <a:pt x="47" y="162"/>
                  </a:lnTo>
                  <a:lnTo>
                    <a:pt x="47" y="162"/>
                  </a:lnTo>
                  <a:lnTo>
                    <a:pt x="50" y="172"/>
                  </a:lnTo>
                  <a:lnTo>
                    <a:pt x="50" y="172"/>
                  </a:lnTo>
                  <a:lnTo>
                    <a:pt x="43" y="179"/>
                  </a:lnTo>
                  <a:lnTo>
                    <a:pt x="35" y="189"/>
                  </a:lnTo>
                  <a:lnTo>
                    <a:pt x="35" y="189"/>
                  </a:lnTo>
                  <a:lnTo>
                    <a:pt x="25" y="195"/>
                  </a:lnTo>
                  <a:lnTo>
                    <a:pt x="25" y="195"/>
                  </a:lnTo>
                  <a:lnTo>
                    <a:pt x="35" y="179"/>
                  </a:lnTo>
                  <a:lnTo>
                    <a:pt x="45" y="165"/>
                  </a:lnTo>
                  <a:lnTo>
                    <a:pt x="45" y="165"/>
                  </a:lnTo>
                  <a:close/>
                  <a:moveTo>
                    <a:pt x="25" y="224"/>
                  </a:moveTo>
                  <a:lnTo>
                    <a:pt x="25" y="224"/>
                  </a:lnTo>
                  <a:lnTo>
                    <a:pt x="37" y="218"/>
                  </a:lnTo>
                  <a:lnTo>
                    <a:pt x="37" y="218"/>
                  </a:lnTo>
                  <a:lnTo>
                    <a:pt x="35" y="220"/>
                  </a:lnTo>
                  <a:lnTo>
                    <a:pt x="32" y="223"/>
                  </a:lnTo>
                  <a:lnTo>
                    <a:pt x="32" y="226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25" y="224"/>
                  </a:lnTo>
                  <a:lnTo>
                    <a:pt x="25" y="224"/>
                  </a:lnTo>
                  <a:close/>
                  <a:moveTo>
                    <a:pt x="36" y="231"/>
                  </a:moveTo>
                  <a:lnTo>
                    <a:pt x="36" y="231"/>
                  </a:lnTo>
                  <a:lnTo>
                    <a:pt x="41" y="231"/>
                  </a:lnTo>
                  <a:lnTo>
                    <a:pt x="45" y="227"/>
                  </a:lnTo>
                  <a:lnTo>
                    <a:pt x="54" y="223"/>
                  </a:lnTo>
                  <a:lnTo>
                    <a:pt x="54" y="223"/>
                  </a:lnTo>
                  <a:lnTo>
                    <a:pt x="44" y="236"/>
                  </a:lnTo>
                  <a:lnTo>
                    <a:pt x="44" y="236"/>
                  </a:lnTo>
                  <a:lnTo>
                    <a:pt x="36" y="231"/>
                  </a:lnTo>
                  <a:lnTo>
                    <a:pt x="36" y="231"/>
                  </a:lnTo>
                  <a:close/>
                  <a:moveTo>
                    <a:pt x="54" y="239"/>
                  </a:moveTo>
                  <a:lnTo>
                    <a:pt x="54" y="239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67" y="220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90" y="205"/>
                  </a:lnTo>
                  <a:lnTo>
                    <a:pt x="90" y="205"/>
                  </a:lnTo>
                  <a:lnTo>
                    <a:pt x="80" y="213"/>
                  </a:lnTo>
                  <a:lnTo>
                    <a:pt x="72" y="223"/>
                  </a:lnTo>
                  <a:lnTo>
                    <a:pt x="64" y="231"/>
                  </a:lnTo>
                  <a:lnTo>
                    <a:pt x="54" y="239"/>
                  </a:lnTo>
                  <a:lnTo>
                    <a:pt x="54" y="239"/>
                  </a:lnTo>
                  <a:close/>
                  <a:moveTo>
                    <a:pt x="82" y="227"/>
                  </a:moveTo>
                  <a:lnTo>
                    <a:pt x="82" y="227"/>
                  </a:lnTo>
                  <a:lnTo>
                    <a:pt x="100" y="209"/>
                  </a:lnTo>
                  <a:lnTo>
                    <a:pt x="100" y="209"/>
                  </a:lnTo>
                  <a:lnTo>
                    <a:pt x="110" y="213"/>
                  </a:lnTo>
                  <a:lnTo>
                    <a:pt x="110" y="213"/>
                  </a:lnTo>
                  <a:lnTo>
                    <a:pt x="94" y="226"/>
                  </a:lnTo>
                  <a:lnTo>
                    <a:pt x="84" y="232"/>
                  </a:lnTo>
                  <a:lnTo>
                    <a:pt x="74" y="237"/>
                  </a:lnTo>
                  <a:lnTo>
                    <a:pt x="74" y="237"/>
                  </a:lnTo>
                  <a:lnTo>
                    <a:pt x="82" y="227"/>
                  </a:lnTo>
                  <a:lnTo>
                    <a:pt x="82" y="227"/>
                  </a:lnTo>
                  <a:close/>
                  <a:moveTo>
                    <a:pt x="95" y="249"/>
                  </a:moveTo>
                  <a:lnTo>
                    <a:pt x="95" y="249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90" y="24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97" y="241"/>
                  </a:lnTo>
                  <a:lnTo>
                    <a:pt x="96" y="246"/>
                  </a:lnTo>
                  <a:lnTo>
                    <a:pt x="95" y="249"/>
                  </a:lnTo>
                  <a:lnTo>
                    <a:pt x="95" y="249"/>
                  </a:lnTo>
                  <a:close/>
                  <a:moveTo>
                    <a:pt x="115" y="252"/>
                  </a:moveTo>
                  <a:lnTo>
                    <a:pt x="115" y="252"/>
                  </a:lnTo>
                  <a:lnTo>
                    <a:pt x="107" y="250"/>
                  </a:lnTo>
                  <a:lnTo>
                    <a:pt x="107" y="250"/>
                  </a:lnTo>
                  <a:lnTo>
                    <a:pt x="119" y="246"/>
                  </a:lnTo>
                  <a:lnTo>
                    <a:pt x="119" y="246"/>
                  </a:lnTo>
                  <a:lnTo>
                    <a:pt x="115" y="252"/>
                  </a:lnTo>
                  <a:lnTo>
                    <a:pt x="115" y="252"/>
                  </a:lnTo>
                  <a:close/>
                  <a:moveTo>
                    <a:pt x="153" y="220"/>
                  </a:moveTo>
                  <a:lnTo>
                    <a:pt x="153" y="220"/>
                  </a:lnTo>
                  <a:lnTo>
                    <a:pt x="173" y="223"/>
                  </a:lnTo>
                  <a:lnTo>
                    <a:pt x="173" y="223"/>
                  </a:lnTo>
                  <a:lnTo>
                    <a:pt x="163" y="229"/>
                  </a:lnTo>
                  <a:lnTo>
                    <a:pt x="153" y="236"/>
                  </a:lnTo>
                  <a:lnTo>
                    <a:pt x="141" y="242"/>
                  </a:lnTo>
                  <a:lnTo>
                    <a:pt x="130" y="247"/>
                  </a:lnTo>
                  <a:lnTo>
                    <a:pt x="130" y="247"/>
                  </a:lnTo>
                  <a:lnTo>
                    <a:pt x="141" y="233"/>
                  </a:lnTo>
                  <a:lnTo>
                    <a:pt x="153" y="220"/>
                  </a:lnTo>
                  <a:lnTo>
                    <a:pt x="153" y="220"/>
                  </a:lnTo>
                  <a:close/>
                  <a:moveTo>
                    <a:pt x="153" y="255"/>
                  </a:moveTo>
                  <a:lnTo>
                    <a:pt x="153" y="255"/>
                  </a:lnTo>
                  <a:lnTo>
                    <a:pt x="153" y="255"/>
                  </a:lnTo>
                  <a:lnTo>
                    <a:pt x="153" y="255"/>
                  </a:lnTo>
                  <a:lnTo>
                    <a:pt x="137" y="254"/>
                  </a:lnTo>
                  <a:lnTo>
                    <a:pt x="137" y="254"/>
                  </a:lnTo>
                  <a:lnTo>
                    <a:pt x="148" y="249"/>
                  </a:lnTo>
                  <a:lnTo>
                    <a:pt x="159" y="243"/>
                  </a:lnTo>
                  <a:lnTo>
                    <a:pt x="159" y="243"/>
                  </a:lnTo>
                  <a:lnTo>
                    <a:pt x="153" y="255"/>
                  </a:lnTo>
                  <a:lnTo>
                    <a:pt x="153" y="255"/>
                  </a:lnTo>
                  <a:close/>
                  <a:moveTo>
                    <a:pt x="178" y="256"/>
                  </a:moveTo>
                  <a:lnTo>
                    <a:pt x="177" y="256"/>
                  </a:lnTo>
                  <a:lnTo>
                    <a:pt x="177" y="256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77" y="249"/>
                  </a:lnTo>
                  <a:lnTo>
                    <a:pt x="184" y="243"/>
                  </a:lnTo>
                  <a:lnTo>
                    <a:pt x="184" y="243"/>
                  </a:lnTo>
                  <a:lnTo>
                    <a:pt x="180" y="249"/>
                  </a:lnTo>
                  <a:lnTo>
                    <a:pt x="178" y="256"/>
                  </a:lnTo>
                  <a:lnTo>
                    <a:pt x="178" y="256"/>
                  </a:lnTo>
                  <a:close/>
                  <a:moveTo>
                    <a:pt x="187" y="256"/>
                  </a:moveTo>
                  <a:lnTo>
                    <a:pt x="187" y="256"/>
                  </a:lnTo>
                  <a:lnTo>
                    <a:pt x="192" y="248"/>
                  </a:lnTo>
                  <a:lnTo>
                    <a:pt x="197" y="239"/>
                  </a:lnTo>
                  <a:lnTo>
                    <a:pt x="208" y="223"/>
                  </a:lnTo>
                  <a:lnTo>
                    <a:pt x="208" y="223"/>
                  </a:lnTo>
                  <a:lnTo>
                    <a:pt x="227" y="223"/>
                  </a:lnTo>
                  <a:lnTo>
                    <a:pt x="227" y="223"/>
                  </a:lnTo>
                  <a:lnTo>
                    <a:pt x="208" y="239"/>
                  </a:lnTo>
                  <a:lnTo>
                    <a:pt x="198" y="248"/>
                  </a:lnTo>
                  <a:lnTo>
                    <a:pt x="187" y="256"/>
                  </a:lnTo>
                  <a:lnTo>
                    <a:pt x="187" y="256"/>
                  </a:lnTo>
                  <a:close/>
                  <a:moveTo>
                    <a:pt x="202" y="258"/>
                  </a:moveTo>
                  <a:lnTo>
                    <a:pt x="202" y="258"/>
                  </a:lnTo>
                  <a:lnTo>
                    <a:pt x="215" y="246"/>
                  </a:lnTo>
                  <a:lnTo>
                    <a:pt x="228" y="233"/>
                  </a:lnTo>
                  <a:lnTo>
                    <a:pt x="228" y="233"/>
                  </a:lnTo>
                  <a:lnTo>
                    <a:pt x="213" y="259"/>
                  </a:lnTo>
                  <a:lnTo>
                    <a:pt x="213" y="259"/>
                  </a:lnTo>
                  <a:lnTo>
                    <a:pt x="202" y="258"/>
                  </a:lnTo>
                  <a:lnTo>
                    <a:pt x="202" y="258"/>
                  </a:lnTo>
                  <a:close/>
                  <a:moveTo>
                    <a:pt x="225" y="259"/>
                  </a:moveTo>
                  <a:lnTo>
                    <a:pt x="225" y="259"/>
                  </a:lnTo>
                  <a:lnTo>
                    <a:pt x="224" y="259"/>
                  </a:lnTo>
                  <a:lnTo>
                    <a:pt x="224" y="259"/>
                  </a:lnTo>
                  <a:lnTo>
                    <a:pt x="236" y="241"/>
                  </a:lnTo>
                  <a:lnTo>
                    <a:pt x="242" y="231"/>
                  </a:lnTo>
                  <a:lnTo>
                    <a:pt x="246" y="221"/>
                  </a:lnTo>
                  <a:lnTo>
                    <a:pt x="246" y="221"/>
                  </a:lnTo>
                  <a:lnTo>
                    <a:pt x="269" y="219"/>
                  </a:lnTo>
                  <a:lnTo>
                    <a:pt x="269" y="219"/>
                  </a:lnTo>
                  <a:lnTo>
                    <a:pt x="248" y="239"/>
                  </a:lnTo>
                  <a:lnTo>
                    <a:pt x="236" y="249"/>
                  </a:lnTo>
                  <a:lnTo>
                    <a:pt x="225" y="259"/>
                  </a:lnTo>
                  <a:lnTo>
                    <a:pt x="225" y="259"/>
                  </a:lnTo>
                  <a:close/>
                  <a:moveTo>
                    <a:pt x="244" y="260"/>
                  </a:moveTo>
                  <a:lnTo>
                    <a:pt x="244" y="260"/>
                  </a:lnTo>
                  <a:lnTo>
                    <a:pt x="239" y="260"/>
                  </a:lnTo>
                  <a:lnTo>
                    <a:pt x="239" y="260"/>
                  </a:lnTo>
                  <a:lnTo>
                    <a:pt x="260" y="241"/>
                  </a:lnTo>
                  <a:lnTo>
                    <a:pt x="260" y="241"/>
                  </a:lnTo>
                  <a:lnTo>
                    <a:pt x="251" y="250"/>
                  </a:lnTo>
                  <a:lnTo>
                    <a:pt x="244" y="260"/>
                  </a:lnTo>
                  <a:lnTo>
                    <a:pt x="244" y="260"/>
                  </a:lnTo>
                  <a:close/>
                  <a:moveTo>
                    <a:pt x="275" y="260"/>
                  </a:moveTo>
                  <a:lnTo>
                    <a:pt x="275" y="260"/>
                  </a:lnTo>
                  <a:lnTo>
                    <a:pt x="261" y="260"/>
                  </a:lnTo>
                  <a:lnTo>
                    <a:pt x="261" y="260"/>
                  </a:lnTo>
                  <a:lnTo>
                    <a:pt x="279" y="242"/>
                  </a:lnTo>
                  <a:lnTo>
                    <a:pt x="297" y="225"/>
                  </a:lnTo>
                  <a:lnTo>
                    <a:pt x="297" y="225"/>
                  </a:lnTo>
                  <a:lnTo>
                    <a:pt x="292" y="233"/>
                  </a:lnTo>
                  <a:lnTo>
                    <a:pt x="285" y="242"/>
                  </a:lnTo>
                  <a:lnTo>
                    <a:pt x="279" y="252"/>
                  </a:lnTo>
                  <a:lnTo>
                    <a:pt x="275" y="260"/>
                  </a:lnTo>
                  <a:lnTo>
                    <a:pt x="275" y="260"/>
                  </a:lnTo>
                  <a:close/>
                  <a:moveTo>
                    <a:pt x="321" y="256"/>
                  </a:moveTo>
                  <a:lnTo>
                    <a:pt x="321" y="256"/>
                  </a:lnTo>
                  <a:lnTo>
                    <a:pt x="307" y="259"/>
                  </a:lnTo>
                  <a:lnTo>
                    <a:pt x="292" y="260"/>
                  </a:lnTo>
                  <a:lnTo>
                    <a:pt x="292" y="260"/>
                  </a:lnTo>
                  <a:lnTo>
                    <a:pt x="305" y="250"/>
                  </a:lnTo>
                  <a:lnTo>
                    <a:pt x="305" y="250"/>
                  </a:lnTo>
                  <a:lnTo>
                    <a:pt x="304" y="254"/>
                  </a:lnTo>
                  <a:lnTo>
                    <a:pt x="307" y="255"/>
                  </a:lnTo>
                  <a:lnTo>
                    <a:pt x="309" y="256"/>
                  </a:lnTo>
                  <a:lnTo>
                    <a:pt x="313" y="255"/>
                  </a:lnTo>
                  <a:lnTo>
                    <a:pt x="320" y="253"/>
                  </a:lnTo>
                  <a:lnTo>
                    <a:pt x="322" y="250"/>
                  </a:lnTo>
                  <a:lnTo>
                    <a:pt x="322" y="250"/>
                  </a:lnTo>
                  <a:lnTo>
                    <a:pt x="321" y="254"/>
                  </a:lnTo>
                  <a:lnTo>
                    <a:pt x="321" y="256"/>
                  </a:lnTo>
                  <a:lnTo>
                    <a:pt x="321" y="256"/>
                  </a:lnTo>
                  <a:close/>
                  <a:moveTo>
                    <a:pt x="320" y="241"/>
                  </a:moveTo>
                  <a:lnTo>
                    <a:pt x="320" y="241"/>
                  </a:lnTo>
                  <a:lnTo>
                    <a:pt x="327" y="231"/>
                  </a:lnTo>
                  <a:lnTo>
                    <a:pt x="336" y="223"/>
                  </a:lnTo>
                  <a:lnTo>
                    <a:pt x="343" y="213"/>
                  </a:lnTo>
                  <a:lnTo>
                    <a:pt x="346" y="208"/>
                  </a:lnTo>
                  <a:lnTo>
                    <a:pt x="349" y="203"/>
                  </a:lnTo>
                  <a:lnTo>
                    <a:pt x="349" y="203"/>
                  </a:lnTo>
                  <a:lnTo>
                    <a:pt x="356" y="201"/>
                  </a:lnTo>
                  <a:lnTo>
                    <a:pt x="356" y="201"/>
                  </a:lnTo>
                  <a:lnTo>
                    <a:pt x="350" y="209"/>
                  </a:lnTo>
                  <a:lnTo>
                    <a:pt x="350" y="209"/>
                  </a:lnTo>
                  <a:lnTo>
                    <a:pt x="336" y="226"/>
                  </a:lnTo>
                  <a:lnTo>
                    <a:pt x="328" y="235"/>
                  </a:lnTo>
                  <a:lnTo>
                    <a:pt x="320" y="241"/>
                  </a:lnTo>
                  <a:lnTo>
                    <a:pt x="320" y="241"/>
                  </a:lnTo>
                  <a:close/>
                  <a:moveTo>
                    <a:pt x="334" y="254"/>
                  </a:moveTo>
                  <a:lnTo>
                    <a:pt x="334" y="254"/>
                  </a:lnTo>
                  <a:lnTo>
                    <a:pt x="344" y="247"/>
                  </a:lnTo>
                  <a:lnTo>
                    <a:pt x="352" y="238"/>
                  </a:lnTo>
                  <a:lnTo>
                    <a:pt x="352" y="238"/>
                  </a:lnTo>
                  <a:lnTo>
                    <a:pt x="352" y="241"/>
                  </a:lnTo>
                  <a:lnTo>
                    <a:pt x="352" y="243"/>
                  </a:lnTo>
                  <a:lnTo>
                    <a:pt x="354" y="246"/>
                  </a:lnTo>
                  <a:lnTo>
                    <a:pt x="355" y="247"/>
                  </a:lnTo>
                  <a:lnTo>
                    <a:pt x="355" y="247"/>
                  </a:lnTo>
                  <a:lnTo>
                    <a:pt x="345" y="250"/>
                  </a:lnTo>
                  <a:lnTo>
                    <a:pt x="334" y="254"/>
                  </a:lnTo>
                  <a:lnTo>
                    <a:pt x="334" y="254"/>
                  </a:lnTo>
                  <a:close/>
                  <a:moveTo>
                    <a:pt x="346" y="231"/>
                  </a:moveTo>
                  <a:lnTo>
                    <a:pt x="346" y="231"/>
                  </a:lnTo>
                  <a:lnTo>
                    <a:pt x="357" y="215"/>
                  </a:lnTo>
                  <a:lnTo>
                    <a:pt x="357" y="215"/>
                  </a:lnTo>
                  <a:lnTo>
                    <a:pt x="373" y="195"/>
                  </a:lnTo>
                  <a:lnTo>
                    <a:pt x="373" y="195"/>
                  </a:lnTo>
                  <a:lnTo>
                    <a:pt x="378" y="194"/>
                  </a:lnTo>
                  <a:lnTo>
                    <a:pt x="378" y="194"/>
                  </a:lnTo>
                  <a:lnTo>
                    <a:pt x="369" y="207"/>
                  </a:lnTo>
                  <a:lnTo>
                    <a:pt x="369" y="207"/>
                  </a:lnTo>
                  <a:lnTo>
                    <a:pt x="357" y="220"/>
                  </a:lnTo>
                  <a:lnTo>
                    <a:pt x="346" y="231"/>
                  </a:lnTo>
                  <a:lnTo>
                    <a:pt x="346" y="231"/>
                  </a:lnTo>
                  <a:close/>
                  <a:moveTo>
                    <a:pt x="396" y="185"/>
                  </a:moveTo>
                  <a:lnTo>
                    <a:pt x="396" y="185"/>
                  </a:lnTo>
                  <a:lnTo>
                    <a:pt x="403" y="182"/>
                  </a:lnTo>
                  <a:lnTo>
                    <a:pt x="403" y="182"/>
                  </a:lnTo>
                  <a:lnTo>
                    <a:pt x="398" y="194"/>
                  </a:lnTo>
                  <a:lnTo>
                    <a:pt x="393" y="205"/>
                  </a:lnTo>
                  <a:lnTo>
                    <a:pt x="387" y="215"/>
                  </a:lnTo>
                  <a:lnTo>
                    <a:pt x="380" y="225"/>
                  </a:lnTo>
                  <a:lnTo>
                    <a:pt x="380" y="225"/>
                  </a:lnTo>
                  <a:lnTo>
                    <a:pt x="381" y="221"/>
                  </a:lnTo>
                  <a:lnTo>
                    <a:pt x="382" y="217"/>
                  </a:lnTo>
                  <a:lnTo>
                    <a:pt x="382" y="214"/>
                  </a:lnTo>
                  <a:lnTo>
                    <a:pt x="382" y="212"/>
                  </a:lnTo>
                  <a:lnTo>
                    <a:pt x="380" y="212"/>
                  </a:lnTo>
                  <a:lnTo>
                    <a:pt x="378" y="212"/>
                  </a:lnTo>
                  <a:lnTo>
                    <a:pt x="378" y="212"/>
                  </a:lnTo>
                  <a:lnTo>
                    <a:pt x="389" y="200"/>
                  </a:lnTo>
                  <a:lnTo>
                    <a:pt x="393" y="193"/>
                  </a:lnTo>
                  <a:lnTo>
                    <a:pt x="396" y="189"/>
                  </a:lnTo>
                  <a:lnTo>
                    <a:pt x="396" y="185"/>
                  </a:lnTo>
                  <a:lnTo>
                    <a:pt x="396" y="185"/>
                  </a:ln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6" name="Google Shape;3096;p26"/>
          <p:cNvSpPr/>
          <p:nvPr/>
        </p:nvSpPr>
        <p:spPr>
          <a:xfrm>
            <a:off x="1161812" y="2285284"/>
            <a:ext cx="3725073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 HỌC THUỘC LÒNG</a:t>
            </a:r>
            <a:endParaRPr sz="2400" b="1" i="0" u="none" strike="noStrike" cap="non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097" name="Google Shape;3097;p26"/>
          <p:cNvGrpSpPr/>
          <p:nvPr/>
        </p:nvGrpSpPr>
        <p:grpSpPr>
          <a:xfrm rot="2875011">
            <a:off x="6452409" y="2730887"/>
            <a:ext cx="1759205" cy="1950741"/>
            <a:chOff x="1736025" y="1824588"/>
            <a:chExt cx="869814" cy="938244"/>
          </a:xfrm>
        </p:grpSpPr>
        <p:sp>
          <p:nvSpPr>
            <p:cNvPr id="3098" name="Google Shape;3098;p26"/>
            <p:cNvSpPr/>
            <p:nvPr/>
          </p:nvSpPr>
          <p:spPr>
            <a:xfrm>
              <a:off x="2196783" y="2654866"/>
              <a:ext cx="118611" cy="100363"/>
            </a:xfrm>
            <a:custGeom>
              <a:avLst/>
              <a:gdLst/>
              <a:ahLst/>
              <a:cxnLst/>
              <a:rect l="l" t="t" r="r" b="b"/>
              <a:pathLst>
                <a:path w="78" h="66" extrusionOk="0">
                  <a:moveTo>
                    <a:pt x="0" y="21"/>
                  </a:moveTo>
                  <a:lnTo>
                    <a:pt x="52" y="66"/>
                  </a:lnTo>
                  <a:lnTo>
                    <a:pt x="78" y="26"/>
                  </a:lnTo>
                  <a:lnTo>
                    <a:pt x="14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598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9" name="Google Shape;3099;p26"/>
            <p:cNvSpPr/>
            <p:nvPr/>
          </p:nvSpPr>
          <p:spPr>
            <a:xfrm>
              <a:off x="2207428" y="2659428"/>
              <a:ext cx="39537" cy="50182"/>
            </a:xfrm>
            <a:custGeom>
              <a:avLst/>
              <a:gdLst/>
              <a:ahLst/>
              <a:cxnLst/>
              <a:rect l="l" t="t" r="r" b="b"/>
              <a:pathLst>
                <a:path w="11" h="14" extrusionOk="0">
                  <a:moveTo>
                    <a:pt x="1" y="14"/>
                  </a:moveTo>
                  <a:cubicBezTo>
                    <a:pt x="0" y="13"/>
                    <a:pt x="0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0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8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5" y="11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lose/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8E6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0" name="Google Shape;3100;p26"/>
            <p:cNvSpPr/>
            <p:nvPr/>
          </p:nvSpPr>
          <p:spPr>
            <a:xfrm>
              <a:off x="2225676" y="2665510"/>
              <a:ext cx="42578" cy="57785"/>
            </a:xfrm>
            <a:custGeom>
              <a:avLst/>
              <a:gdLst/>
              <a:ahLst/>
              <a:cxnLst/>
              <a:rect l="l" t="t" r="r" b="b"/>
              <a:pathLst>
                <a:path w="12" h="16" extrusionOk="0">
                  <a:moveTo>
                    <a:pt x="1" y="16"/>
                  </a:moveTo>
                  <a:cubicBezTo>
                    <a:pt x="0" y="15"/>
                    <a:pt x="0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1"/>
                    <a:pt x="4" y="9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1"/>
                    <a:pt x="12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5"/>
                    <a:pt x="10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11"/>
                    <a:pt x="6" y="13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3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1" y="16"/>
                  </a:cubicBezTo>
                  <a:close/>
                </a:path>
              </a:pathLst>
            </a:custGeom>
            <a:solidFill>
              <a:srgbClr val="8E6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1" name="Google Shape;3101;p26"/>
            <p:cNvSpPr/>
            <p:nvPr/>
          </p:nvSpPr>
          <p:spPr>
            <a:xfrm>
              <a:off x="2250006" y="2680717"/>
              <a:ext cx="47140" cy="60826"/>
            </a:xfrm>
            <a:custGeom>
              <a:avLst/>
              <a:gdLst/>
              <a:ahLst/>
              <a:cxnLst/>
              <a:rect l="l" t="t" r="r" b="b"/>
              <a:pathLst>
                <a:path w="13" h="17" extrusionOk="0">
                  <a:moveTo>
                    <a:pt x="1" y="17"/>
                  </a:moveTo>
                  <a:cubicBezTo>
                    <a:pt x="0" y="16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0"/>
                    <a:pt x="6" y="6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8"/>
                    <a:pt x="7" y="12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lose/>
                </a:path>
              </a:pathLst>
            </a:custGeom>
            <a:solidFill>
              <a:srgbClr val="8E6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2" name="Google Shape;3102;p26"/>
            <p:cNvSpPr/>
            <p:nvPr/>
          </p:nvSpPr>
          <p:spPr>
            <a:xfrm>
              <a:off x="1839429" y="2356817"/>
              <a:ext cx="428825" cy="398412"/>
            </a:xfrm>
            <a:custGeom>
              <a:avLst/>
              <a:gdLst/>
              <a:ahLst/>
              <a:cxnLst/>
              <a:rect l="l" t="t" r="r" b="b"/>
              <a:pathLst>
                <a:path w="119" h="111" extrusionOk="0">
                  <a:moveTo>
                    <a:pt x="18" y="30"/>
                  </a:moveTo>
                  <a:cubicBezTo>
                    <a:pt x="18" y="30"/>
                    <a:pt x="0" y="58"/>
                    <a:pt x="25" y="83"/>
                  </a:cubicBezTo>
                  <a:cubicBezTo>
                    <a:pt x="50" y="108"/>
                    <a:pt x="82" y="111"/>
                    <a:pt x="100" y="91"/>
                  </a:cubicBezTo>
                  <a:cubicBezTo>
                    <a:pt x="119" y="70"/>
                    <a:pt x="116" y="38"/>
                    <a:pt x="79" y="19"/>
                  </a:cubicBezTo>
                  <a:cubicBezTo>
                    <a:pt x="42" y="0"/>
                    <a:pt x="23" y="22"/>
                    <a:pt x="18" y="30"/>
                  </a:cubicBezTo>
                  <a:close/>
                </a:path>
              </a:pathLst>
            </a:custGeom>
            <a:solidFill>
              <a:srgbClr val="A2C9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3" name="Google Shape;3103;p26"/>
            <p:cNvSpPr/>
            <p:nvPr/>
          </p:nvSpPr>
          <p:spPr>
            <a:xfrm>
              <a:off x="1875925" y="2388751"/>
              <a:ext cx="371040" cy="349751"/>
            </a:xfrm>
            <a:custGeom>
              <a:avLst/>
              <a:gdLst/>
              <a:ahLst/>
              <a:cxnLst/>
              <a:rect l="l" t="t" r="r" b="b"/>
              <a:pathLst>
                <a:path w="103" h="97" extrusionOk="0">
                  <a:moveTo>
                    <a:pt x="60" y="97"/>
                  </a:moveTo>
                  <a:cubicBezTo>
                    <a:pt x="44" y="97"/>
                    <a:pt x="28" y="90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3" y="65"/>
                    <a:pt x="0" y="5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1"/>
                    <a:pt x="6" y="21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0" y="14"/>
                    <a:pt x="22" y="1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9" y="3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93" y="20"/>
                    <a:pt x="103" y="37"/>
                    <a:pt x="103" y="54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103" y="65"/>
                    <a:pt x="99" y="75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83" y="93"/>
                    <a:pt x="72" y="97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lose/>
                  <a:moveTo>
                    <a:pt x="10" y="22"/>
                  </a:moveTo>
                  <a:cubicBezTo>
                    <a:pt x="10" y="22"/>
                    <a:pt x="8" y="25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5" y="33"/>
                    <a:pt x="4" y="38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53"/>
                    <a:pt x="7" y="6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30" y="87"/>
                    <a:pt x="46" y="93"/>
                    <a:pt x="60" y="93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71" y="93"/>
                    <a:pt x="81" y="89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6" y="73"/>
                    <a:pt x="99" y="64"/>
                    <a:pt x="99" y="54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99" y="39"/>
                    <a:pt x="90" y="23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58" y="6"/>
                    <a:pt x="49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23" y="4"/>
                    <a:pt x="13" y="17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2"/>
                    <a:pt x="10" y="22"/>
                    <a:pt x="10" y="2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4" name="Google Shape;3104;p26"/>
            <p:cNvSpPr/>
            <p:nvPr/>
          </p:nvSpPr>
          <p:spPr>
            <a:xfrm>
              <a:off x="2189180" y="2647262"/>
              <a:ext cx="132297" cy="115570"/>
            </a:xfrm>
            <a:custGeom>
              <a:avLst/>
              <a:gdLst/>
              <a:ahLst/>
              <a:cxnLst/>
              <a:rect l="l" t="t" r="r" b="b"/>
              <a:pathLst>
                <a:path w="37" h="32" extrusionOk="0">
                  <a:moveTo>
                    <a:pt x="23" y="3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5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3" y="32"/>
                    <a:pt x="23" y="31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5" name="Google Shape;3105;p26"/>
            <p:cNvSpPr/>
            <p:nvPr/>
          </p:nvSpPr>
          <p:spPr>
            <a:xfrm>
              <a:off x="1926107" y="2612287"/>
              <a:ext cx="21289" cy="13686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5" y="4"/>
                  </a:move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3"/>
                    <a:pt x="6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6" name="Google Shape;3106;p26"/>
            <p:cNvSpPr/>
            <p:nvPr/>
          </p:nvSpPr>
          <p:spPr>
            <a:xfrm>
              <a:off x="1907859" y="2551461"/>
              <a:ext cx="21289" cy="13686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5" y="4"/>
                  </a:moveTo>
                  <a:cubicBezTo>
                    <a:pt x="3" y="4"/>
                    <a:pt x="2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7" name="Google Shape;3107;p26"/>
            <p:cNvSpPr/>
            <p:nvPr/>
          </p:nvSpPr>
          <p:spPr>
            <a:xfrm>
              <a:off x="1980850" y="2594039"/>
              <a:ext cx="21289" cy="1824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4" y="4"/>
                  </a:moveTo>
                  <a:cubicBezTo>
                    <a:pt x="3" y="4"/>
                    <a:pt x="2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4" y="5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8" name="Google Shape;3108;p26"/>
            <p:cNvSpPr/>
            <p:nvPr/>
          </p:nvSpPr>
          <p:spPr>
            <a:xfrm>
              <a:off x="1983891" y="2514965"/>
              <a:ext cx="21289" cy="13686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6" y="4"/>
                  </a:move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9" name="Google Shape;3109;p26"/>
            <p:cNvSpPr/>
            <p:nvPr/>
          </p:nvSpPr>
          <p:spPr>
            <a:xfrm>
              <a:off x="1929148" y="2449577"/>
              <a:ext cx="22810" cy="15207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5" y="4"/>
                  </a:move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0" name="Google Shape;3110;p26"/>
            <p:cNvSpPr/>
            <p:nvPr/>
          </p:nvSpPr>
          <p:spPr>
            <a:xfrm>
              <a:off x="2015825" y="2449577"/>
              <a:ext cx="25851" cy="18248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5" y="5"/>
                  </a:moveTo>
                  <a:cubicBezTo>
                    <a:pt x="4" y="4"/>
                    <a:pt x="2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2"/>
                    <a:pt x="5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1" name="Google Shape;3111;p26"/>
            <p:cNvSpPr/>
            <p:nvPr/>
          </p:nvSpPr>
          <p:spPr>
            <a:xfrm>
              <a:off x="1991495" y="2417643"/>
              <a:ext cx="18248" cy="15207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3" y="4"/>
                  </a:moveTo>
                  <a:cubicBezTo>
                    <a:pt x="3" y="4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2" name="Google Shape;3112;p26"/>
            <p:cNvSpPr/>
            <p:nvPr/>
          </p:nvSpPr>
          <p:spPr>
            <a:xfrm>
              <a:off x="1929148" y="2493676"/>
              <a:ext cx="15207" cy="13686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3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3" name="Google Shape;3113;p26"/>
            <p:cNvSpPr/>
            <p:nvPr/>
          </p:nvSpPr>
          <p:spPr>
            <a:xfrm>
              <a:off x="2052321" y="2572750"/>
              <a:ext cx="21289" cy="13686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5" y="4"/>
                  </a:move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4" name="Google Shape;3114;p26"/>
            <p:cNvSpPr/>
            <p:nvPr/>
          </p:nvSpPr>
          <p:spPr>
            <a:xfrm>
              <a:off x="2088817" y="2496718"/>
              <a:ext cx="21289" cy="1824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4" y="4"/>
                  </a:moveTo>
                  <a:cubicBezTo>
                    <a:pt x="3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5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5" name="Google Shape;3115;p26"/>
            <p:cNvSpPr/>
            <p:nvPr/>
          </p:nvSpPr>
          <p:spPr>
            <a:xfrm>
              <a:off x="2081213" y="2446536"/>
              <a:ext cx="18248" cy="1824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6" name="Google Shape;3116;p26"/>
            <p:cNvSpPr/>
            <p:nvPr/>
          </p:nvSpPr>
          <p:spPr>
            <a:xfrm>
              <a:off x="2044718" y="2504321"/>
              <a:ext cx="15207" cy="10645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7" name="Google Shape;3117;p26"/>
            <p:cNvSpPr/>
            <p:nvPr/>
          </p:nvSpPr>
          <p:spPr>
            <a:xfrm>
              <a:off x="2015825" y="2665510"/>
              <a:ext cx="18248" cy="15207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3" y="4"/>
                  </a:move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8" name="Google Shape;3118;p26"/>
            <p:cNvSpPr/>
            <p:nvPr/>
          </p:nvSpPr>
          <p:spPr>
            <a:xfrm>
              <a:off x="2088817" y="2686799"/>
              <a:ext cx="21289" cy="15207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9" name="Google Shape;3119;p26"/>
            <p:cNvSpPr/>
            <p:nvPr/>
          </p:nvSpPr>
          <p:spPr>
            <a:xfrm>
              <a:off x="2066007" y="2630535"/>
              <a:ext cx="18248" cy="13686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4"/>
                  </a:move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0" name="Google Shape;3120;p26"/>
            <p:cNvSpPr/>
            <p:nvPr/>
          </p:nvSpPr>
          <p:spPr>
            <a:xfrm>
              <a:off x="2157246" y="2673114"/>
              <a:ext cx="16727" cy="13686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3" y="4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1" name="Google Shape;3121;p26"/>
            <p:cNvSpPr/>
            <p:nvPr/>
          </p:nvSpPr>
          <p:spPr>
            <a:xfrm>
              <a:off x="2134436" y="2580354"/>
              <a:ext cx="22810" cy="13686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5" y="3"/>
                  </a:moveTo>
                  <a:cubicBezTo>
                    <a:pt x="5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2" name="Google Shape;3122;p26"/>
            <p:cNvSpPr/>
            <p:nvPr/>
          </p:nvSpPr>
          <p:spPr>
            <a:xfrm>
              <a:off x="2142040" y="2615329"/>
              <a:ext cx="18248" cy="15207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3" y="3"/>
                  </a:move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4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3" name="Google Shape;3123;p26"/>
            <p:cNvSpPr/>
            <p:nvPr/>
          </p:nvSpPr>
          <p:spPr>
            <a:xfrm>
              <a:off x="2199825" y="2597081"/>
              <a:ext cx="13686" cy="10645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2" y="3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4" name="Google Shape;3124;p26"/>
            <p:cNvSpPr/>
            <p:nvPr/>
          </p:nvSpPr>
          <p:spPr>
            <a:xfrm>
              <a:off x="2138998" y="2489114"/>
              <a:ext cx="24330" cy="18248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5" y="4"/>
                  </a:moveTo>
                  <a:cubicBezTo>
                    <a:pt x="4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5" name="Google Shape;3125;p26"/>
            <p:cNvSpPr/>
            <p:nvPr/>
          </p:nvSpPr>
          <p:spPr>
            <a:xfrm>
              <a:off x="2142040" y="2518007"/>
              <a:ext cx="25851" cy="18248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5" y="5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6" name="Google Shape;3126;p26"/>
            <p:cNvSpPr/>
            <p:nvPr/>
          </p:nvSpPr>
          <p:spPr>
            <a:xfrm>
              <a:off x="2196783" y="2533213"/>
              <a:ext cx="16727" cy="13686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3" y="4"/>
                  </a:move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7" name="Google Shape;3127;p26"/>
            <p:cNvSpPr/>
            <p:nvPr/>
          </p:nvSpPr>
          <p:spPr>
            <a:xfrm>
              <a:off x="2437047" y="2299032"/>
              <a:ext cx="165751" cy="161189"/>
            </a:xfrm>
            <a:custGeom>
              <a:avLst/>
              <a:gdLst/>
              <a:ahLst/>
              <a:cxnLst/>
              <a:rect l="l" t="t" r="r" b="b"/>
              <a:pathLst>
                <a:path w="109" h="106" extrusionOk="0">
                  <a:moveTo>
                    <a:pt x="0" y="26"/>
                  </a:moveTo>
                  <a:lnTo>
                    <a:pt x="66" y="106"/>
                  </a:lnTo>
                  <a:lnTo>
                    <a:pt x="109" y="64"/>
                  </a:lnTo>
                  <a:lnTo>
                    <a:pt x="2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598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8" name="Google Shape;3128;p26"/>
            <p:cNvSpPr/>
            <p:nvPr/>
          </p:nvSpPr>
          <p:spPr>
            <a:xfrm>
              <a:off x="1951958" y="1824588"/>
              <a:ext cx="608262" cy="593056"/>
            </a:xfrm>
            <a:custGeom>
              <a:avLst/>
              <a:gdLst/>
              <a:ahLst/>
              <a:cxnLst/>
              <a:rect l="l" t="t" r="r" b="b"/>
              <a:pathLst>
                <a:path w="169" h="165" extrusionOk="0">
                  <a:moveTo>
                    <a:pt x="32" y="34"/>
                  </a:moveTo>
                  <a:cubicBezTo>
                    <a:pt x="32" y="34"/>
                    <a:pt x="0" y="80"/>
                    <a:pt x="39" y="118"/>
                  </a:cubicBezTo>
                  <a:cubicBezTo>
                    <a:pt x="78" y="157"/>
                    <a:pt x="111" y="165"/>
                    <a:pt x="140" y="138"/>
                  </a:cubicBezTo>
                  <a:cubicBezTo>
                    <a:pt x="169" y="112"/>
                    <a:pt x="158" y="68"/>
                    <a:pt x="122" y="34"/>
                  </a:cubicBezTo>
                  <a:cubicBezTo>
                    <a:pt x="87" y="0"/>
                    <a:pt x="46" y="12"/>
                    <a:pt x="32" y="34"/>
                  </a:cubicBezTo>
                  <a:close/>
                </a:path>
              </a:pathLst>
            </a:custGeom>
            <a:solidFill>
              <a:srgbClr val="C5D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9" name="Google Shape;3129;p26"/>
            <p:cNvSpPr/>
            <p:nvPr/>
          </p:nvSpPr>
          <p:spPr>
            <a:xfrm>
              <a:off x="2015825" y="1864125"/>
              <a:ext cx="504858" cy="521585"/>
            </a:xfrm>
            <a:custGeom>
              <a:avLst/>
              <a:gdLst/>
              <a:ahLst/>
              <a:cxnLst/>
              <a:rect l="l" t="t" r="r" b="b"/>
              <a:pathLst>
                <a:path w="140" h="145" extrusionOk="0">
                  <a:moveTo>
                    <a:pt x="86" y="145"/>
                  </a:moveTo>
                  <a:cubicBezTo>
                    <a:pt x="65" y="145"/>
                    <a:pt x="43" y="132"/>
                    <a:pt x="20" y="109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4" y="94"/>
                    <a:pt x="0" y="7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0"/>
                    <a:pt x="11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20" y="9"/>
                    <a:pt x="37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2" y="0"/>
                    <a:pt x="90" y="6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28" y="42"/>
                    <a:pt x="140" y="67"/>
                    <a:pt x="140" y="89"/>
                  </a:cubicBezTo>
                  <a:cubicBezTo>
                    <a:pt x="140" y="89"/>
                    <a:pt x="140" y="89"/>
                    <a:pt x="140" y="89"/>
                  </a:cubicBezTo>
                  <a:cubicBezTo>
                    <a:pt x="140" y="104"/>
                    <a:pt x="135" y="118"/>
                    <a:pt x="123" y="129"/>
                  </a:cubicBezTo>
                  <a:cubicBezTo>
                    <a:pt x="123" y="129"/>
                    <a:pt x="123" y="129"/>
                    <a:pt x="123" y="129"/>
                  </a:cubicBezTo>
                  <a:cubicBezTo>
                    <a:pt x="112" y="139"/>
                    <a:pt x="99" y="145"/>
                    <a:pt x="86" y="145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5"/>
                    <a:pt x="86" y="145"/>
                    <a:pt x="86" y="145"/>
                  </a:cubicBezTo>
                  <a:close/>
                  <a:moveTo>
                    <a:pt x="15" y="24"/>
                  </a:moveTo>
                  <a:cubicBezTo>
                    <a:pt x="15" y="24"/>
                    <a:pt x="12" y="29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6" y="42"/>
                    <a:pt x="4" y="52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76"/>
                    <a:pt x="8" y="91"/>
                    <a:pt x="23" y="10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46" y="129"/>
                    <a:pt x="67" y="141"/>
                    <a:pt x="86" y="141"/>
                  </a:cubicBezTo>
                  <a:cubicBezTo>
                    <a:pt x="86" y="141"/>
                    <a:pt x="86" y="141"/>
                    <a:pt x="86" y="141"/>
                  </a:cubicBezTo>
                  <a:cubicBezTo>
                    <a:pt x="98" y="141"/>
                    <a:pt x="109" y="136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31" y="116"/>
                    <a:pt x="136" y="103"/>
                    <a:pt x="136" y="89"/>
                  </a:cubicBezTo>
                  <a:cubicBezTo>
                    <a:pt x="136" y="89"/>
                    <a:pt x="136" y="89"/>
                    <a:pt x="136" y="89"/>
                  </a:cubicBezTo>
                  <a:cubicBezTo>
                    <a:pt x="136" y="68"/>
                    <a:pt x="124" y="4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87" y="10"/>
                    <a:pt x="71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38" y="4"/>
                    <a:pt x="23" y="1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4"/>
                    <a:pt x="15" y="24"/>
                    <a:pt x="15" y="2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0" name="Google Shape;3130;p26"/>
            <p:cNvSpPr/>
            <p:nvPr/>
          </p:nvSpPr>
          <p:spPr>
            <a:xfrm>
              <a:off x="2163329" y="2267099"/>
              <a:ext cx="18248" cy="1824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5"/>
                  </a:moveTo>
                  <a:cubicBezTo>
                    <a:pt x="2" y="4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26"/>
            <p:cNvSpPr/>
            <p:nvPr/>
          </p:nvSpPr>
          <p:spPr>
            <a:xfrm>
              <a:off x="2213510" y="2262537"/>
              <a:ext cx="22810" cy="15207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4" y="4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2" name="Google Shape;3132;p26"/>
            <p:cNvSpPr/>
            <p:nvPr/>
          </p:nvSpPr>
          <p:spPr>
            <a:xfrm>
              <a:off x="2167891" y="2180421"/>
              <a:ext cx="21289" cy="1824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4" y="5"/>
                  </a:moveTo>
                  <a:cubicBezTo>
                    <a:pt x="3" y="5"/>
                    <a:pt x="2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3" name="Google Shape;3133;p26"/>
            <p:cNvSpPr/>
            <p:nvPr/>
          </p:nvSpPr>
          <p:spPr>
            <a:xfrm>
              <a:off x="2257609" y="2194107"/>
              <a:ext cx="21289" cy="1824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5" y="5"/>
                  </a:moveTo>
                  <a:cubicBezTo>
                    <a:pt x="4" y="5"/>
                    <a:pt x="3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4" name="Google Shape;3134;p26"/>
            <p:cNvSpPr/>
            <p:nvPr/>
          </p:nvSpPr>
          <p:spPr>
            <a:xfrm>
              <a:off x="2376221" y="2212355"/>
              <a:ext cx="18248" cy="1824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5"/>
                  </a:move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5" name="Google Shape;3135;p26"/>
            <p:cNvSpPr/>
            <p:nvPr/>
          </p:nvSpPr>
          <p:spPr>
            <a:xfrm>
              <a:off x="2434005" y="2241247"/>
              <a:ext cx="18248" cy="1824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26"/>
            <p:cNvSpPr/>
            <p:nvPr/>
          </p:nvSpPr>
          <p:spPr>
            <a:xfrm>
              <a:off x="2394468" y="2291429"/>
              <a:ext cx="21289" cy="1824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4" y="4"/>
                  </a:moveTo>
                  <a:cubicBezTo>
                    <a:pt x="3" y="4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4" y="5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26"/>
            <p:cNvSpPr/>
            <p:nvPr/>
          </p:nvSpPr>
          <p:spPr>
            <a:xfrm>
              <a:off x="2347328" y="2338569"/>
              <a:ext cx="13686" cy="13686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3"/>
                  </a:moveTo>
                  <a:cubicBezTo>
                    <a:pt x="2" y="3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8" name="Google Shape;3138;p26"/>
            <p:cNvSpPr/>
            <p:nvPr/>
          </p:nvSpPr>
          <p:spPr>
            <a:xfrm>
              <a:off x="2300188" y="2267099"/>
              <a:ext cx="18248" cy="1824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5"/>
                  </a:moveTo>
                  <a:cubicBezTo>
                    <a:pt x="4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26"/>
            <p:cNvSpPr/>
            <p:nvPr/>
          </p:nvSpPr>
          <p:spPr>
            <a:xfrm>
              <a:off x="2250006" y="2320322"/>
              <a:ext cx="25851" cy="18248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5" y="5"/>
                  </a:moveTo>
                  <a:cubicBezTo>
                    <a:pt x="4" y="4"/>
                    <a:pt x="3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26"/>
            <p:cNvSpPr/>
            <p:nvPr/>
          </p:nvSpPr>
          <p:spPr>
            <a:xfrm>
              <a:off x="2094899" y="2223000"/>
              <a:ext cx="18248" cy="1824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4"/>
                  </a:moveTo>
                  <a:cubicBezTo>
                    <a:pt x="4" y="5"/>
                    <a:pt x="4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26"/>
            <p:cNvSpPr/>
            <p:nvPr/>
          </p:nvSpPr>
          <p:spPr>
            <a:xfrm>
              <a:off x="2468981" y="2191066"/>
              <a:ext cx="15207" cy="1824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3" y="5"/>
                  </a:moveTo>
                  <a:cubicBezTo>
                    <a:pt x="2" y="5"/>
                    <a:pt x="2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26"/>
            <p:cNvSpPr/>
            <p:nvPr/>
          </p:nvSpPr>
          <p:spPr>
            <a:xfrm>
              <a:off x="2441609" y="2306636"/>
              <a:ext cx="53223" cy="53223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4" y="9"/>
                    <a:pt x="8" y="4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2"/>
                    <a:pt x="15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1" y="7"/>
                    <a:pt x="7" y="11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8E6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26"/>
            <p:cNvSpPr/>
            <p:nvPr/>
          </p:nvSpPr>
          <p:spPr>
            <a:xfrm>
              <a:off x="2462898" y="2324883"/>
              <a:ext cx="60826" cy="60826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" y="17"/>
                  </a:moveTo>
                  <a:cubicBezTo>
                    <a:pt x="0" y="16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3" y="11"/>
                    <a:pt x="5" y="9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5"/>
                    <a:pt x="12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5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2"/>
                    <a:pt x="17" y="3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6"/>
                    <a:pt x="12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11"/>
                    <a:pt x="6" y="14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lose/>
                </a:path>
              </a:pathLst>
            </a:custGeom>
            <a:solidFill>
              <a:srgbClr val="8E6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26"/>
            <p:cNvSpPr/>
            <p:nvPr/>
          </p:nvSpPr>
          <p:spPr>
            <a:xfrm>
              <a:off x="2484187" y="2346173"/>
              <a:ext cx="60826" cy="63868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0" y="18"/>
                  </a:move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0"/>
                    <a:pt x="9" y="5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5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2"/>
                    <a:pt x="17" y="3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2" y="8"/>
                    <a:pt x="8" y="13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0" y="18"/>
                  </a:cubicBezTo>
                  <a:close/>
                </a:path>
              </a:pathLst>
            </a:custGeom>
            <a:solidFill>
              <a:srgbClr val="8E6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26"/>
            <p:cNvSpPr/>
            <p:nvPr/>
          </p:nvSpPr>
          <p:spPr>
            <a:xfrm>
              <a:off x="2508518" y="2367462"/>
              <a:ext cx="72991" cy="76033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1" y="21"/>
                  </a:moveTo>
                  <a:cubicBezTo>
                    <a:pt x="0" y="20"/>
                    <a:pt x="0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6" y="13"/>
                    <a:pt x="10" y="6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0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2"/>
                    <a:pt x="20" y="3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9" y="15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8E6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26"/>
            <p:cNvSpPr/>
            <p:nvPr/>
          </p:nvSpPr>
          <p:spPr>
            <a:xfrm>
              <a:off x="2426402" y="2295991"/>
              <a:ext cx="179437" cy="171834"/>
            </a:xfrm>
            <a:custGeom>
              <a:avLst/>
              <a:gdLst/>
              <a:ahLst/>
              <a:cxnLst/>
              <a:rect l="l" t="t" r="r" b="b"/>
              <a:pathLst>
                <a:path w="50" h="48" extrusionOk="0">
                  <a:moveTo>
                    <a:pt x="31" y="48"/>
                  </a:moveTo>
                  <a:cubicBezTo>
                    <a:pt x="30" y="48"/>
                    <a:pt x="30" y="48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3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9"/>
                    <a:pt x="50" y="29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8"/>
                    <a:pt x="32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7" name="Google Shape;3147;p26"/>
            <p:cNvSpPr/>
            <p:nvPr/>
          </p:nvSpPr>
          <p:spPr>
            <a:xfrm>
              <a:off x="1868322" y="2198669"/>
              <a:ext cx="83636" cy="74512"/>
            </a:xfrm>
            <a:custGeom>
              <a:avLst/>
              <a:gdLst/>
              <a:ahLst/>
              <a:cxnLst/>
              <a:rect l="l" t="t" r="r" b="b"/>
              <a:pathLst>
                <a:path w="23" h="21" extrusionOk="0">
                  <a:moveTo>
                    <a:pt x="0" y="16"/>
                  </a:moveTo>
                  <a:cubicBezTo>
                    <a:pt x="0" y="16"/>
                    <a:pt x="7" y="0"/>
                    <a:pt x="14" y="5"/>
                  </a:cubicBezTo>
                  <a:cubicBezTo>
                    <a:pt x="23" y="11"/>
                    <a:pt x="10" y="19"/>
                    <a:pt x="5" y="21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8" name="Google Shape;3148;p26"/>
            <p:cNvSpPr/>
            <p:nvPr/>
          </p:nvSpPr>
          <p:spPr>
            <a:xfrm>
              <a:off x="1862239" y="2204752"/>
              <a:ext cx="74512" cy="76033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5" y="20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0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4"/>
                    <a:pt x="9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3"/>
                    <a:pt x="21" y="5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15"/>
                    <a:pt x="12" y="19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0"/>
                    <a:pt x="5" y="20"/>
                  </a:cubicBezTo>
                  <a:close/>
                  <a:moveTo>
                    <a:pt x="7" y="16"/>
                  </a:moveTo>
                  <a:cubicBezTo>
                    <a:pt x="11" y="15"/>
                    <a:pt x="18" y="10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9" y="6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6"/>
                    <a:pt x="7" y="16"/>
                    <a:pt x="7" y="1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9" name="Google Shape;3149;p26"/>
            <p:cNvSpPr/>
            <p:nvPr/>
          </p:nvSpPr>
          <p:spPr>
            <a:xfrm>
              <a:off x="1815099" y="2183463"/>
              <a:ext cx="68429" cy="6842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6" y="19"/>
                  </a:moveTo>
                  <a:cubicBezTo>
                    <a:pt x="6" y="19"/>
                    <a:pt x="0" y="3"/>
                    <a:pt x="8" y="1"/>
                  </a:cubicBezTo>
                  <a:cubicBezTo>
                    <a:pt x="19" y="0"/>
                    <a:pt x="16" y="14"/>
                    <a:pt x="12" y="19"/>
                  </a:cubicBezTo>
                  <a:lnTo>
                    <a:pt x="6" y="19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0" name="Google Shape;3150;p26"/>
            <p:cNvSpPr/>
            <p:nvPr/>
          </p:nvSpPr>
          <p:spPr>
            <a:xfrm>
              <a:off x="1822702" y="2180421"/>
              <a:ext cx="53223" cy="79074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0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3" y="1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5"/>
                    <a:pt x="15" y="7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4"/>
                    <a:pt x="14" y="18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lose/>
                  <a:moveTo>
                    <a:pt x="9" y="18"/>
                  </a:moveTo>
                  <a:cubicBezTo>
                    <a:pt x="10" y="16"/>
                    <a:pt x="11" y="12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6"/>
                    <a:pt x="11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5"/>
                    <a:pt x="4" y="6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2"/>
                    <a:pt x="5" y="1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9" y="18"/>
                    <a:pt x="9" y="18"/>
                    <a:pt x="9" y="18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1" name="Google Shape;3151;p26"/>
            <p:cNvSpPr/>
            <p:nvPr/>
          </p:nvSpPr>
          <p:spPr>
            <a:xfrm>
              <a:off x="1754273" y="2194107"/>
              <a:ext cx="71471" cy="79074"/>
            </a:xfrm>
            <a:custGeom>
              <a:avLst/>
              <a:gdLst/>
              <a:ahLst/>
              <a:cxnLst/>
              <a:rect l="l" t="t" r="r" b="b"/>
              <a:pathLst>
                <a:path w="20" h="22" extrusionOk="0">
                  <a:moveTo>
                    <a:pt x="16" y="22"/>
                  </a:moveTo>
                  <a:cubicBezTo>
                    <a:pt x="16" y="22"/>
                    <a:pt x="0" y="15"/>
                    <a:pt x="5" y="8"/>
                  </a:cubicBezTo>
                  <a:cubicBezTo>
                    <a:pt x="11" y="0"/>
                    <a:pt x="19" y="12"/>
                    <a:pt x="20" y="17"/>
                  </a:cubicBezTo>
                  <a:lnTo>
                    <a:pt x="16" y="22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2" name="Google Shape;3152;p26"/>
            <p:cNvSpPr/>
            <p:nvPr/>
          </p:nvSpPr>
          <p:spPr>
            <a:xfrm>
              <a:off x="1760355" y="2204752"/>
              <a:ext cx="76033" cy="76033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3" y="21"/>
                  </a:moveTo>
                  <a:cubicBezTo>
                    <a:pt x="13" y="21"/>
                    <a:pt x="10" y="19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5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5" y="0"/>
                    <a:pt x="19" y="9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5"/>
                    <a:pt x="20" y="15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close/>
                  <a:moveTo>
                    <a:pt x="14" y="19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4" y="19"/>
                    <a:pt x="14" y="19"/>
                    <a:pt x="14" y="19"/>
                  </a:cubicBezTo>
                  <a:close/>
                  <a:moveTo>
                    <a:pt x="8" y="4"/>
                  </a:moveTo>
                  <a:cubicBezTo>
                    <a:pt x="7" y="4"/>
                    <a:pt x="6" y="4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6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2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0"/>
                    <a:pt x="11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3" name="Google Shape;3153;p26"/>
            <p:cNvSpPr/>
            <p:nvPr/>
          </p:nvSpPr>
          <p:spPr>
            <a:xfrm>
              <a:off x="1739066" y="2262537"/>
              <a:ext cx="68429" cy="6842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9" y="12"/>
                  </a:moveTo>
                  <a:cubicBezTo>
                    <a:pt x="19" y="12"/>
                    <a:pt x="2" y="19"/>
                    <a:pt x="1" y="10"/>
                  </a:cubicBezTo>
                  <a:cubicBezTo>
                    <a:pt x="0" y="0"/>
                    <a:pt x="14" y="2"/>
                    <a:pt x="19" y="6"/>
                  </a:cubicBezTo>
                  <a:lnTo>
                    <a:pt x="19" y="12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4" name="Google Shape;3154;p26"/>
            <p:cNvSpPr/>
            <p:nvPr/>
          </p:nvSpPr>
          <p:spPr>
            <a:xfrm>
              <a:off x="1736025" y="2267099"/>
              <a:ext cx="79074" cy="53223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0" y="9"/>
                  </a:move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4" y="0"/>
                    <a:pt x="18" y="1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15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5" y="15"/>
                    <a:pt x="1" y="14"/>
                    <a:pt x="0" y="9"/>
                  </a:cubicBezTo>
                  <a:close/>
                  <a:moveTo>
                    <a:pt x="9" y="4"/>
                  </a:moveTo>
                  <a:cubicBezTo>
                    <a:pt x="6" y="4"/>
                    <a:pt x="4" y="5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1"/>
                    <a:pt x="6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2" y="11"/>
                    <a:pt x="16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5"/>
                    <a:pt x="12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5" name="Google Shape;3155;p26"/>
            <p:cNvSpPr/>
            <p:nvPr/>
          </p:nvSpPr>
          <p:spPr>
            <a:xfrm>
              <a:off x="1746670" y="2317280"/>
              <a:ext cx="82115" cy="76033"/>
            </a:xfrm>
            <a:custGeom>
              <a:avLst/>
              <a:gdLst/>
              <a:ahLst/>
              <a:cxnLst/>
              <a:rect l="l" t="t" r="r" b="b"/>
              <a:pathLst>
                <a:path w="23" h="21" extrusionOk="0">
                  <a:moveTo>
                    <a:pt x="23" y="5"/>
                  </a:moveTo>
                  <a:cubicBezTo>
                    <a:pt x="23" y="5"/>
                    <a:pt x="16" y="21"/>
                    <a:pt x="9" y="15"/>
                  </a:cubicBezTo>
                  <a:cubicBezTo>
                    <a:pt x="0" y="9"/>
                    <a:pt x="13" y="1"/>
                    <a:pt x="18" y="0"/>
                  </a:cubicBezTo>
                  <a:lnTo>
                    <a:pt x="23" y="5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6" name="Google Shape;3156;p26"/>
            <p:cNvSpPr/>
            <p:nvPr/>
          </p:nvSpPr>
          <p:spPr>
            <a:xfrm>
              <a:off x="1760355" y="2309677"/>
              <a:ext cx="76033" cy="71471"/>
            </a:xfrm>
            <a:custGeom>
              <a:avLst/>
              <a:gdLst/>
              <a:ahLst/>
              <a:cxnLst/>
              <a:rect l="l" t="t" r="r" b="b"/>
              <a:pathLst>
                <a:path w="21" h="20" extrusionOk="0">
                  <a:moveTo>
                    <a:pt x="3" y="19"/>
                  </a:moveTo>
                  <a:cubicBezTo>
                    <a:pt x="1" y="17"/>
                    <a:pt x="0" y="15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9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6"/>
                    <a:pt x="21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19" y="10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5" y="17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0"/>
                    <a:pt x="5" y="20"/>
                    <a:pt x="3" y="19"/>
                  </a:cubicBezTo>
                  <a:close/>
                  <a:moveTo>
                    <a:pt x="4" y="13"/>
                  </a:moveTo>
                  <a:cubicBezTo>
                    <a:pt x="4" y="13"/>
                    <a:pt x="4" y="14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2" y="14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6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0" y="5"/>
                    <a:pt x="3" y="10"/>
                    <a:pt x="4" y="13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7" name="Google Shape;3157;p26"/>
            <p:cNvSpPr/>
            <p:nvPr/>
          </p:nvSpPr>
          <p:spPr>
            <a:xfrm>
              <a:off x="1815099" y="2335528"/>
              <a:ext cx="68429" cy="6842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3" y="1"/>
                  </a:moveTo>
                  <a:cubicBezTo>
                    <a:pt x="13" y="1"/>
                    <a:pt x="19" y="17"/>
                    <a:pt x="11" y="18"/>
                  </a:cubicBezTo>
                  <a:cubicBezTo>
                    <a:pt x="0" y="19"/>
                    <a:pt x="3" y="5"/>
                    <a:pt x="7" y="0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8" name="Google Shape;3158;p26"/>
            <p:cNvSpPr/>
            <p:nvPr/>
          </p:nvSpPr>
          <p:spPr>
            <a:xfrm>
              <a:off x="1822702" y="2327925"/>
              <a:ext cx="53223" cy="79074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19"/>
                  </a:moveTo>
                  <a:cubicBezTo>
                    <a:pt x="0" y="17"/>
                    <a:pt x="0" y="15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1" y="4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3" y="1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5" y="8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7"/>
                    <a:pt x="14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1"/>
                    <a:pt x="1" y="19"/>
                  </a:cubicBezTo>
                  <a:close/>
                  <a:moveTo>
                    <a:pt x="4" y="13"/>
                  </a:moveTo>
                  <a:cubicBezTo>
                    <a:pt x="4" y="16"/>
                    <a:pt x="4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1" y="18"/>
                    <a:pt x="11" y="16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0"/>
                    <a:pt x="10" y="6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6"/>
                    <a:pt x="4" y="10"/>
                    <a:pt x="4" y="13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9" name="Google Shape;3159;p26"/>
            <p:cNvSpPr/>
            <p:nvPr/>
          </p:nvSpPr>
          <p:spPr>
            <a:xfrm>
              <a:off x="1868322" y="2312718"/>
              <a:ext cx="76033" cy="83636"/>
            </a:xfrm>
            <a:custGeom>
              <a:avLst/>
              <a:gdLst/>
              <a:ahLst/>
              <a:cxnLst/>
              <a:rect l="l" t="t" r="r" b="b"/>
              <a:pathLst>
                <a:path w="21" h="23" extrusionOk="0">
                  <a:moveTo>
                    <a:pt x="5" y="0"/>
                  </a:moveTo>
                  <a:cubicBezTo>
                    <a:pt x="5" y="0"/>
                    <a:pt x="21" y="8"/>
                    <a:pt x="16" y="15"/>
                  </a:cubicBezTo>
                  <a:cubicBezTo>
                    <a:pt x="10" y="23"/>
                    <a:pt x="2" y="10"/>
                    <a:pt x="0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0" name="Google Shape;3160;p26"/>
            <p:cNvSpPr/>
            <p:nvPr/>
          </p:nvSpPr>
          <p:spPr>
            <a:xfrm>
              <a:off x="1862239" y="2306636"/>
              <a:ext cx="74512" cy="74512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3" y="21"/>
                  </a:moveTo>
                  <a:cubicBezTo>
                    <a:pt x="6" y="21"/>
                    <a:pt x="2" y="12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1" y="2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7" y="6"/>
                    <a:pt x="21" y="9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0"/>
                    <a:pt x="16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lose/>
                  <a:moveTo>
                    <a:pt x="13" y="17"/>
                  </a:moveTo>
                  <a:cubicBezTo>
                    <a:pt x="14" y="17"/>
                    <a:pt x="15" y="17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2"/>
                    <a:pt x="15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1"/>
                    <a:pt x="11" y="18"/>
                    <a:pt x="13" y="1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1" name="Google Shape;3161;p26"/>
            <p:cNvSpPr/>
            <p:nvPr/>
          </p:nvSpPr>
          <p:spPr>
            <a:xfrm>
              <a:off x="1889611" y="2259495"/>
              <a:ext cx="68429" cy="6842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6"/>
                  </a:moveTo>
                  <a:cubicBezTo>
                    <a:pt x="0" y="6"/>
                    <a:pt x="17" y="0"/>
                    <a:pt x="18" y="9"/>
                  </a:cubicBezTo>
                  <a:cubicBezTo>
                    <a:pt x="19" y="19"/>
                    <a:pt x="5" y="16"/>
                    <a:pt x="0" y="13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2" name="Google Shape;3162;p26"/>
            <p:cNvSpPr/>
            <p:nvPr/>
          </p:nvSpPr>
          <p:spPr>
            <a:xfrm>
              <a:off x="1883529" y="2267099"/>
              <a:ext cx="79074" cy="57785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12"/>
                  </a:moveTo>
                  <a:cubicBezTo>
                    <a:pt x="0" y="12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7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21" y="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10"/>
                    <a:pt x="21" y="13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7" y="15"/>
                    <a:pt x="15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8" y="16"/>
                    <a:pt x="4" y="14"/>
                    <a:pt x="1" y="12"/>
                  </a:cubicBezTo>
                  <a:close/>
                  <a:moveTo>
                    <a:pt x="13" y="12"/>
                  </a:moveTo>
                  <a:cubicBezTo>
                    <a:pt x="16" y="11"/>
                    <a:pt x="18" y="11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5"/>
                    <a:pt x="16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4"/>
                    <a:pt x="6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11"/>
                    <a:pt x="10" y="12"/>
                    <a:pt x="13" y="1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3" name="Google Shape;3163;p26"/>
            <p:cNvSpPr/>
            <p:nvPr/>
          </p:nvSpPr>
          <p:spPr>
            <a:xfrm>
              <a:off x="1775562" y="2227562"/>
              <a:ext cx="139900" cy="118611"/>
            </a:xfrm>
            <a:custGeom>
              <a:avLst/>
              <a:gdLst/>
              <a:ahLst/>
              <a:cxnLst/>
              <a:rect l="l" t="t" r="r" b="b"/>
              <a:pathLst>
                <a:path w="39" h="33" extrusionOk="0">
                  <a:moveTo>
                    <a:pt x="29" y="10"/>
                  </a:moveTo>
                  <a:cubicBezTo>
                    <a:pt x="29" y="10"/>
                    <a:pt x="22" y="0"/>
                    <a:pt x="11" y="10"/>
                  </a:cubicBezTo>
                  <a:cubicBezTo>
                    <a:pt x="0" y="20"/>
                    <a:pt x="12" y="33"/>
                    <a:pt x="20" y="33"/>
                  </a:cubicBezTo>
                  <a:cubicBezTo>
                    <a:pt x="28" y="33"/>
                    <a:pt x="39" y="20"/>
                    <a:pt x="2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4" name="Google Shape;3164;p26"/>
            <p:cNvSpPr/>
            <p:nvPr/>
          </p:nvSpPr>
          <p:spPr>
            <a:xfrm>
              <a:off x="1789248" y="2241248"/>
              <a:ext cx="112529" cy="111008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15"/>
                  </a:moveTo>
                  <a:cubicBezTo>
                    <a:pt x="0" y="11"/>
                    <a:pt x="2" y="8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0" y="1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6" y="4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0" y="8"/>
                    <a:pt x="31" y="11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23"/>
                    <a:pt x="23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8" y="31"/>
                    <a:pt x="1" y="24"/>
                    <a:pt x="0" y="15"/>
                  </a:cubicBezTo>
                  <a:close/>
                  <a:moveTo>
                    <a:pt x="8" y="8"/>
                  </a:moveTo>
                  <a:cubicBezTo>
                    <a:pt x="5" y="10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8"/>
                    <a:pt x="6" y="21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1" y="26"/>
                    <a:pt x="14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1" y="27"/>
                    <a:pt x="27" y="21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2"/>
                    <a:pt x="26" y="10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6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19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2" y="5"/>
                    <a:pt x="8" y="8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9" name="Google Shape;3169;p27"/>
          <p:cNvGrpSpPr/>
          <p:nvPr/>
        </p:nvGrpSpPr>
        <p:grpSpPr>
          <a:xfrm rot="-3336459">
            <a:off x="6729402" y="3963842"/>
            <a:ext cx="992943" cy="761419"/>
            <a:chOff x="3531325" y="2569250"/>
            <a:chExt cx="630475" cy="483425"/>
          </a:xfrm>
        </p:grpSpPr>
        <p:sp>
          <p:nvSpPr>
            <p:cNvPr id="3170" name="Google Shape;3170;p27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27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27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27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27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27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27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27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27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27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0" name="Google Shape;3180;p27"/>
          <p:cNvGrpSpPr/>
          <p:nvPr/>
        </p:nvGrpSpPr>
        <p:grpSpPr>
          <a:xfrm flipH="1">
            <a:off x="-66400" y="2661732"/>
            <a:ext cx="2347524" cy="1621258"/>
            <a:chOff x="2420700" y="4469325"/>
            <a:chExt cx="1453575" cy="1003875"/>
          </a:xfrm>
        </p:grpSpPr>
        <p:sp>
          <p:nvSpPr>
            <p:cNvPr id="3181" name="Google Shape;3181;p27"/>
            <p:cNvSpPr/>
            <p:nvPr/>
          </p:nvSpPr>
          <p:spPr>
            <a:xfrm>
              <a:off x="3111675" y="4615625"/>
              <a:ext cx="269200" cy="478925"/>
            </a:xfrm>
            <a:custGeom>
              <a:avLst/>
              <a:gdLst/>
              <a:ahLst/>
              <a:cxnLst/>
              <a:rect l="l" t="t" r="r" b="b"/>
              <a:pathLst>
                <a:path w="10768" h="19157" extrusionOk="0">
                  <a:moveTo>
                    <a:pt x="8966" y="0"/>
                  </a:moveTo>
                  <a:cubicBezTo>
                    <a:pt x="7058" y="0"/>
                    <a:pt x="0" y="9313"/>
                    <a:pt x="1521" y="17119"/>
                  </a:cubicBezTo>
                  <a:cubicBezTo>
                    <a:pt x="1723" y="17960"/>
                    <a:pt x="3809" y="19156"/>
                    <a:pt x="5696" y="19156"/>
                  </a:cubicBezTo>
                  <a:cubicBezTo>
                    <a:pt x="6134" y="19156"/>
                    <a:pt x="6562" y="19092"/>
                    <a:pt x="6953" y="18943"/>
                  </a:cubicBezTo>
                  <a:cubicBezTo>
                    <a:pt x="5419" y="13636"/>
                    <a:pt x="6248" y="7956"/>
                    <a:pt x="9233" y="3312"/>
                  </a:cubicBezTo>
                  <a:cubicBezTo>
                    <a:pt x="9938" y="2607"/>
                    <a:pt x="10767" y="783"/>
                    <a:pt x="9150" y="36"/>
                  </a:cubicBezTo>
                  <a:cubicBezTo>
                    <a:pt x="9096" y="12"/>
                    <a:pt x="9034" y="0"/>
                    <a:pt x="8966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27"/>
            <p:cNvSpPr/>
            <p:nvPr/>
          </p:nvSpPr>
          <p:spPr>
            <a:xfrm>
              <a:off x="2796225" y="4539500"/>
              <a:ext cx="282025" cy="446575"/>
            </a:xfrm>
            <a:custGeom>
              <a:avLst/>
              <a:gdLst/>
              <a:ahLst/>
              <a:cxnLst/>
              <a:rect l="l" t="t" r="r" b="b"/>
              <a:pathLst>
                <a:path w="11281" h="17863" extrusionOk="0">
                  <a:moveTo>
                    <a:pt x="9053" y="1"/>
                  </a:moveTo>
                  <a:cubicBezTo>
                    <a:pt x="8396" y="1"/>
                    <a:pt x="7625" y="234"/>
                    <a:pt x="6800" y="842"/>
                  </a:cubicBezTo>
                  <a:cubicBezTo>
                    <a:pt x="1" y="7642"/>
                    <a:pt x="83" y="16681"/>
                    <a:pt x="83" y="16681"/>
                  </a:cubicBezTo>
                  <a:cubicBezTo>
                    <a:pt x="1323" y="17458"/>
                    <a:pt x="3200" y="17863"/>
                    <a:pt x="4805" y="17863"/>
                  </a:cubicBezTo>
                  <a:cubicBezTo>
                    <a:pt x="6369" y="17863"/>
                    <a:pt x="7674" y="17479"/>
                    <a:pt x="7878" y="16681"/>
                  </a:cubicBezTo>
                  <a:cubicBezTo>
                    <a:pt x="6178" y="10752"/>
                    <a:pt x="10864" y="2916"/>
                    <a:pt x="11112" y="1755"/>
                  </a:cubicBezTo>
                  <a:cubicBezTo>
                    <a:pt x="11280" y="1000"/>
                    <a:pt x="10412" y="1"/>
                    <a:pt x="9053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27"/>
            <p:cNvSpPr/>
            <p:nvPr/>
          </p:nvSpPr>
          <p:spPr>
            <a:xfrm>
              <a:off x="2420700" y="4469325"/>
              <a:ext cx="1285825" cy="300350"/>
            </a:xfrm>
            <a:custGeom>
              <a:avLst/>
              <a:gdLst/>
              <a:ahLst/>
              <a:cxnLst/>
              <a:rect l="l" t="t" r="r" b="b"/>
              <a:pathLst>
                <a:path w="51433" h="12014" extrusionOk="0">
                  <a:moveTo>
                    <a:pt x="3039" y="1"/>
                  </a:moveTo>
                  <a:cubicBezTo>
                    <a:pt x="1374" y="1"/>
                    <a:pt x="1" y="2192"/>
                    <a:pt x="1588" y="3649"/>
                  </a:cubicBezTo>
                  <a:cubicBezTo>
                    <a:pt x="3329" y="5184"/>
                    <a:pt x="5361" y="6303"/>
                    <a:pt x="7558" y="6966"/>
                  </a:cubicBezTo>
                  <a:cubicBezTo>
                    <a:pt x="9631" y="7588"/>
                    <a:pt x="11705" y="8003"/>
                    <a:pt x="13861" y="8169"/>
                  </a:cubicBezTo>
                  <a:cubicBezTo>
                    <a:pt x="14897" y="8293"/>
                    <a:pt x="15892" y="8335"/>
                    <a:pt x="16929" y="8418"/>
                  </a:cubicBezTo>
                  <a:cubicBezTo>
                    <a:pt x="17965" y="8459"/>
                    <a:pt x="19002" y="8459"/>
                    <a:pt x="20038" y="8459"/>
                  </a:cubicBezTo>
                  <a:cubicBezTo>
                    <a:pt x="22112" y="8418"/>
                    <a:pt x="24102" y="8252"/>
                    <a:pt x="26050" y="8210"/>
                  </a:cubicBezTo>
                  <a:cubicBezTo>
                    <a:pt x="26803" y="8161"/>
                    <a:pt x="27555" y="8138"/>
                    <a:pt x="28307" y="8138"/>
                  </a:cubicBezTo>
                  <a:cubicBezTo>
                    <a:pt x="29462" y="8138"/>
                    <a:pt x="30617" y="8193"/>
                    <a:pt x="31772" y="8293"/>
                  </a:cubicBezTo>
                  <a:cubicBezTo>
                    <a:pt x="33679" y="8459"/>
                    <a:pt x="35628" y="8791"/>
                    <a:pt x="37535" y="9122"/>
                  </a:cubicBezTo>
                  <a:cubicBezTo>
                    <a:pt x="41391" y="9869"/>
                    <a:pt x="45206" y="10781"/>
                    <a:pt x="48979" y="11942"/>
                  </a:cubicBezTo>
                  <a:cubicBezTo>
                    <a:pt x="49142" y="11991"/>
                    <a:pt x="49297" y="12014"/>
                    <a:pt x="49443" y="12014"/>
                  </a:cubicBezTo>
                  <a:cubicBezTo>
                    <a:pt x="50892" y="12014"/>
                    <a:pt x="51432" y="9778"/>
                    <a:pt x="49850" y="9288"/>
                  </a:cubicBezTo>
                  <a:cubicBezTo>
                    <a:pt x="45994" y="8003"/>
                    <a:pt x="42096" y="6925"/>
                    <a:pt x="38157" y="6096"/>
                  </a:cubicBezTo>
                  <a:cubicBezTo>
                    <a:pt x="36209" y="5640"/>
                    <a:pt x="34177" y="5266"/>
                    <a:pt x="32145" y="5018"/>
                  </a:cubicBezTo>
                  <a:cubicBezTo>
                    <a:pt x="31109" y="4893"/>
                    <a:pt x="30114" y="4769"/>
                    <a:pt x="29036" y="4769"/>
                  </a:cubicBezTo>
                  <a:cubicBezTo>
                    <a:pt x="27958" y="4727"/>
                    <a:pt x="26921" y="4727"/>
                    <a:pt x="25926" y="4727"/>
                  </a:cubicBezTo>
                  <a:cubicBezTo>
                    <a:pt x="23894" y="4727"/>
                    <a:pt x="21904" y="4810"/>
                    <a:pt x="19997" y="4810"/>
                  </a:cubicBezTo>
                  <a:cubicBezTo>
                    <a:pt x="19002" y="4810"/>
                    <a:pt x="18090" y="4769"/>
                    <a:pt x="17136" y="4686"/>
                  </a:cubicBezTo>
                  <a:cubicBezTo>
                    <a:pt x="16141" y="4603"/>
                    <a:pt x="15187" y="4520"/>
                    <a:pt x="14275" y="4396"/>
                  </a:cubicBezTo>
                  <a:cubicBezTo>
                    <a:pt x="12409" y="4147"/>
                    <a:pt x="10585" y="3774"/>
                    <a:pt x="8844" y="3193"/>
                  </a:cubicBezTo>
                  <a:cubicBezTo>
                    <a:pt x="7227" y="2654"/>
                    <a:pt x="5734" y="1784"/>
                    <a:pt x="4490" y="664"/>
                  </a:cubicBezTo>
                  <a:lnTo>
                    <a:pt x="4490" y="623"/>
                  </a:lnTo>
                  <a:lnTo>
                    <a:pt x="4449" y="581"/>
                  </a:lnTo>
                  <a:cubicBezTo>
                    <a:pt x="3995" y="173"/>
                    <a:pt x="3505" y="1"/>
                    <a:pt x="3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27"/>
            <p:cNvSpPr/>
            <p:nvPr/>
          </p:nvSpPr>
          <p:spPr>
            <a:xfrm>
              <a:off x="3142425" y="4832125"/>
              <a:ext cx="143075" cy="262425"/>
            </a:xfrm>
            <a:custGeom>
              <a:avLst/>
              <a:gdLst/>
              <a:ahLst/>
              <a:cxnLst/>
              <a:rect l="l" t="t" r="r" b="b"/>
              <a:pathLst>
                <a:path w="5723" h="10497" extrusionOk="0">
                  <a:moveTo>
                    <a:pt x="5640" y="1"/>
                  </a:moveTo>
                  <a:cubicBezTo>
                    <a:pt x="4769" y="913"/>
                    <a:pt x="4064" y="1949"/>
                    <a:pt x="3650" y="3152"/>
                  </a:cubicBezTo>
                  <a:cubicBezTo>
                    <a:pt x="3290" y="3991"/>
                    <a:pt x="2468" y="4522"/>
                    <a:pt x="1555" y="4522"/>
                  </a:cubicBezTo>
                  <a:cubicBezTo>
                    <a:pt x="1521" y="4522"/>
                    <a:pt x="1486" y="4521"/>
                    <a:pt x="1452" y="4520"/>
                  </a:cubicBezTo>
                  <a:cubicBezTo>
                    <a:pt x="996" y="4478"/>
                    <a:pt x="540" y="4437"/>
                    <a:pt x="167" y="4437"/>
                  </a:cubicBezTo>
                  <a:cubicBezTo>
                    <a:pt x="1" y="5764"/>
                    <a:pt x="42" y="7132"/>
                    <a:pt x="291" y="8459"/>
                  </a:cubicBezTo>
                  <a:cubicBezTo>
                    <a:pt x="493" y="9300"/>
                    <a:pt x="2579" y="10496"/>
                    <a:pt x="4466" y="10496"/>
                  </a:cubicBezTo>
                  <a:cubicBezTo>
                    <a:pt x="4904" y="10496"/>
                    <a:pt x="5332" y="10432"/>
                    <a:pt x="5723" y="10283"/>
                  </a:cubicBezTo>
                  <a:cubicBezTo>
                    <a:pt x="4728" y="6925"/>
                    <a:pt x="4728" y="3359"/>
                    <a:pt x="5640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27"/>
            <p:cNvSpPr/>
            <p:nvPr/>
          </p:nvSpPr>
          <p:spPr>
            <a:xfrm>
              <a:off x="2798300" y="4775125"/>
              <a:ext cx="194900" cy="210950"/>
            </a:xfrm>
            <a:custGeom>
              <a:avLst/>
              <a:gdLst/>
              <a:ahLst/>
              <a:cxnLst/>
              <a:rect l="l" t="t" r="r" b="b"/>
              <a:pathLst>
                <a:path w="7796" h="8438" extrusionOk="0">
                  <a:moveTo>
                    <a:pt x="1410" y="0"/>
                  </a:moveTo>
                  <a:cubicBezTo>
                    <a:pt x="539" y="2322"/>
                    <a:pt x="83" y="4768"/>
                    <a:pt x="0" y="7256"/>
                  </a:cubicBezTo>
                  <a:cubicBezTo>
                    <a:pt x="1240" y="8033"/>
                    <a:pt x="3117" y="8438"/>
                    <a:pt x="4722" y="8438"/>
                  </a:cubicBezTo>
                  <a:cubicBezTo>
                    <a:pt x="6286" y="8438"/>
                    <a:pt x="7591" y="8054"/>
                    <a:pt x="7795" y="7256"/>
                  </a:cubicBezTo>
                  <a:cubicBezTo>
                    <a:pt x="7381" y="5680"/>
                    <a:pt x="7256" y="4105"/>
                    <a:pt x="7505" y="2488"/>
                  </a:cubicBezTo>
                  <a:cubicBezTo>
                    <a:pt x="5722" y="1161"/>
                    <a:pt x="3608" y="290"/>
                    <a:pt x="1410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27"/>
            <p:cNvSpPr/>
            <p:nvPr/>
          </p:nvSpPr>
          <p:spPr>
            <a:xfrm>
              <a:off x="3589200" y="5344175"/>
              <a:ext cx="177125" cy="83000"/>
            </a:xfrm>
            <a:custGeom>
              <a:avLst/>
              <a:gdLst/>
              <a:ahLst/>
              <a:cxnLst/>
              <a:rect l="l" t="t" r="r" b="b"/>
              <a:pathLst>
                <a:path w="7085" h="3320" extrusionOk="0">
                  <a:moveTo>
                    <a:pt x="7007" y="1"/>
                  </a:moveTo>
                  <a:lnTo>
                    <a:pt x="7007" y="1"/>
                  </a:lnTo>
                  <a:cubicBezTo>
                    <a:pt x="4435" y="1920"/>
                    <a:pt x="761" y="1991"/>
                    <a:pt x="231" y="1991"/>
                  </a:cubicBezTo>
                  <a:cubicBezTo>
                    <a:pt x="188" y="1991"/>
                    <a:pt x="166" y="1991"/>
                    <a:pt x="166" y="1991"/>
                  </a:cubicBezTo>
                  <a:lnTo>
                    <a:pt x="166" y="1991"/>
                  </a:lnTo>
                  <a:cubicBezTo>
                    <a:pt x="0" y="2613"/>
                    <a:pt x="415" y="3235"/>
                    <a:pt x="1078" y="3276"/>
                  </a:cubicBezTo>
                  <a:cubicBezTo>
                    <a:pt x="1227" y="3306"/>
                    <a:pt x="1385" y="3319"/>
                    <a:pt x="1550" y="3319"/>
                  </a:cubicBezTo>
                  <a:cubicBezTo>
                    <a:pt x="3722" y="3319"/>
                    <a:pt x="7084" y="926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27"/>
            <p:cNvSpPr/>
            <p:nvPr/>
          </p:nvSpPr>
          <p:spPr>
            <a:xfrm>
              <a:off x="3581925" y="5410525"/>
              <a:ext cx="220825" cy="62675"/>
            </a:xfrm>
            <a:custGeom>
              <a:avLst/>
              <a:gdLst/>
              <a:ahLst/>
              <a:cxnLst/>
              <a:rect l="l" t="t" r="r" b="b"/>
              <a:pathLst>
                <a:path w="8833" h="2507" extrusionOk="0">
                  <a:moveTo>
                    <a:pt x="8832" y="0"/>
                  </a:moveTo>
                  <a:lnTo>
                    <a:pt x="8832" y="0"/>
                  </a:lnTo>
                  <a:cubicBezTo>
                    <a:pt x="7174" y="738"/>
                    <a:pt x="5368" y="942"/>
                    <a:pt x="3873" y="942"/>
                  </a:cubicBezTo>
                  <a:cubicBezTo>
                    <a:pt x="2005" y="942"/>
                    <a:pt x="623" y="622"/>
                    <a:pt x="623" y="622"/>
                  </a:cubicBezTo>
                  <a:lnTo>
                    <a:pt x="623" y="622"/>
                  </a:lnTo>
                  <a:cubicBezTo>
                    <a:pt x="623" y="622"/>
                    <a:pt x="1" y="1825"/>
                    <a:pt x="1203" y="2281"/>
                  </a:cubicBezTo>
                  <a:cubicBezTo>
                    <a:pt x="1582" y="2438"/>
                    <a:pt x="2052" y="2507"/>
                    <a:pt x="2571" y="2507"/>
                  </a:cubicBezTo>
                  <a:cubicBezTo>
                    <a:pt x="5065" y="2507"/>
                    <a:pt x="8695" y="927"/>
                    <a:pt x="8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27"/>
            <p:cNvSpPr/>
            <p:nvPr/>
          </p:nvSpPr>
          <p:spPr>
            <a:xfrm>
              <a:off x="2546425" y="4524950"/>
              <a:ext cx="1103950" cy="942350"/>
            </a:xfrm>
            <a:custGeom>
              <a:avLst/>
              <a:gdLst/>
              <a:ahLst/>
              <a:cxnLst/>
              <a:rect l="l" t="t" r="r" b="b"/>
              <a:pathLst>
                <a:path w="44158" h="37694" extrusionOk="0">
                  <a:moveTo>
                    <a:pt x="7784" y="1"/>
                  </a:moveTo>
                  <a:cubicBezTo>
                    <a:pt x="7007" y="1"/>
                    <a:pt x="6077" y="360"/>
                    <a:pt x="5183" y="1341"/>
                  </a:cubicBezTo>
                  <a:cubicBezTo>
                    <a:pt x="0" y="9468"/>
                    <a:pt x="2032" y="18258"/>
                    <a:pt x="2032" y="18258"/>
                  </a:cubicBezTo>
                  <a:cubicBezTo>
                    <a:pt x="1949" y="18756"/>
                    <a:pt x="1949" y="19253"/>
                    <a:pt x="1990" y="19751"/>
                  </a:cubicBezTo>
                  <a:cubicBezTo>
                    <a:pt x="2405" y="23316"/>
                    <a:pt x="4934" y="29287"/>
                    <a:pt x="14346" y="30946"/>
                  </a:cubicBezTo>
                  <a:cubicBezTo>
                    <a:pt x="15492" y="31156"/>
                    <a:pt x="16638" y="31248"/>
                    <a:pt x="17765" y="31248"/>
                  </a:cubicBezTo>
                  <a:cubicBezTo>
                    <a:pt x="20635" y="31248"/>
                    <a:pt x="23385" y="30653"/>
                    <a:pt x="25707" y="29909"/>
                  </a:cubicBezTo>
                  <a:cubicBezTo>
                    <a:pt x="29132" y="36026"/>
                    <a:pt x="38776" y="37693"/>
                    <a:pt x="42041" y="37693"/>
                  </a:cubicBezTo>
                  <a:cubicBezTo>
                    <a:pt x="42649" y="37693"/>
                    <a:pt x="43036" y="37636"/>
                    <a:pt x="43121" y="37538"/>
                  </a:cubicBezTo>
                  <a:cubicBezTo>
                    <a:pt x="43660" y="36916"/>
                    <a:pt x="44157" y="34926"/>
                    <a:pt x="41877" y="34345"/>
                  </a:cubicBezTo>
                  <a:cubicBezTo>
                    <a:pt x="35782" y="33350"/>
                    <a:pt x="32424" y="30075"/>
                    <a:pt x="30765" y="27836"/>
                  </a:cubicBezTo>
                  <a:cubicBezTo>
                    <a:pt x="32050" y="27172"/>
                    <a:pt x="32838" y="26675"/>
                    <a:pt x="32838" y="26675"/>
                  </a:cubicBezTo>
                  <a:cubicBezTo>
                    <a:pt x="32838" y="26675"/>
                    <a:pt x="31221" y="23980"/>
                    <a:pt x="31885" y="19751"/>
                  </a:cubicBezTo>
                  <a:lnTo>
                    <a:pt x="31885" y="19751"/>
                  </a:lnTo>
                  <a:cubicBezTo>
                    <a:pt x="31884" y="19751"/>
                    <a:pt x="31754" y="19755"/>
                    <a:pt x="31505" y="19755"/>
                  </a:cubicBezTo>
                  <a:cubicBezTo>
                    <a:pt x="30257" y="19755"/>
                    <a:pt x="26025" y="19640"/>
                    <a:pt x="20151" y="18258"/>
                  </a:cubicBezTo>
                  <a:cubicBezTo>
                    <a:pt x="18712" y="16943"/>
                    <a:pt x="14584" y="12286"/>
                    <a:pt x="9747" y="12286"/>
                  </a:cubicBezTo>
                  <a:cubicBezTo>
                    <a:pt x="9704" y="12286"/>
                    <a:pt x="9662" y="12287"/>
                    <a:pt x="9619" y="12288"/>
                  </a:cubicBezTo>
                  <a:cubicBezTo>
                    <a:pt x="9205" y="12329"/>
                    <a:pt x="8790" y="12370"/>
                    <a:pt x="8376" y="12412"/>
                  </a:cubicBezTo>
                  <a:cubicBezTo>
                    <a:pt x="7297" y="7519"/>
                    <a:pt x="9619" y="2337"/>
                    <a:pt x="9619" y="1341"/>
                  </a:cubicBezTo>
                  <a:cubicBezTo>
                    <a:pt x="9619" y="671"/>
                    <a:pt x="8845" y="1"/>
                    <a:pt x="7784" y="1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27"/>
            <p:cNvSpPr/>
            <p:nvPr/>
          </p:nvSpPr>
          <p:spPr>
            <a:xfrm>
              <a:off x="2660425" y="5035300"/>
              <a:ext cx="77775" cy="201100"/>
            </a:xfrm>
            <a:custGeom>
              <a:avLst/>
              <a:gdLst/>
              <a:ahLst/>
              <a:cxnLst/>
              <a:rect l="l" t="t" r="r" b="b"/>
              <a:pathLst>
                <a:path w="3111" h="8044" extrusionOk="0">
                  <a:moveTo>
                    <a:pt x="3111" y="0"/>
                  </a:moveTo>
                  <a:lnTo>
                    <a:pt x="3111" y="0"/>
                  </a:lnTo>
                  <a:cubicBezTo>
                    <a:pt x="1452" y="1368"/>
                    <a:pt x="374" y="3276"/>
                    <a:pt x="1" y="5390"/>
                  </a:cubicBezTo>
                  <a:cubicBezTo>
                    <a:pt x="872" y="6427"/>
                    <a:pt x="1908" y="7339"/>
                    <a:pt x="3028" y="8044"/>
                  </a:cubicBezTo>
                  <a:cubicBezTo>
                    <a:pt x="2530" y="5556"/>
                    <a:pt x="2572" y="1659"/>
                    <a:pt x="3111" y="0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27"/>
            <p:cNvSpPr/>
            <p:nvPr/>
          </p:nvSpPr>
          <p:spPr>
            <a:xfrm>
              <a:off x="3091650" y="5130650"/>
              <a:ext cx="89150" cy="162775"/>
            </a:xfrm>
            <a:custGeom>
              <a:avLst/>
              <a:gdLst/>
              <a:ahLst/>
              <a:cxnLst/>
              <a:rect l="l" t="t" r="r" b="b"/>
              <a:pathLst>
                <a:path w="3566" h="6511" extrusionOk="0">
                  <a:moveTo>
                    <a:pt x="912" y="1"/>
                  </a:moveTo>
                  <a:cubicBezTo>
                    <a:pt x="42" y="2074"/>
                    <a:pt x="0" y="4396"/>
                    <a:pt x="788" y="6510"/>
                  </a:cubicBezTo>
                  <a:cubicBezTo>
                    <a:pt x="1783" y="6303"/>
                    <a:pt x="2695" y="6054"/>
                    <a:pt x="3566" y="5805"/>
                  </a:cubicBezTo>
                  <a:cubicBezTo>
                    <a:pt x="2281" y="3857"/>
                    <a:pt x="1120" y="1369"/>
                    <a:pt x="912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27"/>
            <p:cNvSpPr/>
            <p:nvPr/>
          </p:nvSpPr>
          <p:spPr>
            <a:xfrm>
              <a:off x="2863600" y="5063275"/>
              <a:ext cx="116125" cy="242575"/>
            </a:xfrm>
            <a:custGeom>
              <a:avLst/>
              <a:gdLst/>
              <a:ahLst/>
              <a:cxnLst/>
              <a:rect l="l" t="t" r="r" b="b"/>
              <a:pathLst>
                <a:path w="4645" h="9703" extrusionOk="0">
                  <a:moveTo>
                    <a:pt x="2571" y="1"/>
                  </a:moveTo>
                  <a:lnTo>
                    <a:pt x="2571" y="1"/>
                  </a:lnTo>
                  <a:cubicBezTo>
                    <a:pt x="1" y="3318"/>
                    <a:pt x="208" y="7298"/>
                    <a:pt x="498" y="9164"/>
                  </a:cubicBezTo>
                  <a:cubicBezTo>
                    <a:pt x="871" y="9247"/>
                    <a:pt x="1244" y="9330"/>
                    <a:pt x="1659" y="9413"/>
                  </a:cubicBezTo>
                  <a:cubicBezTo>
                    <a:pt x="2654" y="9578"/>
                    <a:pt x="3649" y="9703"/>
                    <a:pt x="4644" y="9703"/>
                  </a:cubicBezTo>
                  <a:cubicBezTo>
                    <a:pt x="3359" y="6842"/>
                    <a:pt x="2364" y="2198"/>
                    <a:pt x="2571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27"/>
            <p:cNvSpPr/>
            <p:nvPr/>
          </p:nvSpPr>
          <p:spPr>
            <a:xfrm>
              <a:off x="3286525" y="4773125"/>
              <a:ext cx="587750" cy="543800"/>
            </a:xfrm>
            <a:custGeom>
              <a:avLst/>
              <a:gdLst/>
              <a:ahLst/>
              <a:cxnLst/>
              <a:rect l="l" t="t" r="r" b="b"/>
              <a:pathLst>
                <a:path w="23510" h="21752" extrusionOk="0">
                  <a:moveTo>
                    <a:pt x="9620" y="0"/>
                  </a:moveTo>
                  <a:cubicBezTo>
                    <a:pt x="8302" y="0"/>
                    <a:pt x="6934" y="279"/>
                    <a:pt x="5556" y="909"/>
                  </a:cubicBezTo>
                  <a:cubicBezTo>
                    <a:pt x="2073" y="2526"/>
                    <a:pt x="664" y="6631"/>
                    <a:pt x="125" y="10114"/>
                  </a:cubicBezTo>
                  <a:cubicBezTo>
                    <a:pt x="0" y="10943"/>
                    <a:pt x="0" y="11772"/>
                    <a:pt x="83" y="12602"/>
                  </a:cubicBezTo>
                  <a:cubicBezTo>
                    <a:pt x="581" y="17536"/>
                    <a:pt x="4602" y="20770"/>
                    <a:pt x="9246" y="21558"/>
                  </a:cubicBezTo>
                  <a:cubicBezTo>
                    <a:pt x="9978" y="21683"/>
                    <a:pt x="10742" y="21751"/>
                    <a:pt x="11510" y="21751"/>
                  </a:cubicBezTo>
                  <a:cubicBezTo>
                    <a:pt x="14788" y="21751"/>
                    <a:pt x="18152" y="20519"/>
                    <a:pt x="19529" y="17328"/>
                  </a:cubicBezTo>
                  <a:cubicBezTo>
                    <a:pt x="20441" y="15172"/>
                    <a:pt x="20814" y="12850"/>
                    <a:pt x="20648" y="10570"/>
                  </a:cubicBezTo>
                  <a:cubicBezTo>
                    <a:pt x="21312" y="9575"/>
                    <a:pt x="22017" y="8663"/>
                    <a:pt x="22804" y="7792"/>
                  </a:cubicBezTo>
                  <a:cubicBezTo>
                    <a:pt x="22514" y="7709"/>
                    <a:pt x="22265" y="7626"/>
                    <a:pt x="22058" y="7460"/>
                  </a:cubicBezTo>
                  <a:cubicBezTo>
                    <a:pt x="22597" y="7129"/>
                    <a:pt x="23095" y="6673"/>
                    <a:pt x="23509" y="6216"/>
                  </a:cubicBezTo>
                  <a:cubicBezTo>
                    <a:pt x="22721" y="6175"/>
                    <a:pt x="21934" y="6009"/>
                    <a:pt x="21229" y="5636"/>
                  </a:cubicBezTo>
                  <a:lnTo>
                    <a:pt x="21892" y="5180"/>
                  </a:lnTo>
                  <a:cubicBezTo>
                    <a:pt x="20565" y="5014"/>
                    <a:pt x="19321" y="4724"/>
                    <a:pt x="18078" y="4226"/>
                  </a:cubicBezTo>
                  <a:cubicBezTo>
                    <a:pt x="16022" y="1814"/>
                    <a:pt x="12983" y="0"/>
                    <a:pt x="9620" y="0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27"/>
            <p:cNvSpPr/>
            <p:nvPr/>
          </p:nvSpPr>
          <p:spPr>
            <a:xfrm>
              <a:off x="3342500" y="4844000"/>
              <a:ext cx="383550" cy="410225"/>
            </a:xfrm>
            <a:custGeom>
              <a:avLst/>
              <a:gdLst/>
              <a:ahLst/>
              <a:cxnLst/>
              <a:rect l="l" t="t" r="r" b="b"/>
              <a:pathLst>
                <a:path w="15342" h="16409" extrusionOk="0">
                  <a:moveTo>
                    <a:pt x="7258" y="1"/>
                  </a:moveTo>
                  <a:cubicBezTo>
                    <a:pt x="6249" y="1"/>
                    <a:pt x="5098" y="319"/>
                    <a:pt x="3773" y="1060"/>
                  </a:cubicBezTo>
                  <a:cubicBezTo>
                    <a:pt x="1037" y="2635"/>
                    <a:pt x="0" y="6077"/>
                    <a:pt x="166" y="9062"/>
                  </a:cubicBezTo>
                  <a:cubicBezTo>
                    <a:pt x="207" y="9974"/>
                    <a:pt x="456" y="10928"/>
                    <a:pt x="829" y="11798"/>
                  </a:cubicBezTo>
                  <a:cubicBezTo>
                    <a:pt x="1741" y="13706"/>
                    <a:pt x="3359" y="15157"/>
                    <a:pt x="5390" y="15862"/>
                  </a:cubicBezTo>
                  <a:cubicBezTo>
                    <a:pt x="6319" y="16212"/>
                    <a:pt x="7414" y="16409"/>
                    <a:pt x="8521" y="16409"/>
                  </a:cubicBezTo>
                  <a:cubicBezTo>
                    <a:pt x="10822" y="16409"/>
                    <a:pt x="13172" y="15557"/>
                    <a:pt x="14180" y="13457"/>
                  </a:cubicBezTo>
                  <a:cubicBezTo>
                    <a:pt x="15341" y="11052"/>
                    <a:pt x="14346" y="7984"/>
                    <a:pt x="13309" y="5703"/>
                  </a:cubicBezTo>
                  <a:cubicBezTo>
                    <a:pt x="12006" y="2817"/>
                    <a:pt x="10261" y="1"/>
                    <a:pt x="7258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27"/>
            <p:cNvSpPr/>
            <p:nvPr/>
          </p:nvSpPr>
          <p:spPr>
            <a:xfrm>
              <a:off x="3515075" y="5076000"/>
              <a:ext cx="132175" cy="178700"/>
            </a:xfrm>
            <a:custGeom>
              <a:avLst/>
              <a:gdLst/>
              <a:ahLst/>
              <a:cxnLst/>
              <a:rect l="l" t="t" r="r" b="b"/>
              <a:pathLst>
                <a:path w="5287" h="7148" extrusionOk="0">
                  <a:moveTo>
                    <a:pt x="3174" y="1"/>
                  </a:moveTo>
                  <a:cubicBezTo>
                    <a:pt x="1586" y="1"/>
                    <a:pt x="1" y="3769"/>
                    <a:pt x="270" y="7038"/>
                  </a:cubicBezTo>
                  <a:cubicBezTo>
                    <a:pt x="703" y="7112"/>
                    <a:pt x="1141" y="7148"/>
                    <a:pt x="1579" y="7148"/>
                  </a:cubicBezTo>
                  <a:cubicBezTo>
                    <a:pt x="2862" y="7148"/>
                    <a:pt x="4143" y="6837"/>
                    <a:pt x="5287" y="6250"/>
                  </a:cubicBezTo>
                  <a:cubicBezTo>
                    <a:pt x="5204" y="4011"/>
                    <a:pt x="4872" y="570"/>
                    <a:pt x="3546" y="72"/>
                  </a:cubicBezTo>
                  <a:cubicBezTo>
                    <a:pt x="3422" y="24"/>
                    <a:pt x="3298" y="1"/>
                    <a:pt x="3174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27"/>
            <p:cNvSpPr/>
            <p:nvPr/>
          </p:nvSpPr>
          <p:spPr>
            <a:xfrm>
              <a:off x="3373575" y="4854925"/>
              <a:ext cx="201125" cy="147625"/>
            </a:xfrm>
            <a:custGeom>
              <a:avLst/>
              <a:gdLst/>
              <a:ahLst/>
              <a:cxnLst/>
              <a:rect l="l" t="t" r="r" b="b"/>
              <a:pathLst>
                <a:path w="8045" h="5905" extrusionOk="0">
                  <a:moveTo>
                    <a:pt x="3940" y="1"/>
                  </a:moveTo>
                  <a:cubicBezTo>
                    <a:pt x="3442" y="167"/>
                    <a:pt x="2986" y="415"/>
                    <a:pt x="2530" y="664"/>
                  </a:cubicBezTo>
                  <a:cubicBezTo>
                    <a:pt x="1452" y="1286"/>
                    <a:pt x="581" y="2198"/>
                    <a:pt x="1" y="3318"/>
                  </a:cubicBezTo>
                  <a:cubicBezTo>
                    <a:pt x="1717" y="4897"/>
                    <a:pt x="4255" y="5904"/>
                    <a:pt x="5948" y="5904"/>
                  </a:cubicBezTo>
                  <a:cubicBezTo>
                    <a:pt x="6833" y="5904"/>
                    <a:pt x="7486" y="5629"/>
                    <a:pt x="7671" y="5018"/>
                  </a:cubicBezTo>
                  <a:cubicBezTo>
                    <a:pt x="8045" y="3732"/>
                    <a:pt x="5598" y="1452"/>
                    <a:pt x="3940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27"/>
            <p:cNvSpPr/>
            <p:nvPr/>
          </p:nvSpPr>
          <p:spPr>
            <a:xfrm>
              <a:off x="3447175" y="5016750"/>
              <a:ext cx="92700" cy="108550"/>
            </a:xfrm>
            <a:custGeom>
              <a:avLst/>
              <a:gdLst/>
              <a:ahLst/>
              <a:cxnLst/>
              <a:rect l="l" t="t" r="r" b="b"/>
              <a:pathLst>
                <a:path w="3708" h="4342" extrusionOk="0">
                  <a:moveTo>
                    <a:pt x="1254" y="1"/>
                  </a:moveTo>
                  <a:cubicBezTo>
                    <a:pt x="1168" y="1"/>
                    <a:pt x="1081" y="12"/>
                    <a:pt x="996" y="37"/>
                  </a:cubicBezTo>
                  <a:cubicBezTo>
                    <a:pt x="1" y="327"/>
                    <a:pt x="42" y="1903"/>
                    <a:pt x="125" y="2649"/>
                  </a:cubicBezTo>
                  <a:cubicBezTo>
                    <a:pt x="125" y="2898"/>
                    <a:pt x="250" y="3105"/>
                    <a:pt x="457" y="3271"/>
                  </a:cubicBezTo>
                  <a:cubicBezTo>
                    <a:pt x="1261" y="3989"/>
                    <a:pt x="1906" y="4341"/>
                    <a:pt x="2397" y="4341"/>
                  </a:cubicBezTo>
                  <a:cubicBezTo>
                    <a:pt x="2843" y="4341"/>
                    <a:pt x="3162" y="4051"/>
                    <a:pt x="3359" y="3479"/>
                  </a:cubicBezTo>
                  <a:cubicBezTo>
                    <a:pt x="3708" y="2318"/>
                    <a:pt x="2466" y="1"/>
                    <a:pt x="1254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27"/>
            <p:cNvSpPr/>
            <p:nvPr/>
          </p:nvSpPr>
          <p:spPr>
            <a:xfrm>
              <a:off x="3538675" y="5120325"/>
              <a:ext cx="101325" cy="87075"/>
            </a:xfrm>
            <a:custGeom>
              <a:avLst/>
              <a:gdLst/>
              <a:ahLst/>
              <a:cxnLst/>
              <a:rect l="l" t="t" r="r" b="b"/>
              <a:pathLst>
                <a:path w="4053" h="3483" extrusionOk="0">
                  <a:moveTo>
                    <a:pt x="2274" y="1"/>
                  </a:moveTo>
                  <a:cubicBezTo>
                    <a:pt x="1833" y="1"/>
                    <a:pt x="1384" y="167"/>
                    <a:pt x="1026" y="538"/>
                  </a:cubicBezTo>
                  <a:cubicBezTo>
                    <a:pt x="1" y="1645"/>
                    <a:pt x="801" y="3483"/>
                    <a:pt x="2303" y="3483"/>
                  </a:cubicBezTo>
                  <a:cubicBezTo>
                    <a:pt x="2319" y="3483"/>
                    <a:pt x="2336" y="3482"/>
                    <a:pt x="2353" y="3482"/>
                  </a:cubicBezTo>
                  <a:cubicBezTo>
                    <a:pt x="3306" y="3440"/>
                    <a:pt x="4053" y="2653"/>
                    <a:pt x="4053" y="1699"/>
                  </a:cubicBezTo>
                  <a:cubicBezTo>
                    <a:pt x="4025" y="674"/>
                    <a:pt x="3164" y="1"/>
                    <a:pt x="227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27"/>
            <p:cNvSpPr/>
            <p:nvPr/>
          </p:nvSpPr>
          <p:spPr>
            <a:xfrm>
              <a:off x="3596450" y="5163725"/>
              <a:ext cx="35275" cy="30175"/>
            </a:xfrm>
            <a:custGeom>
              <a:avLst/>
              <a:gdLst/>
              <a:ahLst/>
              <a:cxnLst/>
              <a:rect l="l" t="t" r="r" b="b"/>
              <a:pathLst>
                <a:path w="1411" h="1207" extrusionOk="0">
                  <a:moveTo>
                    <a:pt x="852" y="0"/>
                  </a:moveTo>
                  <a:cubicBezTo>
                    <a:pt x="831" y="0"/>
                    <a:pt x="809" y="2"/>
                    <a:pt x="788" y="4"/>
                  </a:cubicBezTo>
                  <a:cubicBezTo>
                    <a:pt x="0" y="4"/>
                    <a:pt x="0" y="1207"/>
                    <a:pt x="830" y="1207"/>
                  </a:cubicBezTo>
                  <a:cubicBezTo>
                    <a:pt x="1161" y="1165"/>
                    <a:pt x="1410" y="917"/>
                    <a:pt x="1410" y="585"/>
                  </a:cubicBezTo>
                  <a:cubicBezTo>
                    <a:pt x="1410" y="275"/>
                    <a:pt x="1156" y="0"/>
                    <a:pt x="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27"/>
            <p:cNvSpPr/>
            <p:nvPr/>
          </p:nvSpPr>
          <p:spPr>
            <a:xfrm>
              <a:off x="3422600" y="4892050"/>
              <a:ext cx="102350" cy="87300"/>
            </a:xfrm>
            <a:custGeom>
              <a:avLst/>
              <a:gdLst/>
              <a:ahLst/>
              <a:cxnLst/>
              <a:rect l="l" t="t" r="r" b="b"/>
              <a:pathLst>
                <a:path w="4094" h="3492" extrusionOk="0">
                  <a:moveTo>
                    <a:pt x="2334" y="1"/>
                  </a:moveTo>
                  <a:cubicBezTo>
                    <a:pt x="1886" y="1"/>
                    <a:pt x="1429" y="171"/>
                    <a:pt x="1067" y="547"/>
                  </a:cubicBezTo>
                  <a:cubicBezTo>
                    <a:pt x="0" y="1655"/>
                    <a:pt x="800" y="3492"/>
                    <a:pt x="2342" y="3492"/>
                  </a:cubicBezTo>
                  <a:cubicBezTo>
                    <a:pt x="2359" y="3492"/>
                    <a:pt x="2376" y="3492"/>
                    <a:pt x="2393" y="3491"/>
                  </a:cubicBezTo>
                  <a:cubicBezTo>
                    <a:pt x="3347" y="3450"/>
                    <a:pt x="4093" y="2662"/>
                    <a:pt x="4093" y="1708"/>
                  </a:cubicBezTo>
                  <a:cubicBezTo>
                    <a:pt x="4066" y="663"/>
                    <a:pt x="3217" y="1"/>
                    <a:pt x="233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27"/>
            <p:cNvSpPr/>
            <p:nvPr/>
          </p:nvSpPr>
          <p:spPr>
            <a:xfrm>
              <a:off x="3481400" y="4934750"/>
              <a:ext cx="35250" cy="30075"/>
            </a:xfrm>
            <a:custGeom>
              <a:avLst/>
              <a:gdLst/>
              <a:ahLst/>
              <a:cxnLst/>
              <a:rect l="l" t="t" r="r" b="b"/>
              <a:pathLst>
                <a:path w="1410" h="1203" extrusionOk="0">
                  <a:moveTo>
                    <a:pt x="826" y="0"/>
                  </a:moveTo>
                  <a:cubicBezTo>
                    <a:pt x="666" y="0"/>
                    <a:pt x="502" y="64"/>
                    <a:pt x="373" y="208"/>
                  </a:cubicBezTo>
                  <a:cubicBezTo>
                    <a:pt x="0" y="581"/>
                    <a:pt x="290" y="1203"/>
                    <a:pt x="829" y="1203"/>
                  </a:cubicBezTo>
                  <a:cubicBezTo>
                    <a:pt x="1161" y="1203"/>
                    <a:pt x="1410" y="912"/>
                    <a:pt x="1410" y="581"/>
                  </a:cubicBezTo>
                  <a:cubicBezTo>
                    <a:pt x="1410" y="228"/>
                    <a:pt x="1126" y="0"/>
                    <a:pt x="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27"/>
            <p:cNvSpPr/>
            <p:nvPr/>
          </p:nvSpPr>
          <p:spPr>
            <a:xfrm>
              <a:off x="3350775" y="5035400"/>
              <a:ext cx="130625" cy="157925"/>
            </a:xfrm>
            <a:custGeom>
              <a:avLst/>
              <a:gdLst/>
              <a:ahLst/>
              <a:cxnLst/>
              <a:rect l="l" t="t" r="r" b="b"/>
              <a:pathLst>
                <a:path w="5225" h="6317" extrusionOk="0">
                  <a:moveTo>
                    <a:pt x="1718" y="1"/>
                  </a:moveTo>
                  <a:cubicBezTo>
                    <a:pt x="1437" y="1"/>
                    <a:pt x="1152" y="101"/>
                    <a:pt x="913" y="328"/>
                  </a:cubicBezTo>
                  <a:cubicBezTo>
                    <a:pt x="1" y="1116"/>
                    <a:pt x="250" y="2567"/>
                    <a:pt x="706" y="3520"/>
                  </a:cubicBezTo>
                  <a:cubicBezTo>
                    <a:pt x="1120" y="4515"/>
                    <a:pt x="1784" y="5386"/>
                    <a:pt x="2654" y="6050"/>
                  </a:cubicBezTo>
                  <a:cubicBezTo>
                    <a:pt x="2938" y="6225"/>
                    <a:pt x="3304" y="6317"/>
                    <a:pt x="3672" y="6317"/>
                  </a:cubicBezTo>
                  <a:cubicBezTo>
                    <a:pt x="4433" y="6317"/>
                    <a:pt x="5197" y="5922"/>
                    <a:pt x="5225" y="5054"/>
                  </a:cubicBezTo>
                  <a:cubicBezTo>
                    <a:pt x="5225" y="4557"/>
                    <a:pt x="4686" y="4184"/>
                    <a:pt x="4354" y="3852"/>
                  </a:cubicBezTo>
                  <a:cubicBezTo>
                    <a:pt x="3940" y="3520"/>
                    <a:pt x="3608" y="3106"/>
                    <a:pt x="3359" y="2650"/>
                  </a:cubicBezTo>
                  <a:cubicBezTo>
                    <a:pt x="3110" y="2235"/>
                    <a:pt x="2986" y="1779"/>
                    <a:pt x="2986" y="1281"/>
                  </a:cubicBezTo>
                  <a:cubicBezTo>
                    <a:pt x="2986" y="531"/>
                    <a:pt x="2362" y="1"/>
                    <a:pt x="1718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27"/>
            <p:cNvSpPr/>
            <p:nvPr/>
          </p:nvSpPr>
          <p:spPr>
            <a:xfrm>
              <a:off x="3364250" y="5111675"/>
              <a:ext cx="102650" cy="81200"/>
            </a:xfrm>
            <a:custGeom>
              <a:avLst/>
              <a:gdLst/>
              <a:ahLst/>
              <a:cxnLst/>
              <a:rect l="l" t="t" r="r" b="b"/>
              <a:pathLst>
                <a:path w="4106" h="3248" extrusionOk="0">
                  <a:moveTo>
                    <a:pt x="300" y="0"/>
                  </a:moveTo>
                  <a:cubicBezTo>
                    <a:pt x="203" y="0"/>
                    <a:pt x="103" y="4"/>
                    <a:pt x="1" y="13"/>
                  </a:cubicBezTo>
                  <a:cubicBezTo>
                    <a:pt x="42" y="138"/>
                    <a:pt x="125" y="304"/>
                    <a:pt x="208" y="469"/>
                  </a:cubicBezTo>
                  <a:cubicBezTo>
                    <a:pt x="581" y="1464"/>
                    <a:pt x="1245" y="2335"/>
                    <a:pt x="2115" y="2999"/>
                  </a:cubicBezTo>
                  <a:cubicBezTo>
                    <a:pt x="2426" y="3164"/>
                    <a:pt x="2768" y="3247"/>
                    <a:pt x="3110" y="3247"/>
                  </a:cubicBezTo>
                  <a:cubicBezTo>
                    <a:pt x="3453" y="3247"/>
                    <a:pt x="3795" y="3164"/>
                    <a:pt x="4106" y="2999"/>
                  </a:cubicBezTo>
                  <a:cubicBezTo>
                    <a:pt x="3669" y="2126"/>
                    <a:pt x="2473" y="0"/>
                    <a:pt x="300" y="0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3" name="Google Shape;3203;p27"/>
          <p:cNvGrpSpPr/>
          <p:nvPr/>
        </p:nvGrpSpPr>
        <p:grpSpPr>
          <a:xfrm>
            <a:off x="175048" y="4252198"/>
            <a:ext cx="1915631" cy="1559572"/>
            <a:chOff x="-115297" y="3979485"/>
            <a:chExt cx="2143189" cy="1822261"/>
          </a:xfrm>
        </p:grpSpPr>
        <p:grpSp>
          <p:nvGrpSpPr>
            <p:cNvPr id="3204" name="Google Shape;3204;p27"/>
            <p:cNvGrpSpPr/>
            <p:nvPr/>
          </p:nvGrpSpPr>
          <p:grpSpPr>
            <a:xfrm rot="2132831" flipH="1">
              <a:off x="768261" y="4136686"/>
              <a:ext cx="892148" cy="1550172"/>
              <a:chOff x="5884825" y="2526675"/>
              <a:chExt cx="748875" cy="1301225"/>
            </a:xfrm>
          </p:grpSpPr>
          <p:sp>
            <p:nvSpPr>
              <p:cNvPr id="3205" name="Google Shape;3205;p27"/>
              <p:cNvSpPr/>
              <p:nvPr/>
            </p:nvSpPr>
            <p:spPr>
              <a:xfrm>
                <a:off x="5884825" y="2526675"/>
                <a:ext cx="622100" cy="8629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34517" extrusionOk="0">
                    <a:moveTo>
                      <a:pt x="3331" y="1"/>
                    </a:moveTo>
                    <a:cubicBezTo>
                      <a:pt x="2602" y="1"/>
                      <a:pt x="1901" y="342"/>
                      <a:pt x="1480" y="963"/>
                    </a:cubicBezTo>
                    <a:cubicBezTo>
                      <a:pt x="1321" y="1201"/>
                      <a:pt x="1163" y="1439"/>
                      <a:pt x="1005" y="1703"/>
                    </a:cubicBezTo>
                    <a:cubicBezTo>
                      <a:pt x="503" y="2706"/>
                      <a:pt x="186" y="3763"/>
                      <a:pt x="80" y="4899"/>
                    </a:cubicBezTo>
                    <a:cubicBezTo>
                      <a:pt x="1" y="5242"/>
                      <a:pt x="186" y="5586"/>
                      <a:pt x="503" y="5744"/>
                    </a:cubicBezTo>
                    <a:cubicBezTo>
                      <a:pt x="1269" y="6140"/>
                      <a:pt x="2008" y="6616"/>
                      <a:pt x="2748" y="7065"/>
                    </a:cubicBezTo>
                    <a:cubicBezTo>
                      <a:pt x="3144" y="7276"/>
                      <a:pt x="3461" y="7593"/>
                      <a:pt x="3725" y="7963"/>
                    </a:cubicBezTo>
                    <a:cubicBezTo>
                      <a:pt x="3804" y="8042"/>
                      <a:pt x="3884" y="8148"/>
                      <a:pt x="3778" y="8306"/>
                    </a:cubicBezTo>
                    <a:cubicBezTo>
                      <a:pt x="3435" y="8253"/>
                      <a:pt x="3118" y="8121"/>
                      <a:pt x="2801" y="7963"/>
                    </a:cubicBezTo>
                    <a:cubicBezTo>
                      <a:pt x="2008" y="7567"/>
                      <a:pt x="1216" y="7144"/>
                      <a:pt x="450" y="6748"/>
                    </a:cubicBezTo>
                    <a:cubicBezTo>
                      <a:pt x="344" y="6669"/>
                      <a:pt x="238" y="6642"/>
                      <a:pt x="106" y="6642"/>
                    </a:cubicBezTo>
                    <a:lnTo>
                      <a:pt x="106" y="6906"/>
                    </a:lnTo>
                    <a:cubicBezTo>
                      <a:pt x="238" y="8280"/>
                      <a:pt x="450" y="9653"/>
                      <a:pt x="767" y="11001"/>
                    </a:cubicBezTo>
                    <a:cubicBezTo>
                      <a:pt x="1163" y="12717"/>
                      <a:pt x="1691" y="14382"/>
                      <a:pt x="1982" y="16098"/>
                    </a:cubicBezTo>
                    <a:cubicBezTo>
                      <a:pt x="2035" y="16389"/>
                      <a:pt x="2246" y="16653"/>
                      <a:pt x="2537" y="16759"/>
                    </a:cubicBezTo>
                    <a:cubicBezTo>
                      <a:pt x="3752" y="17313"/>
                      <a:pt x="5019" y="17763"/>
                      <a:pt x="6314" y="18132"/>
                    </a:cubicBezTo>
                    <a:cubicBezTo>
                      <a:pt x="6631" y="18185"/>
                      <a:pt x="6921" y="18344"/>
                      <a:pt x="7159" y="18555"/>
                    </a:cubicBezTo>
                    <a:cubicBezTo>
                      <a:pt x="7423" y="18793"/>
                      <a:pt x="7397" y="18978"/>
                      <a:pt x="7053" y="19110"/>
                    </a:cubicBezTo>
                    <a:cubicBezTo>
                      <a:pt x="6866" y="19161"/>
                      <a:pt x="6667" y="19190"/>
                      <a:pt x="6465" y="19190"/>
                    </a:cubicBezTo>
                    <a:cubicBezTo>
                      <a:pt x="6353" y="19190"/>
                      <a:pt x="6241" y="19181"/>
                      <a:pt x="6129" y="19162"/>
                    </a:cubicBezTo>
                    <a:cubicBezTo>
                      <a:pt x="5099" y="19057"/>
                      <a:pt x="4069" y="18793"/>
                      <a:pt x="3091" y="18423"/>
                    </a:cubicBezTo>
                    <a:cubicBezTo>
                      <a:pt x="3019" y="18387"/>
                      <a:pt x="2934" y="18313"/>
                      <a:pt x="2837" y="18313"/>
                    </a:cubicBezTo>
                    <a:cubicBezTo>
                      <a:pt x="2792" y="18313"/>
                      <a:pt x="2745" y="18329"/>
                      <a:pt x="2695" y="18370"/>
                    </a:cubicBezTo>
                    <a:cubicBezTo>
                      <a:pt x="2827" y="18766"/>
                      <a:pt x="2986" y="19136"/>
                      <a:pt x="3144" y="19532"/>
                    </a:cubicBezTo>
                    <a:cubicBezTo>
                      <a:pt x="3593" y="20536"/>
                      <a:pt x="3963" y="21566"/>
                      <a:pt x="4253" y="22623"/>
                    </a:cubicBezTo>
                    <a:cubicBezTo>
                      <a:pt x="4623" y="24234"/>
                      <a:pt x="5178" y="25819"/>
                      <a:pt x="5918" y="27324"/>
                    </a:cubicBezTo>
                    <a:cubicBezTo>
                      <a:pt x="6525" y="28566"/>
                      <a:pt x="7318" y="29702"/>
                      <a:pt x="8295" y="30732"/>
                    </a:cubicBezTo>
                    <a:cubicBezTo>
                      <a:pt x="8371" y="30808"/>
                      <a:pt x="8429" y="30848"/>
                      <a:pt x="8486" y="30848"/>
                    </a:cubicBezTo>
                    <a:cubicBezTo>
                      <a:pt x="8548" y="30848"/>
                      <a:pt x="8609" y="30802"/>
                      <a:pt x="8691" y="30705"/>
                    </a:cubicBezTo>
                    <a:cubicBezTo>
                      <a:pt x="9087" y="30151"/>
                      <a:pt x="9457" y="29570"/>
                      <a:pt x="9827" y="29015"/>
                    </a:cubicBezTo>
                    <a:cubicBezTo>
                      <a:pt x="10197" y="28460"/>
                      <a:pt x="10540" y="27906"/>
                      <a:pt x="10910" y="27351"/>
                    </a:cubicBezTo>
                    <a:cubicBezTo>
                      <a:pt x="11068" y="27060"/>
                      <a:pt x="11280" y="26823"/>
                      <a:pt x="11570" y="26691"/>
                    </a:cubicBezTo>
                    <a:cubicBezTo>
                      <a:pt x="11663" y="26635"/>
                      <a:pt x="11740" y="26605"/>
                      <a:pt x="11800" y="26605"/>
                    </a:cubicBezTo>
                    <a:cubicBezTo>
                      <a:pt x="11911" y="26605"/>
                      <a:pt x="11966" y="26706"/>
                      <a:pt x="11966" y="26928"/>
                    </a:cubicBezTo>
                    <a:cubicBezTo>
                      <a:pt x="11940" y="27245"/>
                      <a:pt x="11861" y="27562"/>
                      <a:pt x="11702" y="27853"/>
                    </a:cubicBezTo>
                    <a:cubicBezTo>
                      <a:pt x="11095" y="29094"/>
                      <a:pt x="10434" y="30283"/>
                      <a:pt x="9721" y="31445"/>
                    </a:cubicBezTo>
                    <a:cubicBezTo>
                      <a:pt x="9484" y="31788"/>
                      <a:pt x="9457" y="31762"/>
                      <a:pt x="9827" y="32026"/>
                    </a:cubicBezTo>
                    <a:cubicBezTo>
                      <a:pt x="10170" y="32290"/>
                      <a:pt x="10540" y="32554"/>
                      <a:pt x="10910" y="32792"/>
                    </a:cubicBezTo>
                    <a:cubicBezTo>
                      <a:pt x="12631" y="33926"/>
                      <a:pt x="14615" y="34517"/>
                      <a:pt x="16638" y="34517"/>
                    </a:cubicBezTo>
                    <a:cubicBezTo>
                      <a:pt x="17254" y="34517"/>
                      <a:pt x="17874" y="34462"/>
                      <a:pt x="18491" y="34351"/>
                    </a:cubicBezTo>
                    <a:cubicBezTo>
                      <a:pt x="18621" y="34285"/>
                      <a:pt x="18769" y="34238"/>
                      <a:pt x="18921" y="34238"/>
                    </a:cubicBezTo>
                    <a:cubicBezTo>
                      <a:pt x="18954" y="34238"/>
                      <a:pt x="18986" y="34240"/>
                      <a:pt x="19019" y="34245"/>
                    </a:cubicBezTo>
                    <a:lnTo>
                      <a:pt x="19389" y="34166"/>
                    </a:lnTo>
                    <a:cubicBezTo>
                      <a:pt x="19230" y="33664"/>
                      <a:pt x="19019" y="33162"/>
                      <a:pt x="18755" y="32713"/>
                    </a:cubicBezTo>
                    <a:cubicBezTo>
                      <a:pt x="18491" y="32132"/>
                      <a:pt x="18200" y="31551"/>
                      <a:pt x="17910" y="30970"/>
                    </a:cubicBezTo>
                    <a:cubicBezTo>
                      <a:pt x="17566" y="30204"/>
                      <a:pt x="17196" y="29438"/>
                      <a:pt x="16853" y="28724"/>
                    </a:cubicBezTo>
                    <a:cubicBezTo>
                      <a:pt x="16510" y="28011"/>
                      <a:pt x="16166" y="27324"/>
                      <a:pt x="15797" y="26585"/>
                    </a:cubicBezTo>
                    <a:cubicBezTo>
                      <a:pt x="15427" y="25819"/>
                      <a:pt x="15057" y="25106"/>
                      <a:pt x="14687" y="24340"/>
                    </a:cubicBezTo>
                    <a:cubicBezTo>
                      <a:pt x="14344" y="23574"/>
                      <a:pt x="13974" y="22808"/>
                      <a:pt x="13631" y="22042"/>
                    </a:cubicBezTo>
                    <a:cubicBezTo>
                      <a:pt x="13314" y="21408"/>
                      <a:pt x="12997" y="20747"/>
                      <a:pt x="12706" y="20087"/>
                    </a:cubicBezTo>
                    <a:cubicBezTo>
                      <a:pt x="12363" y="19295"/>
                      <a:pt x="12046" y="18476"/>
                      <a:pt x="11782" y="17630"/>
                    </a:cubicBezTo>
                    <a:cubicBezTo>
                      <a:pt x="11782" y="17551"/>
                      <a:pt x="11755" y="17446"/>
                      <a:pt x="11755" y="17366"/>
                    </a:cubicBezTo>
                    <a:cubicBezTo>
                      <a:pt x="11755" y="17234"/>
                      <a:pt x="11755" y="17102"/>
                      <a:pt x="11914" y="17049"/>
                    </a:cubicBezTo>
                    <a:cubicBezTo>
                      <a:pt x="11936" y="17045"/>
                      <a:pt x="11959" y="17043"/>
                      <a:pt x="11981" y="17043"/>
                    </a:cubicBezTo>
                    <a:cubicBezTo>
                      <a:pt x="12089" y="17043"/>
                      <a:pt x="12187" y="17094"/>
                      <a:pt x="12231" y="17181"/>
                    </a:cubicBezTo>
                    <a:cubicBezTo>
                      <a:pt x="12442" y="17446"/>
                      <a:pt x="12627" y="17736"/>
                      <a:pt x="12785" y="18027"/>
                    </a:cubicBezTo>
                    <a:cubicBezTo>
                      <a:pt x="13551" y="19479"/>
                      <a:pt x="14344" y="20932"/>
                      <a:pt x="15110" y="22359"/>
                    </a:cubicBezTo>
                    <a:cubicBezTo>
                      <a:pt x="15744" y="23547"/>
                      <a:pt x="16378" y="24709"/>
                      <a:pt x="17012" y="25898"/>
                    </a:cubicBezTo>
                    <a:cubicBezTo>
                      <a:pt x="17593" y="27008"/>
                      <a:pt x="18147" y="28143"/>
                      <a:pt x="18729" y="29253"/>
                    </a:cubicBezTo>
                    <a:cubicBezTo>
                      <a:pt x="19230" y="30256"/>
                      <a:pt x="19759" y="31260"/>
                      <a:pt x="20261" y="32238"/>
                    </a:cubicBezTo>
                    <a:cubicBezTo>
                      <a:pt x="20419" y="32528"/>
                      <a:pt x="20525" y="32819"/>
                      <a:pt x="20683" y="33109"/>
                    </a:cubicBezTo>
                    <a:cubicBezTo>
                      <a:pt x="20733" y="33282"/>
                      <a:pt x="20805" y="33455"/>
                      <a:pt x="21009" y="33455"/>
                    </a:cubicBezTo>
                    <a:cubicBezTo>
                      <a:pt x="21023" y="33455"/>
                      <a:pt x="21038" y="33454"/>
                      <a:pt x="21053" y="33453"/>
                    </a:cubicBezTo>
                    <a:cubicBezTo>
                      <a:pt x="22268" y="32687"/>
                      <a:pt x="23272" y="31656"/>
                      <a:pt x="24011" y="30441"/>
                    </a:cubicBezTo>
                    <a:cubicBezTo>
                      <a:pt x="24566" y="29543"/>
                      <a:pt x="24883" y="28540"/>
                      <a:pt x="24883" y="27483"/>
                    </a:cubicBezTo>
                    <a:cubicBezTo>
                      <a:pt x="24883" y="26638"/>
                      <a:pt x="24804" y="25766"/>
                      <a:pt x="24645" y="24921"/>
                    </a:cubicBezTo>
                    <a:cubicBezTo>
                      <a:pt x="24587" y="24609"/>
                      <a:pt x="24571" y="24527"/>
                      <a:pt x="24397" y="24527"/>
                    </a:cubicBezTo>
                    <a:cubicBezTo>
                      <a:pt x="24335" y="24527"/>
                      <a:pt x="24254" y="24537"/>
                      <a:pt x="24143" y="24551"/>
                    </a:cubicBezTo>
                    <a:cubicBezTo>
                      <a:pt x="23454" y="24641"/>
                      <a:pt x="22755" y="24688"/>
                      <a:pt x="22053" y="24688"/>
                    </a:cubicBezTo>
                    <a:cubicBezTo>
                      <a:pt x="21519" y="24688"/>
                      <a:pt x="20982" y="24661"/>
                      <a:pt x="20445" y="24604"/>
                    </a:cubicBezTo>
                    <a:cubicBezTo>
                      <a:pt x="20102" y="24551"/>
                      <a:pt x="19759" y="24472"/>
                      <a:pt x="19415" y="24393"/>
                    </a:cubicBezTo>
                    <a:cubicBezTo>
                      <a:pt x="19125" y="24287"/>
                      <a:pt x="18887" y="24128"/>
                      <a:pt x="18676" y="23917"/>
                    </a:cubicBezTo>
                    <a:cubicBezTo>
                      <a:pt x="18596" y="23811"/>
                      <a:pt x="18464" y="23706"/>
                      <a:pt x="18517" y="23547"/>
                    </a:cubicBezTo>
                    <a:cubicBezTo>
                      <a:pt x="18570" y="23389"/>
                      <a:pt x="18729" y="23389"/>
                      <a:pt x="18861" y="23389"/>
                    </a:cubicBezTo>
                    <a:cubicBezTo>
                      <a:pt x="19098" y="23389"/>
                      <a:pt x="19336" y="23389"/>
                      <a:pt x="19574" y="23415"/>
                    </a:cubicBezTo>
                    <a:cubicBezTo>
                      <a:pt x="20002" y="23462"/>
                      <a:pt x="20431" y="23482"/>
                      <a:pt x="20862" y="23482"/>
                    </a:cubicBezTo>
                    <a:cubicBezTo>
                      <a:pt x="21413" y="23482"/>
                      <a:pt x="21969" y="23448"/>
                      <a:pt x="22532" y="23389"/>
                    </a:cubicBezTo>
                    <a:cubicBezTo>
                      <a:pt x="22981" y="23336"/>
                      <a:pt x="23457" y="23230"/>
                      <a:pt x="23932" y="23151"/>
                    </a:cubicBezTo>
                    <a:cubicBezTo>
                      <a:pt x="24143" y="23125"/>
                      <a:pt x="24223" y="23019"/>
                      <a:pt x="24143" y="22834"/>
                    </a:cubicBezTo>
                    <a:cubicBezTo>
                      <a:pt x="24091" y="22755"/>
                      <a:pt x="24064" y="22649"/>
                      <a:pt x="24038" y="22570"/>
                    </a:cubicBezTo>
                    <a:cubicBezTo>
                      <a:pt x="23457" y="20827"/>
                      <a:pt x="22611" y="19215"/>
                      <a:pt x="21555" y="17736"/>
                    </a:cubicBezTo>
                    <a:cubicBezTo>
                      <a:pt x="19838" y="15385"/>
                      <a:pt x="18095" y="13061"/>
                      <a:pt x="16378" y="10736"/>
                    </a:cubicBezTo>
                    <a:cubicBezTo>
                      <a:pt x="16325" y="10657"/>
                      <a:pt x="16272" y="10578"/>
                      <a:pt x="16166" y="10551"/>
                    </a:cubicBezTo>
                    <a:cubicBezTo>
                      <a:pt x="16061" y="10657"/>
                      <a:pt x="15981" y="10789"/>
                      <a:pt x="15929" y="10921"/>
                    </a:cubicBezTo>
                    <a:cubicBezTo>
                      <a:pt x="15532" y="11582"/>
                      <a:pt x="15163" y="12268"/>
                      <a:pt x="14766" y="12929"/>
                    </a:cubicBezTo>
                    <a:cubicBezTo>
                      <a:pt x="14608" y="13246"/>
                      <a:pt x="14397" y="13536"/>
                      <a:pt x="14159" y="13800"/>
                    </a:cubicBezTo>
                    <a:cubicBezTo>
                      <a:pt x="14121" y="13858"/>
                      <a:pt x="14083" y="13901"/>
                      <a:pt x="14035" y="13901"/>
                    </a:cubicBezTo>
                    <a:cubicBezTo>
                      <a:pt x="14016" y="13901"/>
                      <a:pt x="13996" y="13894"/>
                      <a:pt x="13974" y="13880"/>
                    </a:cubicBezTo>
                    <a:cubicBezTo>
                      <a:pt x="13921" y="13827"/>
                      <a:pt x="13895" y="13774"/>
                      <a:pt x="13921" y="13721"/>
                    </a:cubicBezTo>
                    <a:cubicBezTo>
                      <a:pt x="13921" y="13589"/>
                      <a:pt x="13948" y="13483"/>
                      <a:pt x="13948" y="13378"/>
                    </a:cubicBezTo>
                    <a:cubicBezTo>
                      <a:pt x="14027" y="12982"/>
                      <a:pt x="14132" y="12559"/>
                      <a:pt x="14317" y="12189"/>
                    </a:cubicBezTo>
                    <a:cubicBezTo>
                      <a:pt x="14608" y="11529"/>
                      <a:pt x="14951" y="10895"/>
                      <a:pt x="15295" y="10261"/>
                    </a:cubicBezTo>
                    <a:cubicBezTo>
                      <a:pt x="15638" y="9601"/>
                      <a:pt x="15664" y="9785"/>
                      <a:pt x="15215" y="9231"/>
                    </a:cubicBezTo>
                    <a:cubicBezTo>
                      <a:pt x="14978" y="8914"/>
                      <a:pt x="14740" y="8597"/>
                      <a:pt x="14476" y="8280"/>
                    </a:cubicBezTo>
                    <a:cubicBezTo>
                      <a:pt x="13393" y="6880"/>
                      <a:pt x="12204" y="5586"/>
                      <a:pt x="10936" y="4371"/>
                    </a:cubicBezTo>
                    <a:cubicBezTo>
                      <a:pt x="10831" y="4212"/>
                      <a:pt x="10672" y="4106"/>
                      <a:pt x="10487" y="4054"/>
                    </a:cubicBezTo>
                    <a:cubicBezTo>
                      <a:pt x="10461" y="4186"/>
                      <a:pt x="10434" y="4318"/>
                      <a:pt x="10434" y="4423"/>
                    </a:cubicBezTo>
                    <a:cubicBezTo>
                      <a:pt x="10382" y="5137"/>
                      <a:pt x="10302" y="5850"/>
                      <a:pt x="10144" y="6537"/>
                    </a:cubicBezTo>
                    <a:cubicBezTo>
                      <a:pt x="10091" y="6827"/>
                      <a:pt x="9959" y="7091"/>
                      <a:pt x="9827" y="7355"/>
                    </a:cubicBezTo>
                    <a:cubicBezTo>
                      <a:pt x="9805" y="7398"/>
                      <a:pt x="9749" y="7442"/>
                      <a:pt x="9700" y="7442"/>
                    </a:cubicBezTo>
                    <a:cubicBezTo>
                      <a:pt x="9689" y="7442"/>
                      <a:pt x="9678" y="7439"/>
                      <a:pt x="9668" y="7435"/>
                    </a:cubicBezTo>
                    <a:cubicBezTo>
                      <a:pt x="9589" y="7435"/>
                      <a:pt x="9563" y="7382"/>
                      <a:pt x="9563" y="7303"/>
                    </a:cubicBezTo>
                    <a:cubicBezTo>
                      <a:pt x="9510" y="7065"/>
                      <a:pt x="9484" y="6801"/>
                      <a:pt x="9484" y="6537"/>
                    </a:cubicBezTo>
                    <a:cubicBezTo>
                      <a:pt x="9510" y="5612"/>
                      <a:pt x="9536" y="4714"/>
                      <a:pt x="9589" y="3789"/>
                    </a:cubicBezTo>
                    <a:cubicBezTo>
                      <a:pt x="9642" y="3446"/>
                      <a:pt x="9457" y="3103"/>
                      <a:pt x="9140" y="2918"/>
                    </a:cubicBezTo>
                    <a:cubicBezTo>
                      <a:pt x="7819" y="2073"/>
                      <a:pt x="6446" y="1306"/>
                      <a:pt x="5099" y="488"/>
                    </a:cubicBezTo>
                    <a:cubicBezTo>
                      <a:pt x="4703" y="250"/>
                      <a:pt x="4227" y="91"/>
                      <a:pt x="3752" y="39"/>
                    </a:cubicBezTo>
                    <a:cubicBezTo>
                      <a:pt x="3612" y="13"/>
                      <a:pt x="3471" y="1"/>
                      <a:pt x="3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6" name="Google Shape;3206;p27"/>
              <p:cNvSpPr/>
              <p:nvPr/>
            </p:nvSpPr>
            <p:spPr>
              <a:xfrm>
                <a:off x="6179350" y="2951725"/>
                <a:ext cx="454350" cy="876175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5047" extrusionOk="0">
                    <a:moveTo>
                      <a:pt x="248" y="0"/>
                    </a:moveTo>
                    <a:cubicBezTo>
                      <a:pt x="218" y="0"/>
                      <a:pt x="187" y="7"/>
                      <a:pt x="159" y="21"/>
                    </a:cubicBezTo>
                    <a:cubicBezTo>
                      <a:pt x="1" y="74"/>
                      <a:pt x="1" y="179"/>
                      <a:pt x="1" y="311"/>
                    </a:cubicBezTo>
                    <a:cubicBezTo>
                      <a:pt x="1" y="417"/>
                      <a:pt x="27" y="496"/>
                      <a:pt x="27" y="602"/>
                    </a:cubicBezTo>
                    <a:cubicBezTo>
                      <a:pt x="291" y="1421"/>
                      <a:pt x="582" y="2240"/>
                      <a:pt x="951" y="3059"/>
                    </a:cubicBezTo>
                    <a:cubicBezTo>
                      <a:pt x="1242" y="3719"/>
                      <a:pt x="1559" y="4353"/>
                      <a:pt x="1876" y="5013"/>
                    </a:cubicBezTo>
                    <a:cubicBezTo>
                      <a:pt x="2219" y="5779"/>
                      <a:pt x="2589" y="6545"/>
                      <a:pt x="2933" y="7311"/>
                    </a:cubicBezTo>
                    <a:cubicBezTo>
                      <a:pt x="3302" y="8051"/>
                      <a:pt x="3699" y="8817"/>
                      <a:pt x="4042" y="9530"/>
                    </a:cubicBezTo>
                    <a:cubicBezTo>
                      <a:pt x="4385" y="10243"/>
                      <a:pt x="4729" y="10930"/>
                      <a:pt x="5099" y="11670"/>
                    </a:cubicBezTo>
                    <a:cubicBezTo>
                      <a:pt x="5442" y="12436"/>
                      <a:pt x="5812" y="13175"/>
                      <a:pt x="6155" y="13915"/>
                    </a:cubicBezTo>
                    <a:cubicBezTo>
                      <a:pt x="6446" y="14496"/>
                      <a:pt x="6736" y="15077"/>
                      <a:pt x="6974" y="15658"/>
                    </a:cubicBezTo>
                    <a:cubicBezTo>
                      <a:pt x="7238" y="16134"/>
                      <a:pt x="7449" y="16635"/>
                      <a:pt x="7608" y="17164"/>
                    </a:cubicBezTo>
                    <a:cubicBezTo>
                      <a:pt x="7687" y="17217"/>
                      <a:pt x="7766" y="17296"/>
                      <a:pt x="7819" y="17401"/>
                    </a:cubicBezTo>
                    <a:cubicBezTo>
                      <a:pt x="8612" y="19118"/>
                      <a:pt x="9430" y="20835"/>
                      <a:pt x="10276" y="22552"/>
                    </a:cubicBezTo>
                    <a:cubicBezTo>
                      <a:pt x="11359" y="24797"/>
                      <a:pt x="12495" y="27043"/>
                      <a:pt x="13604" y="29288"/>
                    </a:cubicBezTo>
                    <a:cubicBezTo>
                      <a:pt x="14555" y="31190"/>
                      <a:pt x="15453" y="33118"/>
                      <a:pt x="16325" y="35046"/>
                    </a:cubicBezTo>
                    <a:cubicBezTo>
                      <a:pt x="16959" y="34888"/>
                      <a:pt x="17566" y="34676"/>
                      <a:pt x="18174" y="34465"/>
                    </a:cubicBezTo>
                    <a:cubicBezTo>
                      <a:pt x="17777" y="33435"/>
                      <a:pt x="17249" y="32484"/>
                      <a:pt x="16774" y="31507"/>
                    </a:cubicBezTo>
                    <a:cubicBezTo>
                      <a:pt x="15110" y="28099"/>
                      <a:pt x="13287" y="24771"/>
                      <a:pt x="11570" y="21364"/>
                    </a:cubicBezTo>
                    <a:cubicBezTo>
                      <a:pt x="10804" y="19858"/>
                      <a:pt x="10038" y="18326"/>
                      <a:pt x="9272" y="16794"/>
                    </a:cubicBezTo>
                    <a:cubicBezTo>
                      <a:pt x="9193" y="16662"/>
                      <a:pt x="9193" y="16503"/>
                      <a:pt x="9298" y="16398"/>
                    </a:cubicBezTo>
                    <a:lnTo>
                      <a:pt x="9298" y="16398"/>
                    </a:lnTo>
                    <a:cubicBezTo>
                      <a:pt x="9281" y="16399"/>
                      <a:pt x="9265" y="16400"/>
                      <a:pt x="9250" y="16400"/>
                    </a:cubicBezTo>
                    <a:cubicBezTo>
                      <a:pt x="9027" y="16400"/>
                      <a:pt x="8976" y="16229"/>
                      <a:pt x="8902" y="16081"/>
                    </a:cubicBezTo>
                    <a:cubicBezTo>
                      <a:pt x="8770" y="15790"/>
                      <a:pt x="8638" y="15473"/>
                      <a:pt x="8506" y="15209"/>
                    </a:cubicBezTo>
                    <a:cubicBezTo>
                      <a:pt x="8004" y="14179"/>
                      <a:pt x="7476" y="13202"/>
                      <a:pt x="6974" y="12198"/>
                    </a:cubicBezTo>
                    <a:cubicBezTo>
                      <a:pt x="6393" y="11088"/>
                      <a:pt x="5838" y="9953"/>
                      <a:pt x="5257" y="8843"/>
                    </a:cubicBezTo>
                    <a:cubicBezTo>
                      <a:pt x="4623" y="7681"/>
                      <a:pt x="3989" y="6492"/>
                      <a:pt x="3355" y="5330"/>
                    </a:cubicBezTo>
                    <a:cubicBezTo>
                      <a:pt x="2563" y="3877"/>
                      <a:pt x="1797" y="2425"/>
                      <a:pt x="1004" y="998"/>
                    </a:cubicBezTo>
                    <a:cubicBezTo>
                      <a:pt x="872" y="681"/>
                      <a:pt x="687" y="391"/>
                      <a:pt x="476" y="127"/>
                    </a:cubicBezTo>
                    <a:cubicBezTo>
                      <a:pt x="418" y="49"/>
                      <a:pt x="332" y="0"/>
                      <a:pt x="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07" name="Google Shape;3207;p27"/>
            <p:cNvGrpSpPr/>
            <p:nvPr/>
          </p:nvGrpSpPr>
          <p:grpSpPr>
            <a:xfrm>
              <a:off x="-115297" y="3979485"/>
              <a:ext cx="1124669" cy="1249032"/>
              <a:chOff x="6541900" y="1162600"/>
              <a:chExt cx="817525" cy="907925"/>
            </a:xfrm>
          </p:grpSpPr>
          <p:sp>
            <p:nvSpPr>
              <p:cNvPr id="3208" name="Google Shape;3208;p27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9" name="Google Shape;3209;p27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0" name="Google Shape;3210;p27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1" name="Google Shape;3211;p27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2" name="Google Shape;3212;p27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3" name="Google Shape;3213;p27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4" name="Google Shape;3214;p27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5" name="Google Shape;3215;p27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6" name="Google Shape;3216;p27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7" name="Google Shape;3217;p27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18" name="Google Shape;3218;p27"/>
          <p:cNvSpPr/>
          <p:nvPr/>
        </p:nvSpPr>
        <p:spPr>
          <a:xfrm rot="5400000">
            <a:off x="7054010" y="3090898"/>
            <a:ext cx="517691" cy="577542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9" name="Google Shape;3219;p27"/>
          <p:cNvGrpSpPr/>
          <p:nvPr/>
        </p:nvGrpSpPr>
        <p:grpSpPr>
          <a:xfrm>
            <a:off x="7533959" y="3691850"/>
            <a:ext cx="1950068" cy="2023624"/>
            <a:chOff x="7533959" y="3691850"/>
            <a:chExt cx="1950068" cy="2023624"/>
          </a:xfrm>
        </p:grpSpPr>
        <p:grpSp>
          <p:nvGrpSpPr>
            <p:cNvPr id="3220" name="Google Shape;3220;p27"/>
            <p:cNvGrpSpPr/>
            <p:nvPr/>
          </p:nvGrpSpPr>
          <p:grpSpPr>
            <a:xfrm rot="1030705" flipH="1">
              <a:off x="7709975" y="4107054"/>
              <a:ext cx="1500209" cy="1418518"/>
              <a:chOff x="3925359" y="4050084"/>
              <a:chExt cx="1225343" cy="1158620"/>
            </a:xfrm>
          </p:grpSpPr>
          <p:sp>
            <p:nvSpPr>
              <p:cNvPr id="3221" name="Google Shape;3221;p27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2" name="Google Shape;3222;p27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3" name="Google Shape;3223;p27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4" name="Google Shape;3224;p27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5" name="Google Shape;3225;p27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6" name="Google Shape;3226;p27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7" name="Google Shape;3227;p27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8" name="Google Shape;3228;p27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9" name="Google Shape;3229;p27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0" name="Google Shape;3230;p27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1" name="Google Shape;3231;p27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2" name="Google Shape;3232;p27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33" name="Google Shape;3233;p27"/>
            <p:cNvSpPr/>
            <p:nvPr/>
          </p:nvSpPr>
          <p:spPr>
            <a:xfrm flipH="1">
              <a:off x="8614448" y="3691850"/>
              <a:ext cx="869579" cy="1401801"/>
            </a:xfrm>
            <a:custGeom>
              <a:avLst/>
              <a:gdLst/>
              <a:ahLst/>
              <a:cxnLst/>
              <a:rect l="l" t="t" r="r" b="b"/>
              <a:pathLst>
                <a:path w="21634" h="34875" extrusionOk="0">
                  <a:moveTo>
                    <a:pt x="18140" y="547"/>
                  </a:moveTo>
                  <a:cubicBezTo>
                    <a:pt x="18165" y="547"/>
                    <a:pt x="18193" y="552"/>
                    <a:pt x="18226" y="563"/>
                  </a:cubicBezTo>
                  <a:cubicBezTo>
                    <a:pt x="18437" y="616"/>
                    <a:pt x="18437" y="854"/>
                    <a:pt x="18437" y="1038"/>
                  </a:cubicBezTo>
                  <a:cubicBezTo>
                    <a:pt x="18437" y="1303"/>
                    <a:pt x="18384" y="1540"/>
                    <a:pt x="18252" y="1778"/>
                  </a:cubicBezTo>
                  <a:cubicBezTo>
                    <a:pt x="17830" y="2518"/>
                    <a:pt x="17354" y="3204"/>
                    <a:pt x="16826" y="3865"/>
                  </a:cubicBezTo>
                  <a:cubicBezTo>
                    <a:pt x="16958" y="2967"/>
                    <a:pt x="17249" y="2095"/>
                    <a:pt x="17645" y="1250"/>
                  </a:cubicBezTo>
                  <a:cubicBezTo>
                    <a:pt x="17698" y="1118"/>
                    <a:pt x="17777" y="1012"/>
                    <a:pt x="17856" y="880"/>
                  </a:cubicBezTo>
                  <a:cubicBezTo>
                    <a:pt x="17947" y="743"/>
                    <a:pt x="17979" y="547"/>
                    <a:pt x="18140" y="547"/>
                  </a:cubicBezTo>
                  <a:close/>
                  <a:moveTo>
                    <a:pt x="15981" y="563"/>
                  </a:moveTo>
                  <a:cubicBezTo>
                    <a:pt x="16060" y="801"/>
                    <a:pt x="16086" y="1065"/>
                    <a:pt x="16034" y="1303"/>
                  </a:cubicBezTo>
                  <a:cubicBezTo>
                    <a:pt x="15928" y="2253"/>
                    <a:pt x="15822" y="3204"/>
                    <a:pt x="15717" y="4155"/>
                  </a:cubicBezTo>
                  <a:cubicBezTo>
                    <a:pt x="15717" y="4525"/>
                    <a:pt x="15690" y="4895"/>
                    <a:pt x="15637" y="5238"/>
                  </a:cubicBezTo>
                  <a:lnTo>
                    <a:pt x="15611" y="5265"/>
                  </a:lnTo>
                  <a:cubicBezTo>
                    <a:pt x="14554" y="3944"/>
                    <a:pt x="14739" y="1223"/>
                    <a:pt x="15981" y="563"/>
                  </a:cubicBezTo>
                  <a:close/>
                  <a:moveTo>
                    <a:pt x="20864" y="3068"/>
                  </a:moveTo>
                  <a:cubicBezTo>
                    <a:pt x="20968" y="3068"/>
                    <a:pt x="21026" y="3147"/>
                    <a:pt x="21026" y="3284"/>
                  </a:cubicBezTo>
                  <a:cubicBezTo>
                    <a:pt x="21052" y="3469"/>
                    <a:pt x="20999" y="3680"/>
                    <a:pt x="20894" y="3838"/>
                  </a:cubicBezTo>
                  <a:cubicBezTo>
                    <a:pt x="20471" y="4552"/>
                    <a:pt x="19916" y="5133"/>
                    <a:pt x="19230" y="5608"/>
                  </a:cubicBezTo>
                  <a:cubicBezTo>
                    <a:pt x="19045" y="5687"/>
                    <a:pt x="18860" y="5767"/>
                    <a:pt x="18675" y="5793"/>
                  </a:cubicBezTo>
                  <a:cubicBezTo>
                    <a:pt x="18226" y="5846"/>
                    <a:pt x="17777" y="5899"/>
                    <a:pt x="17301" y="5951"/>
                  </a:cubicBezTo>
                  <a:cubicBezTo>
                    <a:pt x="17328" y="5793"/>
                    <a:pt x="17433" y="5767"/>
                    <a:pt x="17513" y="5714"/>
                  </a:cubicBezTo>
                  <a:cubicBezTo>
                    <a:pt x="18490" y="5080"/>
                    <a:pt x="19388" y="4340"/>
                    <a:pt x="20207" y="3521"/>
                  </a:cubicBezTo>
                  <a:cubicBezTo>
                    <a:pt x="20339" y="3336"/>
                    <a:pt x="20524" y="3178"/>
                    <a:pt x="20735" y="3099"/>
                  </a:cubicBezTo>
                  <a:cubicBezTo>
                    <a:pt x="20784" y="3078"/>
                    <a:pt x="20826" y="3068"/>
                    <a:pt x="20864" y="3068"/>
                  </a:cubicBezTo>
                  <a:close/>
                  <a:moveTo>
                    <a:pt x="11862" y="3942"/>
                  </a:moveTo>
                  <a:cubicBezTo>
                    <a:pt x="11963" y="3942"/>
                    <a:pt x="12078" y="4004"/>
                    <a:pt x="12203" y="4129"/>
                  </a:cubicBezTo>
                  <a:cubicBezTo>
                    <a:pt x="12415" y="4340"/>
                    <a:pt x="12547" y="4631"/>
                    <a:pt x="12600" y="4948"/>
                  </a:cubicBezTo>
                  <a:cubicBezTo>
                    <a:pt x="12652" y="5291"/>
                    <a:pt x="12705" y="5634"/>
                    <a:pt x="12732" y="5978"/>
                  </a:cubicBezTo>
                  <a:cubicBezTo>
                    <a:pt x="12758" y="6612"/>
                    <a:pt x="12969" y="7219"/>
                    <a:pt x="13286" y="7774"/>
                  </a:cubicBezTo>
                  <a:cubicBezTo>
                    <a:pt x="13313" y="7827"/>
                    <a:pt x="13339" y="7880"/>
                    <a:pt x="13339" y="7933"/>
                  </a:cubicBezTo>
                  <a:cubicBezTo>
                    <a:pt x="13022" y="7853"/>
                    <a:pt x="12732" y="7668"/>
                    <a:pt x="12494" y="7404"/>
                  </a:cubicBezTo>
                  <a:cubicBezTo>
                    <a:pt x="12045" y="6876"/>
                    <a:pt x="11702" y="6242"/>
                    <a:pt x="11517" y="5555"/>
                  </a:cubicBezTo>
                  <a:cubicBezTo>
                    <a:pt x="11385" y="5133"/>
                    <a:pt x="11411" y="4684"/>
                    <a:pt x="11543" y="4261"/>
                  </a:cubicBezTo>
                  <a:cubicBezTo>
                    <a:pt x="11618" y="4050"/>
                    <a:pt x="11728" y="3942"/>
                    <a:pt x="11862" y="3942"/>
                  </a:cubicBezTo>
                  <a:close/>
                  <a:moveTo>
                    <a:pt x="19885" y="7801"/>
                  </a:moveTo>
                  <a:cubicBezTo>
                    <a:pt x="20076" y="7801"/>
                    <a:pt x="20171" y="7916"/>
                    <a:pt x="20233" y="8144"/>
                  </a:cubicBezTo>
                  <a:cubicBezTo>
                    <a:pt x="20339" y="8487"/>
                    <a:pt x="20260" y="8857"/>
                    <a:pt x="20048" y="9148"/>
                  </a:cubicBezTo>
                  <a:cubicBezTo>
                    <a:pt x="19481" y="9848"/>
                    <a:pt x="18668" y="10198"/>
                    <a:pt x="17856" y="10198"/>
                  </a:cubicBezTo>
                  <a:cubicBezTo>
                    <a:pt x="17044" y="10198"/>
                    <a:pt x="16232" y="9848"/>
                    <a:pt x="15664" y="9148"/>
                  </a:cubicBezTo>
                  <a:cubicBezTo>
                    <a:pt x="15611" y="9095"/>
                    <a:pt x="15584" y="9042"/>
                    <a:pt x="15611" y="8963"/>
                  </a:cubicBezTo>
                  <a:cubicBezTo>
                    <a:pt x="15954" y="8910"/>
                    <a:pt x="16271" y="8831"/>
                    <a:pt x="16641" y="8804"/>
                  </a:cubicBezTo>
                  <a:cubicBezTo>
                    <a:pt x="17407" y="8672"/>
                    <a:pt x="18173" y="8434"/>
                    <a:pt x="18886" y="8091"/>
                  </a:cubicBezTo>
                  <a:cubicBezTo>
                    <a:pt x="19150" y="7959"/>
                    <a:pt x="19415" y="7853"/>
                    <a:pt x="19705" y="7827"/>
                  </a:cubicBezTo>
                  <a:cubicBezTo>
                    <a:pt x="19773" y="7810"/>
                    <a:pt x="19832" y="7801"/>
                    <a:pt x="19885" y="7801"/>
                  </a:cubicBezTo>
                  <a:close/>
                  <a:moveTo>
                    <a:pt x="9261" y="7778"/>
                  </a:moveTo>
                  <a:cubicBezTo>
                    <a:pt x="9345" y="7778"/>
                    <a:pt x="9432" y="7802"/>
                    <a:pt x="9509" y="7853"/>
                  </a:cubicBezTo>
                  <a:cubicBezTo>
                    <a:pt x="10011" y="8012"/>
                    <a:pt x="10407" y="8382"/>
                    <a:pt x="10592" y="8857"/>
                  </a:cubicBezTo>
                  <a:cubicBezTo>
                    <a:pt x="10777" y="9253"/>
                    <a:pt x="10909" y="9676"/>
                    <a:pt x="11015" y="10098"/>
                  </a:cubicBezTo>
                  <a:cubicBezTo>
                    <a:pt x="11226" y="10944"/>
                    <a:pt x="11411" y="11789"/>
                    <a:pt x="11992" y="12502"/>
                  </a:cubicBezTo>
                  <a:cubicBezTo>
                    <a:pt x="11332" y="12449"/>
                    <a:pt x="10724" y="12238"/>
                    <a:pt x="10143" y="11921"/>
                  </a:cubicBezTo>
                  <a:cubicBezTo>
                    <a:pt x="9588" y="11525"/>
                    <a:pt x="9087" y="11076"/>
                    <a:pt x="8611" y="10600"/>
                  </a:cubicBezTo>
                  <a:cubicBezTo>
                    <a:pt x="8373" y="10310"/>
                    <a:pt x="8241" y="9940"/>
                    <a:pt x="8294" y="9570"/>
                  </a:cubicBezTo>
                  <a:cubicBezTo>
                    <a:pt x="8321" y="9016"/>
                    <a:pt x="8505" y="8487"/>
                    <a:pt x="8849" y="8038"/>
                  </a:cubicBezTo>
                  <a:cubicBezTo>
                    <a:pt x="8920" y="7878"/>
                    <a:pt x="9087" y="7778"/>
                    <a:pt x="9261" y="7778"/>
                  </a:cubicBezTo>
                  <a:close/>
                  <a:moveTo>
                    <a:pt x="17566" y="12317"/>
                  </a:moveTo>
                  <a:cubicBezTo>
                    <a:pt x="18094" y="12317"/>
                    <a:pt x="18596" y="12529"/>
                    <a:pt x="18965" y="12925"/>
                  </a:cubicBezTo>
                  <a:cubicBezTo>
                    <a:pt x="19256" y="13163"/>
                    <a:pt x="19230" y="13453"/>
                    <a:pt x="18913" y="13691"/>
                  </a:cubicBezTo>
                  <a:cubicBezTo>
                    <a:pt x="18229" y="14248"/>
                    <a:pt x="17400" y="14538"/>
                    <a:pt x="16542" y="14538"/>
                  </a:cubicBezTo>
                  <a:cubicBezTo>
                    <a:pt x="16505" y="14538"/>
                    <a:pt x="16467" y="14537"/>
                    <a:pt x="16430" y="14536"/>
                  </a:cubicBezTo>
                  <a:cubicBezTo>
                    <a:pt x="15611" y="14510"/>
                    <a:pt x="14818" y="14325"/>
                    <a:pt x="14052" y="13981"/>
                  </a:cubicBezTo>
                  <a:cubicBezTo>
                    <a:pt x="13788" y="13849"/>
                    <a:pt x="13551" y="13691"/>
                    <a:pt x="13366" y="13453"/>
                  </a:cubicBezTo>
                  <a:cubicBezTo>
                    <a:pt x="13841" y="13321"/>
                    <a:pt x="14290" y="13163"/>
                    <a:pt x="14739" y="12951"/>
                  </a:cubicBezTo>
                  <a:cubicBezTo>
                    <a:pt x="15637" y="12581"/>
                    <a:pt x="16588" y="12370"/>
                    <a:pt x="17566" y="12317"/>
                  </a:cubicBezTo>
                  <a:close/>
                  <a:moveTo>
                    <a:pt x="6962" y="13536"/>
                  </a:moveTo>
                  <a:cubicBezTo>
                    <a:pt x="7110" y="13536"/>
                    <a:pt x="7260" y="13577"/>
                    <a:pt x="7396" y="13664"/>
                  </a:cubicBezTo>
                  <a:cubicBezTo>
                    <a:pt x="7898" y="13902"/>
                    <a:pt x="8373" y="14219"/>
                    <a:pt x="8822" y="14589"/>
                  </a:cubicBezTo>
                  <a:cubicBezTo>
                    <a:pt x="9536" y="15170"/>
                    <a:pt x="10196" y="15778"/>
                    <a:pt x="10883" y="16385"/>
                  </a:cubicBezTo>
                  <a:cubicBezTo>
                    <a:pt x="10302" y="16438"/>
                    <a:pt x="9747" y="16544"/>
                    <a:pt x="9166" y="16544"/>
                  </a:cubicBezTo>
                  <a:cubicBezTo>
                    <a:pt x="9073" y="16547"/>
                    <a:pt x="8980" y="16548"/>
                    <a:pt x="8887" y="16548"/>
                  </a:cubicBezTo>
                  <a:cubicBezTo>
                    <a:pt x="8214" y="16548"/>
                    <a:pt x="7544" y="16462"/>
                    <a:pt x="6894" y="16253"/>
                  </a:cubicBezTo>
                  <a:cubicBezTo>
                    <a:pt x="5706" y="15883"/>
                    <a:pt x="5547" y="14827"/>
                    <a:pt x="6287" y="13876"/>
                  </a:cubicBezTo>
                  <a:cubicBezTo>
                    <a:pt x="6454" y="13658"/>
                    <a:pt x="6706" y="13536"/>
                    <a:pt x="6962" y="13536"/>
                  </a:cubicBezTo>
                  <a:close/>
                  <a:moveTo>
                    <a:pt x="16578" y="17083"/>
                  </a:moveTo>
                  <a:cubicBezTo>
                    <a:pt x="16851" y="17083"/>
                    <a:pt x="17110" y="17171"/>
                    <a:pt x="17301" y="17362"/>
                  </a:cubicBezTo>
                  <a:cubicBezTo>
                    <a:pt x="17698" y="17653"/>
                    <a:pt x="17645" y="18260"/>
                    <a:pt x="17222" y="18472"/>
                  </a:cubicBezTo>
                  <a:cubicBezTo>
                    <a:pt x="16674" y="18846"/>
                    <a:pt x="16031" y="19055"/>
                    <a:pt x="15383" y="19055"/>
                  </a:cubicBezTo>
                  <a:cubicBezTo>
                    <a:pt x="15344" y="19055"/>
                    <a:pt x="15306" y="19054"/>
                    <a:pt x="15267" y="19053"/>
                  </a:cubicBezTo>
                  <a:cubicBezTo>
                    <a:pt x="14317" y="19000"/>
                    <a:pt x="13418" y="18604"/>
                    <a:pt x="12732" y="17970"/>
                  </a:cubicBezTo>
                  <a:cubicBezTo>
                    <a:pt x="12652" y="17917"/>
                    <a:pt x="12600" y="17811"/>
                    <a:pt x="12573" y="17732"/>
                  </a:cubicBezTo>
                  <a:cubicBezTo>
                    <a:pt x="13049" y="17706"/>
                    <a:pt x="13524" y="17627"/>
                    <a:pt x="14000" y="17468"/>
                  </a:cubicBezTo>
                  <a:cubicBezTo>
                    <a:pt x="14766" y="17257"/>
                    <a:pt x="15558" y="17151"/>
                    <a:pt x="16377" y="17098"/>
                  </a:cubicBezTo>
                  <a:cubicBezTo>
                    <a:pt x="16444" y="17088"/>
                    <a:pt x="16512" y="17083"/>
                    <a:pt x="16578" y="17083"/>
                  </a:cubicBezTo>
                  <a:close/>
                  <a:moveTo>
                    <a:pt x="4294" y="18242"/>
                  </a:moveTo>
                  <a:cubicBezTo>
                    <a:pt x="4761" y="18242"/>
                    <a:pt x="5211" y="18426"/>
                    <a:pt x="5547" y="18762"/>
                  </a:cubicBezTo>
                  <a:cubicBezTo>
                    <a:pt x="6075" y="19185"/>
                    <a:pt x="6524" y="19687"/>
                    <a:pt x="6921" y="20242"/>
                  </a:cubicBezTo>
                  <a:cubicBezTo>
                    <a:pt x="7264" y="20770"/>
                    <a:pt x="7766" y="21113"/>
                    <a:pt x="8215" y="21562"/>
                  </a:cubicBezTo>
                  <a:cubicBezTo>
                    <a:pt x="8098" y="21612"/>
                    <a:pt x="7959" y="21631"/>
                    <a:pt x="7826" y="21631"/>
                  </a:cubicBezTo>
                  <a:cubicBezTo>
                    <a:pt x="7750" y="21631"/>
                    <a:pt x="7675" y="21625"/>
                    <a:pt x="7607" y="21615"/>
                  </a:cubicBezTo>
                  <a:cubicBezTo>
                    <a:pt x="6419" y="21483"/>
                    <a:pt x="5283" y="21060"/>
                    <a:pt x="4332" y="20400"/>
                  </a:cubicBezTo>
                  <a:cubicBezTo>
                    <a:pt x="4041" y="20189"/>
                    <a:pt x="3777" y="19925"/>
                    <a:pt x="3566" y="19634"/>
                  </a:cubicBezTo>
                  <a:cubicBezTo>
                    <a:pt x="3434" y="19449"/>
                    <a:pt x="3355" y="19211"/>
                    <a:pt x="3355" y="18974"/>
                  </a:cubicBezTo>
                  <a:cubicBezTo>
                    <a:pt x="3328" y="18604"/>
                    <a:pt x="3645" y="18260"/>
                    <a:pt x="4041" y="18260"/>
                  </a:cubicBezTo>
                  <a:cubicBezTo>
                    <a:pt x="4126" y="18248"/>
                    <a:pt x="4210" y="18242"/>
                    <a:pt x="4294" y="18242"/>
                  </a:cubicBezTo>
                  <a:close/>
                  <a:moveTo>
                    <a:pt x="14821" y="21729"/>
                  </a:moveTo>
                  <a:cubicBezTo>
                    <a:pt x="14961" y="21729"/>
                    <a:pt x="15101" y="21735"/>
                    <a:pt x="15241" y="21747"/>
                  </a:cubicBezTo>
                  <a:cubicBezTo>
                    <a:pt x="15849" y="21826"/>
                    <a:pt x="16403" y="22091"/>
                    <a:pt x="16800" y="22540"/>
                  </a:cubicBezTo>
                  <a:cubicBezTo>
                    <a:pt x="16932" y="22645"/>
                    <a:pt x="16958" y="22804"/>
                    <a:pt x="16879" y="22936"/>
                  </a:cubicBezTo>
                  <a:cubicBezTo>
                    <a:pt x="16800" y="23068"/>
                    <a:pt x="16694" y="23200"/>
                    <a:pt x="16535" y="23253"/>
                  </a:cubicBezTo>
                  <a:cubicBezTo>
                    <a:pt x="15796" y="23675"/>
                    <a:pt x="15003" y="23992"/>
                    <a:pt x="14158" y="24204"/>
                  </a:cubicBezTo>
                  <a:cubicBezTo>
                    <a:pt x="14034" y="24224"/>
                    <a:pt x="13908" y="24234"/>
                    <a:pt x="13782" y="24234"/>
                  </a:cubicBezTo>
                  <a:cubicBezTo>
                    <a:pt x="13426" y="24234"/>
                    <a:pt x="13070" y="24155"/>
                    <a:pt x="12758" y="24019"/>
                  </a:cubicBezTo>
                  <a:cubicBezTo>
                    <a:pt x="11913" y="23649"/>
                    <a:pt x="11279" y="23041"/>
                    <a:pt x="10566" y="22513"/>
                  </a:cubicBezTo>
                  <a:lnTo>
                    <a:pt x="10566" y="22513"/>
                  </a:lnTo>
                  <a:lnTo>
                    <a:pt x="11253" y="22592"/>
                  </a:lnTo>
                  <a:cubicBezTo>
                    <a:pt x="11297" y="22595"/>
                    <a:pt x="11342" y="22596"/>
                    <a:pt x="11387" y="22596"/>
                  </a:cubicBezTo>
                  <a:cubicBezTo>
                    <a:pt x="11791" y="22596"/>
                    <a:pt x="12190" y="22489"/>
                    <a:pt x="12547" y="22275"/>
                  </a:cubicBezTo>
                  <a:cubicBezTo>
                    <a:pt x="13242" y="21917"/>
                    <a:pt x="14032" y="21729"/>
                    <a:pt x="14821" y="21729"/>
                  </a:cubicBezTo>
                  <a:close/>
                  <a:moveTo>
                    <a:pt x="1784" y="24938"/>
                  </a:moveTo>
                  <a:cubicBezTo>
                    <a:pt x="2039" y="24938"/>
                    <a:pt x="2296" y="24985"/>
                    <a:pt x="2536" y="25075"/>
                  </a:cubicBezTo>
                  <a:cubicBezTo>
                    <a:pt x="3038" y="25234"/>
                    <a:pt x="3513" y="25498"/>
                    <a:pt x="3936" y="25815"/>
                  </a:cubicBezTo>
                  <a:cubicBezTo>
                    <a:pt x="4517" y="26290"/>
                    <a:pt x="5283" y="26449"/>
                    <a:pt x="5943" y="26713"/>
                  </a:cubicBezTo>
                  <a:cubicBezTo>
                    <a:pt x="6155" y="26792"/>
                    <a:pt x="6339" y="26845"/>
                    <a:pt x="6577" y="26924"/>
                  </a:cubicBezTo>
                  <a:lnTo>
                    <a:pt x="6577" y="26951"/>
                  </a:lnTo>
                  <a:cubicBezTo>
                    <a:pt x="6498" y="27056"/>
                    <a:pt x="6392" y="27109"/>
                    <a:pt x="6260" y="27136"/>
                  </a:cubicBezTo>
                  <a:cubicBezTo>
                    <a:pt x="5527" y="27402"/>
                    <a:pt x="4752" y="27532"/>
                    <a:pt x="3975" y="27532"/>
                  </a:cubicBezTo>
                  <a:cubicBezTo>
                    <a:pt x="3520" y="27532"/>
                    <a:pt x="3064" y="27488"/>
                    <a:pt x="2615" y="27400"/>
                  </a:cubicBezTo>
                  <a:cubicBezTo>
                    <a:pt x="2113" y="27294"/>
                    <a:pt x="1664" y="27056"/>
                    <a:pt x="1294" y="26739"/>
                  </a:cubicBezTo>
                  <a:cubicBezTo>
                    <a:pt x="925" y="26422"/>
                    <a:pt x="740" y="25973"/>
                    <a:pt x="792" y="25524"/>
                  </a:cubicBezTo>
                  <a:cubicBezTo>
                    <a:pt x="766" y="25260"/>
                    <a:pt x="951" y="25049"/>
                    <a:pt x="1215" y="25023"/>
                  </a:cubicBezTo>
                  <a:cubicBezTo>
                    <a:pt x="1398" y="24965"/>
                    <a:pt x="1590" y="24938"/>
                    <a:pt x="1784" y="24938"/>
                  </a:cubicBezTo>
                  <a:close/>
                  <a:moveTo>
                    <a:pt x="8981" y="27796"/>
                  </a:moveTo>
                  <a:cubicBezTo>
                    <a:pt x="10460" y="28113"/>
                    <a:pt x="11886" y="28166"/>
                    <a:pt x="13286" y="28377"/>
                  </a:cubicBezTo>
                  <a:cubicBezTo>
                    <a:pt x="13709" y="28430"/>
                    <a:pt x="14105" y="28536"/>
                    <a:pt x="14501" y="28747"/>
                  </a:cubicBezTo>
                  <a:cubicBezTo>
                    <a:pt x="14871" y="28958"/>
                    <a:pt x="14924" y="29143"/>
                    <a:pt x="14713" y="29539"/>
                  </a:cubicBezTo>
                  <a:cubicBezTo>
                    <a:pt x="14634" y="29698"/>
                    <a:pt x="14501" y="29856"/>
                    <a:pt x="14343" y="29962"/>
                  </a:cubicBezTo>
                  <a:cubicBezTo>
                    <a:pt x="13890" y="30275"/>
                    <a:pt x="13346" y="30439"/>
                    <a:pt x="12801" y="30439"/>
                  </a:cubicBezTo>
                  <a:cubicBezTo>
                    <a:pt x="12519" y="30439"/>
                    <a:pt x="12236" y="30395"/>
                    <a:pt x="11966" y="30305"/>
                  </a:cubicBezTo>
                  <a:cubicBezTo>
                    <a:pt x="10645" y="29883"/>
                    <a:pt x="9720" y="29011"/>
                    <a:pt x="8981" y="27796"/>
                  </a:cubicBezTo>
                  <a:close/>
                  <a:moveTo>
                    <a:pt x="18177" y="1"/>
                  </a:moveTo>
                  <a:cubicBezTo>
                    <a:pt x="17864" y="1"/>
                    <a:pt x="17654" y="218"/>
                    <a:pt x="17486" y="457"/>
                  </a:cubicBezTo>
                  <a:cubicBezTo>
                    <a:pt x="17433" y="537"/>
                    <a:pt x="17381" y="589"/>
                    <a:pt x="17354" y="669"/>
                  </a:cubicBezTo>
                  <a:cubicBezTo>
                    <a:pt x="17011" y="1223"/>
                    <a:pt x="16720" y="1831"/>
                    <a:pt x="16535" y="2465"/>
                  </a:cubicBezTo>
                  <a:cubicBezTo>
                    <a:pt x="16509" y="2676"/>
                    <a:pt x="16430" y="2887"/>
                    <a:pt x="16324" y="3072"/>
                  </a:cubicBezTo>
                  <a:cubicBezTo>
                    <a:pt x="16403" y="2280"/>
                    <a:pt x="16430" y="1487"/>
                    <a:pt x="16377" y="695"/>
                  </a:cubicBezTo>
                  <a:cubicBezTo>
                    <a:pt x="16310" y="376"/>
                    <a:pt x="16147" y="207"/>
                    <a:pt x="15935" y="207"/>
                  </a:cubicBezTo>
                  <a:cubicBezTo>
                    <a:pt x="15814" y="207"/>
                    <a:pt x="15676" y="262"/>
                    <a:pt x="15532" y="378"/>
                  </a:cubicBezTo>
                  <a:cubicBezTo>
                    <a:pt x="15294" y="563"/>
                    <a:pt x="15109" y="774"/>
                    <a:pt x="14977" y="1038"/>
                  </a:cubicBezTo>
                  <a:cubicBezTo>
                    <a:pt x="14211" y="2306"/>
                    <a:pt x="14132" y="3865"/>
                    <a:pt x="14792" y="5212"/>
                  </a:cubicBezTo>
                  <a:cubicBezTo>
                    <a:pt x="14951" y="5555"/>
                    <a:pt x="15135" y="5872"/>
                    <a:pt x="15320" y="6189"/>
                  </a:cubicBezTo>
                  <a:cubicBezTo>
                    <a:pt x="15426" y="6348"/>
                    <a:pt x="15452" y="6533"/>
                    <a:pt x="15373" y="6691"/>
                  </a:cubicBezTo>
                  <a:cubicBezTo>
                    <a:pt x="15188" y="7061"/>
                    <a:pt x="15030" y="7457"/>
                    <a:pt x="14845" y="7827"/>
                  </a:cubicBezTo>
                  <a:cubicBezTo>
                    <a:pt x="14771" y="7988"/>
                    <a:pt x="14731" y="8060"/>
                    <a:pt x="14663" y="8060"/>
                  </a:cubicBezTo>
                  <a:cubicBezTo>
                    <a:pt x="14610" y="8060"/>
                    <a:pt x="14539" y="8015"/>
                    <a:pt x="14422" y="7933"/>
                  </a:cubicBezTo>
                  <a:cubicBezTo>
                    <a:pt x="13868" y="7483"/>
                    <a:pt x="13498" y="6823"/>
                    <a:pt x="13418" y="6110"/>
                  </a:cubicBezTo>
                  <a:cubicBezTo>
                    <a:pt x="13339" y="5687"/>
                    <a:pt x="13260" y="5265"/>
                    <a:pt x="13181" y="4842"/>
                  </a:cubicBezTo>
                  <a:cubicBezTo>
                    <a:pt x="13075" y="4367"/>
                    <a:pt x="12837" y="3970"/>
                    <a:pt x="12494" y="3653"/>
                  </a:cubicBezTo>
                  <a:cubicBezTo>
                    <a:pt x="12324" y="3484"/>
                    <a:pt x="12105" y="3405"/>
                    <a:pt x="11889" y="3405"/>
                  </a:cubicBezTo>
                  <a:cubicBezTo>
                    <a:pt x="11533" y="3405"/>
                    <a:pt x="11183" y="3619"/>
                    <a:pt x="11068" y="3997"/>
                  </a:cubicBezTo>
                  <a:cubicBezTo>
                    <a:pt x="10962" y="4287"/>
                    <a:pt x="10883" y="4578"/>
                    <a:pt x="10883" y="4895"/>
                  </a:cubicBezTo>
                  <a:cubicBezTo>
                    <a:pt x="10803" y="5634"/>
                    <a:pt x="11120" y="6268"/>
                    <a:pt x="11437" y="6902"/>
                  </a:cubicBezTo>
                  <a:cubicBezTo>
                    <a:pt x="11913" y="7933"/>
                    <a:pt x="12864" y="8646"/>
                    <a:pt x="13973" y="8831"/>
                  </a:cubicBezTo>
                  <a:cubicBezTo>
                    <a:pt x="14343" y="8936"/>
                    <a:pt x="14343" y="8936"/>
                    <a:pt x="14185" y="9253"/>
                  </a:cubicBezTo>
                  <a:cubicBezTo>
                    <a:pt x="13762" y="10178"/>
                    <a:pt x="13339" y="11076"/>
                    <a:pt x="12917" y="11974"/>
                  </a:cubicBezTo>
                  <a:cubicBezTo>
                    <a:pt x="12890" y="12080"/>
                    <a:pt x="12864" y="12185"/>
                    <a:pt x="12679" y="12212"/>
                  </a:cubicBezTo>
                  <a:cubicBezTo>
                    <a:pt x="12283" y="11815"/>
                    <a:pt x="11992" y="11287"/>
                    <a:pt x="11860" y="10732"/>
                  </a:cubicBezTo>
                  <a:cubicBezTo>
                    <a:pt x="11675" y="10046"/>
                    <a:pt x="11464" y="9385"/>
                    <a:pt x="11200" y="8699"/>
                  </a:cubicBezTo>
                  <a:cubicBezTo>
                    <a:pt x="10936" y="8038"/>
                    <a:pt x="10381" y="7536"/>
                    <a:pt x="9720" y="7272"/>
                  </a:cubicBezTo>
                  <a:cubicBezTo>
                    <a:pt x="9577" y="7205"/>
                    <a:pt x="9425" y="7172"/>
                    <a:pt x="9276" y="7172"/>
                  </a:cubicBezTo>
                  <a:cubicBezTo>
                    <a:pt x="8958" y="7172"/>
                    <a:pt x="8650" y="7320"/>
                    <a:pt x="8453" y="7589"/>
                  </a:cubicBezTo>
                  <a:cubicBezTo>
                    <a:pt x="7924" y="8170"/>
                    <a:pt x="7660" y="8936"/>
                    <a:pt x="7660" y="9729"/>
                  </a:cubicBezTo>
                  <a:cubicBezTo>
                    <a:pt x="7634" y="10204"/>
                    <a:pt x="7819" y="10680"/>
                    <a:pt x="8136" y="11049"/>
                  </a:cubicBezTo>
                  <a:cubicBezTo>
                    <a:pt x="9219" y="12264"/>
                    <a:pt x="10487" y="13163"/>
                    <a:pt x="12177" y="13242"/>
                  </a:cubicBezTo>
                  <a:cubicBezTo>
                    <a:pt x="12201" y="13238"/>
                    <a:pt x="12222" y="13237"/>
                    <a:pt x="12238" y="13237"/>
                  </a:cubicBezTo>
                  <a:cubicBezTo>
                    <a:pt x="12348" y="13237"/>
                    <a:pt x="12302" y="13308"/>
                    <a:pt x="12256" y="13400"/>
                  </a:cubicBezTo>
                  <a:cubicBezTo>
                    <a:pt x="11913" y="14246"/>
                    <a:pt x="11569" y="15064"/>
                    <a:pt x="11173" y="15936"/>
                  </a:cubicBezTo>
                  <a:cubicBezTo>
                    <a:pt x="10645" y="15408"/>
                    <a:pt x="10117" y="14906"/>
                    <a:pt x="9536" y="14457"/>
                  </a:cubicBezTo>
                  <a:cubicBezTo>
                    <a:pt x="8954" y="13876"/>
                    <a:pt x="8268" y="13427"/>
                    <a:pt x="7528" y="13057"/>
                  </a:cubicBezTo>
                  <a:cubicBezTo>
                    <a:pt x="7344" y="12989"/>
                    <a:pt x="7154" y="12956"/>
                    <a:pt x="6968" y="12956"/>
                  </a:cubicBezTo>
                  <a:cubicBezTo>
                    <a:pt x="6432" y="12956"/>
                    <a:pt x="5920" y="13227"/>
                    <a:pt x="5626" y="13717"/>
                  </a:cubicBezTo>
                  <a:cubicBezTo>
                    <a:pt x="5468" y="13955"/>
                    <a:pt x="5362" y="14219"/>
                    <a:pt x="5283" y="14510"/>
                  </a:cubicBezTo>
                  <a:cubicBezTo>
                    <a:pt x="5019" y="15408"/>
                    <a:pt x="5441" y="16385"/>
                    <a:pt x="6313" y="16755"/>
                  </a:cubicBezTo>
                  <a:cubicBezTo>
                    <a:pt x="6472" y="16834"/>
                    <a:pt x="6656" y="16887"/>
                    <a:pt x="6815" y="16940"/>
                  </a:cubicBezTo>
                  <a:cubicBezTo>
                    <a:pt x="7469" y="17118"/>
                    <a:pt x="8152" y="17207"/>
                    <a:pt x="8832" y="17207"/>
                  </a:cubicBezTo>
                  <a:cubicBezTo>
                    <a:pt x="9058" y="17207"/>
                    <a:pt x="9285" y="17197"/>
                    <a:pt x="9509" y="17177"/>
                  </a:cubicBezTo>
                  <a:cubicBezTo>
                    <a:pt x="9773" y="17125"/>
                    <a:pt x="10037" y="17098"/>
                    <a:pt x="10328" y="17098"/>
                  </a:cubicBezTo>
                  <a:cubicBezTo>
                    <a:pt x="10373" y="17094"/>
                    <a:pt x="10413" y="17092"/>
                    <a:pt x="10447" y="17092"/>
                  </a:cubicBezTo>
                  <a:cubicBezTo>
                    <a:pt x="10650" y="17092"/>
                    <a:pt x="10660" y="17170"/>
                    <a:pt x="10592" y="17442"/>
                  </a:cubicBezTo>
                  <a:cubicBezTo>
                    <a:pt x="10566" y="17521"/>
                    <a:pt x="10539" y="17574"/>
                    <a:pt x="10539" y="17627"/>
                  </a:cubicBezTo>
                  <a:cubicBezTo>
                    <a:pt x="10143" y="18710"/>
                    <a:pt x="9747" y="19766"/>
                    <a:pt x="9377" y="20823"/>
                  </a:cubicBezTo>
                  <a:cubicBezTo>
                    <a:pt x="9300" y="21054"/>
                    <a:pt x="9250" y="21159"/>
                    <a:pt x="9153" y="21159"/>
                  </a:cubicBezTo>
                  <a:cubicBezTo>
                    <a:pt x="9084" y="21159"/>
                    <a:pt x="8991" y="21106"/>
                    <a:pt x="8849" y="21008"/>
                  </a:cubicBezTo>
                  <a:cubicBezTo>
                    <a:pt x="8347" y="20691"/>
                    <a:pt x="7924" y="20294"/>
                    <a:pt x="7581" y="19845"/>
                  </a:cubicBezTo>
                  <a:cubicBezTo>
                    <a:pt x="7132" y="19291"/>
                    <a:pt x="6630" y="18789"/>
                    <a:pt x="6102" y="18340"/>
                  </a:cubicBezTo>
                  <a:cubicBezTo>
                    <a:pt x="5594" y="17901"/>
                    <a:pt x="4945" y="17664"/>
                    <a:pt x="4279" y="17664"/>
                  </a:cubicBezTo>
                  <a:cubicBezTo>
                    <a:pt x="4182" y="17664"/>
                    <a:pt x="4085" y="17669"/>
                    <a:pt x="3989" y="17679"/>
                  </a:cubicBezTo>
                  <a:cubicBezTo>
                    <a:pt x="3381" y="17706"/>
                    <a:pt x="2879" y="18128"/>
                    <a:pt x="2747" y="18710"/>
                  </a:cubicBezTo>
                  <a:cubicBezTo>
                    <a:pt x="2615" y="19185"/>
                    <a:pt x="2694" y="19687"/>
                    <a:pt x="2985" y="20109"/>
                  </a:cubicBezTo>
                  <a:cubicBezTo>
                    <a:pt x="3302" y="20585"/>
                    <a:pt x="3698" y="20981"/>
                    <a:pt x="4173" y="21272"/>
                  </a:cubicBezTo>
                  <a:cubicBezTo>
                    <a:pt x="4992" y="21826"/>
                    <a:pt x="5943" y="22170"/>
                    <a:pt x="6921" y="22275"/>
                  </a:cubicBezTo>
                  <a:cubicBezTo>
                    <a:pt x="7090" y="22309"/>
                    <a:pt x="7261" y="22326"/>
                    <a:pt x="7431" y="22326"/>
                  </a:cubicBezTo>
                  <a:cubicBezTo>
                    <a:pt x="7925" y="22326"/>
                    <a:pt x="8410" y="22187"/>
                    <a:pt x="8822" y="21932"/>
                  </a:cubicBezTo>
                  <a:cubicBezTo>
                    <a:pt x="8849" y="21932"/>
                    <a:pt x="8875" y="21958"/>
                    <a:pt x="8928" y="21958"/>
                  </a:cubicBezTo>
                  <a:cubicBezTo>
                    <a:pt x="8928" y="22011"/>
                    <a:pt x="8928" y="22064"/>
                    <a:pt x="8928" y="22117"/>
                  </a:cubicBezTo>
                  <a:cubicBezTo>
                    <a:pt x="8532" y="23358"/>
                    <a:pt x="8188" y="24600"/>
                    <a:pt x="7845" y="25868"/>
                  </a:cubicBezTo>
                  <a:cubicBezTo>
                    <a:pt x="7819" y="26079"/>
                    <a:pt x="7660" y="26211"/>
                    <a:pt x="7449" y="26211"/>
                  </a:cubicBezTo>
                  <a:cubicBezTo>
                    <a:pt x="7394" y="26215"/>
                    <a:pt x="7339" y="26217"/>
                    <a:pt x="7285" y="26217"/>
                  </a:cubicBezTo>
                  <a:cubicBezTo>
                    <a:pt x="6560" y="26217"/>
                    <a:pt x="5920" y="25904"/>
                    <a:pt x="5256" y="25683"/>
                  </a:cubicBezTo>
                  <a:cubicBezTo>
                    <a:pt x="4913" y="25604"/>
                    <a:pt x="4623" y="25445"/>
                    <a:pt x="4332" y="25260"/>
                  </a:cubicBezTo>
                  <a:cubicBezTo>
                    <a:pt x="3804" y="24890"/>
                    <a:pt x="3223" y="24600"/>
                    <a:pt x="2589" y="24415"/>
                  </a:cubicBezTo>
                  <a:cubicBezTo>
                    <a:pt x="2313" y="24342"/>
                    <a:pt x="2029" y="24302"/>
                    <a:pt x="1746" y="24302"/>
                  </a:cubicBezTo>
                  <a:cubicBezTo>
                    <a:pt x="1514" y="24302"/>
                    <a:pt x="1283" y="24329"/>
                    <a:pt x="1057" y="24389"/>
                  </a:cubicBezTo>
                  <a:cubicBezTo>
                    <a:pt x="581" y="24468"/>
                    <a:pt x="211" y="24838"/>
                    <a:pt x="159" y="25339"/>
                  </a:cubicBezTo>
                  <a:cubicBezTo>
                    <a:pt x="0" y="25973"/>
                    <a:pt x="185" y="26660"/>
                    <a:pt x="634" y="27136"/>
                  </a:cubicBezTo>
                  <a:cubicBezTo>
                    <a:pt x="1083" y="27638"/>
                    <a:pt x="1664" y="27981"/>
                    <a:pt x="2324" y="28113"/>
                  </a:cubicBezTo>
                  <a:cubicBezTo>
                    <a:pt x="2873" y="28218"/>
                    <a:pt x="3416" y="28276"/>
                    <a:pt x="3951" y="28276"/>
                  </a:cubicBezTo>
                  <a:cubicBezTo>
                    <a:pt x="5168" y="28276"/>
                    <a:pt x="6340" y="27975"/>
                    <a:pt x="7422" y="27241"/>
                  </a:cubicBezTo>
                  <a:cubicBezTo>
                    <a:pt x="7436" y="27228"/>
                    <a:pt x="7449" y="27221"/>
                    <a:pt x="7465" y="27221"/>
                  </a:cubicBezTo>
                  <a:cubicBezTo>
                    <a:pt x="7482" y="27221"/>
                    <a:pt x="7502" y="27228"/>
                    <a:pt x="7528" y="27241"/>
                  </a:cubicBezTo>
                  <a:cubicBezTo>
                    <a:pt x="7581" y="27400"/>
                    <a:pt x="7502" y="27532"/>
                    <a:pt x="7475" y="27690"/>
                  </a:cubicBezTo>
                  <a:cubicBezTo>
                    <a:pt x="7211" y="29037"/>
                    <a:pt x="6947" y="30385"/>
                    <a:pt x="6683" y="31732"/>
                  </a:cubicBezTo>
                  <a:cubicBezTo>
                    <a:pt x="6524" y="32656"/>
                    <a:pt x="6366" y="33607"/>
                    <a:pt x="6207" y="34558"/>
                  </a:cubicBezTo>
                  <a:cubicBezTo>
                    <a:pt x="6577" y="34717"/>
                    <a:pt x="6973" y="34822"/>
                    <a:pt x="7396" y="34875"/>
                  </a:cubicBezTo>
                  <a:cubicBezTo>
                    <a:pt x="7687" y="32656"/>
                    <a:pt x="8030" y="30464"/>
                    <a:pt x="8479" y="28219"/>
                  </a:cubicBezTo>
                  <a:cubicBezTo>
                    <a:pt x="8611" y="28324"/>
                    <a:pt x="8743" y="28456"/>
                    <a:pt x="8822" y="28641"/>
                  </a:cubicBezTo>
                  <a:cubicBezTo>
                    <a:pt x="9509" y="29698"/>
                    <a:pt x="10513" y="30464"/>
                    <a:pt x="11728" y="30860"/>
                  </a:cubicBezTo>
                  <a:cubicBezTo>
                    <a:pt x="12090" y="30996"/>
                    <a:pt x="12472" y="31064"/>
                    <a:pt x="12856" y="31064"/>
                  </a:cubicBezTo>
                  <a:cubicBezTo>
                    <a:pt x="13369" y="31064"/>
                    <a:pt x="13886" y="30943"/>
                    <a:pt x="14369" y="30702"/>
                  </a:cubicBezTo>
                  <a:cubicBezTo>
                    <a:pt x="14792" y="30517"/>
                    <a:pt x="15135" y="30173"/>
                    <a:pt x="15347" y="29724"/>
                  </a:cubicBezTo>
                  <a:cubicBezTo>
                    <a:pt x="15664" y="29196"/>
                    <a:pt x="15452" y="28509"/>
                    <a:pt x="14898" y="28245"/>
                  </a:cubicBezTo>
                  <a:cubicBezTo>
                    <a:pt x="14422" y="28007"/>
                    <a:pt x="13894" y="27849"/>
                    <a:pt x="13366" y="27770"/>
                  </a:cubicBezTo>
                  <a:cubicBezTo>
                    <a:pt x="12494" y="27638"/>
                    <a:pt x="11622" y="27479"/>
                    <a:pt x="10724" y="27347"/>
                  </a:cubicBezTo>
                  <a:cubicBezTo>
                    <a:pt x="10170" y="27268"/>
                    <a:pt x="9641" y="27136"/>
                    <a:pt x="9087" y="27004"/>
                  </a:cubicBezTo>
                  <a:cubicBezTo>
                    <a:pt x="8717" y="26924"/>
                    <a:pt x="8717" y="26898"/>
                    <a:pt x="8796" y="26555"/>
                  </a:cubicBezTo>
                  <a:cubicBezTo>
                    <a:pt x="9007" y="25419"/>
                    <a:pt x="9271" y="24309"/>
                    <a:pt x="9588" y="23200"/>
                  </a:cubicBezTo>
                  <a:cubicBezTo>
                    <a:pt x="9615" y="23068"/>
                    <a:pt x="9641" y="22936"/>
                    <a:pt x="9747" y="22857"/>
                  </a:cubicBezTo>
                  <a:lnTo>
                    <a:pt x="9800" y="22857"/>
                  </a:lnTo>
                  <a:lnTo>
                    <a:pt x="10117" y="23094"/>
                  </a:lnTo>
                  <a:cubicBezTo>
                    <a:pt x="10936" y="23702"/>
                    <a:pt x="11728" y="24389"/>
                    <a:pt x="12705" y="24758"/>
                  </a:cubicBezTo>
                  <a:cubicBezTo>
                    <a:pt x="13040" y="24884"/>
                    <a:pt x="13391" y="24960"/>
                    <a:pt x="13745" y="24960"/>
                  </a:cubicBezTo>
                  <a:cubicBezTo>
                    <a:pt x="13839" y="24960"/>
                    <a:pt x="13932" y="24954"/>
                    <a:pt x="14026" y="24943"/>
                  </a:cubicBezTo>
                  <a:cubicBezTo>
                    <a:pt x="15135" y="24811"/>
                    <a:pt x="16086" y="24283"/>
                    <a:pt x="17011" y="23728"/>
                  </a:cubicBezTo>
                  <a:cubicBezTo>
                    <a:pt x="17301" y="23517"/>
                    <a:pt x="17486" y="23174"/>
                    <a:pt x="17513" y="22830"/>
                  </a:cubicBezTo>
                  <a:cubicBezTo>
                    <a:pt x="17566" y="22619"/>
                    <a:pt x="17513" y="22434"/>
                    <a:pt x="17381" y="22275"/>
                  </a:cubicBezTo>
                  <a:cubicBezTo>
                    <a:pt x="16879" y="21800"/>
                    <a:pt x="16430" y="21325"/>
                    <a:pt x="15717" y="21140"/>
                  </a:cubicBezTo>
                  <a:cubicBezTo>
                    <a:pt x="15310" y="21033"/>
                    <a:pt x="14892" y="20980"/>
                    <a:pt x="14475" y="20980"/>
                  </a:cubicBezTo>
                  <a:cubicBezTo>
                    <a:pt x="13753" y="20980"/>
                    <a:pt x="13031" y="21139"/>
                    <a:pt x="12362" y="21457"/>
                  </a:cubicBezTo>
                  <a:cubicBezTo>
                    <a:pt x="12008" y="21610"/>
                    <a:pt x="11627" y="21693"/>
                    <a:pt x="11246" y="21693"/>
                  </a:cubicBezTo>
                  <a:cubicBezTo>
                    <a:pt x="10972" y="21693"/>
                    <a:pt x="10698" y="21650"/>
                    <a:pt x="10434" y="21562"/>
                  </a:cubicBezTo>
                  <a:cubicBezTo>
                    <a:pt x="10117" y="21457"/>
                    <a:pt x="10090" y="21457"/>
                    <a:pt x="10196" y="21140"/>
                  </a:cubicBezTo>
                  <a:cubicBezTo>
                    <a:pt x="10566" y="20083"/>
                    <a:pt x="10909" y="19053"/>
                    <a:pt x="11253" y="17996"/>
                  </a:cubicBezTo>
                  <a:cubicBezTo>
                    <a:pt x="11279" y="17944"/>
                    <a:pt x="11305" y="17891"/>
                    <a:pt x="11332" y="17838"/>
                  </a:cubicBezTo>
                  <a:cubicBezTo>
                    <a:pt x="11361" y="17751"/>
                    <a:pt x="11406" y="17711"/>
                    <a:pt x="11458" y="17711"/>
                  </a:cubicBezTo>
                  <a:cubicBezTo>
                    <a:pt x="11501" y="17711"/>
                    <a:pt x="11548" y="17738"/>
                    <a:pt x="11596" y="17785"/>
                  </a:cubicBezTo>
                  <a:cubicBezTo>
                    <a:pt x="11675" y="17891"/>
                    <a:pt x="11781" y="17996"/>
                    <a:pt x="11860" y="18128"/>
                  </a:cubicBezTo>
                  <a:cubicBezTo>
                    <a:pt x="12256" y="18604"/>
                    <a:pt x="12758" y="19026"/>
                    <a:pt x="13313" y="19317"/>
                  </a:cubicBezTo>
                  <a:cubicBezTo>
                    <a:pt x="13929" y="19662"/>
                    <a:pt x="14615" y="19835"/>
                    <a:pt x="15299" y="19835"/>
                  </a:cubicBezTo>
                  <a:cubicBezTo>
                    <a:pt x="16082" y="19835"/>
                    <a:pt x="16863" y="19609"/>
                    <a:pt x="17539" y="19159"/>
                  </a:cubicBezTo>
                  <a:cubicBezTo>
                    <a:pt x="18490" y="18551"/>
                    <a:pt x="18516" y="17389"/>
                    <a:pt x="17618" y="16728"/>
                  </a:cubicBezTo>
                  <a:cubicBezTo>
                    <a:pt x="17321" y="16516"/>
                    <a:pt x="16954" y="16389"/>
                    <a:pt x="16588" y="16389"/>
                  </a:cubicBezTo>
                  <a:cubicBezTo>
                    <a:pt x="16500" y="16389"/>
                    <a:pt x="16411" y="16396"/>
                    <a:pt x="16324" y="16411"/>
                  </a:cubicBezTo>
                  <a:cubicBezTo>
                    <a:pt x="15452" y="16438"/>
                    <a:pt x="14581" y="16544"/>
                    <a:pt x="13735" y="16755"/>
                  </a:cubicBezTo>
                  <a:cubicBezTo>
                    <a:pt x="13317" y="16865"/>
                    <a:pt x="12899" y="16920"/>
                    <a:pt x="12465" y="16920"/>
                  </a:cubicBezTo>
                  <a:cubicBezTo>
                    <a:pt x="12379" y="16920"/>
                    <a:pt x="12291" y="16918"/>
                    <a:pt x="12203" y="16913"/>
                  </a:cubicBezTo>
                  <a:cubicBezTo>
                    <a:pt x="11754" y="16887"/>
                    <a:pt x="11702" y="16834"/>
                    <a:pt x="11860" y="16385"/>
                  </a:cubicBezTo>
                  <a:cubicBezTo>
                    <a:pt x="12151" y="15593"/>
                    <a:pt x="12468" y="14827"/>
                    <a:pt x="12758" y="14034"/>
                  </a:cubicBezTo>
                  <a:cubicBezTo>
                    <a:pt x="12785" y="13955"/>
                    <a:pt x="12864" y="13876"/>
                    <a:pt x="12943" y="13849"/>
                  </a:cubicBezTo>
                  <a:cubicBezTo>
                    <a:pt x="13313" y="14246"/>
                    <a:pt x="13762" y="14536"/>
                    <a:pt x="14290" y="14695"/>
                  </a:cubicBezTo>
                  <a:cubicBezTo>
                    <a:pt x="14845" y="14879"/>
                    <a:pt x="15400" y="14985"/>
                    <a:pt x="15981" y="15064"/>
                  </a:cubicBezTo>
                  <a:cubicBezTo>
                    <a:pt x="16178" y="15091"/>
                    <a:pt x="16376" y="15104"/>
                    <a:pt x="16572" y="15104"/>
                  </a:cubicBezTo>
                  <a:cubicBezTo>
                    <a:pt x="17531" y="15104"/>
                    <a:pt x="18462" y="14789"/>
                    <a:pt x="19230" y="14219"/>
                  </a:cubicBezTo>
                  <a:cubicBezTo>
                    <a:pt x="19996" y="13691"/>
                    <a:pt x="19969" y="12846"/>
                    <a:pt x="19230" y="12291"/>
                  </a:cubicBezTo>
                  <a:cubicBezTo>
                    <a:pt x="18751" y="11881"/>
                    <a:pt x="18135" y="11667"/>
                    <a:pt x="17517" y="11667"/>
                  </a:cubicBezTo>
                  <a:cubicBezTo>
                    <a:pt x="17418" y="11667"/>
                    <a:pt x="17320" y="11672"/>
                    <a:pt x="17222" y="11683"/>
                  </a:cubicBezTo>
                  <a:cubicBezTo>
                    <a:pt x="16139" y="11763"/>
                    <a:pt x="15083" y="12027"/>
                    <a:pt x="14079" y="12476"/>
                  </a:cubicBezTo>
                  <a:cubicBezTo>
                    <a:pt x="13868" y="12581"/>
                    <a:pt x="13630" y="12661"/>
                    <a:pt x="13366" y="12687"/>
                  </a:cubicBezTo>
                  <a:cubicBezTo>
                    <a:pt x="13366" y="12529"/>
                    <a:pt x="13392" y="12397"/>
                    <a:pt x="13471" y="12291"/>
                  </a:cubicBezTo>
                  <a:cubicBezTo>
                    <a:pt x="13868" y="11314"/>
                    <a:pt x="14264" y="10363"/>
                    <a:pt x="14686" y="9412"/>
                  </a:cubicBezTo>
                  <a:cubicBezTo>
                    <a:pt x="14755" y="9246"/>
                    <a:pt x="14796" y="9167"/>
                    <a:pt x="14852" y="9167"/>
                  </a:cubicBezTo>
                  <a:cubicBezTo>
                    <a:pt x="14904" y="9167"/>
                    <a:pt x="14969" y="9233"/>
                    <a:pt x="15083" y="9359"/>
                  </a:cubicBezTo>
                  <a:cubicBezTo>
                    <a:pt x="15109" y="9412"/>
                    <a:pt x="15135" y="9438"/>
                    <a:pt x="15162" y="9465"/>
                  </a:cubicBezTo>
                  <a:cubicBezTo>
                    <a:pt x="15664" y="10125"/>
                    <a:pt x="16403" y="10548"/>
                    <a:pt x="17196" y="10680"/>
                  </a:cubicBezTo>
                  <a:cubicBezTo>
                    <a:pt x="17406" y="10719"/>
                    <a:pt x="17617" y="10738"/>
                    <a:pt x="17826" y="10738"/>
                  </a:cubicBezTo>
                  <a:cubicBezTo>
                    <a:pt x="18749" y="10738"/>
                    <a:pt x="19640" y="10365"/>
                    <a:pt x="20286" y="9676"/>
                  </a:cubicBezTo>
                  <a:cubicBezTo>
                    <a:pt x="20682" y="9332"/>
                    <a:pt x="20894" y="8804"/>
                    <a:pt x="20841" y="8302"/>
                  </a:cubicBezTo>
                  <a:cubicBezTo>
                    <a:pt x="20841" y="7566"/>
                    <a:pt x="20414" y="7151"/>
                    <a:pt x="19753" y="7151"/>
                  </a:cubicBezTo>
                  <a:cubicBezTo>
                    <a:pt x="19678" y="7151"/>
                    <a:pt x="19600" y="7156"/>
                    <a:pt x="19520" y="7167"/>
                  </a:cubicBezTo>
                  <a:cubicBezTo>
                    <a:pt x="19177" y="7219"/>
                    <a:pt x="18860" y="7325"/>
                    <a:pt x="18543" y="7483"/>
                  </a:cubicBezTo>
                  <a:cubicBezTo>
                    <a:pt x="17645" y="7800"/>
                    <a:pt x="16720" y="8038"/>
                    <a:pt x="15769" y="8170"/>
                  </a:cubicBezTo>
                  <a:cubicBezTo>
                    <a:pt x="15690" y="8197"/>
                    <a:pt x="15598" y="8210"/>
                    <a:pt x="15505" y="8210"/>
                  </a:cubicBezTo>
                  <a:cubicBezTo>
                    <a:pt x="15413" y="8210"/>
                    <a:pt x="15320" y="8197"/>
                    <a:pt x="15241" y="8170"/>
                  </a:cubicBezTo>
                  <a:lnTo>
                    <a:pt x="15664" y="6850"/>
                  </a:lnTo>
                  <a:cubicBezTo>
                    <a:pt x="15690" y="6744"/>
                    <a:pt x="15796" y="6744"/>
                    <a:pt x="15901" y="6744"/>
                  </a:cubicBezTo>
                  <a:cubicBezTo>
                    <a:pt x="16350" y="6744"/>
                    <a:pt x="16826" y="6717"/>
                    <a:pt x="17275" y="6665"/>
                  </a:cubicBezTo>
                  <a:cubicBezTo>
                    <a:pt x="17750" y="6638"/>
                    <a:pt x="18199" y="6612"/>
                    <a:pt x="18649" y="6533"/>
                  </a:cubicBezTo>
                  <a:cubicBezTo>
                    <a:pt x="19098" y="6453"/>
                    <a:pt x="19520" y="6268"/>
                    <a:pt x="19864" y="5978"/>
                  </a:cubicBezTo>
                  <a:cubicBezTo>
                    <a:pt x="20365" y="5529"/>
                    <a:pt x="20814" y="5053"/>
                    <a:pt x="21184" y="4499"/>
                  </a:cubicBezTo>
                  <a:cubicBezTo>
                    <a:pt x="21369" y="4208"/>
                    <a:pt x="21501" y="3891"/>
                    <a:pt x="21554" y="3548"/>
                  </a:cubicBezTo>
                  <a:cubicBezTo>
                    <a:pt x="21633" y="3231"/>
                    <a:pt x="21528" y="2887"/>
                    <a:pt x="21264" y="2676"/>
                  </a:cubicBezTo>
                  <a:cubicBezTo>
                    <a:pt x="21133" y="2593"/>
                    <a:pt x="20991" y="2552"/>
                    <a:pt x="20851" y="2552"/>
                  </a:cubicBezTo>
                  <a:cubicBezTo>
                    <a:pt x="20680" y="2552"/>
                    <a:pt x="20511" y="2613"/>
                    <a:pt x="20365" y="2729"/>
                  </a:cubicBezTo>
                  <a:cubicBezTo>
                    <a:pt x="20022" y="2940"/>
                    <a:pt x="19732" y="3204"/>
                    <a:pt x="19467" y="3495"/>
                  </a:cubicBezTo>
                  <a:cubicBezTo>
                    <a:pt x="18701" y="4287"/>
                    <a:pt x="17724" y="4816"/>
                    <a:pt x="16826" y="5450"/>
                  </a:cubicBezTo>
                  <a:cubicBezTo>
                    <a:pt x="16789" y="5486"/>
                    <a:pt x="16765" y="5536"/>
                    <a:pt x="16709" y="5536"/>
                  </a:cubicBezTo>
                  <a:cubicBezTo>
                    <a:pt x="16685" y="5536"/>
                    <a:pt x="16655" y="5526"/>
                    <a:pt x="16615" y="5502"/>
                  </a:cubicBezTo>
                  <a:cubicBezTo>
                    <a:pt x="16483" y="5423"/>
                    <a:pt x="16562" y="5318"/>
                    <a:pt x="16615" y="5238"/>
                  </a:cubicBezTo>
                  <a:cubicBezTo>
                    <a:pt x="16852" y="4921"/>
                    <a:pt x="17116" y="4604"/>
                    <a:pt x="17354" y="4287"/>
                  </a:cubicBezTo>
                  <a:cubicBezTo>
                    <a:pt x="17909" y="3627"/>
                    <a:pt x="18384" y="2914"/>
                    <a:pt x="18754" y="2148"/>
                  </a:cubicBezTo>
                  <a:cubicBezTo>
                    <a:pt x="18965" y="1725"/>
                    <a:pt x="19045" y="1250"/>
                    <a:pt x="18939" y="774"/>
                  </a:cubicBezTo>
                  <a:cubicBezTo>
                    <a:pt x="18886" y="404"/>
                    <a:pt x="18649" y="114"/>
                    <a:pt x="18279" y="8"/>
                  </a:cubicBezTo>
                  <a:cubicBezTo>
                    <a:pt x="18244" y="3"/>
                    <a:pt x="18210" y="1"/>
                    <a:pt x="18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4" name="Google Shape;3234;p27"/>
          <p:cNvSpPr txBox="1"/>
          <p:nvPr/>
        </p:nvSpPr>
        <p:spPr>
          <a:xfrm>
            <a:off x="2419787" y="82706"/>
            <a:ext cx="4112961" cy="553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thuộc lòng 8 dòng thơ đầu</a:t>
            </a:r>
            <a:endParaRPr sz="2000" b="1" i="0" u="none" strike="noStrike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5" name="Google Shape;3235;p27"/>
          <p:cNvSpPr txBox="1"/>
          <p:nvPr/>
        </p:nvSpPr>
        <p:spPr>
          <a:xfrm>
            <a:off x="3356522" y="597592"/>
            <a:ext cx="3090972" cy="445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chạy lon xon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gà mới nở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 đi vừa nhảy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em sáo xinh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nói linh tinh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con liếu điếu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nghịch hay tếu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cậu chìa vôi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36" name="Google Shape;3236;p27" descr="Chim sáo là gì? Những điều bạn chưa biết về chim sáo"/>
          <p:cNvPicPr preferRelativeResize="0"/>
          <p:nvPr/>
        </p:nvPicPr>
        <p:blipFill rotWithShape="1">
          <a:blip r:embed="rId3">
            <a:alphaModFix/>
          </a:blip>
          <a:srcRect l="2636" t="7102" r="13773" b="6526"/>
          <a:stretch/>
        </p:blipFill>
        <p:spPr>
          <a:xfrm>
            <a:off x="4328233" y="2312924"/>
            <a:ext cx="1200701" cy="574449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237" name="Google Shape;3237;p27" descr="Chim liếu điếu là chim gì? Những điều thú vị nhất về chim nhất định phải  đọc - wowhay"/>
          <p:cNvPicPr preferRelativeResize="0"/>
          <p:nvPr/>
        </p:nvPicPr>
        <p:blipFill rotWithShape="1">
          <a:blip r:embed="rId4">
            <a:alphaModFix/>
          </a:blip>
          <a:srcRect r="50000" b="7919"/>
          <a:stretch/>
        </p:blipFill>
        <p:spPr>
          <a:xfrm>
            <a:off x="4445196" y="3414927"/>
            <a:ext cx="1200701" cy="527737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238" name="Google Shape;3238;p27" descr="Chìa vôi trắng – Wikipedia tiếng Việ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2664" y="4514034"/>
            <a:ext cx="1053722" cy="549672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239" name="Google Shape;3239;p27" descr="Con gà có trước hay quả trứng có trước? | Báo Dân trí"/>
          <p:cNvPicPr preferRelativeResize="0"/>
          <p:nvPr/>
        </p:nvPicPr>
        <p:blipFill rotWithShape="1">
          <a:blip r:embed="rId6">
            <a:alphaModFix/>
          </a:blip>
          <a:srcRect l="34114" r="8679"/>
          <a:stretch/>
        </p:blipFill>
        <p:spPr>
          <a:xfrm>
            <a:off x="3902727" y="1201481"/>
            <a:ext cx="1307225" cy="61019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3240" name="Google Shape;3240;p27"/>
          <p:cNvSpPr/>
          <p:nvPr/>
        </p:nvSpPr>
        <p:spPr>
          <a:xfrm>
            <a:off x="4630771" y="776177"/>
            <a:ext cx="1089558" cy="30709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91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1" name="Google Shape;3241;p27"/>
          <p:cNvSpPr/>
          <p:nvPr/>
        </p:nvSpPr>
        <p:spPr>
          <a:xfrm>
            <a:off x="4011560" y="1910137"/>
            <a:ext cx="1444826" cy="30709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91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2" name="Google Shape;3242;p27"/>
          <p:cNvSpPr/>
          <p:nvPr/>
        </p:nvSpPr>
        <p:spPr>
          <a:xfrm>
            <a:off x="4455841" y="3002054"/>
            <a:ext cx="1089558" cy="30709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91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3" name="Google Shape;3243;p27"/>
          <p:cNvSpPr/>
          <p:nvPr/>
        </p:nvSpPr>
        <p:spPr>
          <a:xfrm>
            <a:off x="4011560" y="4076341"/>
            <a:ext cx="1932040" cy="34234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91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4" name="Google Shape;3244;p27"/>
          <p:cNvSpPr/>
          <p:nvPr/>
        </p:nvSpPr>
        <p:spPr>
          <a:xfrm>
            <a:off x="4011560" y="795043"/>
            <a:ext cx="544779" cy="307090"/>
          </a:xfrm>
          <a:prstGeom prst="roundRect">
            <a:avLst>
              <a:gd name="adj" fmla="val 16667"/>
            </a:avLst>
          </a:prstGeom>
          <a:solidFill>
            <a:srgbClr val="FB4C43"/>
          </a:solidFill>
          <a:ln w="25400" cap="flat" cmpd="sng">
            <a:solidFill>
              <a:srgbClr val="8AB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5" name="Google Shape;3245;p27"/>
          <p:cNvSpPr/>
          <p:nvPr/>
        </p:nvSpPr>
        <p:spPr>
          <a:xfrm>
            <a:off x="3815353" y="2477354"/>
            <a:ext cx="384509" cy="307090"/>
          </a:xfrm>
          <a:prstGeom prst="roundRect">
            <a:avLst>
              <a:gd name="adj" fmla="val 16667"/>
            </a:avLst>
          </a:prstGeom>
          <a:solidFill>
            <a:srgbClr val="FB4C43"/>
          </a:solidFill>
          <a:ln w="25400" cap="flat" cmpd="sng">
            <a:solidFill>
              <a:srgbClr val="8AB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6" name="Google Shape;3246;p27"/>
          <p:cNvSpPr/>
          <p:nvPr/>
        </p:nvSpPr>
        <p:spPr>
          <a:xfrm>
            <a:off x="4018155" y="3037343"/>
            <a:ext cx="384509" cy="307090"/>
          </a:xfrm>
          <a:prstGeom prst="roundRect">
            <a:avLst>
              <a:gd name="adj" fmla="val 16667"/>
            </a:avLst>
          </a:prstGeom>
          <a:solidFill>
            <a:srgbClr val="FB4C43"/>
          </a:solidFill>
          <a:ln w="25400" cap="flat" cmpd="sng">
            <a:solidFill>
              <a:srgbClr val="8AB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7" name="Google Shape;3247;p27"/>
          <p:cNvSpPr/>
          <p:nvPr/>
        </p:nvSpPr>
        <p:spPr>
          <a:xfrm>
            <a:off x="3862669" y="3575943"/>
            <a:ext cx="465564" cy="307090"/>
          </a:xfrm>
          <a:prstGeom prst="roundRect">
            <a:avLst>
              <a:gd name="adj" fmla="val 16667"/>
            </a:avLst>
          </a:prstGeom>
          <a:solidFill>
            <a:srgbClr val="FB4C43"/>
          </a:solidFill>
          <a:ln w="25400" cap="flat" cmpd="sng">
            <a:solidFill>
              <a:srgbClr val="8AB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8" name="Google Shape;3248;p27"/>
          <p:cNvSpPr/>
          <p:nvPr/>
        </p:nvSpPr>
        <p:spPr>
          <a:xfrm>
            <a:off x="3825900" y="4641951"/>
            <a:ext cx="458049" cy="307090"/>
          </a:xfrm>
          <a:prstGeom prst="roundRect">
            <a:avLst>
              <a:gd name="adj" fmla="val 16667"/>
            </a:avLst>
          </a:prstGeom>
          <a:solidFill>
            <a:srgbClr val="FB4C43"/>
          </a:solidFill>
          <a:ln w="25400" cap="flat" cmpd="sng">
            <a:solidFill>
              <a:srgbClr val="8AB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DDD6"/>
        </a:solidFill>
        <a:effectLst/>
      </p:bgPr>
    </p:bg>
    <p:spTree>
      <p:nvGrpSpPr>
        <p:cNvPr id="1" name="Shape 3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3" name="Google Shape;3253;p28"/>
          <p:cNvGrpSpPr/>
          <p:nvPr/>
        </p:nvGrpSpPr>
        <p:grpSpPr>
          <a:xfrm>
            <a:off x="7809719" y="2195191"/>
            <a:ext cx="1829129" cy="1813820"/>
            <a:chOff x="7809719" y="2195191"/>
            <a:chExt cx="1829129" cy="1813820"/>
          </a:xfrm>
        </p:grpSpPr>
        <p:grpSp>
          <p:nvGrpSpPr>
            <p:cNvPr id="3254" name="Google Shape;3254;p28"/>
            <p:cNvGrpSpPr/>
            <p:nvPr/>
          </p:nvGrpSpPr>
          <p:grpSpPr>
            <a:xfrm rot="-5400000">
              <a:off x="8120925" y="1911618"/>
              <a:ext cx="748870" cy="1371282"/>
              <a:chOff x="5112875" y="2119675"/>
              <a:chExt cx="528975" cy="968625"/>
            </a:xfrm>
          </p:grpSpPr>
          <p:sp>
            <p:nvSpPr>
              <p:cNvPr id="3255" name="Google Shape;3255;p28"/>
              <p:cNvSpPr/>
              <p:nvPr/>
            </p:nvSpPr>
            <p:spPr>
              <a:xfrm>
                <a:off x="5112875" y="2119675"/>
                <a:ext cx="528975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159" h="38745" extrusionOk="0">
                    <a:moveTo>
                      <a:pt x="6850" y="14905"/>
                    </a:moveTo>
                    <a:cubicBezTo>
                      <a:pt x="6954" y="14905"/>
                      <a:pt x="7062" y="14937"/>
                      <a:pt x="7159" y="14998"/>
                    </a:cubicBezTo>
                    <a:cubicBezTo>
                      <a:pt x="7819" y="15315"/>
                      <a:pt x="8374" y="15870"/>
                      <a:pt x="8691" y="16556"/>
                    </a:cubicBezTo>
                    <a:cubicBezTo>
                      <a:pt x="8796" y="16794"/>
                      <a:pt x="8823" y="17058"/>
                      <a:pt x="8796" y="17296"/>
                    </a:cubicBezTo>
                    <a:lnTo>
                      <a:pt x="8823" y="17322"/>
                    </a:lnTo>
                    <a:cubicBezTo>
                      <a:pt x="8798" y="17598"/>
                      <a:pt x="8559" y="17826"/>
                      <a:pt x="8263" y="17826"/>
                    </a:cubicBezTo>
                    <a:cubicBezTo>
                      <a:pt x="8248" y="17826"/>
                      <a:pt x="8231" y="17826"/>
                      <a:pt x="8215" y="17824"/>
                    </a:cubicBezTo>
                    <a:cubicBezTo>
                      <a:pt x="7898" y="17798"/>
                      <a:pt x="7581" y="17613"/>
                      <a:pt x="7449" y="17296"/>
                    </a:cubicBezTo>
                    <a:cubicBezTo>
                      <a:pt x="7132" y="16741"/>
                      <a:pt x="6868" y="16187"/>
                      <a:pt x="6498" y="15658"/>
                    </a:cubicBezTo>
                    <a:cubicBezTo>
                      <a:pt x="6340" y="15473"/>
                      <a:pt x="6366" y="15209"/>
                      <a:pt x="6525" y="15051"/>
                    </a:cubicBezTo>
                    <a:cubicBezTo>
                      <a:pt x="6611" y="14951"/>
                      <a:pt x="6728" y="14905"/>
                      <a:pt x="6850" y="14905"/>
                    </a:cubicBezTo>
                    <a:close/>
                    <a:moveTo>
                      <a:pt x="17735" y="16000"/>
                    </a:moveTo>
                    <a:cubicBezTo>
                      <a:pt x="18033" y="16000"/>
                      <a:pt x="18249" y="16304"/>
                      <a:pt x="18147" y="16583"/>
                    </a:cubicBezTo>
                    <a:cubicBezTo>
                      <a:pt x="18094" y="16741"/>
                      <a:pt x="18015" y="16926"/>
                      <a:pt x="17909" y="17058"/>
                    </a:cubicBezTo>
                    <a:cubicBezTo>
                      <a:pt x="17540" y="17560"/>
                      <a:pt x="17117" y="18009"/>
                      <a:pt x="16668" y="18405"/>
                    </a:cubicBezTo>
                    <a:cubicBezTo>
                      <a:pt x="16272" y="18722"/>
                      <a:pt x="15823" y="18960"/>
                      <a:pt x="15347" y="19145"/>
                    </a:cubicBezTo>
                    <a:cubicBezTo>
                      <a:pt x="15276" y="19169"/>
                      <a:pt x="15205" y="19181"/>
                      <a:pt x="15135" y="19181"/>
                    </a:cubicBezTo>
                    <a:cubicBezTo>
                      <a:pt x="14974" y="19181"/>
                      <a:pt x="14824" y="19116"/>
                      <a:pt x="14713" y="18986"/>
                    </a:cubicBezTo>
                    <a:cubicBezTo>
                      <a:pt x="14555" y="18828"/>
                      <a:pt x="14528" y="18564"/>
                      <a:pt x="14660" y="18379"/>
                    </a:cubicBezTo>
                    <a:cubicBezTo>
                      <a:pt x="14740" y="18273"/>
                      <a:pt x="14792" y="18168"/>
                      <a:pt x="14872" y="18062"/>
                    </a:cubicBezTo>
                    <a:cubicBezTo>
                      <a:pt x="15453" y="17270"/>
                      <a:pt x="16272" y="16741"/>
                      <a:pt x="17090" y="16213"/>
                    </a:cubicBezTo>
                    <a:cubicBezTo>
                      <a:pt x="17275" y="16081"/>
                      <a:pt x="17487" y="16028"/>
                      <a:pt x="17698" y="16002"/>
                    </a:cubicBezTo>
                    <a:cubicBezTo>
                      <a:pt x="17710" y="16001"/>
                      <a:pt x="17723" y="16000"/>
                      <a:pt x="17735" y="16000"/>
                    </a:cubicBezTo>
                    <a:close/>
                    <a:moveTo>
                      <a:pt x="17942" y="20572"/>
                    </a:moveTo>
                    <a:cubicBezTo>
                      <a:pt x="18172" y="20572"/>
                      <a:pt x="18393" y="20682"/>
                      <a:pt x="18517" y="20888"/>
                    </a:cubicBezTo>
                    <a:cubicBezTo>
                      <a:pt x="18675" y="21126"/>
                      <a:pt x="18623" y="21469"/>
                      <a:pt x="18385" y="21654"/>
                    </a:cubicBezTo>
                    <a:cubicBezTo>
                      <a:pt x="18200" y="21839"/>
                      <a:pt x="18015" y="22024"/>
                      <a:pt x="17830" y="22183"/>
                    </a:cubicBezTo>
                    <a:cubicBezTo>
                      <a:pt x="17090" y="22658"/>
                      <a:pt x="16272" y="23054"/>
                      <a:pt x="15453" y="23318"/>
                    </a:cubicBezTo>
                    <a:cubicBezTo>
                      <a:pt x="15294" y="23371"/>
                      <a:pt x="15162" y="23424"/>
                      <a:pt x="15004" y="23424"/>
                    </a:cubicBezTo>
                    <a:cubicBezTo>
                      <a:pt x="14974" y="23429"/>
                      <a:pt x="14945" y="23431"/>
                      <a:pt x="14916" y="23431"/>
                    </a:cubicBezTo>
                    <a:cubicBezTo>
                      <a:pt x="14613" y="23431"/>
                      <a:pt x="14372" y="23183"/>
                      <a:pt x="14396" y="22869"/>
                    </a:cubicBezTo>
                    <a:cubicBezTo>
                      <a:pt x="14396" y="22658"/>
                      <a:pt x="14502" y="22473"/>
                      <a:pt x="14660" y="22315"/>
                    </a:cubicBezTo>
                    <a:cubicBezTo>
                      <a:pt x="15004" y="21998"/>
                      <a:pt x="15400" y="21681"/>
                      <a:pt x="15823" y="21417"/>
                    </a:cubicBezTo>
                    <a:cubicBezTo>
                      <a:pt x="16404" y="21020"/>
                      <a:pt x="17064" y="20756"/>
                      <a:pt x="17751" y="20598"/>
                    </a:cubicBezTo>
                    <a:cubicBezTo>
                      <a:pt x="17814" y="20580"/>
                      <a:pt x="17879" y="20572"/>
                      <a:pt x="17942" y="20572"/>
                    </a:cubicBezTo>
                    <a:close/>
                    <a:moveTo>
                      <a:pt x="4060" y="19981"/>
                    </a:moveTo>
                    <a:cubicBezTo>
                      <a:pt x="4089" y="19981"/>
                      <a:pt x="4118" y="19984"/>
                      <a:pt x="4147" y="19990"/>
                    </a:cubicBezTo>
                    <a:cubicBezTo>
                      <a:pt x="4359" y="20017"/>
                      <a:pt x="4544" y="20096"/>
                      <a:pt x="4702" y="20202"/>
                    </a:cubicBezTo>
                    <a:cubicBezTo>
                      <a:pt x="5706" y="20888"/>
                      <a:pt x="6657" y="21654"/>
                      <a:pt x="7502" y="22526"/>
                    </a:cubicBezTo>
                    <a:cubicBezTo>
                      <a:pt x="7608" y="22632"/>
                      <a:pt x="7713" y="22764"/>
                      <a:pt x="7793" y="22922"/>
                    </a:cubicBezTo>
                    <a:cubicBezTo>
                      <a:pt x="7978" y="23503"/>
                      <a:pt x="7634" y="23820"/>
                      <a:pt x="7132" y="23873"/>
                    </a:cubicBezTo>
                    <a:lnTo>
                      <a:pt x="6921" y="23794"/>
                    </a:lnTo>
                    <a:cubicBezTo>
                      <a:pt x="6604" y="23715"/>
                      <a:pt x="6340" y="23530"/>
                      <a:pt x="6102" y="23292"/>
                    </a:cubicBezTo>
                    <a:cubicBezTo>
                      <a:pt x="5495" y="22684"/>
                      <a:pt x="4887" y="22050"/>
                      <a:pt x="4280" y="21443"/>
                    </a:cubicBezTo>
                    <a:cubicBezTo>
                      <a:pt x="4068" y="21205"/>
                      <a:pt x="3883" y="20968"/>
                      <a:pt x="3698" y="20730"/>
                    </a:cubicBezTo>
                    <a:cubicBezTo>
                      <a:pt x="3454" y="20412"/>
                      <a:pt x="3707" y="19981"/>
                      <a:pt x="4060" y="19981"/>
                    </a:cubicBezTo>
                    <a:close/>
                    <a:moveTo>
                      <a:pt x="3380" y="26326"/>
                    </a:moveTo>
                    <a:cubicBezTo>
                      <a:pt x="3398" y="26326"/>
                      <a:pt x="3416" y="26327"/>
                      <a:pt x="3434" y="26330"/>
                    </a:cubicBezTo>
                    <a:cubicBezTo>
                      <a:pt x="3540" y="26330"/>
                      <a:pt x="3646" y="26330"/>
                      <a:pt x="3751" y="26356"/>
                    </a:cubicBezTo>
                    <a:cubicBezTo>
                      <a:pt x="4174" y="26435"/>
                      <a:pt x="4597" y="26567"/>
                      <a:pt x="4993" y="26699"/>
                    </a:cubicBezTo>
                    <a:cubicBezTo>
                      <a:pt x="5759" y="26964"/>
                      <a:pt x="6419" y="27413"/>
                      <a:pt x="6947" y="28020"/>
                    </a:cubicBezTo>
                    <a:cubicBezTo>
                      <a:pt x="7132" y="28152"/>
                      <a:pt x="7212" y="28443"/>
                      <a:pt x="7106" y="28680"/>
                    </a:cubicBezTo>
                    <a:lnTo>
                      <a:pt x="7106" y="28654"/>
                    </a:lnTo>
                    <a:cubicBezTo>
                      <a:pt x="6974" y="28918"/>
                      <a:pt x="6736" y="29077"/>
                      <a:pt x="6446" y="29077"/>
                    </a:cubicBezTo>
                    <a:cubicBezTo>
                      <a:pt x="6129" y="29024"/>
                      <a:pt x="5785" y="28918"/>
                      <a:pt x="5495" y="28733"/>
                    </a:cubicBezTo>
                    <a:cubicBezTo>
                      <a:pt x="4781" y="28258"/>
                      <a:pt x="4068" y="27782"/>
                      <a:pt x="3355" y="27333"/>
                    </a:cubicBezTo>
                    <a:cubicBezTo>
                      <a:pt x="3276" y="27281"/>
                      <a:pt x="3197" y="27201"/>
                      <a:pt x="3117" y="27148"/>
                    </a:cubicBezTo>
                    <a:cubicBezTo>
                      <a:pt x="2985" y="26990"/>
                      <a:pt x="2853" y="26858"/>
                      <a:pt x="2932" y="26620"/>
                    </a:cubicBezTo>
                    <a:cubicBezTo>
                      <a:pt x="3005" y="26451"/>
                      <a:pt x="3188" y="26326"/>
                      <a:pt x="3380" y="26326"/>
                    </a:cubicBezTo>
                    <a:close/>
                    <a:moveTo>
                      <a:pt x="14906" y="30569"/>
                    </a:moveTo>
                    <a:cubicBezTo>
                      <a:pt x="15035" y="30569"/>
                      <a:pt x="15165" y="30573"/>
                      <a:pt x="15294" y="30582"/>
                    </a:cubicBezTo>
                    <a:cubicBezTo>
                      <a:pt x="15558" y="30582"/>
                      <a:pt x="15823" y="30635"/>
                      <a:pt x="16087" y="30741"/>
                    </a:cubicBezTo>
                    <a:cubicBezTo>
                      <a:pt x="16430" y="30846"/>
                      <a:pt x="16483" y="31322"/>
                      <a:pt x="16166" y="31507"/>
                    </a:cubicBezTo>
                    <a:cubicBezTo>
                      <a:pt x="16034" y="31612"/>
                      <a:pt x="15902" y="31692"/>
                      <a:pt x="15717" y="31718"/>
                    </a:cubicBezTo>
                    <a:lnTo>
                      <a:pt x="15743" y="31745"/>
                    </a:lnTo>
                    <a:cubicBezTo>
                      <a:pt x="15349" y="31832"/>
                      <a:pt x="14956" y="31883"/>
                      <a:pt x="14547" y="31883"/>
                    </a:cubicBezTo>
                    <a:cubicBezTo>
                      <a:pt x="14462" y="31883"/>
                      <a:pt x="14377" y="31881"/>
                      <a:pt x="14291" y="31877"/>
                    </a:cubicBezTo>
                    <a:cubicBezTo>
                      <a:pt x="14249" y="31880"/>
                      <a:pt x="14207" y="31881"/>
                      <a:pt x="14164" y="31881"/>
                    </a:cubicBezTo>
                    <a:cubicBezTo>
                      <a:pt x="13821" y="31881"/>
                      <a:pt x="13422" y="31797"/>
                      <a:pt x="13023" y="31797"/>
                    </a:cubicBezTo>
                    <a:cubicBezTo>
                      <a:pt x="12917" y="31797"/>
                      <a:pt x="12811" y="31771"/>
                      <a:pt x="12706" y="31718"/>
                    </a:cubicBezTo>
                    <a:cubicBezTo>
                      <a:pt x="12442" y="31639"/>
                      <a:pt x="12389" y="31269"/>
                      <a:pt x="12626" y="31111"/>
                    </a:cubicBezTo>
                    <a:cubicBezTo>
                      <a:pt x="12732" y="31005"/>
                      <a:pt x="12891" y="30899"/>
                      <a:pt x="13049" y="30873"/>
                    </a:cubicBezTo>
                    <a:cubicBezTo>
                      <a:pt x="13642" y="30675"/>
                      <a:pt x="14271" y="30569"/>
                      <a:pt x="14906" y="30569"/>
                    </a:cubicBezTo>
                    <a:close/>
                    <a:moveTo>
                      <a:pt x="14684" y="7614"/>
                    </a:moveTo>
                    <a:cubicBezTo>
                      <a:pt x="14709" y="7614"/>
                      <a:pt x="14736" y="7618"/>
                      <a:pt x="14766" y="7628"/>
                    </a:cubicBezTo>
                    <a:cubicBezTo>
                      <a:pt x="14977" y="7708"/>
                      <a:pt x="14872" y="7972"/>
                      <a:pt x="14845" y="8157"/>
                    </a:cubicBezTo>
                    <a:cubicBezTo>
                      <a:pt x="14740" y="8579"/>
                      <a:pt x="14634" y="9002"/>
                      <a:pt x="14528" y="9425"/>
                    </a:cubicBezTo>
                    <a:cubicBezTo>
                      <a:pt x="13868" y="12013"/>
                      <a:pt x="13023" y="14602"/>
                      <a:pt x="12547" y="17243"/>
                    </a:cubicBezTo>
                    <a:cubicBezTo>
                      <a:pt x="12230" y="18775"/>
                      <a:pt x="11913" y="20307"/>
                      <a:pt x="11570" y="21813"/>
                    </a:cubicBezTo>
                    <a:cubicBezTo>
                      <a:pt x="11332" y="23028"/>
                      <a:pt x="11174" y="24269"/>
                      <a:pt x="10962" y="25484"/>
                    </a:cubicBezTo>
                    <a:cubicBezTo>
                      <a:pt x="10830" y="26382"/>
                      <a:pt x="10725" y="27281"/>
                      <a:pt x="10593" y="28152"/>
                    </a:cubicBezTo>
                    <a:cubicBezTo>
                      <a:pt x="10487" y="29050"/>
                      <a:pt x="10381" y="29922"/>
                      <a:pt x="10223" y="30820"/>
                    </a:cubicBezTo>
                    <a:cubicBezTo>
                      <a:pt x="10011" y="32194"/>
                      <a:pt x="9747" y="33567"/>
                      <a:pt x="9615" y="34941"/>
                    </a:cubicBezTo>
                    <a:cubicBezTo>
                      <a:pt x="9589" y="35099"/>
                      <a:pt x="9562" y="35258"/>
                      <a:pt x="9510" y="35390"/>
                    </a:cubicBezTo>
                    <a:cubicBezTo>
                      <a:pt x="9452" y="35578"/>
                      <a:pt x="9282" y="35679"/>
                      <a:pt x="9110" y="35679"/>
                    </a:cubicBezTo>
                    <a:cubicBezTo>
                      <a:pt x="8969" y="35679"/>
                      <a:pt x="8827" y="35612"/>
                      <a:pt x="8744" y="35469"/>
                    </a:cubicBezTo>
                    <a:cubicBezTo>
                      <a:pt x="8638" y="35363"/>
                      <a:pt x="8585" y="35205"/>
                      <a:pt x="8559" y="35020"/>
                    </a:cubicBezTo>
                    <a:cubicBezTo>
                      <a:pt x="8506" y="34676"/>
                      <a:pt x="8479" y="34307"/>
                      <a:pt x="8453" y="33937"/>
                    </a:cubicBezTo>
                    <a:cubicBezTo>
                      <a:pt x="8532" y="33012"/>
                      <a:pt x="8585" y="32088"/>
                      <a:pt x="8664" y="31163"/>
                    </a:cubicBezTo>
                    <a:cubicBezTo>
                      <a:pt x="8691" y="30503"/>
                      <a:pt x="8770" y="29869"/>
                      <a:pt x="8849" y="29235"/>
                    </a:cubicBezTo>
                    <a:cubicBezTo>
                      <a:pt x="8955" y="28496"/>
                      <a:pt x="9061" y="27782"/>
                      <a:pt x="9193" y="27069"/>
                    </a:cubicBezTo>
                    <a:cubicBezTo>
                      <a:pt x="9378" y="25854"/>
                      <a:pt x="9562" y="24639"/>
                      <a:pt x="9774" y="23424"/>
                    </a:cubicBezTo>
                    <a:cubicBezTo>
                      <a:pt x="10091" y="21628"/>
                      <a:pt x="10593" y="19858"/>
                      <a:pt x="11042" y="18088"/>
                    </a:cubicBezTo>
                    <a:cubicBezTo>
                      <a:pt x="11385" y="16768"/>
                      <a:pt x="11649" y="15421"/>
                      <a:pt x="12072" y="14100"/>
                    </a:cubicBezTo>
                    <a:cubicBezTo>
                      <a:pt x="12547" y="12594"/>
                      <a:pt x="13155" y="11115"/>
                      <a:pt x="13683" y="9609"/>
                    </a:cubicBezTo>
                    <a:cubicBezTo>
                      <a:pt x="13868" y="9028"/>
                      <a:pt x="14079" y="8500"/>
                      <a:pt x="14370" y="7972"/>
                    </a:cubicBezTo>
                    <a:cubicBezTo>
                      <a:pt x="14439" y="7833"/>
                      <a:pt x="14508" y="7614"/>
                      <a:pt x="14684" y="7614"/>
                    </a:cubicBezTo>
                    <a:close/>
                    <a:moveTo>
                      <a:pt x="16295" y="1"/>
                    </a:moveTo>
                    <a:cubicBezTo>
                      <a:pt x="16248" y="1"/>
                      <a:pt x="16195" y="16"/>
                      <a:pt x="16140" y="47"/>
                    </a:cubicBezTo>
                    <a:cubicBezTo>
                      <a:pt x="15928" y="206"/>
                      <a:pt x="15717" y="364"/>
                      <a:pt x="15506" y="549"/>
                    </a:cubicBezTo>
                    <a:cubicBezTo>
                      <a:pt x="15136" y="893"/>
                      <a:pt x="14792" y="1263"/>
                      <a:pt x="14449" y="1632"/>
                    </a:cubicBezTo>
                    <a:cubicBezTo>
                      <a:pt x="12996" y="3164"/>
                      <a:pt x="11411" y="4538"/>
                      <a:pt x="9827" y="5938"/>
                    </a:cubicBezTo>
                    <a:cubicBezTo>
                      <a:pt x="8374" y="7179"/>
                      <a:pt x="7000" y="8500"/>
                      <a:pt x="5706" y="9900"/>
                    </a:cubicBezTo>
                    <a:cubicBezTo>
                      <a:pt x="3646" y="12277"/>
                      <a:pt x="2114" y="15104"/>
                      <a:pt x="1242" y="18141"/>
                    </a:cubicBezTo>
                    <a:cubicBezTo>
                      <a:pt x="344" y="21179"/>
                      <a:pt x="0" y="24349"/>
                      <a:pt x="212" y="27492"/>
                    </a:cubicBezTo>
                    <a:cubicBezTo>
                      <a:pt x="423" y="31190"/>
                      <a:pt x="1215" y="34729"/>
                      <a:pt x="2959" y="38031"/>
                    </a:cubicBezTo>
                    <a:cubicBezTo>
                      <a:pt x="3091" y="38295"/>
                      <a:pt x="3223" y="38533"/>
                      <a:pt x="3408" y="38744"/>
                    </a:cubicBezTo>
                    <a:lnTo>
                      <a:pt x="16932" y="38744"/>
                    </a:lnTo>
                    <a:cubicBezTo>
                      <a:pt x="18781" y="36314"/>
                      <a:pt x="20049" y="33488"/>
                      <a:pt x="20630" y="30503"/>
                    </a:cubicBezTo>
                    <a:cubicBezTo>
                      <a:pt x="20894" y="29024"/>
                      <a:pt x="21026" y="27518"/>
                      <a:pt x="21079" y="26013"/>
                    </a:cubicBezTo>
                    <a:cubicBezTo>
                      <a:pt x="21158" y="23715"/>
                      <a:pt x="21000" y="21390"/>
                      <a:pt x="20630" y="19119"/>
                    </a:cubicBezTo>
                    <a:cubicBezTo>
                      <a:pt x="20392" y="17534"/>
                      <a:pt x="20207" y="15949"/>
                      <a:pt x="19890" y="14390"/>
                    </a:cubicBezTo>
                    <a:cubicBezTo>
                      <a:pt x="19626" y="13043"/>
                      <a:pt x="19151" y="11749"/>
                      <a:pt x="18860" y="10402"/>
                    </a:cubicBezTo>
                    <a:cubicBezTo>
                      <a:pt x="18385" y="8368"/>
                      <a:pt x="17672" y="6387"/>
                      <a:pt x="17223" y="4353"/>
                    </a:cubicBezTo>
                    <a:cubicBezTo>
                      <a:pt x="16985" y="3296"/>
                      <a:pt x="16747" y="2213"/>
                      <a:pt x="16457" y="1157"/>
                    </a:cubicBezTo>
                    <a:cubicBezTo>
                      <a:pt x="16377" y="946"/>
                      <a:pt x="16377" y="681"/>
                      <a:pt x="16457" y="470"/>
                    </a:cubicBezTo>
                    <a:cubicBezTo>
                      <a:pt x="16483" y="391"/>
                      <a:pt x="16483" y="312"/>
                      <a:pt x="16483" y="232"/>
                    </a:cubicBezTo>
                    <a:cubicBezTo>
                      <a:pt x="16483" y="84"/>
                      <a:pt x="16405" y="1"/>
                      <a:pt x="16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6" name="Google Shape;3256;p28"/>
              <p:cNvSpPr/>
              <p:nvPr/>
            </p:nvSpPr>
            <p:spPr>
              <a:xfrm>
                <a:off x="5324200" y="2310000"/>
                <a:ext cx="16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67" extrusionOk="0">
                    <a:moveTo>
                      <a:pt x="6231" y="1"/>
                    </a:moveTo>
                    <a:cubicBezTo>
                      <a:pt x="6055" y="1"/>
                      <a:pt x="5986" y="220"/>
                      <a:pt x="5917" y="359"/>
                    </a:cubicBezTo>
                    <a:cubicBezTo>
                      <a:pt x="5626" y="887"/>
                      <a:pt x="5415" y="1415"/>
                      <a:pt x="5230" y="1996"/>
                    </a:cubicBezTo>
                    <a:cubicBezTo>
                      <a:pt x="4702" y="3502"/>
                      <a:pt x="4094" y="4981"/>
                      <a:pt x="3619" y="6487"/>
                    </a:cubicBezTo>
                    <a:cubicBezTo>
                      <a:pt x="3196" y="7808"/>
                      <a:pt x="2932" y="9155"/>
                      <a:pt x="2589" y="10475"/>
                    </a:cubicBezTo>
                    <a:cubicBezTo>
                      <a:pt x="2140" y="12245"/>
                      <a:pt x="1638" y="14015"/>
                      <a:pt x="1321" y="15811"/>
                    </a:cubicBezTo>
                    <a:cubicBezTo>
                      <a:pt x="1109" y="17026"/>
                      <a:pt x="925" y="18241"/>
                      <a:pt x="740" y="19456"/>
                    </a:cubicBezTo>
                    <a:cubicBezTo>
                      <a:pt x="608" y="20169"/>
                      <a:pt x="502" y="20883"/>
                      <a:pt x="396" y="21622"/>
                    </a:cubicBezTo>
                    <a:cubicBezTo>
                      <a:pt x="317" y="22256"/>
                      <a:pt x="238" y="22890"/>
                      <a:pt x="211" y="23550"/>
                    </a:cubicBezTo>
                    <a:cubicBezTo>
                      <a:pt x="132" y="24475"/>
                      <a:pt x="79" y="25426"/>
                      <a:pt x="0" y="26350"/>
                    </a:cubicBezTo>
                    <a:cubicBezTo>
                      <a:pt x="26" y="26694"/>
                      <a:pt x="53" y="27063"/>
                      <a:pt x="106" y="27407"/>
                    </a:cubicBezTo>
                    <a:cubicBezTo>
                      <a:pt x="132" y="27592"/>
                      <a:pt x="185" y="27750"/>
                      <a:pt x="291" y="27856"/>
                    </a:cubicBezTo>
                    <a:cubicBezTo>
                      <a:pt x="374" y="27999"/>
                      <a:pt x="516" y="28066"/>
                      <a:pt x="657" y="28066"/>
                    </a:cubicBezTo>
                    <a:cubicBezTo>
                      <a:pt x="829" y="28066"/>
                      <a:pt x="999" y="27965"/>
                      <a:pt x="1057" y="27777"/>
                    </a:cubicBezTo>
                    <a:cubicBezTo>
                      <a:pt x="1109" y="27645"/>
                      <a:pt x="1136" y="27486"/>
                      <a:pt x="1162" y="27328"/>
                    </a:cubicBezTo>
                    <a:cubicBezTo>
                      <a:pt x="1294" y="25954"/>
                      <a:pt x="1558" y="24581"/>
                      <a:pt x="1770" y="23207"/>
                    </a:cubicBezTo>
                    <a:cubicBezTo>
                      <a:pt x="1928" y="22309"/>
                      <a:pt x="2034" y="21437"/>
                      <a:pt x="2140" y="20539"/>
                    </a:cubicBezTo>
                    <a:cubicBezTo>
                      <a:pt x="2272" y="19668"/>
                      <a:pt x="2377" y="18769"/>
                      <a:pt x="2509" y="17871"/>
                    </a:cubicBezTo>
                    <a:cubicBezTo>
                      <a:pt x="2721" y="16656"/>
                      <a:pt x="2879" y="15415"/>
                      <a:pt x="3117" y="14200"/>
                    </a:cubicBezTo>
                    <a:cubicBezTo>
                      <a:pt x="3460" y="12694"/>
                      <a:pt x="3777" y="11162"/>
                      <a:pt x="4094" y="9630"/>
                    </a:cubicBezTo>
                    <a:cubicBezTo>
                      <a:pt x="4570" y="6989"/>
                      <a:pt x="5415" y="4400"/>
                      <a:pt x="6075" y="1812"/>
                    </a:cubicBezTo>
                    <a:cubicBezTo>
                      <a:pt x="6181" y="1389"/>
                      <a:pt x="6287" y="966"/>
                      <a:pt x="6392" y="544"/>
                    </a:cubicBezTo>
                    <a:cubicBezTo>
                      <a:pt x="6419" y="359"/>
                      <a:pt x="6524" y="95"/>
                      <a:pt x="6313" y="15"/>
                    </a:cubicBezTo>
                    <a:cubicBezTo>
                      <a:pt x="6283" y="5"/>
                      <a:pt x="6256" y="1"/>
                      <a:pt x="6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7" name="Google Shape;3257;p28"/>
              <p:cNvSpPr/>
              <p:nvPr/>
            </p:nvSpPr>
            <p:spPr>
              <a:xfrm>
                <a:off x="5199225" y="2619200"/>
                <a:ext cx="1131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893" extrusionOk="0">
                    <a:moveTo>
                      <a:pt x="627" y="0"/>
                    </a:moveTo>
                    <a:cubicBezTo>
                      <a:pt x="253" y="0"/>
                      <a:pt x="0" y="431"/>
                      <a:pt x="244" y="749"/>
                    </a:cubicBezTo>
                    <a:cubicBezTo>
                      <a:pt x="429" y="987"/>
                      <a:pt x="614" y="1224"/>
                      <a:pt x="826" y="1462"/>
                    </a:cubicBezTo>
                    <a:cubicBezTo>
                      <a:pt x="1433" y="2069"/>
                      <a:pt x="2041" y="2703"/>
                      <a:pt x="2648" y="3311"/>
                    </a:cubicBezTo>
                    <a:cubicBezTo>
                      <a:pt x="2886" y="3549"/>
                      <a:pt x="3176" y="3734"/>
                      <a:pt x="3493" y="3813"/>
                    </a:cubicBezTo>
                    <a:lnTo>
                      <a:pt x="3678" y="3892"/>
                    </a:lnTo>
                    <a:cubicBezTo>
                      <a:pt x="4180" y="3813"/>
                      <a:pt x="4524" y="3522"/>
                      <a:pt x="4339" y="2941"/>
                    </a:cubicBezTo>
                    <a:cubicBezTo>
                      <a:pt x="4259" y="2783"/>
                      <a:pt x="4180" y="2651"/>
                      <a:pt x="4048" y="2545"/>
                    </a:cubicBezTo>
                    <a:cubicBezTo>
                      <a:pt x="3203" y="1673"/>
                      <a:pt x="2252" y="907"/>
                      <a:pt x="1248" y="221"/>
                    </a:cubicBezTo>
                    <a:cubicBezTo>
                      <a:pt x="1090" y="115"/>
                      <a:pt x="905" y="36"/>
                      <a:pt x="720" y="9"/>
                    </a:cubicBezTo>
                    <a:cubicBezTo>
                      <a:pt x="688" y="3"/>
                      <a:pt x="657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8" name="Google Shape;3258;p28"/>
              <p:cNvSpPr/>
              <p:nvPr/>
            </p:nvSpPr>
            <p:spPr>
              <a:xfrm>
                <a:off x="5472775" y="2633950"/>
                <a:ext cx="107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2860" extrusionOk="0">
                    <a:moveTo>
                      <a:pt x="3546" y="1"/>
                    </a:moveTo>
                    <a:cubicBezTo>
                      <a:pt x="3483" y="1"/>
                      <a:pt x="3418" y="9"/>
                      <a:pt x="3355" y="27"/>
                    </a:cubicBezTo>
                    <a:cubicBezTo>
                      <a:pt x="2668" y="185"/>
                      <a:pt x="2008" y="449"/>
                      <a:pt x="1427" y="846"/>
                    </a:cubicBezTo>
                    <a:cubicBezTo>
                      <a:pt x="1004" y="1110"/>
                      <a:pt x="608" y="1427"/>
                      <a:pt x="264" y="1744"/>
                    </a:cubicBezTo>
                    <a:cubicBezTo>
                      <a:pt x="106" y="1902"/>
                      <a:pt x="0" y="2087"/>
                      <a:pt x="0" y="2298"/>
                    </a:cubicBezTo>
                    <a:cubicBezTo>
                      <a:pt x="0" y="2612"/>
                      <a:pt x="221" y="2860"/>
                      <a:pt x="521" y="2860"/>
                    </a:cubicBezTo>
                    <a:cubicBezTo>
                      <a:pt x="549" y="2860"/>
                      <a:pt x="578" y="2858"/>
                      <a:pt x="608" y="2853"/>
                    </a:cubicBezTo>
                    <a:cubicBezTo>
                      <a:pt x="766" y="2853"/>
                      <a:pt x="898" y="2800"/>
                      <a:pt x="1057" y="2747"/>
                    </a:cubicBezTo>
                    <a:cubicBezTo>
                      <a:pt x="1876" y="2483"/>
                      <a:pt x="2694" y="2087"/>
                      <a:pt x="3434" y="1612"/>
                    </a:cubicBezTo>
                    <a:cubicBezTo>
                      <a:pt x="3619" y="1453"/>
                      <a:pt x="3804" y="1268"/>
                      <a:pt x="3989" y="1083"/>
                    </a:cubicBezTo>
                    <a:cubicBezTo>
                      <a:pt x="4227" y="898"/>
                      <a:pt x="4279" y="555"/>
                      <a:pt x="4121" y="317"/>
                    </a:cubicBezTo>
                    <a:cubicBezTo>
                      <a:pt x="3997" y="111"/>
                      <a:pt x="3776" y="1"/>
                      <a:pt x="3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9" name="Google Shape;3259;p28"/>
              <p:cNvSpPr/>
              <p:nvPr/>
            </p:nvSpPr>
            <p:spPr>
              <a:xfrm>
                <a:off x="5184200" y="2777825"/>
                <a:ext cx="108975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2778" extrusionOk="0">
                    <a:moveTo>
                      <a:pt x="528" y="0"/>
                    </a:moveTo>
                    <a:cubicBezTo>
                      <a:pt x="339" y="0"/>
                      <a:pt x="178" y="125"/>
                      <a:pt x="106" y="294"/>
                    </a:cubicBezTo>
                    <a:cubicBezTo>
                      <a:pt x="0" y="532"/>
                      <a:pt x="132" y="664"/>
                      <a:pt x="264" y="822"/>
                    </a:cubicBezTo>
                    <a:cubicBezTo>
                      <a:pt x="344" y="875"/>
                      <a:pt x="423" y="955"/>
                      <a:pt x="528" y="1007"/>
                    </a:cubicBezTo>
                    <a:cubicBezTo>
                      <a:pt x="1242" y="1456"/>
                      <a:pt x="1955" y="1932"/>
                      <a:pt x="2668" y="2407"/>
                    </a:cubicBezTo>
                    <a:cubicBezTo>
                      <a:pt x="2959" y="2592"/>
                      <a:pt x="3276" y="2724"/>
                      <a:pt x="3619" y="2777"/>
                    </a:cubicBezTo>
                    <a:cubicBezTo>
                      <a:pt x="3883" y="2751"/>
                      <a:pt x="4121" y="2592"/>
                      <a:pt x="4253" y="2328"/>
                    </a:cubicBezTo>
                    <a:cubicBezTo>
                      <a:pt x="4359" y="2117"/>
                      <a:pt x="4306" y="1826"/>
                      <a:pt x="4094" y="1668"/>
                    </a:cubicBezTo>
                    <a:cubicBezTo>
                      <a:pt x="3566" y="1087"/>
                      <a:pt x="2906" y="638"/>
                      <a:pt x="2140" y="373"/>
                    </a:cubicBezTo>
                    <a:cubicBezTo>
                      <a:pt x="1744" y="241"/>
                      <a:pt x="1321" y="109"/>
                      <a:pt x="898" y="30"/>
                    </a:cubicBezTo>
                    <a:cubicBezTo>
                      <a:pt x="793" y="4"/>
                      <a:pt x="687" y="4"/>
                      <a:pt x="581" y="4"/>
                    </a:cubicBezTo>
                    <a:cubicBezTo>
                      <a:pt x="563" y="1"/>
                      <a:pt x="545" y="0"/>
                      <a:pt x="5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0" name="Google Shape;3260;p28"/>
              <p:cNvSpPr/>
              <p:nvPr/>
            </p:nvSpPr>
            <p:spPr>
              <a:xfrm>
                <a:off x="5476725" y="2519700"/>
                <a:ext cx="918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3180" extrusionOk="0">
                    <a:moveTo>
                      <a:pt x="3144" y="1"/>
                    </a:moveTo>
                    <a:cubicBezTo>
                      <a:pt x="2933" y="27"/>
                      <a:pt x="2721" y="106"/>
                      <a:pt x="2536" y="212"/>
                    </a:cubicBezTo>
                    <a:cubicBezTo>
                      <a:pt x="1718" y="740"/>
                      <a:pt x="925" y="1269"/>
                      <a:pt x="318" y="2061"/>
                    </a:cubicBezTo>
                    <a:cubicBezTo>
                      <a:pt x="238" y="2167"/>
                      <a:pt x="186" y="2272"/>
                      <a:pt x="133" y="2378"/>
                    </a:cubicBezTo>
                    <a:cubicBezTo>
                      <a:pt x="1" y="2563"/>
                      <a:pt x="1" y="2827"/>
                      <a:pt x="159" y="2985"/>
                    </a:cubicBezTo>
                    <a:cubicBezTo>
                      <a:pt x="270" y="3115"/>
                      <a:pt x="433" y="3180"/>
                      <a:pt x="593" y="3180"/>
                    </a:cubicBezTo>
                    <a:cubicBezTo>
                      <a:pt x="662" y="3180"/>
                      <a:pt x="730" y="3168"/>
                      <a:pt x="793" y="3144"/>
                    </a:cubicBezTo>
                    <a:cubicBezTo>
                      <a:pt x="1269" y="2959"/>
                      <a:pt x="1718" y="2721"/>
                      <a:pt x="2114" y="2404"/>
                    </a:cubicBezTo>
                    <a:cubicBezTo>
                      <a:pt x="2563" y="2008"/>
                      <a:pt x="2986" y="1559"/>
                      <a:pt x="3355" y="1057"/>
                    </a:cubicBezTo>
                    <a:cubicBezTo>
                      <a:pt x="3461" y="925"/>
                      <a:pt x="3540" y="740"/>
                      <a:pt x="3593" y="582"/>
                    </a:cubicBezTo>
                    <a:cubicBezTo>
                      <a:pt x="3672" y="291"/>
                      <a:pt x="3461" y="1"/>
                      <a:pt x="3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1" name="Google Shape;3261;p28"/>
              <p:cNvSpPr/>
              <p:nvPr/>
            </p:nvSpPr>
            <p:spPr>
              <a:xfrm>
                <a:off x="5423250" y="2883875"/>
                <a:ext cx="102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322" extrusionOk="0">
                    <a:moveTo>
                      <a:pt x="2493" y="1"/>
                    </a:moveTo>
                    <a:cubicBezTo>
                      <a:pt x="1863" y="1"/>
                      <a:pt x="1249" y="107"/>
                      <a:pt x="634" y="305"/>
                    </a:cubicBezTo>
                    <a:cubicBezTo>
                      <a:pt x="476" y="358"/>
                      <a:pt x="344" y="437"/>
                      <a:pt x="211" y="543"/>
                    </a:cubicBezTo>
                    <a:cubicBezTo>
                      <a:pt x="0" y="727"/>
                      <a:pt x="53" y="1071"/>
                      <a:pt x="317" y="1150"/>
                    </a:cubicBezTo>
                    <a:cubicBezTo>
                      <a:pt x="396" y="1203"/>
                      <a:pt x="502" y="1229"/>
                      <a:pt x="608" y="1229"/>
                    </a:cubicBezTo>
                    <a:cubicBezTo>
                      <a:pt x="982" y="1229"/>
                      <a:pt x="1356" y="1321"/>
                      <a:pt x="1700" y="1321"/>
                    </a:cubicBezTo>
                    <a:cubicBezTo>
                      <a:pt x="1768" y="1321"/>
                      <a:pt x="1836" y="1317"/>
                      <a:pt x="1902" y="1309"/>
                    </a:cubicBezTo>
                    <a:cubicBezTo>
                      <a:pt x="1981" y="1313"/>
                      <a:pt x="2060" y="1315"/>
                      <a:pt x="2140" y="1315"/>
                    </a:cubicBezTo>
                    <a:cubicBezTo>
                      <a:pt x="2536" y="1315"/>
                      <a:pt x="2932" y="1260"/>
                      <a:pt x="3328" y="1150"/>
                    </a:cubicBezTo>
                    <a:cubicBezTo>
                      <a:pt x="3487" y="1124"/>
                      <a:pt x="3645" y="1071"/>
                      <a:pt x="3777" y="965"/>
                    </a:cubicBezTo>
                    <a:cubicBezTo>
                      <a:pt x="4094" y="754"/>
                      <a:pt x="4042" y="278"/>
                      <a:pt x="3672" y="173"/>
                    </a:cubicBezTo>
                    <a:cubicBezTo>
                      <a:pt x="3434" y="67"/>
                      <a:pt x="3143" y="14"/>
                      <a:pt x="2879" y="14"/>
                    </a:cubicBezTo>
                    <a:cubicBezTo>
                      <a:pt x="2750" y="5"/>
                      <a:pt x="2621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2" name="Google Shape;3262;p28"/>
              <p:cNvSpPr/>
              <p:nvPr/>
            </p:nvSpPr>
            <p:spPr>
              <a:xfrm>
                <a:off x="5272025" y="2492500"/>
                <a:ext cx="6210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38" extrusionOk="0">
                    <a:moveTo>
                      <a:pt x="523" y="0"/>
                    </a:moveTo>
                    <a:cubicBezTo>
                      <a:pt x="399" y="0"/>
                      <a:pt x="275" y="48"/>
                      <a:pt x="185" y="138"/>
                    </a:cubicBezTo>
                    <a:cubicBezTo>
                      <a:pt x="27" y="296"/>
                      <a:pt x="0" y="587"/>
                      <a:pt x="159" y="772"/>
                    </a:cubicBezTo>
                    <a:cubicBezTo>
                      <a:pt x="529" y="1274"/>
                      <a:pt x="793" y="1855"/>
                      <a:pt x="1110" y="2383"/>
                    </a:cubicBezTo>
                    <a:cubicBezTo>
                      <a:pt x="1242" y="2700"/>
                      <a:pt x="1532" y="2911"/>
                      <a:pt x="1876" y="2938"/>
                    </a:cubicBezTo>
                    <a:cubicBezTo>
                      <a:pt x="2166" y="2938"/>
                      <a:pt x="2430" y="2700"/>
                      <a:pt x="2457" y="2409"/>
                    </a:cubicBezTo>
                    <a:cubicBezTo>
                      <a:pt x="2483" y="2145"/>
                      <a:pt x="2457" y="1881"/>
                      <a:pt x="2351" y="1643"/>
                    </a:cubicBezTo>
                    <a:cubicBezTo>
                      <a:pt x="2034" y="983"/>
                      <a:pt x="1479" y="428"/>
                      <a:pt x="793" y="85"/>
                    </a:cubicBezTo>
                    <a:cubicBezTo>
                      <a:pt x="713" y="28"/>
                      <a:pt x="618" y="0"/>
                      <a:pt x="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3" name="Google Shape;3263;p28"/>
            <p:cNvGrpSpPr/>
            <p:nvPr/>
          </p:nvGrpSpPr>
          <p:grpSpPr>
            <a:xfrm rot="-9737723">
              <a:off x="8445980" y="2305514"/>
              <a:ext cx="973676" cy="1593173"/>
              <a:chOff x="4476300" y="1312400"/>
              <a:chExt cx="747550" cy="1223175"/>
            </a:xfrm>
          </p:grpSpPr>
          <p:sp>
            <p:nvSpPr>
              <p:cNvPr id="3264" name="Google Shape;3264;p28"/>
              <p:cNvSpPr/>
              <p:nvPr/>
            </p:nvSpPr>
            <p:spPr>
              <a:xfrm>
                <a:off x="4643350" y="1535750"/>
                <a:ext cx="362575" cy="999825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39993" extrusionOk="0">
                    <a:moveTo>
                      <a:pt x="14271" y="0"/>
                    </a:moveTo>
                    <a:cubicBezTo>
                      <a:pt x="14204" y="0"/>
                      <a:pt x="14131" y="30"/>
                      <a:pt x="14080" y="81"/>
                    </a:cubicBezTo>
                    <a:cubicBezTo>
                      <a:pt x="14053" y="107"/>
                      <a:pt x="14027" y="134"/>
                      <a:pt x="14000" y="134"/>
                    </a:cubicBezTo>
                    <a:cubicBezTo>
                      <a:pt x="13446" y="873"/>
                      <a:pt x="12733" y="1454"/>
                      <a:pt x="12204" y="2194"/>
                    </a:cubicBezTo>
                    <a:cubicBezTo>
                      <a:pt x="11570" y="3066"/>
                      <a:pt x="10884" y="3911"/>
                      <a:pt x="10223" y="4782"/>
                    </a:cubicBezTo>
                    <a:cubicBezTo>
                      <a:pt x="9404" y="5865"/>
                      <a:pt x="8744" y="7054"/>
                      <a:pt x="7952" y="8190"/>
                    </a:cubicBezTo>
                    <a:cubicBezTo>
                      <a:pt x="7344" y="9062"/>
                      <a:pt x="6789" y="10012"/>
                      <a:pt x="6314" y="10990"/>
                    </a:cubicBezTo>
                    <a:cubicBezTo>
                      <a:pt x="5891" y="11835"/>
                      <a:pt x="5442" y="12707"/>
                      <a:pt x="4993" y="13552"/>
                    </a:cubicBezTo>
                    <a:cubicBezTo>
                      <a:pt x="4412" y="14635"/>
                      <a:pt x="3884" y="15771"/>
                      <a:pt x="3461" y="16933"/>
                    </a:cubicBezTo>
                    <a:cubicBezTo>
                      <a:pt x="3065" y="18042"/>
                      <a:pt x="2695" y="19178"/>
                      <a:pt x="2272" y="20314"/>
                    </a:cubicBezTo>
                    <a:cubicBezTo>
                      <a:pt x="1031" y="23563"/>
                      <a:pt x="318" y="26970"/>
                      <a:pt x="133" y="30431"/>
                    </a:cubicBezTo>
                    <a:cubicBezTo>
                      <a:pt x="1" y="32887"/>
                      <a:pt x="1" y="35344"/>
                      <a:pt x="80" y="37774"/>
                    </a:cubicBezTo>
                    <a:cubicBezTo>
                      <a:pt x="80" y="38513"/>
                      <a:pt x="133" y="39253"/>
                      <a:pt x="212" y="39993"/>
                    </a:cubicBezTo>
                    <a:lnTo>
                      <a:pt x="1506" y="39993"/>
                    </a:lnTo>
                    <a:cubicBezTo>
                      <a:pt x="1559" y="39834"/>
                      <a:pt x="1586" y="39676"/>
                      <a:pt x="1559" y="39491"/>
                    </a:cubicBezTo>
                    <a:cubicBezTo>
                      <a:pt x="1559" y="39015"/>
                      <a:pt x="1506" y="38540"/>
                      <a:pt x="1506" y="38064"/>
                    </a:cubicBezTo>
                    <a:cubicBezTo>
                      <a:pt x="1427" y="34763"/>
                      <a:pt x="1559" y="31434"/>
                      <a:pt x="1876" y="28133"/>
                    </a:cubicBezTo>
                    <a:cubicBezTo>
                      <a:pt x="2008" y="26653"/>
                      <a:pt x="2272" y="25201"/>
                      <a:pt x="2642" y="23748"/>
                    </a:cubicBezTo>
                    <a:cubicBezTo>
                      <a:pt x="3091" y="22031"/>
                      <a:pt x="3646" y="20340"/>
                      <a:pt x="4201" y="18650"/>
                    </a:cubicBezTo>
                    <a:cubicBezTo>
                      <a:pt x="4254" y="18333"/>
                      <a:pt x="4386" y="18042"/>
                      <a:pt x="4544" y="17752"/>
                    </a:cubicBezTo>
                    <a:cubicBezTo>
                      <a:pt x="4755" y="16933"/>
                      <a:pt x="5020" y="16114"/>
                      <a:pt x="5363" y="15348"/>
                    </a:cubicBezTo>
                    <a:cubicBezTo>
                      <a:pt x="5706" y="14476"/>
                      <a:pt x="6182" y="13684"/>
                      <a:pt x="6552" y="12865"/>
                    </a:cubicBezTo>
                    <a:cubicBezTo>
                      <a:pt x="7397" y="11095"/>
                      <a:pt x="8348" y="9405"/>
                      <a:pt x="9404" y="7741"/>
                    </a:cubicBezTo>
                    <a:cubicBezTo>
                      <a:pt x="10408" y="6077"/>
                      <a:pt x="11597" y="4518"/>
                      <a:pt x="12627" y="2881"/>
                    </a:cubicBezTo>
                    <a:cubicBezTo>
                      <a:pt x="12997" y="2300"/>
                      <a:pt x="13419" y="1718"/>
                      <a:pt x="13842" y="1190"/>
                    </a:cubicBezTo>
                    <a:cubicBezTo>
                      <a:pt x="14080" y="926"/>
                      <a:pt x="14238" y="635"/>
                      <a:pt x="14370" y="318"/>
                    </a:cubicBezTo>
                    <a:cubicBezTo>
                      <a:pt x="14423" y="213"/>
                      <a:pt x="14502" y="107"/>
                      <a:pt x="14370" y="28"/>
                    </a:cubicBezTo>
                    <a:cubicBezTo>
                      <a:pt x="14342" y="9"/>
                      <a:pt x="14307" y="0"/>
                      <a:pt x="142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5" name="Google Shape;3265;p28"/>
              <p:cNvSpPr/>
              <p:nvPr/>
            </p:nvSpPr>
            <p:spPr>
              <a:xfrm>
                <a:off x="4476300" y="1312400"/>
                <a:ext cx="747550" cy="835100"/>
              </a:xfrm>
              <a:custGeom>
                <a:avLst/>
                <a:gdLst/>
                <a:ahLst/>
                <a:cxnLst/>
                <a:rect l="l" t="t" r="r" b="b"/>
                <a:pathLst>
                  <a:path w="29902" h="33404" extrusionOk="0">
                    <a:moveTo>
                      <a:pt x="22677" y="1"/>
                    </a:moveTo>
                    <a:cubicBezTo>
                      <a:pt x="22480" y="1"/>
                      <a:pt x="22289" y="56"/>
                      <a:pt x="22135" y="166"/>
                    </a:cubicBezTo>
                    <a:cubicBezTo>
                      <a:pt x="22796" y="906"/>
                      <a:pt x="23218" y="1830"/>
                      <a:pt x="23350" y="2807"/>
                    </a:cubicBezTo>
                    <a:cubicBezTo>
                      <a:pt x="23377" y="3072"/>
                      <a:pt x="23377" y="3336"/>
                      <a:pt x="23430" y="3600"/>
                    </a:cubicBezTo>
                    <a:cubicBezTo>
                      <a:pt x="23509" y="4366"/>
                      <a:pt x="23350" y="5158"/>
                      <a:pt x="22980" y="5819"/>
                    </a:cubicBezTo>
                    <a:cubicBezTo>
                      <a:pt x="22875" y="6030"/>
                      <a:pt x="22716" y="6215"/>
                      <a:pt x="22479" y="6268"/>
                    </a:cubicBezTo>
                    <a:cubicBezTo>
                      <a:pt x="22366" y="6296"/>
                      <a:pt x="22251" y="6310"/>
                      <a:pt x="22138" y="6310"/>
                    </a:cubicBezTo>
                    <a:cubicBezTo>
                      <a:pt x="21724" y="6310"/>
                      <a:pt x="21328" y="6124"/>
                      <a:pt x="21079" y="5792"/>
                    </a:cubicBezTo>
                    <a:cubicBezTo>
                      <a:pt x="20894" y="5554"/>
                      <a:pt x="20762" y="5290"/>
                      <a:pt x="20656" y="5026"/>
                    </a:cubicBezTo>
                    <a:cubicBezTo>
                      <a:pt x="20286" y="4022"/>
                      <a:pt x="20365" y="2992"/>
                      <a:pt x="20445" y="1989"/>
                    </a:cubicBezTo>
                    <a:cubicBezTo>
                      <a:pt x="20498" y="1513"/>
                      <a:pt x="20498" y="1038"/>
                      <a:pt x="20471" y="562"/>
                    </a:cubicBezTo>
                    <a:lnTo>
                      <a:pt x="20471" y="562"/>
                    </a:lnTo>
                    <a:cubicBezTo>
                      <a:pt x="19758" y="589"/>
                      <a:pt x="17196" y="1143"/>
                      <a:pt x="16747" y="1381"/>
                    </a:cubicBezTo>
                    <a:cubicBezTo>
                      <a:pt x="17143" y="1751"/>
                      <a:pt x="17513" y="2094"/>
                      <a:pt x="17856" y="2438"/>
                    </a:cubicBezTo>
                    <a:cubicBezTo>
                      <a:pt x="18358" y="2913"/>
                      <a:pt x="18701" y="3547"/>
                      <a:pt x="18860" y="4207"/>
                    </a:cubicBezTo>
                    <a:cubicBezTo>
                      <a:pt x="19071" y="5105"/>
                      <a:pt x="19177" y="6004"/>
                      <a:pt x="19124" y="6928"/>
                    </a:cubicBezTo>
                    <a:cubicBezTo>
                      <a:pt x="19071" y="7483"/>
                      <a:pt x="18886" y="8011"/>
                      <a:pt x="18569" y="8486"/>
                    </a:cubicBezTo>
                    <a:cubicBezTo>
                      <a:pt x="18422" y="8731"/>
                      <a:pt x="18139" y="8886"/>
                      <a:pt x="17846" y="8886"/>
                    </a:cubicBezTo>
                    <a:cubicBezTo>
                      <a:pt x="17823" y="8886"/>
                      <a:pt x="17800" y="8885"/>
                      <a:pt x="17777" y="8883"/>
                    </a:cubicBezTo>
                    <a:cubicBezTo>
                      <a:pt x="17486" y="8856"/>
                      <a:pt x="17196" y="8724"/>
                      <a:pt x="16984" y="8539"/>
                    </a:cubicBezTo>
                    <a:cubicBezTo>
                      <a:pt x="16403" y="8090"/>
                      <a:pt x="15981" y="7456"/>
                      <a:pt x="15769" y="6770"/>
                    </a:cubicBezTo>
                    <a:cubicBezTo>
                      <a:pt x="15452" y="5687"/>
                      <a:pt x="15373" y="4524"/>
                      <a:pt x="15532" y="3415"/>
                    </a:cubicBezTo>
                    <a:cubicBezTo>
                      <a:pt x="15584" y="2966"/>
                      <a:pt x="15584" y="2543"/>
                      <a:pt x="15558" y="2121"/>
                    </a:cubicBezTo>
                    <a:cubicBezTo>
                      <a:pt x="15538" y="1857"/>
                      <a:pt x="15440" y="1749"/>
                      <a:pt x="15276" y="1749"/>
                    </a:cubicBezTo>
                    <a:cubicBezTo>
                      <a:pt x="15226" y="1749"/>
                      <a:pt x="15170" y="1759"/>
                      <a:pt x="15109" y="1777"/>
                    </a:cubicBezTo>
                    <a:cubicBezTo>
                      <a:pt x="13630" y="2253"/>
                      <a:pt x="12230" y="2834"/>
                      <a:pt x="10830" y="3494"/>
                    </a:cubicBezTo>
                    <a:cubicBezTo>
                      <a:pt x="10196" y="3758"/>
                      <a:pt x="9773" y="4366"/>
                      <a:pt x="9747" y="5053"/>
                    </a:cubicBezTo>
                    <a:cubicBezTo>
                      <a:pt x="9694" y="5739"/>
                      <a:pt x="9905" y="6453"/>
                      <a:pt x="10328" y="6981"/>
                    </a:cubicBezTo>
                    <a:cubicBezTo>
                      <a:pt x="10460" y="7113"/>
                      <a:pt x="10592" y="7219"/>
                      <a:pt x="10777" y="7271"/>
                    </a:cubicBezTo>
                    <a:cubicBezTo>
                      <a:pt x="11200" y="7430"/>
                      <a:pt x="11622" y="7536"/>
                      <a:pt x="12098" y="7641"/>
                    </a:cubicBezTo>
                    <a:cubicBezTo>
                      <a:pt x="13022" y="7826"/>
                      <a:pt x="13920" y="8275"/>
                      <a:pt x="14634" y="8909"/>
                    </a:cubicBezTo>
                    <a:cubicBezTo>
                      <a:pt x="15135" y="9252"/>
                      <a:pt x="15479" y="9781"/>
                      <a:pt x="15637" y="10388"/>
                    </a:cubicBezTo>
                    <a:cubicBezTo>
                      <a:pt x="15690" y="10943"/>
                      <a:pt x="15584" y="11498"/>
                      <a:pt x="15294" y="11973"/>
                    </a:cubicBezTo>
                    <a:cubicBezTo>
                      <a:pt x="14880" y="12698"/>
                      <a:pt x="14108" y="13131"/>
                      <a:pt x="13310" y="13131"/>
                    </a:cubicBezTo>
                    <a:cubicBezTo>
                      <a:pt x="13090" y="13131"/>
                      <a:pt x="12869" y="13098"/>
                      <a:pt x="12653" y="13030"/>
                    </a:cubicBezTo>
                    <a:cubicBezTo>
                      <a:pt x="12177" y="12818"/>
                      <a:pt x="11728" y="12528"/>
                      <a:pt x="11332" y="12184"/>
                    </a:cubicBezTo>
                    <a:cubicBezTo>
                      <a:pt x="10354" y="11392"/>
                      <a:pt x="9641" y="10335"/>
                      <a:pt x="9324" y="9120"/>
                    </a:cubicBezTo>
                    <a:cubicBezTo>
                      <a:pt x="9166" y="8460"/>
                      <a:pt x="9087" y="7773"/>
                      <a:pt x="9060" y="7113"/>
                    </a:cubicBezTo>
                    <a:cubicBezTo>
                      <a:pt x="8954" y="6426"/>
                      <a:pt x="8928" y="5739"/>
                      <a:pt x="9034" y="5079"/>
                    </a:cubicBezTo>
                    <a:cubicBezTo>
                      <a:pt x="9087" y="4894"/>
                      <a:pt x="9192" y="4736"/>
                      <a:pt x="9113" y="4551"/>
                    </a:cubicBezTo>
                    <a:cubicBezTo>
                      <a:pt x="8954" y="4551"/>
                      <a:pt x="8849" y="4656"/>
                      <a:pt x="8743" y="4736"/>
                    </a:cubicBezTo>
                    <a:cubicBezTo>
                      <a:pt x="7766" y="5317"/>
                      <a:pt x="6815" y="6004"/>
                      <a:pt x="5943" y="6743"/>
                    </a:cubicBezTo>
                    <a:cubicBezTo>
                      <a:pt x="4755" y="7668"/>
                      <a:pt x="3698" y="8751"/>
                      <a:pt x="2800" y="9939"/>
                    </a:cubicBezTo>
                    <a:cubicBezTo>
                      <a:pt x="2668" y="10071"/>
                      <a:pt x="2641" y="10256"/>
                      <a:pt x="2721" y="10388"/>
                    </a:cubicBezTo>
                    <a:cubicBezTo>
                      <a:pt x="3117" y="11418"/>
                      <a:pt x="3989" y="12211"/>
                      <a:pt x="5072" y="12475"/>
                    </a:cubicBezTo>
                    <a:cubicBezTo>
                      <a:pt x="5353" y="12545"/>
                      <a:pt x="5647" y="12581"/>
                      <a:pt x="5944" y="12581"/>
                    </a:cubicBezTo>
                    <a:cubicBezTo>
                      <a:pt x="6093" y="12581"/>
                      <a:pt x="6243" y="12572"/>
                      <a:pt x="6392" y="12554"/>
                    </a:cubicBezTo>
                    <a:cubicBezTo>
                      <a:pt x="6452" y="12553"/>
                      <a:pt x="6511" y="12552"/>
                      <a:pt x="6570" y="12552"/>
                    </a:cubicBezTo>
                    <a:cubicBezTo>
                      <a:pt x="7458" y="12552"/>
                      <a:pt x="8320" y="12739"/>
                      <a:pt x="9113" y="13135"/>
                    </a:cubicBezTo>
                    <a:cubicBezTo>
                      <a:pt x="9826" y="13426"/>
                      <a:pt x="10434" y="13954"/>
                      <a:pt x="10803" y="14641"/>
                    </a:cubicBezTo>
                    <a:cubicBezTo>
                      <a:pt x="11041" y="15116"/>
                      <a:pt x="11147" y="15618"/>
                      <a:pt x="11173" y="16147"/>
                    </a:cubicBezTo>
                    <a:cubicBezTo>
                      <a:pt x="11199" y="16528"/>
                      <a:pt x="10905" y="16861"/>
                      <a:pt x="10529" y="16861"/>
                    </a:cubicBezTo>
                    <a:cubicBezTo>
                      <a:pt x="10515" y="16861"/>
                      <a:pt x="10501" y="16861"/>
                      <a:pt x="10487" y="16860"/>
                    </a:cubicBezTo>
                    <a:cubicBezTo>
                      <a:pt x="10395" y="16867"/>
                      <a:pt x="10303" y="16870"/>
                      <a:pt x="10210" y="16870"/>
                    </a:cubicBezTo>
                    <a:cubicBezTo>
                      <a:pt x="9959" y="16870"/>
                      <a:pt x="9708" y="16846"/>
                      <a:pt x="9456" y="16807"/>
                    </a:cubicBezTo>
                    <a:cubicBezTo>
                      <a:pt x="8638" y="16622"/>
                      <a:pt x="7845" y="16252"/>
                      <a:pt x="7158" y="15750"/>
                    </a:cubicBezTo>
                    <a:cubicBezTo>
                      <a:pt x="6366" y="15222"/>
                      <a:pt x="5679" y="14562"/>
                      <a:pt x="4940" y="13981"/>
                    </a:cubicBezTo>
                    <a:cubicBezTo>
                      <a:pt x="4332" y="13558"/>
                      <a:pt x="3830" y="13030"/>
                      <a:pt x="3381" y="12449"/>
                    </a:cubicBezTo>
                    <a:cubicBezTo>
                      <a:pt x="2958" y="11920"/>
                      <a:pt x="2589" y="11313"/>
                      <a:pt x="2298" y="10705"/>
                    </a:cubicBezTo>
                    <a:cubicBezTo>
                      <a:pt x="2166" y="10890"/>
                      <a:pt x="2087" y="11049"/>
                      <a:pt x="2008" y="11181"/>
                    </a:cubicBezTo>
                    <a:cubicBezTo>
                      <a:pt x="1558" y="12052"/>
                      <a:pt x="1215" y="12950"/>
                      <a:pt x="977" y="13875"/>
                    </a:cubicBezTo>
                    <a:cubicBezTo>
                      <a:pt x="634" y="15143"/>
                      <a:pt x="396" y="16437"/>
                      <a:pt x="211" y="17731"/>
                    </a:cubicBezTo>
                    <a:cubicBezTo>
                      <a:pt x="185" y="17916"/>
                      <a:pt x="264" y="18101"/>
                      <a:pt x="423" y="18233"/>
                    </a:cubicBezTo>
                    <a:cubicBezTo>
                      <a:pt x="1268" y="19052"/>
                      <a:pt x="2404" y="19528"/>
                      <a:pt x="3592" y="19554"/>
                    </a:cubicBezTo>
                    <a:cubicBezTo>
                      <a:pt x="3684" y="19556"/>
                      <a:pt x="3776" y="19557"/>
                      <a:pt x="3868" y="19557"/>
                    </a:cubicBezTo>
                    <a:cubicBezTo>
                      <a:pt x="4873" y="19557"/>
                      <a:pt x="5879" y="19445"/>
                      <a:pt x="6903" y="19445"/>
                    </a:cubicBezTo>
                    <a:cubicBezTo>
                      <a:pt x="6997" y="19445"/>
                      <a:pt x="7091" y="19446"/>
                      <a:pt x="7185" y="19448"/>
                    </a:cubicBezTo>
                    <a:cubicBezTo>
                      <a:pt x="7220" y="19447"/>
                      <a:pt x="7255" y="19447"/>
                      <a:pt x="7290" y="19447"/>
                    </a:cubicBezTo>
                    <a:cubicBezTo>
                      <a:pt x="8230" y="19447"/>
                      <a:pt x="9140" y="19787"/>
                      <a:pt x="9879" y="20373"/>
                    </a:cubicBezTo>
                    <a:cubicBezTo>
                      <a:pt x="10513" y="20848"/>
                      <a:pt x="10671" y="21561"/>
                      <a:pt x="10011" y="22195"/>
                    </a:cubicBezTo>
                    <a:cubicBezTo>
                      <a:pt x="9497" y="22668"/>
                      <a:pt x="8823" y="22917"/>
                      <a:pt x="8139" y="22917"/>
                    </a:cubicBezTo>
                    <a:cubicBezTo>
                      <a:pt x="7944" y="22917"/>
                      <a:pt x="7748" y="22897"/>
                      <a:pt x="7555" y="22856"/>
                    </a:cubicBezTo>
                    <a:cubicBezTo>
                      <a:pt x="6419" y="22618"/>
                      <a:pt x="5309" y="22248"/>
                      <a:pt x="4253" y="21746"/>
                    </a:cubicBezTo>
                    <a:cubicBezTo>
                      <a:pt x="3038" y="21218"/>
                      <a:pt x="1902" y="20558"/>
                      <a:pt x="819" y="19792"/>
                    </a:cubicBezTo>
                    <a:cubicBezTo>
                      <a:pt x="608" y="19580"/>
                      <a:pt x="370" y="19396"/>
                      <a:pt x="106" y="19237"/>
                    </a:cubicBezTo>
                    <a:cubicBezTo>
                      <a:pt x="106" y="19554"/>
                      <a:pt x="79" y="19871"/>
                      <a:pt x="53" y="20188"/>
                    </a:cubicBezTo>
                    <a:cubicBezTo>
                      <a:pt x="0" y="20426"/>
                      <a:pt x="26" y="20663"/>
                      <a:pt x="106" y="20875"/>
                    </a:cubicBezTo>
                    <a:cubicBezTo>
                      <a:pt x="343" y="21561"/>
                      <a:pt x="634" y="22195"/>
                      <a:pt x="1004" y="22803"/>
                    </a:cubicBezTo>
                    <a:cubicBezTo>
                      <a:pt x="1849" y="24203"/>
                      <a:pt x="3038" y="25365"/>
                      <a:pt x="4438" y="26210"/>
                    </a:cubicBezTo>
                    <a:cubicBezTo>
                      <a:pt x="4590" y="26312"/>
                      <a:pt x="4764" y="26359"/>
                      <a:pt x="4939" y="26359"/>
                    </a:cubicBezTo>
                    <a:cubicBezTo>
                      <a:pt x="5037" y="26359"/>
                      <a:pt x="5135" y="26344"/>
                      <a:pt x="5230" y="26316"/>
                    </a:cubicBezTo>
                    <a:cubicBezTo>
                      <a:pt x="6181" y="26025"/>
                      <a:pt x="7185" y="25814"/>
                      <a:pt x="8188" y="25709"/>
                    </a:cubicBezTo>
                    <a:cubicBezTo>
                      <a:pt x="8476" y="25661"/>
                      <a:pt x="8775" y="25618"/>
                      <a:pt x="9075" y="25618"/>
                    </a:cubicBezTo>
                    <a:cubicBezTo>
                      <a:pt x="9435" y="25618"/>
                      <a:pt x="9797" y="25680"/>
                      <a:pt x="10143" y="25867"/>
                    </a:cubicBezTo>
                    <a:cubicBezTo>
                      <a:pt x="10566" y="24705"/>
                      <a:pt x="11094" y="23569"/>
                      <a:pt x="11675" y="22486"/>
                    </a:cubicBezTo>
                    <a:cubicBezTo>
                      <a:pt x="12151" y="21641"/>
                      <a:pt x="12573" y="20795"/>
                      <a:pt x="12996" y="19924"/>
                    </a:cubicBezTo>
                    <a:cubicBezTo>
                      <a:pt x="13471" y="18946"/>
                      <a:pt x="14026" y="17996"/>
                      <a:pt x="14634" y="17124"/>
                    </a:cubicBezTo>
                    <a:cubicBezTo>
                      <a:pt x="15426" y="15988"/>
                      <a:pt x="16086" y="14799"/>
                      <a:pt x="16905" y="13716"/>
                    </a:cubicBezTo>
                    <a:cubicBezTo>
                      <a:pt x="17566" y="12845"/>
                      <a:pt x="18252" y="12000"/>
                      <a:pt x="18886" y="11128"/>
                    </a:cubicBezTo>
                    <a:cubicBezTo>
                      <a:pt x="19415" y="10415"/>
                      <a:pt x="20128" y="9807"/>
                      <a:pt x="20709" y="9094"/>
                    </a:cubicBezTo>
                    <a:cubicBezTo>
                      <a:pt x="20709" y="9068"/>
                      <a:pt x="20735" y="9041"/>
                      <a:pt x="20762" y="9015"/>
                    </a:cubicBezTo>
                    <a:cubicBezTo>
                      <a:pt x="20813" y="8964"/>
                      <a:pt x="20886" y="8934"/>
                      <a:pt x="20953" y="8934"/>
                    </a:cubicBezTo>
                    <a:cubicBezTo>
                      <a:pt x="20989" y="8934"/>
                      <a:pt x="21024" y="8943"/>
                      <a:pt x="21052" y="8962"/>
                    </a:cubicBezTo>
                    <a:cubicBezTo>
                      <a:pt x="21184" y="9041"/>
                      <a:pt x="21105" y="9147"/>
                      <a:pt x="21052" y="9252"/>
                    </a:cubicBezTo>
                    <a:cubicBezTo>
                      <a:pt x="20920" y="9569"/>
                      <a:pt x="20762" y="9860"/>
                      <a:pt x="20524" y="10124"/>
                    </a:cubicBezTo>
                    <a:cubicBezTo>
                      <a:pt x="20101" y="10652"/>
                      <a:pt x="19679" y="11234"/>
                      <a:pt x="19309" y="11815"/>
                    </a:cubicBezTo>
                    <a:cubicBezTo>
                      <a:pt x="18279" y="13452"/>
                      <a:pt x="17117" y="15037"/>
                      <a:pt x="16086" y="16675"/>
                    </a:cubicBezTo>
                    <a:cubicBezTo>
                      <a:pt x="15030" y="18339"/>
                      <a:pt x="14079" y="20029"/>
                      <a:pt x="13234" y="21799"/>
                    </a:cubicBezTo>
                    <a:cubicBezTo>
                      <a:pt x="12864" y="22618"/>
                      <a:pt x="12388" y="23437"/>
                      <a:pt x="12045" y="24282"/>
                    </a:cubicBezTo>
                    <a:cubicBezTo>
                      <a:pt x="11702" y="25048"/>
                      <a:pt x="11437" y="25867"/>
                      <a:pt x="11226" y="26686"/>
                    </a:cubicBezTo>
                    <a:cubicBezTo>
                      <a:pt x="11358" y="26871"/>
                      <a:pt x="11490" y="27082"/>
                      <a:pt x="11570" y="27293"/>
                    </a:cubicBezTo>
                    <a:cubicBezTo>
                      <a:pt x="11834" y="27795"/>
                      <a:pt x="12124" y="28271"/>
                      <a:pt x="12071" y="28852"/>
                    </a:cubicBezTo>
                    <a:cubicBezTo>
                      <a:pt x="12045" y="29090"/>
                      <a:pt x="12019" y="29327"/>
                      <a:pt x="11966" y="29539"/>
                    </a:cubicBezTo>
                    <a:cubicBezTo>
                      <a:pt x="11834" y="30199"/>
                      <a:pt x="11886" y="30806"/>
                      <a:pt x="12494" y="31229"/>
                    </a:cubicBezTo>
                    <a:cubicBezTo>
                      <a:pt x="12864" y="31467"/>
                      <a:pt x="13154" y="31784"/>
                      <a:pt x="13498" y="32022"/>
                    </a:cubicBezTo>
                    <a:cubicBezTo>
                      <a:pt x="13920" y="32391"/>
                      <a:pt x="14422" y="32682"/>
                      <a:pt x="14951" y="32946"/>
                    </a:cubicBezTo>
                    <a:cubicBezTo>
                      <a:pt x="15816" y="33255"/>
                      <a:pt x="16747" y="33404"/>
                      <a:pt x="17678" y="33404"/>
                    </a:cubicBezTo>
                    <a:cubicBezTo>
                      <a:pt x="17940" y="33404"/>
                      <a:pt x="18203" y="33392"/>
                      <a:pt x="18464" y="33369"/>
                    </a:cubicBezTo>
                    <a:cubicBezTo>
                      <a:pt x="18649" y="33342"/>
                      <a:pt x="18833" y="33289"/>
                      <a:pt x="19018" y="33263"/>
                    </a:cubicBezTo>
                    <a:cubicBezTo>
                      <a:pt x="18992" y="33157"/>
                      <a:pt x="18939" y="33078"/>
                      <a:pt x="18860" y="33052"/>
                    </a:cubicBezTo>
                    <a:cubicBezTo>
                      <a:pt x="17592" y="32074"/>
                      <a:pt x="16456" y="30939"/>
                      <a:pt x="15452" y="29697"/>
                    </a:cubicBezTo>
                    <a:cubicBezTo>
                      <a:pt x="14818" y="28984"/>
                      <a:pt x="14317" y="28139"/>
                      <a:pt x="13973" y="27241"/>
                    </a:cubicBezTo>
                    <a:cubicBezTo>
                      <a:pt x="13841" y="26844"/>
                      <a:pt x="13841" y="26395"/>
                      <a:pt x="13973" y="25973"/>
                    </a:cubicBezTo>
                    <a:cubicBezTo>
                      <a:pt x="14122" y="25564"/>
                      <a:pt x="14362" y="25365"/>
                      <a:pt x="14684" y="25365"/>
                    </a:cubicBezTo>
                    <a:cubicBezTo>
                      <a:pt x="14820" y="25365"/>
                      <a:pt x="14971" y="25400"/>
                      <a:pt x="15135" y="25471"/>
                    </a:cubicBezTo>
                    <a:cubicBezTo>
                      <a:pt x="15928" y="25867"/>
                      <a:pt x="16562" y="26501"/>
                      <a:pt x="16958" y="27293"/>
                    </a:cubicBezTo>
                    <a:cubicBezTo>
                      <a:pt x="17249" y="27848"/>
                      <a:pt x="17486" y="28403"/>
                      <a:pt x="17724" y="28984"/>
                    </a:cubicBezTo>
                    <a:cubicBezTo>
                      <a:pt x="18226" y="30305"/>
                      <a:pt x="19098" y="31493"/>
                      <a:pt x="20233" y="32365"/>
                    </a:cubicBezTo>
                    <a:cubicBezTo>
                      <a:pt x="20538" y="32602"/>
                      <a:pt x="20832" y="32741"/>
                      <a:pt x="21150" y="32741"/>
                    </a:cubicBezTo>
                    <a:cubicBezTo>
                      <a:pt x="21328" y="32741"/>
                      <a:pt x="21513" y="32697"/>
                      <a:pt x="21713" y="32603"/>
                    </a:cubicBezTo>
                    <a:cubicBezTo>
                      <a:pt x="22188" y="32391"/>
                      <a:pt x="22716" y="32338"/>
                      <a:pt x="23086" y="31969"/>
                    </a:cubicBezTo>
                    <a:cubicBezTo>
                      <a:pt x="23667" y="31440"/>
                      <a:pt x="24248" y="30912"/>
                      <a:pt x="24750" y="30331"/>
                    </a:cubicBezTo>
                    <a:cubicBezTo>
                      <a:pt x="25516" y="29380"/>
                      <a:pt x="26229" y="28376"/>
                      <a:pt x="26863" y="27320"/>
                    </a:cubicBezTo>
                    <a:cubicBezTo>
                      <a:pt x="27207" y="26818"/>
                      <a:pt x="27524" y="26290"/>
                      <a:pt x="27761" y="25709"/>
                    </a:cubicBezTo>
                    <a:cubicBezTo>
                      <a:pt x="27788" y="25629"/>
                      <a:pt x="27920" y="25550"/>
                      <a:pt x="27788" y="25418"/>
                    </a:cubicBezTo>
                    <a:lnTo>
                      <a:pt x="27788" y="25418"/>
                    </a:lnTo>
                    <a:lnTo>
                      <a:pt x="27418" y="25682"/>
                    </a:lnTo>
                    <a:cubicBezTo>
                      <a:pt x="26599" y="26316"/>
                      <a:pt x="25596" y="26712"/>
                      <a:pt x="24565" y="26791"/>
                    </a:cubicBezTo>
                    <a:cubicBezTo>
                      <a:pt x="23984" y="26844"/>
                      <a:pt x="23430" y="26924"/>
                      <a:pt x="22875" y="27029"/>
                    </a:cubicBezTo>
                    <a:cubicBezTo>
                      <a:pt x="22657" y="27089"/>
                      <a:pt x="22439" y="27118"/>
                      <a:pt x="22210" y="27118"/>
                    </a:cubicBezTo>
                    <a:cubicBezTo>
                      <a:pt x="22134" y="27118"/>
                      <a:pt x="22056" y="27115"/>
                      <a:pt x="21977" y="27108"/>
                    </a:cubicBezTo>
                    <a:cubicBezTo>
                      <a:pt x="19996" y="26897"/>
                      <a:pt x="18147" y="25946"/>
                      <a:pt x="16800" y="24467"/>
                    </a:cubicBezTo>
                    <a:cubicBezTo>
                      <a:pt x="16192" y="23860"/>
                      <a:pt x="15954" y="22988"/>
                      <a:pt x="16218" y="22143"/>
                    </a:cubicBezTo>
                    <a:cubicBezTo>
                      <a:pt x="16271" y="21799"/>
                      <a:pt x="16588" y="21561"/>
                      <a:pt x="16932" y="21561"/>
                    </a:cubicBezTo>
                    <a:cubicBezTo>
                      <a:pt x="16988" y="21558"/>
                      <a:pt x="17043" y="21557"/>
                      <a:pt x="17099" y="21557"/>
                    </a:cubicBezTo>
                    <a:cubicBezTo>
                      <a:pt x="17486" y="21557"/>
                      <a:pt x="17853" y="21637"/>
                      <a:pt x="18200" y="21799"/>
                    </a:cubicBezTo>
                    <a:cubicBezTo>
                      <a:pt x="19177" y="22248"/>
                      <a:pt x="19864" y="23041"/>
                      <a:pt x="20524" y="23833"/>
                    </a:cubicBezTo>
                    <a:cubicBezTo>
                      <a:pt x="21105" y="24626"/>
                      <a:pt x="21898" y="25233"/>
                      <a:pt x="22822" y="25603"/>
                    </a:cubicBezTo>
                    <a:cubicBezTo>
                      <a:pt x="22941" y="25662"/>
                      <a:pt x="23089" y="25692"/>
                      <a:pt x="23245" y="25692"/>
                    </a:cubicBezTo>
                    <a:cubicBezTo>
                      <a:pt x="23297" y="25692"/>
                      <a:pt x="23350" y="25689"/>
                      <a:pt x="23403" y="25682"/>
                    </a:cubicBezTo>
                    <a:cubicBezTo>
                      <a:pt x="23931" y="25603"/>
                      <a:pt x="24486" y="25550"/>
                      <a:pt x="25041" y="25471"/>
                    </a:cubicBezTo>
                    <a:cubicBezTo>
                      <a:pt x="25648" y="25392"/>
                      <a:pt x="26256" y="25180"/>
                      <a:pt x="26784" y="24863"/>
                    </a:cubicBezTo>
                    <a:cubicBezTo>
                      <a:pt x="27233" y="24546"/>
                      <a:pt x="27682" y="24229"/>
                      <a:pt x="28158" y="23886"/>
                    </a:cubicBezTo>
                    <a:cubicBezTo>
                      <a:pt x="28422" y="23727"/>
                      <a:pt x="28607" y="23463"/>
                      <a:pt x="28686" y="23146"/>
                    </a:cubicBezTo>
                    <a:cubicBezTo>
                      <a:pt x="28897" y="22407"/>
                      <a:pt x="29082" y="21667"/>
                      <a:pt x="29214" y="20901"/>
                    </a:cubicBezTo>
                    <a:cubicBezTo>
                      <a:pt x="29346" y="20505"/>
                      <a:pt x="29399" y="20082"/>
                      <a:pt x="29399" y="19660"/>
                    </a:cubicBezTo>
                    <a:cubicBezTo>
                      <a:pt x="29241" y="19660"/>
                      <a:pt x="29135" y="19765"/>
                      <a:pt x="29003" y="19818"/>
                    </a:cubicBezTo>
                    <a:cubicBezTo>
                      <a:pt x="28607" y="20029"/>
                      <a:pt x="28184" y="20188"/>
                      <a:pt x="27761" y="20294"/>
                    </a:cubicBezTo>
                    <a:cubicBezTo>
                      <a:pt x="26577" y="20511"/>
                      <a:pt x="25392" y="20640"/>
                      <a:pt x="24207" y="20640"/>
                    </a:cubicBezTo>
                    <a:cubicBezTo>
                      <a:pt x="24097" y="20640"/>
                      <a:pt x="23988" y="20639"/>
                      <a:pt x="23879" y="20637"/>
                    </a:cubicBezTo>
                    <a:cubicBezTo>
                      <a:pt x="22796" y="20637"/>
                      <a:pt x="21713" y="20452"/>
                      <a:pt x="20709" y="20082"/>
                    </a:cubicBezTo>
                    <a:cubicBezTo>
                      <a:pt x="19256" y="19580"/>
                      <a:pt x="18411" y="18550"/>
                      <a:pt x="18015" y="17097"/>
                    </a:cubicBezTo>
                    <a:cubicBezTo>
                      <a:pt x="17803" y="16437"/>
                      <a:pt x="18120" y="15724"/>
                      <a:pt x="18754" y="15433"/>
                    </a:cubicBezTo>
                    <a:cubicBezTo>
                      <a:pt x="19411" y="15157"/>
                      <a:pt x="20062" y="15011"/>
                      <a:pt x="20700" y="15011"/>
                    </a:cubicBezTo>
                    <a:cubicBezTo>
                      <a:pt x="21524" y="15011"/>
                      <a:pt x="22326" y="15255"/>
                      <a:pt x="23086" y="15777"/>
                    </a:cubicBezTo>
                    <a:cubicBezTo>
                      <a:pt x="23667" y="16199"/>
                      <a:pt x="24275" y="16569"/>
                      <a:pt x="24935" y="16860"/>
                    </a:cubicBezTo>
                    <a:cubicBezTo>
                      <a:pt x="25648" y="17203"/>
                      <a:pt x="26414" y="17467"/>
                      <a:pt x="27207" y="17626"/>
                    </a:cubicBezTo>
                    <a:cubicBezTo>
                      <a:pt x="27358" y="17656"/>
                      <a:pt x="27509" y="17671"/>
                      <a:pt x="27660" y="17671"/>
                    </a:cubicBezTo>
                    <a:cubicBezTo>
                      <a:pt x="28431" y="17671"/>
                      <a:pt x="29173" y="17285"/>
                      <a:pt x="29637" y="16622"/>
                    </a:cubicBezTo>
                    <a:cubicBezTo>
                      <a:pt x="29743" y="16516"/>
                      <a:pt x="29795" y="16358"/>
                      <a:pt x="29795" y="16199"/>
                    </a:cubicBezTo>
                    <a:cubicBezTo>
                      <a:pt x="29901" y="14958"/>
                      <a:pt x="29875" y="13716"/>
                      <a:pt x="29875" y="12475"/>
                    </a:cubicBezTo>
                    <a:cubicBezTo>
                      <a:pt x="29875" y="12158"/>
                      <a:pt x="29795" y="12079"/>
                      <a:pt x="29452" y="12026"/>
                    </a:cubicBezTo>
                    <a:cubicBezTo>
                      <a:pt x="29331" y="12006"/>
                      <a:pt x="29206" y="11997"/>
                      <a:pt x="29080" y="11997"/>
                    </a:cubicBezTo>
                    <a:cubicBezTo>
                      <a:pt x="28877" y="11997"/>
                      <a:pt x="28671" y="12020"/>
                      <a:pt x="28475" y="12052"/>
                    </a:cubicBezTo>
                    <a:cubicBezTo>
                      <a:pt x="27656" y="12184"/>
                      <a:pt x="26837" y="12422"/>
                      <a:pt x="26071" y="12766"/>
                    </a:cubicBezTo>
                    <a:cubicBezTo>
                      <a:pt x="25477" y="13032"/>
                      <a:pt x="24836" y="13171"/>
                      <a:pt x="24196" y="13171"/>
                    </a:cubicBezTo>
                    <a:cubicBezTo>
                      <a:pt x="24011" y="13171"/>
                      <a:pt x="23825" y="13159"/>
                      <a:pt x="23641" y="13135"/>
                    </a:cubicBezTo>
                    <a:cubicBezTo>
                      <a:pt x="23218" y="13109"/>
                      <a:pt x="22796" y="12950"/>
                      <a:pt x="22479" y="12713"/>
                    </a:cubicBezTo>
                    <a:cubicBezTo>
                      <a:pt x="21607" y="11973"/>
                      <a:pt x="21396" y="10784"/>
                      <a:pt x="22505" y="9992"/>
                    </a:cubicBezTo>
                    <a:cubicBezTo>
                      <a:pt x="22716" y="9860"/>
                      <a:pt x="22954" y="9754"/>
                      <a:pt x="23218" y="9675"/>
                    </a:cubicBezTo>
                    <a:cubicBezTo>
                      <a:pt x="23905" y="9490"/>
                      <a:pt x="24618" y="9358"/>
                      <a:pt x="25331" y="9332"/>
                    </a:cubicBezTo>
                    <a:cubicBezTo>
                      <a:pt x="25648" y="9288"/>
                      <a:pt x="25966" y="9267"/>
                      <a:pt x="26284" y="9267"/>
                    </a:cubicBezTo>
                    <a:cubicBezTo>
                      <a:pt x="27319" y="9267"/>
                      <a:pt x="28350" y="9495"/>
                      <a:pt x="29320" y="9939"/>
                    </a:cubicBezTo>
                    <a:cubicBezTo>
                      <a:pt x="29356" y="9957"/>
                      <a:pt x="29404" y="10012"/>
                      <a:pt x="29464" y="10012"/>
                    </a:cubicBezTo>
                    <a:cubicBezTo>
                      <a:pt x="29493" y="10012"/>
                      <a:pt x="29524" y="10000"/>
                      <a:pt x="29558" y="9966"/>
                    </a:cubicBezTo>
                    <a:cubicBezTo>
                      <a:pt x="29426" y="8988"/>
                      <a:pt x="29214" y="8037"/>
                      <a:pt x="29109" y="7060"/>
                    </a:cubicBezTo>
                    <a:cubicBezTo>
                      <a:pt x="29067" y="6768"/>
                      <a:pt x="29042" y="6707"/>
                      <a:pt x="28864" y="6707"/>
                    </a:cubicBezTo>
                    <a:cubicBezTo>
                      <a:pt x="28817" y="6707"/>
                      <a:pt x="28758" y="6711"/>
                      <a:pt x="28686" y="6717"/>
                    </a:cubicBezTo>
                    <a:cubicBezTo>
                      <a:pt x="28131" y="6770"/>
                      <a:pt x="27603" y="6849"/>
                      <a:pt x="26995" y="6954"/>
                    </a:cubicBezTo>
                    <a:cubicBezTo>
                      <a:pt x="26362" y="7034"/>
                      <a:pt x="25780" y="7245"/>
                      <a:pt x="25199" y="7377"/>
                    </a:cubicBezTo>
                    <a:cubicBezTo>
                      <a:pt x="25000" y="7427"/>
                      <a:pt x="24794" y="7453"/>
                      <a:pt x="24589" y="7453"/>
                    </a:cubicBezTo>
                    <a:cubicBezTo>
                      <a:pt x="24359" y="7453"/>
                      <a:pt x="24128" y="7420"/>
                      <a:pt x="23905" y="7351"/>
                    </a:cubicBezTo>
                    <a:cubicBezTo>
                      <a:pt x="23377" y="7219"/>
                      <a:pt x="23165" y="6611"/>
                      <a:pt x="23482" y="6162"/>
                    </a:cubicBezTo>
                    <a:cubicBezTo>
                      <a:pt x="23694" y="5819"/>
                      <a:pt x="24037" y="5528"/>
                      <a:pt x="24407" y="5343"/>
                    </a:cubicBezTo>
                    <a:cubicBezTo>
                      <a:pt x="25296" y="4933"/>
                      <a:pt x="26263" y="4719"/>
                      <a:pt x="27241" y="4719"/>
                    </a:cubicBezTo>
                    <a:cubicBezTo>
                      <a:pt x="27397" y="4719"/>
                      <a:pt x="27553" y="4725"/>
                      <a:pt x="27709" y="4736"/>
                    </a:cubicBezTo>
                    <a:cubicBezTo>
                      <a:pt x="27999" y="4762"/>
                      <a:pt x="28263" y="4841"/>
                      <a:pt x="28554" y="4894"/>
                    </a:cubicBezTo>
                    <a:cubicBezTo>
                      <a:pt x="28607" y="4762"/>
                      <a:pt x="28607" y="4604"/>
                      <a:pt x="28528" y="4471"/>
                    </a:cubicBezTo>
                    <a:cubicBezTo>
                      <a:pt x="28422" y="4075"/>
                      <a:pt x="28343" y="3679"/>
                      <a:pt x="28211" y="3309"/>
                    </a:cubicBezTo>
                    <a:cubicBezTo>
                      <a:pt x="27973" y="2543"/>
                      <a:pt x="27629" y="1804"/>
                      <a:pt x="27180" y="1117"/>
                    </a:cubicBezTo>
                    <a:cubicBezTo>
                      <a:pt x="26858" y="645"/>
                      <a:pt x="26465" y="267"/>
                      <a:pt x="25871" y="267"/>
                    </a:cubicBezTo>
                    <a:cubicBezTo>
                      <a:pt x="25833" y="267"/>
                      <a:pt x="25794" y="268"/>
                      <a:pt x="25754" y="272"/>
                    </a:cubicBezTo>
                    <a:cubicBezTo>
                      <a:pt x="25675" y="272"/>
                      <a:pt x="25596" y="245"/>
                      <a:pt x="25516" y="245"/>
                    </a:cubicBezTo>
                    <a:cubicBezTo>
                      <a:pt x="24618" y="87"/>
                      <a:pt x="23694" y="7"/>
                      <a:pt x="22796" y="7"/>
                    </a:cubicBezTo>
                    <a:cubicBezTo>
                      <a:pt x="22756" y="3"/>
                      <a:pt x="22716" y="1"/>
                      <a:pt x="226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66" name="Google Shape;3266;p28"/>
          <p:cNvGrpSpPr/>
          <p:nvPr/>
        </p:nvGrpSpPr>
        <p:grpSpPr>
          <a:xfrm>
            <a:off x="-344579" y="475912"/>
            <a:ext cx="1738053" cy="2172428"/>
            <a:chOff x="-344579" y="475912"/>
            <a:chExt cx="1738053" cy="2172428"/>
          </a:xfrm>
        </p:grpSpPr>
        <p:grpSp>
          <p:nvGrpSpPr>
            <p:cNvPr id="3267" name="Google Shape;3267;p28"/>
            <p:cNvGrpSpPr/>
            <p:nvPr/>
          </p:nvGrpSpPr>
          <p:grpSpPr>
            <a:xfrm rot="8290546" flipH="1">
              <a:off x="-141253" y="1394493"/>
              <a:ext cx="1082297" cy="1023363"/>
              <a:chOff x="3925359" y="4050084"/>
              <a:chExt cx="1225343" cy="1158620"/>
            </a:xfrm>
          </p:grpSpPr>
          <p:sp>
            <p:nvSpPr>
              <p:cNvPr id="3268" name="Google Shape;3268;p28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9" name="Google Shape;3269;p28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0" name="Google Shape;3270;p28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1" name="Google Shape;3271;p28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2" name="Google Shape;3272;p28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3" name="Google Shape;3273;p28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4" name="Google Shape;3274;p28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5" name="Google Shape;3275;p28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6" name="Google Shape;3276;p28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7" name="Google Shape;3277;p28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8" name="Google Shape;3278;p28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9" name="Google Shape;3279;p28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80" name="Google Shape;3280;p28"/>
            <p:cNvGrpSpPr/>
            <p:nvPr/>
          </p:nvGrpSpPr>
          <p:grpSpPr>
            <a:xfrm rot="1832141">
              <a:off x="-21566" y="688410"/>
              <a:ext cx="1178479" cy="1252892"/>
              <a:chOff x="6541900" y="1162600"/>
              <a:chExt cx="817525" cy="907925"/>
            </a:xfrm>
          </p:grpSpPr>
          <p:sp>
            <p:nvSpPr>
              <p:cNvPr id="3281" name="Google Shape;3281;p28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2" name="Google Shape;3282;p28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3" name="Google Shape;3283;p28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4" name="Google Shape;3284;p28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5" name="Google Shape;3285;p28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6" name="Google Shape;3286;p28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7" name="Google Shape;3287;p28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8" name="Google Shape;3288;p28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9" name="Google Shape;3289;p28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0" name="Google Shape;3290;p28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91" name="Google Shape;3291;p28"/>
          <p:cNvSpPr/>
          <p:nvPr/>
        </p:nvSpPr>
        <p:spPr>
          <a:xfrm rot="5400000">
            <a:off x="6422866" y="4226219"/>
            <a:ext cx="677162" cy="755450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2" name="Google Shape;3292;p28"/>
          <p:cNvSpPr txBox="1"/>
          <p:nvPr/>
        </p:nvSpPr>
        <p:spPr>
          <a:xfrm>
            <a:off x="963561" y="1609378"/>
            <a:ext cx="626526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theo văn bản đọc</a:t>
            </a:r>
            <a:endParaRPr sz="40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293" name="Google Shape;3293;p28"/>
          <p:cNvGrpSpPr/>
          <p:nvPr/>
        </p:nvGrpSpPr>
        <p:grpSpPr>
          <a:xfrm flipH="1">
            <a:off x="4615832" y="2897164"/>
            <a:ext cx="1874701" cy="2077018"/>
            <a:chOff x="2787300" y="800625"/>
            <a:chExt cx="1119100" cy="1191750"/>
          </a:xfrm>
        </p:grpSpPr>
        <p:sp>
          <p:nvSpPr>
            <p:cNvPr id="3294" name="Google Shape;3294;p28"/>
            <p:cNvSpPr/>
            <p:nvPr/>
          </p:nvSpPr>
          <p:spPr>
            <a:xfrm>
              <a:off x="2787300" y="1385850"/>
              <a:ext cx="1083500" cy="392350"/>
            </a:xfrm>
            <a:custGeom>
              <a:avLst/>
              <a:gdLst/>
              <a:ahLst/>
              <a:cxnLst/>
              <a:rect l="l" t="t" r="r" b="b"/>
              <a:pathLst>
                <a:path w="43340" h="15694" extrusionOk="0">
                  <a:moveTo>
                    <a:pt x="8178" y="0"/>
                  </a:moveTo>
                  <a:cubicBezTo>
                    <a:pt x="7453" y="0"/>
                    <a:pt x="6722" y="93"/>
                    <a:pt x="6038" y="280"/>
                  </a:cubicBezTo>
                  <a:cubicBezTo>
                    <a:pt x="4255" y="736"/>
                    <a:pt x="2596" y="1151"/>
                    <a:pt x="855" y="1773"/>
                  </a:cubicBezTo>
                  <a:cubicBezTo>
                    <a:pt x="1" y="2070"/>
                    <a:pt x="311" y="3232"/>
                    <a:pt x="1071" y="3232"/>
                  </a:cubicBezTo>
                  <a:cubicBezTo>
                    <a:pt x="1159" y="3232"/>
                    <a:pt x="1253" y="3217"/>
                    <a:pt x="1353" y="3182"/>
                  </a:cubicBezTo>
                  <a:lnTo>
                    <a:pt x="1311" y="3182"/>
                  </a:lnTo>
                  <a:cubicBezTo>
                    <a:pt x="2928" y="2685"/>
                    <a:pt x="4670" y="2312"/>
                    <a:pt x="6328" y="1938"/>
                  </a:cubicBezTo>
                  <a:cubicBezTo>
                    <a:pt x="6790" y="1841"/>
                    <a:pt x="7251" y="1801"/>
                    <a:pt x="7712" y="1801"/>
                  </a:cubicBezTo>
                  <a:cubicBezTo>
                    <a:pt x="8039" y="1801"/>
                    <a:pt x="8365" y="1821"/>
                    <a:pt x="8691" y="1855"/>
                  </a:cubicBezTo>
                  <a:cubicBezTo>
                    <a:pt x="9065" y="1897"/>
                    <a:pt x="9438" y="1980"/>
                    <a:pt x="9811" y="2104"/>
                  </a:cubicBezTo>
                  <a:cubicBezTo>
                    <a:pt x="10018" y="2146"/>
                    <a:pt x="10184" y="2187"/>
                    <a:pt x="10391" y="2270"/>
                  </a:cubicBezTo>
                  <a:cubicBezTo>
                    <a:pt x="10557" y="2353"/>
                    <a:pt x="10723" y="2436"/>
                    <a:pt x="10930" y="2519"/>
                  </a:cubicBezTo>
                  <a:cubicBezTo>
                    <a:pt x="14206" y="3887"/>
                    <a:pt x="17440" y="5255"/>
                    <a:pt x="20715" y="6582"/>
                  </a:cubicBezTo>
                  <a:cubicBezTo>
                    <a:pt x="23908" y="7826"/>
                    <a:pt x="27059" y="9153"/>
                    <a:pt x="30418" y="10231"/>
                  </a:cubicBezTo>
                  <a:cubicBezTo>
                    <a:pt x="31040" y="11060"/>
                    <a:pt x="31703" y="11848"/>
                    <a:pt x="32449" y="12594"/>
                  </a:cubicBezTo>
                  <a:cubicBezTo>
                    <a:pt x="32822" y="13009"/>
                    <a:pt x="33237" y="13423"/>
                    <a:pt x="33693" y="13838"/>
                  </a:cubicBezTo>
                  <a:cubicBezTo>
                    <a:pt x="34149" y="14294"/>
                    <a:pt x="34647" y="14667"/>
                    <a:pt x="35227" y="14958"/>
                  </a:cubicBezTo>
                  <a:cubicBezTo>
                    <a:pt x="35808" y="15248"/>
                    <a:pt x="36471" y="15414"/>
                    <a:pt x="37093" y="15497"/>
                  </a:cubicBezTo>
                  <a:cubicBezTo>
                    <a:pt x="37715" y="15579"/>
                    <a:pt x="38295" y="15621"/>
                    <a:pt x="38834" y="15662"/>
                  </a:cubicBezTo>
                  <a:cubicBezTo>
                    <a:pt x="39415" y="15683"/>
                    <a:pt x="39985" y="15693"/>
                    <a:pt x="40550" y="15693"/>
                  </a:cubicBezTo>
                  <a:cubicBezTo>
                    <a:pt x="41115" y="15693"/>
                    <a:pt x="41675" y="15683"/>
                    <a:pt x="42234" y="15662"/>
                  </a:cubicBezTo>
                  <a:cubicBezTo>
                    <a:pt x="43340" y="15621"/>
                    <a:pt x="43313" y="14003"/>
                    <a:pt x="42234" y="14003"/>
                  </a:cubicBezTo>
                  <a:cubicBezTo>
                    <a:pt x="42220" y="14003"/>
                    <a:pt x="42207" y="14003"/>
                    <a:pt x="42193" y="14004"/>
                  </a:cubicBezTo>
                  <a:lnTo>
                    <a:pt x="42151" y="14045"/>
                  </a:lnTo>
                  <a:cubicBezTo>
                    <a:pt x="41115" y="14045"/>
                    <a:pt x="40037" y="14004"/>
                    <a:pt x="38959" y="13880"/>
                  </a:cubicBezTo>
                  <a:cubicBezTo>
                    <a:pt x="38461" y="13838"/>
                    <a:pt x="37922" y="13755"/>
                    <a:pt x="37425" y="13672"/>
                  </a:cubicBezTo>
                  <a:cubicBezTo>
                    <a:pt x="36969" y="13589"/>
                    <a:pt x="36554" y="13465"/>
                    <a:pt x="36139" y="13258"/>
                  </a:cubicBezTo>
                  <a:cubicBezTo>
                    <a:pt x="35766" y="12967"/>
                    <a:pt x="35435" y="12677"/>
                    <a:pt x="35103" y="12345"/>
                  </a:cubicBezTo>
                  <a:cubicBezTo>
                    <a:pt x="34771" y="12014"/>
                    <a:pt x="34398" y="11599"/>
                    <a:pt x="34066" y="11184"/>
                  </a:cubicBezTo>
                  <a:cubicBezTo>
                    <a:pt x="33942" y="11060"/>
                    <a:pt x="33859" y="10894"/>
                    <a:pt x="33735" y="10770"/>
                  </a:cubicBezTo>
                  <a:cubicBezTo>
                    <a:pt x="34688" y="10645"/>
                    <a:pt x="35600" y="10438"/>
                    <a:pt x="36513" y="10189"/>
                  </a:cubicBezTo>
                  <a:cubicBezTo>
                    <a:pt x="38254" y="9650"/>
                    <a:pt x="39954" y="8946"/>
                    <a:pt x="41571" y="8116"/>
                  </a:cubicBezTo>
                  <a:cubicBezTo>
                    <a:pt x="42711" y="7528"/>
                    <a:pt x="42155" y="5961"/>
                    <a:pt x="41060" y="5961"/>
                  </a:cubicBezTo>
                  <a:cubicBezTo>
                    <a:pt x="40921" y="5961"/>
                    <a:pt x="40772" y="5987"/>
                    <a:pt x="40617" y="6043"/>
                  </a:cubicBezTo>
                  <a:cubicBezTo>
                    <a:pt x="39042" y="6707"/>
                    <a:pt x="37425" y="7246"/>
                    <a:pt x="35808" y="7743"/>
                  </a:cubicBezTo>
                  <a:cubicBezTo>
                    <a:pt x="35061" y="7992"/>
                    <a:pt x="34274" y="8158"/>
                    <a:pt x="33486" y="8282"/>
                  </a:cubicBezTo>
                  <a:lnTo>
                    <a:pt x="32698" y="8282"/>
                  </a:lnTo>
                  <a:lnTo>
                    <a:pt x="32491" y="8241"/>
                  </a:lnTo>
                  <a:cubicBezTo>
                    <a:pt x="32325" y="8199"/>
                    <a:pt x="32159" y="8158"/>
                    <a:pt x="31993" y="8116"/>
                  </a:cubicBezTo>
                  <a:cubicBezTo>
                    <a:pt x="31786" y="8075"/>
                    <a:pt x="31579" y="8033"/>
                    <a:pt x="31371" y="7950"/>
                  </a:cubicBezTo>
                  <a:cubicBezTo>
                    <a:pt x="28096" y="6997"/>
                    <a:pt x="24779" y="5753"/>
                    <a:pt x="21545" y="4551"/>
                  </a:cubicBezTo>
                  <a:cubicBezTo>
                    <a:pt x="18269" y="3348"/>
                    <a:pt x="14994" y="2063"/>
                    <a:pt x="11718" y="736"/>
                  </a:cubicBezTo>
                  <a:lnTo>
                    <a:pt x="11055" y="487"/>
                  </a:lnTo>
                  <a:cubicBezTo>
                    <a:pt x="10847" y="446"/>
                    <a:pt x="10599" y="363"/>
                    <a:pt x="10350" y="280"/>
                  </a:cubicBezTo>
                  <a:cubicBezTo>
                    <a:pt x="9894" y="156"/>
                    <a:pt x="9396" y="73"/>
                    <a:pt x="8899" y="31"/>
                  </a:cubicBezTo>
                  <a:cubicBezTo>
                    <a:pt x="8660" y="10"/>
                    <a:pt x="8419" y="0"/>
                    <a:pt x="8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28"/>
            <p:cNvSpPr/>
            <p:nvPr/>
          </p:nvSpPr>
          <p:spPr>
            <a:xfrm>
              <a:off x="2961050" y="1506875"/>
              <a:ext cx="335850" cy="485500"/>
            </a:xfrm>
            <a:custGeom>
              <a:avLst/>
              <a:gdLst/>
              <a:ahLst/>
              <a:cxnLst/>
              <a:rect l="l" t="t" r="r" b="b"/>
              <a:pathLst>
                <a:path w="13434" h="19420" extrusionOk="0">
                  <a:moveTo>
                    <a:pt x="11363" y="1"/>
                  </a:moveTo>
                  <a:cubicBezTo>
                    <a:pt x="10627" y="1"/>
                    <a:pt x="9887" y="437"/>
                    <a:pt x="9329" y="1783"/>
                  </a:cubicBezTo>
                  <a:cubicBezTo>
                    <a:pt x="6675" y="6302"/>
                    <a:pt x="0" y="12024"/>
                    <a:pt x="1866" y="13475"/>
                  </a:cubicBezTo>
                  <a:cubicBezTo>
                    <a:pt x="2424" y="13909"/>
                    <a:pt x="2971" y="14061"/>
                    <a:pt x="3464" y="14061"/>
                  </a:cubicBezTo>
                  <a:cubicBezTo>
                    <a:pt x="4618" y="14061"/>
                    <a:pt x="5473" y="13226"/>
                    <a:pt x="5473" y="13226"/>
                  </a:cubicBezTo>
                  <a:lnTo>
                    <a:pt x="5473" y="13226"/>
                  </a:lnTo>
                  <a:cubicBezTo>
                    <a:pt x="5473" y="13227"/>
                    <a:pt x="2322" y="18409"/>
                    <a:pt x="4893" y="19321"/>
                  </a:cubicBezTo>
                  <a:cubicBezTo>
                    <a:pt x="5085" y="19388"/>
                    <a:pt x="5270" y="19420"/>
                    <a:pt x="5446" y="19420"/>
                  </a:cubicBezTo>
                  <a:cubicBezTo>
                    <a:pt x="7652" y="19420"/>
                    <a:pt x="8541" y="14512"/>
                    <a:pt x="8541" y="14512"/>
                  </a:cubicBezTo>
                  <a:cubicBezTo>
                    <a:pt x="8541" y="14512"/>
                    <a:pt x="9079" y="16606"/>
                    <a:pt x="9980" y="16606"/>
                  </a:cubicBezTo>
                  <a:cubicBezTo>
                    <a:pt x="10427" y="16606"/>
                    <a:pt x="10963" y="16092"/>
                    <a:pt x="11568" y="14553"/>
                  </a:cubicBezTo>
                  <a:cubicBezTo>
                    <a:pt x="13434" y="9951"/>
                    <a:pt x="13019" y="2156"/>
                    <a:pt x="13019" y="2156"/>
                  </a:cubicBezTo>
                  <a:cubicBezTo>
                    <a:pt x="13019" y="2156"/>
                    <a:pt x="12812" y="373"/>
                    <a:pt x="11941" y="83"/>
                  </a:cubicBezTo>
                  <a:cubicBezTo>
                    <a:pt x="11751" y="31"/>
                    <a:pt x="11557" y="1"/>
                    <a:pt x="11363" y="1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28"/>
            <p:cNvSpPr/>
            <p:nvPr/>
          </p:nvSpPr>
          <p:spPr>
            <a:xfrm>
              <a:off x="2992125" y="1778425"/>
              <a:ext cx="277825" cy="212925"/>
            </a:xfrm>
            <a:custGeom>
              <a:avLst/>
              <a:gdLst/>
              <a:ahLst/>
              <a:cxnLst/>
              <a:rect l="l" t="t" r="r" b="b"/>
              <a:pathLst>
                <a:path w="11113" h="8517" extrusionOk="0">
                  <a:moveTo>
                    <a:pt x="11113" y="996"/>
                  </a:moveTo>
                  <a:cubicBezTo>
                    <a:pt x="11111" y="1005"/>
                    <a:pt x="11109" y="1014"/>
                    <a:pt x="11107" y="1023"/>
                  </a:cubicBezTo>
                  <a:lnTo>
                    <a:pt x="11107" y="1023"/>
                  </a:lnTo>
                  <a:cubicBezTo>
                    <a:pt x="11109" y="1012"/>
                    <a:pt x="11111" y="1003"/>
                    <a:pt x="11113" y="996"/>
                  </a:cubicBezTo>
                  <a:close/>
                  <a:moveTo>
                    <a:pt x="1079" y="1"/>
                  </a:moveTo>
                  <a:lnTo>
                    <a:pt x="1079" y="1"/>
                  </a:lnTo>
                  <a:cubicBezTo>
                    <a:pt x="291" y="1203"/>
                    <a:pt x="1" y="2115"/>
                    <a:pt x="623" y="2572"/>
                  </a:cubicBezTo>
                  <a:cubicBezTo>
                    <a:pt x="1178" y="3013"/>
                    <a:pt x="1729" y="3167"/>
                    <a:pt x="2228" y="3167"/>
                  </a:cubicBezTo>
                  <a:cubicBezTo>
                    <a:pt x="3367" y="3167"/>
                    <a:pt x="4230" y="2364"/>
                    <a:pt x="4230" y="2364"/>
                  </a:cubicBezTo>
                  <a:lnTo>
                    <a:pt x="4230" y="2364"/>
                  </a:lnTo>
                  <a:cubicBezTo>
                    <a:pt x="4230" y="2365"/>
                    <a:pt x="1038" y="7547"/>
                    <a:pt x="3650" y="8418"/>
                  </a:cubicBezTo>
                  <a:cubicBezTo>
                    <a:pt x="3839" y="8485"/>
                    <a:pt x="4021" y="8516"/>
                    <a:pt x="4194" y="8516"/>
                  </a:cubicBezTo>
                  <a:cubicBezTo>
                    <a:pt x="6368" y="8516"/>
                    <a:pt x="7257" y="3608"/>
                    <a:pt x="7257" y="3608"/>
                  </a:cubicBezTo>
                  <a:cubicBezTo>
                    <a:pt x="7257" y="3608"/>
                    <a:pt x="7813" y="5703"/>
                    <a:pt x="8727" y="5703"/>
                  </a:cubicBezTo>
                  <a:cubicBezTo>
                    <a:pt x="9180" y="5703"/>
                    <a:pt x="9720" y="5188"/>
                    <a:pt x="10325" y="3650"/>
                  </a:cubicBezTo>
                  <a:cubicBezTo>
                    <a:pt x="10653" y="2828"/>
                    <a:pt x="10900" y="1926"/>
                    <a:pt x="11107" y="1023"/>
                  </a:cubicBezTo>
                  <a:lnTo>
                    <a:pt x="11107" y="1023"/>
                  </a:lnTo>
                  <a:cubicBezTo>
                    <a:pt x="11029" y="1340"/>
                    <a:pt x="10393" y="3323"/>
                    <a:pt x="8958" y="3323"/>
                  </a:cubicBezTo>
                  <a:cubicBezTo>
                    <a:pt x="8917" y="3323"/>
                    <a:pt x="8875" y="3321"/>
                    <a:pt x="8832" y="3318"/>
                  </a:cubicBezTo>
                  <a:cubicBezTo>
                    <a:pt x="7257" y="3193"/>
                    <a:pt x="7298" y="872"/>
                    <a:pt x="7298" y="872"/>
                  </a:cubicBezTo>
                  <a:lnTo>
                    <a:pt x="7298" y="872"/>
                  </a:lnTo>
                  <a:cubicBezTo>
                    <a:pt x="7174" y="1369"/>
                    <a:pt x="7049" y="1825"/>
                    <a:pt x="6842" y="2240"/>
                  </a:cubicBezTo>
                  <a:cubicBezTo>
                    <a:pt x="6646" y="2828"/>
                    <a:pt x="6413" y="3490"/>
                    <a:pt x="5687" y="3490"/>
                  </a:cubicBezTo>
                  <a:cubicBezTo>
                    <a:pt x="5645" y="3490"/>
                    <a:pt x="5602" y="3488"/>
                    <a:pt x="5557" y="3484"/>
                  </a:cubicBezTo>
                  <a:cubicBezTo>
                    <a:pt x="4686" y="3442"/>
                    <a:pt x="4728" y="2613"/>
                    <a:pt x="4769" y="1950"/>
                  </a:cubicBezTo>
                  <a:cubicBezTo>
                    <a:pt x="4728" y="1535"/>
                    <a:pt x="4728" y="1162"/>
                    <a:pt x="4769" y="789"/>
                  </a:cubicBezTo>
                  <a:lnTo>
                    <a:pt x="4769" y="789"/>
                  </a:lnTo>
                  <a:cubicBezTo>
                    <a:pt x="3612" y="1540"/>
                    <a:pt x="2814" y="1812"/>
                    <a:pt x="2264" y="1812"/>
                  </a:cubicBezTo>
                  <a:cubicBezTo>
                    <a:pt x="842" y="1812"/>
                    <a:pt x="1079" y="1"/>
                    <a:pt x="1079" y="1"/>
                  </a:cubicBezTo>
                  <a:close/>
                </a:path>
              </a:pathLst>
            </a:custGeom>
            <a:solidFill>
              <a:srgbClr val="F0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28"/>
            <p:cNvSpPr/>
            <p:nvPr/>
          </p:nvSpPr>
          <p:spPr>
            <a:xfrm>
              <a:off x="3083350" y="1066775"/>
              <a:ext cx="288200" cy="533625"/>
            </a:xfrm>
            <a:custGeom>
              <a:avLst/>
              <a:gdLst/>
              <a:ahLst/>
              <a:cxnLst/>
              <a:rect l="l" t="t" r="r" b="b"/>
              <a:pathLst>
                <a:path w="11528" h="21345" extrusionOk="0">
                  <a:moveTo>
                    <a:pt x="6010" y="0"/>
                  </a:moveTo>
                  <a:cubicBezTo>
                    <a:pt x="4146" y="0"/>
                    <a:pt x="2717" y="1027"/>
                    <a:pt x="1742" y="3009"/>
                  </a:cubicBezTo>
                  <a:cubicBezTo>
                    <a:pt x="1" y="6616"/>
                    <a:pt x="1369" y="9975"/>
                    <a:pt x="1576" y="13665"/>
                  </a:cubicBezTo>
                  <a:cubicBezTo>
                    <a:pt x="1783" y="18392"/>
                    <a:pt x="622" y="20216"/>
                    <a:pt x="830" y="20921"/>
                  </a:cubicBezTo>
                  <a:cubicBezTo>
                    <a:pt x="915" y="21209"/>
                    <a:pt x="1180" y="21345"/>
                    <a:pt x="1509" y="21345"/>
                  </a:cubicBezTo>
                  <a:cubicBezTo>
                    <a:pt x="1985" y="21345"/>
                    <a:pt x="2594" y="21062"/>
                    <a:pt x="2986" y="20548"/>
                  </a:cubicBezTo>
                  <a:cubicBezTo>
                    <a:pt x="5225" y="17977"/>
                    <a:pt x="7173" y="15075"/>
                    <a:pt x="8708" y="12006"/>
                  </a:cubicBezTo>
                  <a:cubicBezTo>
                    <a:pt x="9869" y="9519"/>
                    <a:pt x="11527" y="5538"/>
                    <a:pt x="10242" y="2802"/>
                  </a:cubicBezTo>
                  <a:cubicBezTo>
                    <a:pt x="9786" y="1890"/>
                    <a:pt x="9247" y="729"/>
                    <a:pt x="7920" y="314"/>
                  </a:cubicBezTo>
                  <a:cubicBezTo>
                    <a:pt x="7240" y="104"/>
                    <a:pt x="6603" y="0"/>
                    <a:pt x="6010" y="0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28"/>
            <p:cNvSpPr/>
            <p:nvPr/>
          </p:nvSpPr>
          <p:spPr>
            <a:xfrm>
              <a:off x="3342500" y="1488300"/>
              <a:ext cx="146175" cy="116925"/>
            </a:xfrm>
            <a:custGeom>
              <a:avLst/>
              <a:gdLst/>
              <a:ahLst/>
              <a:cxnLst/>
              <a:rect l="l" t="t" r="r" b="b"/>
              <a:pathLst>
                <a:path w="5847" h="4677" extrusionOk="0">
                  <a:moveTo>
                    <a:pt x="2811" y="0"/>
                  </a:moveTo>
                  <a:cubicBezTo>
                    <a:pt x="1877" y="0"/>
                    <a:pt x="948" y="467"/>
                    <a:pt x="415" y="1406"/>
                  </a:cubicBezTo>
                  <a:cubicBezTo>
                    <a:pt x="0" y="2111"/>
                    <a:pt x="0" y="3065"/>
                    <a:pt x="456" y="3769"/>
                  </a:cubicBezTo>
                  <a:cubicBezTo>
                    <a:pt x="746" y="4101"/>
                    <a:pt x="1078" y="4391"/>
                    <a:pt x="1451" y="4557"/>
                  </a:cubicBezTo>
                  <a:cubicBezTo>
                    <a:pt x="1588" y="4636"/>
                    <a:pt x="1735" y="4677"/>
                    <a:pt x="1881" y="4677"/>
                  </a:cubicBezTo>
                  <a:cubicBezTo>
                    <a:pt x="2045" y="4677"/>
                    <a:pt x="2210" y="4625"/>
                    <a:pt x="2363" y="4516"/>
                  </a:cubicBezTo>
                  <a:cubicBezTo>
                    <a:pt x="2488" y="4433"/>
                    <a:pt x="2322" y="4226"/>
                    <a:pt x="2239" y="4143"/>
                  </a:cubicBezTo>
                  <a:cubicBezTo>
                    <a:pt x="1907" y="3811"/>
                    <a:pt x="1990" y="2982"/>
                    <a:pt x="2032" y="2567"/>
                  </a:cubicBezTo>
                  <a:cubicBezTo>
                    <a:pt x="2080" y="2008"/>
                    <a:pt x="2499" y="1862"/>
                    <a:pt x="2913" y="1862"/>
                  </a:cubicBezTo>
                  <a:cubicBezTo>
                    <a:pt x="3205" y="1862"/>
                    <a:pt x="3494" y="1935"/>
                    <a:pt x="3649" y="1987"/>
                  </a:cubicBezTo>
                  <a:cubicBezTo>
                    <a:pt x="4945" y="2570"/>
                    <a:pt x="5507" y="2951"/>
                    <a:pt x="5730" y="2951"/>
                  </a:cubicBezTo>
                  <a:cubicBezTo>
                    <a:pt x="5792" y="2951"/>
                    <a:pt x="5828" y="2921"/>
                    <a:pt x="5846" y="2857"/>
                  </a:cubicBezTo>
                  <a:cubicBezTo>
                    <a:pt x="5680" y="2277"/>
                    <a:pt x="5432" y="1738"/>
                    <a:pt x="5141" y="1240"/>
                  </a:cubicBezTo>
                  <a:cubicBezTo>
                    <a:pt x="4578" y="415"/>
                    <a:pt x="3692" y="0"/>
                    <a:pt x="2811" y="0"/>
                  </a:cubicBez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28"/>
            <p:cNvSpPr/>
            <p:nvPr/>
          </p:nvSpPr>
          <p:spPr>
            <a:xfrm>
              <a:off x="3082325" y="807725"/>
              <a:ext cx="473725" cy="812300"/>
            </a:xfrm>
            <a:custGeom>
              <a:avLst/>
              <a:gdLst/>
              <a:ahLst/>
              <a:cxnLst/>
              <a:rect l="l" t="t" r="r" b="b"/>
              <a:pathLst>
                <a:path w="18949" h="32492" extrusionOk="0">
                  <a:moveTo>
                    <a:pt x="12699" y="1"/>
                  </a:moveTo>
                  <a:cubicBezTo>
                    <a:pt x="12459" y="1"/>
                    <a:pt x="12219" y="21"/>
                    <a:pt x="11983" y="62"/>
                  </a:cubicBezTo>
                  <a:cubicBezTo>
                    <a:pt x="10117" y="352"/>
                    <a:pt x="7339" y="1347"/>
                    <a:pt x="6510" y="4788"/>
                  </a:cubicBezTo>
                  <a:cubicBezTo>
                    <a:pt x="5888" y="6986"/>
                    <a:pt x="7297" y="10344"/>
                    <a:pt x="7297" y="10344"/>
                  </a:cubicBezTo>
                  <a:cubicBezTo>
                    <a:pt x="7007" y="10593"/>
                    <a:pt x="4685" y="11215"/>
                    <a:pt x="3898" y="12583"/>
                  </a:cubicBezTo>
                  <a:cubicBezTo>
                    <a:pt x="0" y="19051"/>
                    <a:pt x="2405" y="25934"/>
                    <a:pt x="5473" y="31075"/>
                  </a:cubicBezTo>
                  <a:cubicBezTo>
                    <a:pt x="5722" y="31614"/>
                    <a:pt x="6136" y="32071"/>
                    <a:pt x="6675" y="32361"/>
                  </a:cubicBezTo>
                  <a:cubicBezTo>
                    <a:pt x="6875" y="32452"/>
                    <a:pt x="7077" y="32492"/>
                    <a:pt x="7279" y="32492"/>
                  </a:cubicBezTo>
                  <a:cubicBezTo>
                    <a:pt x="8087" y="32492"/>
                    <a:pt x="8890" y="31855"/>
                    <a:pt x="9453" y="31324"/>
                  </a:cubicBezTo>
                  <a:cubicBezTo>
                    <a:pt x="11361" y="29500"/>
                    <a:pt x="12563" y="27178"/>
                    <a:pt x="14180" y="25105"/>
                  </a:cubicBezTo>
                  <a:cubicBezTo>
                    <a:pt x="15756" y="23032"/>
                    <a:pt x="17331" y="21083"/>
                    <a:pt x="18119" y="18637"/>
                  </a:cubicBezTo>
                  <a:cubicBezTo>
                    <a:pt x="18700" y="16895"/>
                    <a:pt x="18948" y="14739"/>
                    <a:pt x="17995" y="13122"/>
                  </a:cubicBezTo>
                  <a:cubicBezTo>
                    <a:pt x="17248" y="11878"/>
                    <a:pt x="16295" y="10800"/>
                    <a:pt x="15134" y="9930"/>
                  </a:cubicBezTo>
                  <a:cubicBezTo>
                    <a:pt x="15134" y="9930"/>
                    <a:pt x="17497" y="9142"/>
                    <a:pt x="17497" y="4540"/>
                  </a:cubicBezTo>
                  <a:cubicBezTo>
                    <a:pt x="17373" y="3088"/>
                    <a:pt x="16626" y="1762"/>
                    <a:pt x="15465" y="932"/>
                  </a:cubicBezTo>
                  <a:cubicBezTo>
                    <a:pt x="14666" y="333"/>
                    <a:pt x="13680" y="1"/>
                    <a:pt x="12699" y="1"/>
                  </a:cubicBezTo>
                  <a:close/>
                </a:path>
              </a:pathLst>
            </a:custGeom>
            <a:solidFill>
              <a:srgbClr val="2D3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28"/>
            <p:cNvSpPr/>
            <p:nvPr/>
          </p:nvSpPr>
          <p:spPr>
            <a:xfrm>
              <a:off x="3259575" y="808225"/>
              <a:ext cx="296475" cy="668600"/>
            </a:xfrm>
            <a:custGeom>
              <a:avLst/>
              <a:gdLst/>
              <a:ahLst/>
              <a:cxnLst/>
              <a:rect l="l" t="t" r="r" b="b"/>
              <a:pathLst>
                <a:path w="11859" h="26744" extrusionOk="0">
                  <a:moveTo>
                    <a:pt x="5763" y="0"/>
                  </a:moveTo>
                  <a:cubicBezTo>
                    <a:pt x="5722" y="0"/>
                    <a:pt x="0" y="3110"/>
                    <a:pt x="2156" y="8085"/>
                  </a:cubicBezTo>
                  <a:cubicBezTo>
                    <a:pt x="3193" y="10449"/>
                    <a:pt x="8790" y="11485"/>
                    <a:pt x="9163" y="14512"/>
                  </a:cubicBezTo>
                  <a:cubicBezTo>
                    <a:pt x="9495" y="17539"/>
                    <a:pt x="10075" y="18990"/>
                    <a:pt x="5805" y="26743"/>
                  </a:cubicBezTo>
                  <a:cubicBezTo>
                    <a:pt x="7754" y="24173"/>
                    <a:pt x="10034" y="21726"/>
                    <a:pt x="11029" y="18617"/>
                  </a:cubicBezTo>
                  <a:cubicBezTo>
                    <a:pt x="11610" y="16917"/>
                    <a:pt x="11858" y="14761"/>
                    <a:pt x="10905" y="13144"/>
                  </a:cubicBezTo>
                  <a:cubicBezTo>
                    <a:pt x="10158" y="11900"/>
                    <a:pt x="9205" y="10780"/>
                    <a:pt x="8044" y="9910"/>
                  </a:cubicBezTo>
                  <a:cubicBezTo>
                    <a:pt x="8044" y="9910"/>
                    <a:pt x="10407" y="9122"/>
                    <a:pt x="10407" y="4520"/>
                  </a:cubicBezTo>
                  <a:cubicBezTo>
                    <a:pt x="10283" y="3068"/>
                    <a:pt x="9536" y="1742"/>
                    <a:pt x="8375" y="912"/>
                  </a:cubicBezTo>
                  <a:cubicBezTo>
                    <a:pt x="7588" y="332"/>
                    <a:pt x="6676" y="0"/>
                    <a:pt x="5763" y="0"/>
                  </a:cubicBezTo>
                  <a:close/>
                </a:path>
              </a:pathLst>
            </a:custGeom>
            <a:solidFill>
              <a:srgbClr val="F0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28"/>
            <p:cNvSpPr/>
            <p:nvPr/>
          </p:nvSpPr>
          <p:spPr>
            <a:xfrm>
              <a:off x="3301025" y="853825"/>
              <a:ext cx="80875" cy="80875"/>
            </a:xfrm>
            <a:custGeom>
              <a:avLst/>
              <a:gdLst/>
              <a:ahLst/>
              <a:cxnLst/>
              <a:rect l="l" t="t" r="r" b="b"/>
              <a:pathLst>
                <a:path w="3235" h="3235" extrusionOk="0">
                  <a:moveTo>
                    <a:pt x="1618" y="1"/>
                  </a:moveTo>
                  <a:cubicBezTo>
                    <a:pt x="705" y="1"/>
                    <a:pt x="1" y="747"/>
                    <a:pt x="1" y="1618"/>
                  </a:cubicBezTo>
                  <a:cubicBezTo>
                    <a:pt x="1" y="2530"/>
                    <a:pt x="705" y="3235"/>
                    <a:pt x="1618" y="3235"/>
                  </a:cubicBezTo>
                  <a:cubicBezTo>
                    <a:pt x="2488" y="3235"/>
                    <a:pt x="3235" y="2530"/>
                    <a:pt x="3235" y="1618"/>
                  </a:cubicBezTo>
                  <a:cubicBezTo>
                    <a:pt x="3235" y="747"/>
                    <a:pt x="2488" y="1"/>
                    <a:pt x="16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28"/>
            <p:cNvSpPr/>
            <p:nvPr/>
          </p:nvSpPr>
          <p:spPr>
            <a:xfrm>
              <a:off x="3341450" y="862125"/>
              <a:ext cx="28025" cy="28000"/>
            </a:xfrm>
            <a:custGeom>
              <a:avLst/>
              <a:gdLst/>
              <a:ahLst/>
              <a:cxnLst/>
              <a:rect l="l" t="t" r="r" b="b"/>
              <a:pathLst>
                <a:path w="1121" h="1120" extrusionOk="0">
                  <a:moveTo>
                    <a:pt x="540" y="0"/>
                  </a:moveTo>
                  <a:cubicBezTo>
                    <a:pt x="249" y="0"/>
                    <a:pt x="1" y="249"/>
                    <a:pt x="1" y="539"/>
                  </a:cubicBezTo>
                  <a:cubicBezTo>
                    <a:pt x="1" y="871"/>
                    <a:pt x="249" y="1120"/>
                    <a:pt x="540" y="1120"/>
                  </a:cubicBezTo>
                  <a:cubicBezTo>
                    <a:pt x="871" y="1120"/>
                    <a:pt x="1120" y="871"/>
                    <a:pt x="1120" y="539"/>
                  </a:cubicBezTo>
                  <a:cubicBezTo>
                    <a:pt x="1120" y="249"/>
                    <a:pt x="871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28"/>
            <p:cNvSpPr/>
            <p:nvPr/>
          </p:nvSpPr>
          <p:spPr>
            <a:xfrm>
              <a:off x="3362175" y="800625"/>
              <a:ext cx="544225" cy="286450"/>
            </a:xfrm>
            <a:custGeom>
              <a:avLst/>
              <a:gdLst/>
              <a:ahLst/>
              <a:cxnLst/>
              <a:rect l="l" t="t" r="r" b="b"/>
              <a:pathLst>
                <a:path w="21769" h="11458" extrusionOk="0">
                  <a:moveTo>
                    <a:pt x="6168" y="1"/>
                  </a:moveTo>
                  <a:cubicBezTo>
                    <a:pt x="3550" y="1"/>
                    <a:pt x="1659" y="304"/>
                    <a:pt x="1659" y="304"/>
                  </a:cubicBezTo>
                  <a:cubicBezTo>
                    <a:pt x="1" y="5197"/>
                    <a:pt x="3152" y="9136"/>
                    <a:pt x="3940" y="10214"/>
                  </a:cubicBezTo>
                  <a:cubicBezTo>
                    <a:pt x="5955" y="9988"/>
                    <a:pt x="7823" y="9897"/>
                    <a:pt x="9525" y="9897"/>
                  </a:cubicBezTo>
                  <a:cubicBezTo>
                    <a:pt x="16576" y="9897"/>
                    <a:pt x="20773" y="11458"/>
                    <a:pt x="20773" y="11458"/>
                  </a:cubicBezTo>
                  <a:cubicBezTo>
                    <a:pt x="21768" y="8099"/>
                    <a:pt x="19654" y="3041"/>
                    <a:pt x="14015" y="1133"/>
                  </a:cubicBezTo>
                  <a:cubicBezTo>
                    <a:pt x="11368" y="238"/>
                    <a:pt x="8484" y="1"/>
                    <a:pt x="6168" y="1"/>
                  </a:cubicBezTo>
                  <a:close/>
                </a:path>
              </a:pathLst>
            </a:custGeom>
            <a:solidFill>
              <a:srgbClr val="FE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28"/>
            <p:cNvSpPr/>
            <p:nvPr/>
          </p:nvSpPr>
          <p:spPr>
            <a:xfrm>
              <a:off x="3658650" y="837250"/>
              <a:ext cx="246725" cy="249825"/>
            </a:xfrm>
            <a:custGeom>
              <a:avLst/>
              <a:gdLst/>
              <a:ahLst/>
              <a:cxnLst/>
              <a:rect l="l" t="t" r="r" b="b"/>
              <a:pathLst>
                <a:path w="9869" h="9993" extrusionOk="0">
                  <a:moveTo>
                    <a:pt x="2944" y="0"/>
                  </a:moveTo>
                  <a:cubicBezTo>
                    <a:pt x="1907" y="1203"/>
                    <a:pt x="0" y="4063"/>
                    <a:pt x="2529" y="6261"/>
                  </a:cubicBezTo>
                  <a:cubicBezTo>
                    <a:pt x="1990" y="6966"/>
                    <a:pt x="1907" y="7919"/>
                    <a:pt x="2363" y="8666"/>
                  </a:cubicBezTo>
                  <a:cubicBezTo>
                    <a:pt x="4561" y="8873"/>
                    <a:pt x="6800" y="9329"/>
                    <a:pt x="8914" y="9993"/>
                  </a:cubicBezTo>
                  <a:cubicBezTo>
                    <a:pt x="9868" y="6800"/>
                    <a:pt x="8002" y="2073"/>
                    <a:pt x="2944" y="0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28"/>
            <p:cNvSpPr/>
            <p:nvPr/>
          </p:nvSpPr>
          <p:spPr>
            <a:xfrm>
              <a:off x="3228475" y="1087400"/>
              <a:ext cx="329650" cy="568050"/>
            </a:xfrm>
            <a:custGeom>
              <a:avLst/>
              <a:gdLst/>
              <a:ahLst/>
              <a:cxnLst/>
              <a:rect l="l" t="t" r="r" b="b"/>
              <a:pathLst>
                <a:path w="13186" h="22722" extrusionOk="0">
                  <a:moveTo>
                    <a:pt x="7000" y="1"/>
                  </a:moveTo>
                  <a:cubicBezTo>
                    <a:pt x="5154" y="1"/>
                    <a:pt x="3663" y="982"/>
                    <a:pt x="2571" y="2930"/>
                  </a:cubicBezTo>
                  <a:cubicBezTo>
                    <a:pt x="415" y="6703"/>
                    <a:pt x="1617" y="10435"/>
                    <a:pt x="1534" y="14457"/>
                  </a:cubicBezTo>
                  <a:cubicBezTo>
                    <a:pt x="1451" y="19515"/>
                    <a:pt x="0" y="21423"/>
                    <a:pt x="166" y="22210"/>
                  </a:cubicBezTo>
                  <a:cubicBezTo>
                    <a:pt x="258" y="22559"/>
                    <a:pt x="577" y="22721"/>
                    <a:pt x="977" y="22721"/>
                  </a:cubicBezTo>
                  <a:cubicBezTo>
                    <a:pt x="1480" y="22721"/>
                    <a:pt x="2109" y="22465"/>
                    <a:pt x="2571" y="22003"/>
                  </a:cubicBezTo>
                  <a:cubicBezTo>
                    <a:pt x="5142" y="19266"/>
                    <a:pt x="7546" y="16447"/>
                    <a:pt x="9371" y="13172"/>
                  </a:cubicBezTo>
                  <a:cubicBezTo>
                    <a:pt x="10863" y="10559"/>
                    <a:pt x="13185" y="6081"/>
                    <a:pt x="12024" y="2972"/>
                  </a:cubicBezTo>
                  <a:cubicBezTo>
                    <a:pt x="11983" y="2765"/>
                    <a:pt x="11858" y="2557"/>
                    <a:pt x="11775" y="2350"/>
                  </a:cubicBezTo>
                  <a:cubicBezTo>
                    <a:pt x="11195" y="1479"/>
                    <a:pt x="10366" y="816"/>
                    <a:pt x="9412" y="484"/>
                  </a:cubicBezTo>
                  <a:cubicBezTo>
                    <a:pt x="8552" y="162"/>
                    <a:pt x="7747" y="1"/>
                    <a:pt x="7000" y="1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28"/>
            <p:cNvSpPr/>
            <p:nvPr/>
          </p:nvSpPr>
          <p:spPr>
            <a:xfrm>
              <a:off x="3229500" y="1328575"/>
              <a:ext cx="277825" cy="327800"/>
            </a:xfrm>
            <a:custGeom>
              <a:avLst/>
              <a:gdLst/>
              <a:ahLst/>
              <a:cxnLst/>
              <a:rect l="l" t="t" r="r" b="b"/>
              <a:pathLst>
                <a:path w="11113" h="13112" extrusionOk="0">
                  <a:moveTo>
                    <a:pt x="11113" y="0"/>
                  </a:moveTo>
                  <a:lnTo>
                    <a:pt x="11113" y="0"/>
                  </a:lnTo>
                  <a:cubicBezTo>
                    <a:pt x="8755" y="4874"/>
                    <a:pt x="7125" y="6144"/>
                    <a:pt x="6234" y="6144"/>
                  </a:cubicBezTo>
                  <a:cubicBezTo>
                    <a:pt x="5730" y="6144"/>
                    <a:pt x="5462" y="5738"/>
                    <a:pt x="5432" y="5349"/>
                  </a:cubicBezTo>
                  <a:cubicBezTo>
                    <a:pt x="4939" y="6742"/>
                    <a:pt x="4358" y="7481"/>
                    <a:pt x="3911" y="7481"/>
                  </a:cubicBezTo>
                  <a:cubicBezTo>
                    <a:pt x="3493" y="7481"/>
                    <a:pt x="3193" y="6835"/>
                    <a:pt x="3193" y="5473"/>
                  </a:cubicBezTo>
                  <a:cubicBezTo>
                    <a:pt x="2945" y="7422"/>
                    <a:pt x="2157" y="8707"/>
                    <a:pt x="1618" y="8707"/>
                  </a:cubicBezTo>
                  <a:cubicBezTo>
                    <a:pt x="1410" y="8707"/>
                    <a:pt x="1286" y="8500"/>
                    <a:pt x="1162" y="8293"/>
                  </a:cubicBezTo>
                  <a:cubicBezTo>
                    <a:pt x="747" y="10822"/>
                    <a:pt x="1" y="12024"/>
                    <a:pt x="125" y="12605"/>
                  </a:cubicBezTo>
                  <a:cubicBezTo>
                    <a:pt x="198" y="12950"/>
                    <a:pt x="509" y="13112"/>
                    <a:pt x="906" y="13112"/>
                  </a:cubicBezTo>
                  <a:cubicBezTo>
                    <a:pt x="1415" y="13112"/>
                    <a:pt x="2064" y="12845"/>
                    <a:pt x="2530" y="12356"/>
                  </a:cubicBezTo>
                  <a:cubicBezTo>
                    <a:pt x="5101" y="9661"/>
                    <a:pt x="7505" y="6800"/>
                    <a:pt x="9330" y="3566"/>
                  </a:cubicBezTo>
                  <a:cubicBezTo>
                    <a:pt x="9993" y="2405"/>
                    <a:pt x="10574" y="1203"/>
                    <a:pt x="11113" y="0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28"/>
            <p:cNvSpPr/>
            <p:nvPr/>
          </p:nvSpPr>
          <p:spPr>
            <a:xfrm>
              <a:off x="3366325" y="1152625"/>
              <a:ext cx="59125" cy="272375"/>
            </a:xfrm>
            <a:custGeom>
              <a:avLst/>
              <a:gdLst/>
              <a:ahLst/>
              <a:cxnLst/>
              <a:rect l="l" t="t" r="r" b="b"/>
              <a:pathLst>
                <a:path w="2365" h="10895" extrusionOk="0">
                  <a:moveTo>
                    <a:pt x="2302" y="0"/>
                  </a:moveTo>
                  <a:cubicBezTo>
                    <a:pt x="2291" y="0"/>
                    <a:pt x="2281" y="10"/>
                    <a:pt x="2281" y="31"/>
                  </a:cubicBezTo>
                  <a:cubicBezTo>
                    <a:pt x="1576" y="1731"/>
                    <a:pt x="1037" y="3514"/>
                    <a:pt x="623" y="5338"/>
                  </a:cubicBezTo>
                  <a:cubicBezTo>
                    <a:pt x="374" y="6250"/>
                    <a:pt x="208" y="7163"/>
                    <a:pt x="84" y="8075"/>
                  </a:cubicBezTo>
                  <a:cubicBezTo>
                    <a:pt x="1" y="9028"/>
                    <a:pt x="1" y="9941"/>
                    <a:pt x="84" y="10894"/>
                  </a:cubicBezTo>
                  <a:lnTo>
                    <a:pt x="125" y="10894"/>
                  </a:lnTo>
                  <a:cubicBezTo>
                    <a:pt x="332" y="9982"/>
                    <a:pt x="498" y="9070"/>
                    <a:pt x="664" y="8158"/>
                  </a:cubicBezTo>
                  <a:cubicBezTo>
                    <a:pt x="788" y="7246"/>
                    <a:pt x="913" y="6333"/>
                    <a:pt x="1079" y="5421"/>
                  </a:cubicBezTo>
                  <a:cubicBezTo>
                    <a:pt x="1203" y="4509"/>
                    <a:pt x="1410" y="3638"/>
                    <a:pt x="1618" y="2726"/>
                  </a:cubicBezTo>
                  <a:cubicBezTo>
                    <a:pt x="1867" y="1814"/>
                    <a:pt x="2074" y="902"/>
                    <a:pt x="2364" y="31"/>
                  </a:cubicBezTo>
                  <a:lnTo>
                    <a:pt x="2323" y="31"/>
                  </a:lnTo>
                  <a:cubicBezTo>
                    <a:pt x="2323" y="10"/>
                    <a:pt x="2312" y="0"/>
                    <a:pt x="2302" y="0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28"/>
            <p:cNvSpPr/>
            <p:nvPr/>
          </p:nvSpPr>
          <p:spPr>
            <a:xfrm>
              <a:off x="3362175" y="808225"/>
              <a:ext cx="236375" cy="247750"/>
            </a:xfrm>
            <a:custGeom>
              <a:avLst/>
              <a:gdLst/>
              <a:ahLst/>
              <a:cxnLst/>
              <a:rect l="l" t="t" r="r" b="b"/>
              <a:pathLst>
                <a:path w="9455" h="9910" extrusionOk="0">
                  <a:moveTo>
                    <a:pt x="1659" y="0"/>
                  </a:moveTo>
                  <a:lnTo>
                    <a:pt x="1659" y="0"/>
                  </a:lnTo>
                  <a:cubicBezTo>
                    <a:pt x="1" y="4893"/>
                    <a:pt x="3152" y="8832"/>
                    <a:pt x="3940" y="9910"/>
                  </a:cubicBezTo>
                  <a:cubicBezTo>
                    <a:pt x="5764" y="9702"/>
                    <a:pt x="7630" y="9578"/>
                    <a:pt x="9454" y="9578"/>
                  </a:cubicBezTo>
                  <a:cubicBezTo>
                    <a:pt x="7174" y="9122"/>
                    <a:pt x="6635" y="7629"/>
                    <a:pt x="7464" y="6841"/>
                  </a:cubicBezTo>
                  <a:cubicBezTo>
                    <a:pt x="1577" y="5349"/>
                    <a:pt x="1659" y="1"/>
                    <a:pt x="1659" y="0"/>
                  </a:cubicBezTo>
                  <a:close/>
                </a:path>
              </a:pathLst>
            </a:custGeom>
            <a:solidFill>
              <a:srgbClr val="FE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3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3" name="Google Shape;3313;p29"/>
          <p:cNvSpPr/>
          <p:nvPr/>
        </p:nvSpPr>
        <p:spPr>
          <a:xfrm rot="10800000">
            <a:off x="202017" y="146846"/>
            <a:ext cx="8835656" cy="890410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314" name="Google Shape;3314;p29"/>
          <p:cNvGrpSpPr/>
          <p:nvPr/>
        </p:nvGrpSpPr>
        <p:grpSpPr>
          <a:xfrm>
            <a:off x="8225300" y="4230351"/>
            <a:ext cx="630024" cy="605365"/>
            <a:chOff x="8054923" y="3518159"/>
            <a:chExt cx="829525" cy="797057"/>
          </a:xfrm>
        </p:grpSpPr>
        <p:sp>
          <p:nvSpPr>
            <p:cNvPr id="3315" name="Google Shape;3315;p29"/>
            <p:cNvSpPr/>
            <p:nvPr/>
          </p:nvSpPr>
          <p:spPr>
            <a:xfrm rot="-7222363">
              <a:off x="8084320" y="3975140"/>
              <a:ext cx="159605" cy="1596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16" name="Google Shape;3316;p29"/>
            <p:cNvSpPr/>
            <p:nvPr/>
          </p:nvSpPr>
          <p:spPr>
            <a:xfrm>
              <a:off x="8380448" y="3811216"/>
              <a:ext cx="504000" cy="50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17" name="Google Shape;3317;p29"/>
            <p:cNvSpPr/>
            <p:nvPr/>
          </p:nvSpPr>
          <p:spPr>
            <a:xfrm>
              <a:off x="8090928" y="3518159"/>
              <a:ext cx="338400" cy="33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318" name="Google Shape;3318;p29"/>
          <p:cNvGrpSpPr/>
          <p:nvPr/>
        </p:nvGrpSpPr>
        <p:grpSpPr>
          <a:xfrm>
            <a:off x="1116144" y="4623356"/>
            <a:ext cx="559634" cy="544814"/>
            <a:chOff x="4979796" y="2161630"/>
            <a:chExt cx="559634" cy="544814"/>
          </a:xfrm>
        </p:grpSpPr>
        <p:sp>
          <p:nvSpPr>
            <p:cNvPr id="3319" name="Google Shape;3319;p29"/>
            <p:cNvSpPr/>
            <p:nvPr/>
          </p:nvSpPr>
          <p:spPr>
            <a:xfrm rot="-7198264">
              <a:off x="5282985" y="2449999"/>
              <a:ext cx="216790" cy="216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20" name="Google Shape;3320;p29"/>
            <p:cNvSpPr/>
            <p:nvPr/>
          </p:nvSpPr>
          <p:spPr>
            <a:xfrm rot="-7208902">
              <a:off x="5229369" y="2186838"/>
              <a:ext cx="137384" cy="13738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21" name="Google Shape;3321;p29"/>
            <p:cNvSpPr/>
            <p:nvPr/>
          </p:nvSpPr>
          <p:spPr>
            <a:xfrm rot="-7208902">
              <a:off x="5005004" y="2483143"/>
              <a:ext cx="137384" cy="13738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322" name="Google Shape;3322;p29"/>
          <p:cNvGrpSpPr/>
          <p:nvPr/>
        </p:nvGrpSpPr>
        <p:grpSpPr>
          <a:xfrm>
            <a:off x="12338" y="0"/>
            <a:ext cx="711117" cy="539553"/>
            <a:chOff x="5875677" y="2109690"/>
            <a:chExt cx="711117" cy="539553"/>
          </a:xfrm>
        </p:grpSpPr>
        <p:sp>
          <p:nvSpPr>
            <p:cNvPr id="3323" name="Google Shape;3323;p29"/>
            <p:cNvSpPr/>
            <p:nvPr/>
          </p:nvSpPr>
          <p:spPr>
            <a:xfrm rot="-7222363">
              <a:off x="6280820" y="2460240"/>
              <a:ext cx="159605" cy="15960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24" name="Google Shape;3324;p29"/>
            <p:cNvSpPr/>
            <p:nvPr/>
          </p:nvSpPr>
          <p:spPr>
            <a:xfrm rot="-7198264">
              <a:off x="6330349" y="2149345"/>
              <a:ext cx="216790" cy="21679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25" name="Google Shape;3325;p29"/>
            <p:cNvSpPr/>
            <p:nvPr/>
          </p:nvSpPr>
          <p:spPr>
            <a:xfrm>
              <a:off x="5875677" y="2184481"/>
              <a:ext cx="338400" cy="33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326" name="Google Shape;3326;p29"/>
          <p:cNvGrpSpPr/>
          <p:nvPr/>
        </p:nvGrpSpPr>
        <p:grpSpPr>
          <a:xfrm>
            <a:off x="-183444" y="4100125"/>
            <a:ext cx="892662" cy="972805"/>
            <a:chOff x="5846303" y="3012193"/>
            <a:chExt cx="834575" cy="909503"/>
          </a:xfrm>
        </p:grpSpPr>
        <p:sp>
          <p:nvSpPr>
            <p:cNvPr id="3327" name="Google Shape;3327;p29"/>
            <p:cNvSpPr/>
            <p:nvPr/>
          </p:nvSpPr>
          <p:spPr>
            <a:xfrm>
              <a:off x="5846303" y="3510027"/>
              <a:ext cx="325710" cy="359416"/>
            </a:xfrm>
            <a:custGeom>
              <a:avLst/>
              <a:gdLst/>
              <a:ahLst/>
              <a:cxnLst/>
              <a:rect l="l" t="t" r="r" b="b"/>
              <a:pathLst>
                <a:path w="52260" h="57668" extrusionOk="0">
                  <a:moveTo>
                    <a:pt x="19883" y="1"/>
                  </a:moveTo>
                  <a:cubicBezTo>
                    <a:pt x="18714" y="1"/>
                    <a:pt x="17558" y="344"/>
                    <a:pt x="16427" y="1085"/>
                  </a:cubicBezTo>
                  <a:cubicBezTo>
                    <a:pt x="0" y="11740"/>
                    <a:pt x="35517" y="52289"/>
                    <a:pt x="45432" y="57468"/>
                  </a:cubicBezTo>
                  <a:cubicBezTo>
                    <a:pt x="45691" y="57602"/>
                    <a:pt x="45923" y="57667"/>
                    <a:pt x="46129" y="57667"/>
                  </a:cubicBezTo>
                  <a:cubicBezTo>
                    <a:pt x="52260" y="57667"/>
                    <a:pt x="35016" y="1"/>
                    <a:pt x="19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28" name="Google Shape;3328;p29"/>
            <p:cNvSpPr/>
            <p:nvPr/>
          </p:nvSpPr>
          <p:spPr>
            <a:xfrm>
              <a:off x="6195865" y="3222758"/>
              <a:ext cx="130976" cy="337384"/>
            </a:xfrm>
            <a:custGeom>
              <a:avLst/>
              <a:gdLst/>
              <a:ahLst/>
              <a:cxnLst/>
              <a:rect l="l" t="t" r="r" b="b"/>
              <a:pathLst>
                <a:path w="21015" h="54133" extrusionOk="0">
                  <a:moveTo>
                    <a:pt x="12344" y="1"/>
                  </a:moveTo>
                  <a:cubicBezTo>
                    <a:pt x="11818" y="1"/>
                    <a:pt x="11256" y="180"/>
                    <a:pt x="10655" y="561"/>
                  </a:cubicBezTo>
                  <a:cubicBezTo>
                    <a:pt x="0" y="7368"/>
                    <a:pt x="13171" y="47177"/>
                    <a:pt x="16131" y="54132"/>
                  </a:cubicBezTo>
                  <a:lnTo>
                    <a:pt x="19830" y="48805"/>
                  </a:lnTo>
                  <a:cubicBezTo>
                    <a:pt x="19830" y="48805"/>
                    <a:pt x="21014" y="1"/>
                    <a:pt x="12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29" name="Google Shape;3329;p29"/>
            <p:cNvSpPr/>
            <p:nvPr/>
          </p:nvSpPr>
          <p:spPr>
            <a:xfrm>
              <a:off x="6420354" y="3012193"/>
              <a:ext cx="106632" cy="274448"/>
            </a:xfrm>
            <a:custGeom>
              <a:avLst/>
              <a:gdLst/>
              <a:ahLst/>
              <a:cxnLst/>
              <a:rect l="l" t="t" r="r" b="b"/>
              <a:pathLst>
                <a:path w="17109" h="44035" extrusionOk="0">
                  <a:moveTo>
                    <a:pt x="8294" y="1"/>
                  </a:moveTo>
                  <a:cubicBezTo>
                    <a:pt x="264" y="1"/>
                    <a:pt x="0" y="44035"/>
                    <a:pt x="4815" y="44035"/>
                  </a:cubicBezTo>
                  <a:cubicBezTo>
                    <a:pt x="5008" y="44035"/>
                    <a:pt x="5209" y="43964"/>
                    <a:pt x="5418" y="43817"/>
                  </a:cubicBezTo>
                  <a:cubicBezTo>
                    <a:pt x="15629" y="36418"/>
                    <a:pt x="17109" y="901"/>
                    <a:pt x="8525" y="13"/>
                  </a:cubicBezTo>
                  <a:cubicBezTo>
                    <a:pt x="8448" y="5"/>
                    <a:pt x="8370" y="1"/>
                    <a:pt x="8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30" name="Google Shape;3330;p29"/>
            <p:cNvSpPr/>
            <p:nvPr/>
          </p:nvSpPr>
          <p:spPr>
            <a:xfrm>
              <a:off x="6449503" y="3271553"/>
              <a:ext cx="231375" cy="82892"/>
            </a:xfrm>
            <a:custGeom>
              <a:avLst/>
              <a:gdLst/>
              <a:ahLst/>
              <a:cxnLst/>
              <a:rect l="l" t="t" r="r" b="b"/>
              <a:pathLst>
                <a:path w="37124" h="13300" extrusionOk="0">
                  <a:moveTo>
                    <a:pt x="25819" y="0"/>
                  </a:moveTo>
                  <a:cubicBezTo>
                    <a:pt x="15505" y="0"/>
                    <a:pt x="816" y="4718"/>
                    <a:pt x="1" y="9159"/>
                  </a:cubicBezTo>
                  <a:cubicBezTo>
                    <a:pt x="1" y="9159"/>
                    <a:pt x="12135" y="13299"/>
                    <a:pt x="22314" y="13299"/>
                  </a:cubicBezTo>
                  <a:cubicBezTo>
                    <a:pt x="28465" y="13299"/>
                    <a:pt x="33901" y="11788"/>
                    <a:pt x="35518" y="6939"/>
                  </a:cubicBezTo>
                  <a:cubicBezTo>
                    <a:pt x="37124" y="1891"/>
                    <a:pt x="32348" y="0"/>
                    <a:pt x="25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31" name="Google Shape;3331;p29"/>
            <p:cNvSpPr/>
            <p:nvPr/>
          </p:nvSpPr>
          <p:spPr>
            <a:xfrm>
              <a:off x="6266947" y="3535443"/>
              <a:ext cx="264270" cy="81191"/>
            </a:xfrm>
            <a:custGeom>
              <a:avLst/>
              <a:gdLst/>
              <a:ahLst/>
              <a:cxnLst/>
              <a:rect l="l" t="t" r="r" b="b"/>
              <a:pathLst>
                <a:path w="42402" h="13027" extrusionOk="0">
                  <a:moveTo>
                    <a:pt x="25937" y="1"/>
                  </a:moveTo>
                  <a:cubicBezTo>
                    <a:pt x="13928" y="1"/>
                    <a:pt x="0" y="3535"/>
                    <a:pt x="7538" y="7218"/>
                  </a:cubicBezTo>
                  <a:cubicBezTo>
                    <a:pt x="11111" y="8959"/>
                    <a:pt x="20698" y="13026"/>
                    <a:pt x="28747" y="13026"/>
                  </a:cubicBezTo>
                  <a:cubicBezTo>
                    <a:pt x="33697" y="13026"/>
                    <a:pt x="38066" y="11487"/>
                    <a:pt x="40095" y="6922"/>
                  </a:cubicBezTo>
                  <a:cubicBezTo>
                    <a:pt x="42401" y="1873"/>
                    <a:pt x="34677" y="1"/>
                    <a:pt x="25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32" name="Google Shape;3332;p29"/>
            <p:cNvSpPr/>
            <p:nvPr/>
          </p:nvSpPr>
          <p:spPr>
            <a:xfrm>
              <a:off x="6120670" y="3782331"/>
              <a:ext cx="294186" cy="89873"/>
            </a:xfrm>
            <a:custGeom>
              <a:avLst/>
              <a:gdLst/>
              <a:ahLst/>
              <a:cxnLst/>
              <a:rect l="l" t="t" r="r" b="b"/>
              <a:pathLst>
                <a:path w="47202" h="14420" extrusionOk="0">
                  <a:moveTo>
                    <a:pt x="34658" y="0"/>
                  </a:moveTo>
                  <a:cubicBezTo>
                    <a:pt x="21364" y="0"/>
                    <a:pt x="0" y="9075"/>
                    <a:pt x="7478" y="12593"/>
                  </a:cubicBezTo>
                  <a:cubicBezTo>
                    <a:pt x="10129" y="13782"/>
                    <a:pt x="15067" y="14420"/>
                    <a:pt x="20491" y="14420"/>
                  </a:cubicBezTo>
                  <a:cubicBezTo>
                    <a:pt x="32629" y="14420"/>
                    <a:pt x="47201" y="11226"/>
                    <a:pt x="44030" y="3862"/>
                  </a:cubicBezTo>
                  <a:cubicBezTo>
                    <a:pt x="42890" y="1086"/>
                    <a:pt x="39257" y="0"/>
                    <a:pt x="34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33" name="Google Shape;3333;p29"/>
            <p:cNvSpPr/>
            <p:nvPr/>
          </p:nvSpPr>
          <p:spPr>
            <a:xfrm>
              <a:off x="6076881" y="3026354"/>
              <a:ext cx="603213" cy="895342"/>
            </a:xfrm>
            <a:custGeom>
              <a:avLst/>
              <a:gdLst/>
              <a:ahLst/>
              <a:cxnLst/>
              <a:rect l="l" t="t" r="r" b="b"/>
              <a:pathLst>
                <a:path w="96785" h="143657" extrusionOk="0">
                  <a:moveTo>
                    <a:pt x="94432" y="0"/>
                  </a:moveTo>
                  <a:cubicBezTo>
                    <a:pt x="90866" y="0"/>
                    <a:pt x="80262" y="13788"/>
                    <a:pt x="65707" y="33850"/>
                  </a:cubicBezTo>
                  <a:lnTo>
                    <a:pt x="60232" y="41693"/>
                  </a:lnTo>
                  <a:cubicBezTo>
                    <a:pt x="56088" y="47317"/>
                    <a:pt x="51796" y="53384"/>
                    <a:pt x="47357" y="59748"/>
                  </a:cubicBezTo>
                  <a:cubicBezTo>
                    <a:pt x="44545" y="63743"/>
                    <a:pt x="41733" y="67887"/>
                    <a:pt x="38921" y="72031"/>
                  </a:cubicBezTo>
                  <a:cubicBezTo>
                    <a:pt x="37146" y="74990"/>
                    <a:pt x="35222" y="77950"/>
                    <a:pt x="33446" y="80910"/>
                  </a:cubicBezTo>
                  <a:cubicBezTo>
                    <a:pt x="24419" y="95561"/>
                    <a:pt x="16575" y="110359"/>
                    <a:pt x="9472" y="124714"/>
                  </a:cubicBezTo>
                  <a:lnTo>
                    <a:pt x="5328" y="132853"/>
                  </a:lnTo>
                  <a:cubicBezTo>
                    <a:pt x="3553" y="136553"/>
                    <a:pt x="1777" y="140105"/>
                    <a:pt x="1" y="143656"/>
                  </a:cubicBezTo>
                  <a:lnTo>
                    <a:pt x="12136" y="143656"/>
                  </a:lnTo>
                  <a:cubicBezTo>
                    <a:pt x="13468" y="140845"/>
                    <a:pt x="14800" y="137737"/>
                    <a:pt x="16131" y="134481"/>
                  </a:cubicBezTo>
                  <a:cubicBezTo>
                    <a:pt x="17315" y="131965"/>
                    <a:pt x="18351" y="129302"/>
                    <a:pt x="19535" y="126638"/>
                  </a:cubicBezTo>
                  <a:cubicBezTo>
                    <a:pt x="23235" y="118203"/>
                    <a:pt x="27378" y="108731"/>
                    <a:pt x="32262" y="98076"/>
                  </a:cubicBezTo>
                  <a:cubicBezTo>
                    <a:pt x="33742" y="94969"/>
                    <a:pt x="35370" y="91713"/>
                    <a:pt x="36998" y="88457"/>
                  </a:cubicBezTo>
                  <a:cubicBezTo>
                    <a:pt x="37738" y="86977"/>
                    <a:pt x="38626" y="85497"/>
                    <a:pt x="39365" y="84166"/>
                  </a:cubicBezTo>
                  <a:cubicBezTo>
                    <a:pt x="46321" y="72179"/>
                    <a:pt x="53868" y="60488"/>
                    <a:pt x="62007" y="49241"/>
                  </a:cubicBezTo>
                  <a:cubicBezTo>
                    <a:pt x="63487" y="47317"/>
                    <a:pt x="64819" y="45245"/>
                    <a:pt x="66299" y="43321"/>
                  </a:cubicBezTo>
                  <a:cubicBezTo>
                    <a:pt x="82430" y="21271"/>
                    <a:pt x="96784" y="3956"/>
                    <a:pt x="95453" y="701"/>
                  </a:cubicBezTo>
                  <a:cubicBezTo>
                    <a:pt x="95233" y="228"/>
                    <a:pt x="94891" y="0"/>
                    <a:pt x="944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334" name="Google Shape;3334;p29"/>
          <p:cNvSpPr/>
          <p:nvPr/>
        </p:nvSpPr>
        <p:spPr>
          <a:xfrm>
            <a:off x="8518571" y="3765341"/>
            <a:ext cx="651392" cy="722025"/>
          </a:xfrm>
          <a:custGeom>
            <a:avLst/>
            <a:gdLst/>
            <a:ahLst/>
            <a:cxnLst/>
            <a:rect l="l" t="t" r="r" b="b"/>
            <a:pathLst>
              <a:path w="63043" h="69879" extrusionOk="0">
                <a:moveTo>
                  <a:pt x="24372" y="5909"/>
                </a:moveTo>
                <a:cubicBezTo>
                  <a:pt x="24387" y="5909"/>
                  <a:pt x="24403" y="5922"/>
                  <a:pt x="24418" y="5948"/>
                </a:cubicBezTo>
                <a:cubicBezTo>
                  <a:pt x="25158" y="7132"/>
                  <a:pt x="25898" y="25483"/>
                  <a:pt x="27230" y="37026"/>
                </a:cubicBezTo>
                <a:cubicBezTo>
                  <a:pt x="29450" y="33622"/>
                  <a:pt x="38033" y="26223"/>
                  <a:pt x="41585" y="24743"/>
                </a:cubicBezTo>
                <a:cubicBezTo>
                  <a:pt x="41742" y="24674"/>
                  <a:pt x="41864" y="24642"/>
                  <a:pt x="41952" y="24642"/>
                </a:cubicBezTo>
                <a:cubicBezTo>
                  <a:pt x="43762" y="24642"/>
                  <a:pt x="31337" y="38519"/>
                  <a:pt x="27526" y="38802"/>
                </a:cubicBezTo>
                <a:lnTo>
                  <a:pt x="27526" y="39098"/>
                </a:lnTo>
                <a:cubicBezTo>
                  <a:pt x="27822" y="39542"/>
                  <a:pt x="27970" y="39986"/>
                  <a:pt x="27674" y="40134"/>
                </a:cubicBezTo>
                <a:cubicBezTo>
                  <a:pt x="27822" y="41613"/>
                  <a:pt x="28266" y="43241"/>
                  <a:pt x="28710" y="44721"/>
                </a:cubicBezTo>
                <a:cubicBezTo>
                  <a:pt x="29302" y="46645"/>
                  <a:pt x="30190" y="49605"/>
                  <a:pt x="31226" y="52860"/>
                </a:cubicBezTo>
                <a:cubicBezTo>
                  <a:pt x="33741" y="49901"/>
                  <a:pt x="44545" y="42205"/>
                  <a:pt x="47208" y="41761"/>
                </a:cubicBezTo>
                <a:cubicBezTo>
                  <a:pt x="47323" y="41738"/>
                  <a:pt x="47419" y="41727"/>
                  <a:pt x="47497" y="41727"/>
                </a:cubicBezTo>
                <a:cubicBezTo>
                  <a:pt x="49947" y="41727"/>
                  <a:pt x="35107" y="52601"/>
                  <a:pt x="31522" y="53748"/>
                </a:cubicBezTo>
                <a:cubicBezTo>
                  <a:pt x="33509" y="60827"/>
                  <a:pt x="35392" y="68740"/>
                  <a:pt x="34546" y="68740"/>
                </a:cubicBezTo>
                <a:cubicBezTo>
                  <a:pt x="34384" y="68740"/>
                  <a:pt x="34122" y="68450"/>
                  <a:pt x="33741" y="67807"/>
                </a:cubicBezTo>
                <a:cubicBezTo>
                  <a:pt x="33741" y="67807"/>
                  <a:pt x="32706" y="63072"/>
                  <a:pt x="31078" y="57152"/>
                </a:cubicBezTo>
                <a:lnTo>
                  <a:pt x="30634" y="55820"/>
                </a:lnTo>
                <a:cubicBezTo>
                  <a:pt x="30274" y="55907"/>
                  <a:pt x="29777" y="55945"/>
                  <a:pt x="29176" y="55945"/>
                </a:cubicBezTo>
                <a:cubicBezTo>
                  <a:pt x="23921" y="55945"/>
                  <a:pt x="10758" y="52975"/>
                  <a:pt x="12536" y="52975"/>
                </a:cubicBezTo>
                <a:cubicBezTo>
                  <a:pt x="12643" y="52975"/>
                  <a:pt x="12804" y="52986"/>
                  <a:pt x="13023" y="53008"/>
                </a:cubicBezTo>
                <a:cubicBezTo>
                  <a:pt x="17907" y="53452"/>
                  <a:pt x="27230" y="53452"/>
                  <a:pt x="30190" y="54488"/>
                </a:cubicBezTo>
                <a:cubicBezTo>
                  <a:pt x="29154" y="50493"/>
                  <a:pt x="27822" y="46645"/>
                  <a:pt x="26342" y="42945"/>
                </a:cubicBezTo>
                <a:cubicBezTo>
                  <a:pt x="25898" y="41761"/>
                  <a:pt x="25602" y="40577"/>
                  <a:pt x="25306" y="39246"/>
                </a:cubicBezTo>
                <a:cubicBezTo>
                  <a:pt x="21015" y="36878"/>
                  <a:pt x="11543" y="30514"/>
                  <a:pt x="13763" y="30514"/>
                </a:cubicBezTo>
                <a:cubicBezTo>
                  <a:pt x="15391" y="30514"/>
                  <a:pt x="21163" y="33918"/>
                  <a:pt x="24862" y="36582"/>
                </a:cubicBezTo>
                <a:cubicBezTo>
                  <a:pt x="22844" y="24616"/>
                  <a:pt x="23775" y="5909"/>
                  <a:pt x="24372" y="5909"/>
                </a:cubicBezTo>
                <a:close/>
                <a:moveTo>
                  <a:pt x="27426" y="0"/>
                </a:moveTo>
                <a:cubicBezTo>
                  <a:pt x="27219" y="0"/>
                  <a:pt x="27006" y="10"/>
                  <a:pt x="26786" y="29"/>
                </a:cubicBezTo>
                <a:cubicBezTo>
                  <a:pt x="14947" y="917"/>
                  <a:pt x="21902" y="19119"/>
                  <a:pt x="20275" y="24003"/>
                </a:cubicBezTo>
                <a:cubicBezTo>
                  <a:pt x="19968" y="24922"/>
                  <a:pt x="19557" y="25275"/>
                  <a:pt x="19053" y="25275"/>
                </a:cubicBezTo>
                <a:cubicBezTo>
                  <a:pt x="17382" y="25275"/>
                  <a:pt x="14691" y="21399"/>
                  <a:pt x="11409" y="21399"/>
                </a:cubicBezTo>
                <a:cubicBezTo>
                  <a:pt x="10418" y="21399"/>
                  <a:pt x="9374" y="21752"/>
                  <a:pt x="8288" y="22671"/>
                </a:cubicBezTo>
                <a:cubicBezTo>
                  <a:pt x="2516" y="27407"/>
                  <a:pt x="15687" y="43241"/>
                  <a:pt x="16871" y="46497"/>
                </a:cubicBezTo>
                <a:cubicBezTo>
                  <a:pt x="17084" y="47198"/>
                  <a:pt x="16827" y="47447"/>
                  <a:pt x="16250" y="47447"/>
                </a:cubicBezTo>
                <a:cubicBezTo>
                  <a:pt x="14834" y="47447"/>
                  <a:pt x="11496" y="45949"/>
                  <a:pt x="8467" y="45949"/>
                </a:cubicBezTo>
                <a:cubicBezTo>
                  <a:pt x="6737" y="45949"/>
                  <a:pt x="5107" y="46438"/>
                  <a:pt x="3996" y="47977"/>
                </a:cubicBezTo>
                <a:cubicBezTo>
                  <a:pt x="0" y="53304"/>
                  <a:pt x="2072" y="58780"/>
                  <a:pt x="14355" y="63220"/>
                </a:cubicBezTo>
                <a:cubicBezTo>
                  <a:pt x="18351" y="64699"/>
                  <a:pt x="29894" y="64699"/>
                  <a:pt x="31078" y="64995"/>
                </a:cubicBezTo>
                <a:cubicBezTo>
                  <a:pt x="31818" y="65291"/>
                  <a:pt x="32410" y="67659"/>
                  <a:pt x="32706" y="69879"/>
                </a:cubicBezTo>
                <a:lnTo>
                  <a:pt x="39069" y="69879"/>
                </a:lnTo>
                <a:cubicBezTo>
                  <a:pt x="38921" y="66475"/>
                  <a:pt x="38181" y="61592"/>
                  <a:pt x="38033" y="59816"/>
                </a:cubicBezTo>
                <a:cubicBezTo>
                  <a:pt x="37737" y="57004"/>
                  <a:pt x="63043" y="46201"/>
                  <a:pt x="58159" y="35842"/>
                </a:cubicBezTo>
                <a:cubicBezTo>
                  <a:pt x="56930" y="33347"/>
                  <a:pt x="55427" y="32416"/>
                  <a:pt x="53816" y="32416"/>
                </a:cubicBezTo>
                <a:cubicBezTo>
                  <a:pt x="49072" y="32416"/>
                  <a:pt x="43394" y="40493"/>
                  <a:pt x="41028" y="40493"/>
                </a:cubicBezTo>
                <a:cubicBezTo>
                  <a:pt x="40909" y="40493"/>
                  <a:pt x="40798" y="40472"/>
                  <a:pt x="40697" y="40430"/>
                </a:cubicBezTo>
                <a:cubicBezTo>
                  <a:pt x="37737" y="39246"/>
                  <a:pt x="54904" y="24595"/>
                  <a:pt x="49132" y="16308"/>
                </a:cubicBezTo>
                <a:cubicBezTo>
                  <a:pt x="47923" y="14645"/>
                  <a:pt x="46776" y="13977"/>
                  <a:pt x="45684" y="13977"/>
                </a:cubicBezTo>
                <a:cubicBezTo>
                  <a:pt x="41430" y="13977"/>
                  <a:pt x="38017" y="24127"/>
                  <a:pt x="35073" y="25187"/>
                </a:cubicBezTo>
                <a:cubicBezTo>
                  <a:pt x="34995" y="25212"/>
                  <a:pt x="34922" y="25224"/>
                  <a:pt x="34853" y="25224"/>
                </a:cubicBezTo>
                <a:cubicBezTo>
                  <a:pt x="31733" y="25224"/>
                  <a:pt x="38124" y="0"/>
                  <a:pt x="27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335" name="Google Shape;3335;p29"/>
          <p:cNvGrpSpPr/>
          <p:nvPr/>
        </p:nvGrpSpPr>
        <p:grpSpPr>
          <a:xfrm>
            <a:off x="650317" y="4193956"/>
            <a:ext cx="651515" cy="907170"/>
            <a:chOff x="6541738" y="3944816"/>
            <a:chExt cx="256704" cy="345813"/>
          </a:xfrm>
        </p:grpSpPr>
        <p:sp>
          <p:nvSpPr>
            <p:cNvPr id="3336" name="Google Shape;3336;p29"/>
            <p:cNvSpPr/>
            <p:nvPr/>
          </p:nvSpPr>
          <p:spPr>
            <a:xfrm>
              <a:off x="6643191" y="4022226"/>
              <a:ext cx="53506" cy="268403"/>
            </a:xfrm>
            <a:custGeom>
              <a:avLst/>
              <a:gdLst/>
              <a:ahLst/>
              <a:cxnLst/>
              <a:rect l="l" t="t" r="r" b="b"/>
              <a:pathLst>
                <a:path w="8585" h="43065" extrusionOk="0">
                  <a:moveTo>
                    <a:pt x="7104" y="0"/>
                  </a:moveTo>
                  <a:lnTo>
                    <a:pt x="7104" y="148"/>
                  </a:lnTo>
                  <a:cubicBezTo>
                    <a:pt x="4589" y="5624"/>
                    <a:pt x="2813" y="11395"/>
                    <a:pt x="1629" y="17167"/>
                  </a:cubicBezTo>
                  <a:cubicBezTo>
                    <a:pt x="1481" y="18203"/>
                    <a:pt x="1333" y="19386"/>
                    <a:pt x="1185" y="20422"/>
                  </a:cubicBezTo>
                  <a:cubicBezTo>
                    <a:pt x="1" y="27822"/>
                    <a:pt x="297" y="35665"/>
                    <a:pt x="2073" y="43064"/>
                  </a:cubicBezTo>
                  <a:lnTo>
                    <a:pt x="3997" y="43064"/>
                  </a:lnTo>
                  <a:cubicBezTo>
                    <a:pt x="2221" y="33149"/>
                    <a:pt x="2517" y="23086"/>
                    <a:pt x="4885" y="13467"/>
                  </a:cubicBezTo>
                  <a:cubicBezTo>
                    <a:pt x="5033" y="12579"/>
                    <a:pt x="5181" y="11691"/>
                    <a:pt x="5477" y="10803"/>
                  </a:cubicBezTo>
                  <a:cubicBezTo>
                    <a:pt x="6216" y="7695"/>
                    <a:pt x="7252" y="4588"/>
                    <a:pt x="8584" y="1480"/>
                  </a:cubicBezTo>
                  <a:lnTo>
                    <a:pt x="7400" y="296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37" name="Google Shape;3337;p29"/>
            <p:cNvSpPr/>
            <p:nvPr/>
          </p:nvSpPr>
          <p:spPr>
            <a:xfrm>
              <a:off x="6667173" y="4067418"/>
              <a:ext cx="76560" cy="41508"/>
            </a:xfrm>
            <a:custGeom>
              <a:avLst/>
              <a:gdLst/>
              <a:ahLst/>
              <a:cxnLst/>
              <a:rect l="l" t="t" r="r" b="b"/>
              <a:pathLst>
                <a:path w="12284" h="6660" extrusionOk="0">
                  <a:moveTo>
                    <a:pt x="11544" y="0"/>
                  </a:moveTo>
                  <a:lnTo>
                    <a:pt x="445" y="3996"/>
                  </a:lnTo>
                  <a:lnTo>
                    <a:pt x="1" y="6660"/>
                  </a:lnTo>
                  <a:lnTo>
                    <a:pt x="12284" y="222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38" name="Google Shape;3338;p29"/>
            <p:cNvSpPr/>
            <p:nvPr/>
          </p:nvSpPr>
          <p:spPr>
            <a:xfrm>
              <a:off x="6599844" y="4068303"/>
              <a:ext cx="62724" cy="83341"/>
            </a:xfrm>
            <a:custGeom>
              <a:avLst/>
              <a:gdLst/>
              <a:ahLst/>
              <a:cxnLst/>
              <a:rect l="l" t="t" r="r" b="b"/>
              <a:pathLst>
                <a:path w="10064" h="13372" extrusionOk="0">
                  <a:moveTo>
                    <a:pt x="672" y="0"/>
                  </a:moveTo>
                  <a:cubicBezTo>
                    <a:pt x="1" y="0"/>
                    <a:pt x="1" y="2374"/>
                    <a:pt x="1" y="2374"/>
                  </a:cubicBezTo>
                  <a:cubicBezTo>
                    <a:pt x="1" y="2374"/>
                    <a:pt x="6254" y="13372"/>
                    <a:pt x="9006" y="13372"/>
                  </a:cubicBezTo>
                  <a:cubicBezTo>
                    <a:pt x="9478" y="13372"/>
                    <a:pt x="9847" y="13048"/>
                    <a:pt x="10064" y="12289"/>
                  </a:cubicBezTo>
                  <a:lnTo>
                    <a:pt x="10064" y="11105"/>
                  </a:lnTo>
                  <a:cubicBezTo>
                    <a:pt x="10064" y="11105"/>
                    <a:pt x="4144" y="6370"/>
                    <a:pt x="2072" y="1930"/>
                  </a:cubicBezTo>
                  <a:cubicBezTo>
                    <a:pt x="1424" y="494"/>
                    <a:pt x="978" y="0"/>
                    <a:pt x="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39" name="Google Shape;3339;p29"/>
            <p:cNvSpPr/>
            <p:nvPr/>
          </p:nvSpPr>
          <p:spPr>
            <a:xfrm>
              <a:off x="6541738" y="4007480"/>
              <a:ext cx="95800" cy="79377"/>
            </a:xfrm>
            <a:custGeom>
              <a:avLst/>
              <a:gdLst/>
              <a:ahLst/>
              <a:cxnLst/>
              <a:rect l="l" t="t" r="r" b="b"/>
              <a:pathLst>
                <a:path w="15371" h="12736" extrusionOk="0">
                  <a:moveTo>
                    <a:pt x="7957" y="0"/>
                  </a:moveTo>
                  <a:cubicBezTo>
                    <a:pt x="7329" y="0"/>
                    <a:pt x="6693" y="95"/>
                    <a:pt x="6068" y="294"/>
                  </a:cubicBezTo>
                  <a:cubicBezTo>
                    <a:pt x="592" y="2070"/>
                    <a:pt x="0" y="9469"/>
                    <a:pt x="5032" y="11985"/>
                  </a:cubicBezTo>
                  <a:cubicBezTo>
                    <a:pt x="6009" y="12503"/>
                    <a:pt x="7009" y="12735"/>
                    <a:pt x="7973" y="12735"/>
                  </a:cubicBezTo>
                  <a:cubicBezTo>
                    <a:pt x="11974" y="12735"/>
                    <a:pt x="15371" y="8731"/>
                    <a:pt x="14059" y="4438"/>
                  </a:cubicBezTo>
                  <a:cubicBezTo>
                    <a:pt x="13103" y="1688"/>
                    <a:pt x="10600" y="0"/>
                    <a:pt x="79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40" name="Google Shape;3340;p29"/>
            <p:cNvSpPr/>
            <p:nvPr/>
          </p:nvSpPr>
          <p:spPr>
            <a:xfrm>
              <a:off x="6651492" y="3944816"/>
              <a:ext cx="106495" cy="88028"/>
            </a:xfrm>
            <a:custGeom>
              <a:avLst/>
              <a:gdLst/>
              <a:ahLst/>
              <a:cxnLst/>
              <a:rect l="l" t="t" r="r" b="b"/>
              <a:pathLst>
                <a:path w="17087" h="14124" extrusionOk="0">
                  <a:moveTo>
                    <a:pt x="8966" y="1"/>
                  </a:moveTo>
                  <a:cubicBezTo>
                    <a:pt x="8203" y="1"/>
                    <a:pt x="7425" y="131"/>
                    <a:pt x="6660" y="406"/>
                  </a:cubicBezTo>
                  <a:cubicBezTo>
                    <a:pt x="593" y="2330"/>
                    <a:pt x="1" y="10469"/>
                    <a:pt x="5624" y="13281"/>
                  </a:cubicBezTo>
                  <a:cubicBezTo>
                    <a:pt x="6727" y="13861"/>
                    <a:pt x="7852" y="14123"/>
                    <a:pt x="8935" y="14123"/>
                  </a:cubicBezTo>
                  <a:cubicBezTo>
                    <a:pt x="13372" y="14123"/>
                    <a:pt x="17086" y="9724"/>
                    <a:pt x="15540" y="4846"/>
                  </a:cubicBezTo>
                  <a:cubicBezTo>
                    <a:pt x="14600" y="1911"/>
                    <a:pt x="11892" y="1"/>
                    <a:pt x="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41" name="Google Shape;3341;p29"/>
            <p:cNvSpPr/>
            <p:nvPr/>
          </p:nvSpPr>
          <p:spPr>
            <a:xfrm>
              <a:off x="6725279" y="4047356"/>
              <a:ext cx="73163" cy="61147"/>
            </a:xfrm>
            <a:custGeom>
              <a:avLst/>
              <a:gdLst/>
              <a:ahLst/>
              <a:cxnLst/>
              <a:rect l="l" t="t" r="r" b="b"/>
              <a:pathLst>
                <a:path w="11739" h="9811" extrusionOk="0">
                  <a:moveTo>
                    <a:pt x="6090" y="0"/>
                  </a:moveTo>
                  <a:cubicBezTo>
                    <a:pt x="5594" y="0"/>
                    <a:pt x="5088" y="83"/>
                    <a:pt x="4588" y="260"/>
                  </a:cubicBezTo>
                  <a:cubicBezTo>
                    <a:pt x="445" y="1592"/>
                    <a:pt x="1" y="7215"/>
                    <a:pt x="3849" y="9287"/>
                  </a:cubicBezTo>
                  <a:cubicBezTo>
                    <a:pt x="4569" y="9647"/>
                    <a:pt x="5305" y="9810"/>
                    <a:pt x="6016" y="9810"/>
                  </a:cubicBezTo>
                  <a:cubicBezTo>
                    <a:pt x="9106" y="9810"/>
                    <a:pt x="11738" y="6735"/>
                    <a:pt x="10656" y="3367"/>
                  </a:cubicBezTo>
                  <a:cubicBezTo>
                    <a:pt x="9944" y="1351"/>
                    <a:pt x="8092" y="0"/>
                    <a:pt x="6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342" name="Google Shape;3342;p29"/>
          <p:cNvGrpSpPr/>
          <p:nvPr/>
        </p:nvGrpSpPr>
        <p:grpSpPr>
          <a:xfrm>
            <a:off x="8145480" y="681367"/>
            <a:ext cx="944551" cy="859071"/>
            <a:chOff x="7352852" y="1832283"/>
            <a:chExt cx="944551" cy="859071"/>
          </a:xfrm>
        </p:grpSpPr>
        <p:grpSp>
          <p:nvGrpSpPr>
            <p:cNvPr id="3343" name="Google Shape;3343;p29"/>
            <p:cNvGrpSpPr/>
            <p:nvPr/>
          </p:nvGrpSpPr>
          <p:grpSpPr>
            <a:xfrm>
              <a:off x="7380248" y="1832283"/>
              <a:ext cx="917155" cy="859071"/>
              <a:chOff x="6188398" y="2357771"/>
              <a:chExt cx="917155" cy="859071"/>
            </a:xfrm>
          </p:grpSpPr>
          <p:sp>
            <p:nvSpPr>
              <p:cNvPr id="3344" name="Google Shape;3344;p29"/>
              <p:cNvSpPr/>
              <p:nvPr/>
            </p:nvSpPr>
            <p:spPr>
              <a:xfrm>
                <a:off x="6724057" y="2357771"/>
                <a:ext cx="191100" cy="19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45" name="Google Shape;3345;p29"/>
              <p:cNvSpPr/>
              <p:nvPr/>
            </p:nvSpPr>
            <p:spPr>
              <a:xfrm>
                <a:off x="6915094" y="2569360"/>
                <a:ext cx="144300" cy="144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46" name="Google Shape;3346;p29"/>
              <p:cNvSpPr/>
              <p:nvPr/>
            </p:nvSpPr>
            <p:spPr>
              <a:xfrm rot="-7219201">
                <a:off x="6767615" y="2763222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47" name="Google Shape;3347;p29"/>
              <p:cNvSpPr/>
              <p:nvPr/>
            </p:nvSpPr>
            <p:spPr>
              <a:xfrm rot="-7199224">
                <a:off x="6713759" y="2603224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48" name="Google Shape;3348;p29"/>
              <p:cNvSpPr/>
              <p:nvPr/>
            </p:nvSpPr>
            <p:spPr>
              <a:xfrm>
                <a:off x="6459082" y="2712142"/>
                <a:ext cx="217200" cy="217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49" name="Google Shape;3349;p29"/>
              <p:cNvSpPr/>
              <p:nvPr/>
            </p:nvSpPr>
            <p:spPr>
              <a:xfrm>
                <a:off x="6406820" y="2361299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50" name="Google Shape;3350;p29"/>
              <p:cNvSpPr/>
              <p:nvPr/>
            </p:nvSpPr>
            <p:spPr>
              <a:xfrm rot="-7219201">
                <a:off x="6550216" y="2567296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51" name="Google Shape;3351;p29"/>
              <p:cNvSpPr/>
              <p:nvPr/>
            </p:nvSpPr>
            <p:spPr>
              <a:xfrm rot="-7199224">
                <a:off x="6336186" y="2632823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52" name="Google Shape;3352;p29"/>
              <p:cNvSpPr/>
              <p:nvPr/>
            </p:nvSpPr>
            <p:spPr>
              <a:xfrm rot="-7207624">
                <a:off x="6614444" y="2447117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53" name="Google Shape;3353;p29"/>
              <p:cNvSpPr/>
              <p:nvPr/>
            </p:nvSpPr>
            <p:spPr>
              <a:xfrm>
                <a:off x="6859853" y="2774638"/>
                <a:ext cx="245700" cy="245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54" name="Google Shape;3354;p29"/>
              <p:cNvSpPr/>
              <p:nvPr/>
            </p:nvSpPr>
            <p:spPr>
              <a:xfrm>
                <a:off x="6788630" y="3051842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55" name="Google Shape;3355;p29"/>
              <p:cNvSpPr/>
              <p:nvPr/>
            </p:nvSpPr>
            <p:spPr>
              <a:xfrm rot="-7199224">
                <a:off x="6672634" y="2893432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56" name="Google Shape;3356;p29"/>
              <p:cNvSpPr/>
              <p:nvPr/>
            </p:nvSpPr>
            <p:spPr>
              <a:xfrm>
                <a:off x="6281624" y="2787621"/>
                <a:ext cx="144300" cy="144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57" name="Google Shape;3357;p29"/>
              <p:cNvSpPr/>
              <p:nvPr/>
            </p:nvSpPr>
            <p:spPr>
              <a:xfrm rot="-7219201">
                <a:off x="6498603" y="2982898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58" name="Google Shape;3358;p29"/>
              <p:cNvSpPr/>
              <p:nvPr/>
            </p:nvSpPr>
            <p:spPr>
              <a:xfrm rot="-7199224">
                <a:off x="6610528" y="3056440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59" name="Google Shape;3359;p29"/>
              <p:cNvSpPr/>
              <p:nvPr/>
            </p:nvSpPr>
            <p:spPr>
              <a:xfrm rot="-7207624">
                <a:off x="6310075" y="2504495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60" name="Google Shape;3360;p29"/>
              <p:cNvSpPr/>
              <p:nvPr/>
            </p:nvSpPr>
            <p:spPr>
              <a:xfrm>
                <a:off x="6280030" y="2999937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61" name="Google Shape;3361;p29"/>
              <p:cNvSpPr/>
              <p:nvPr/>
            </p:nvSpPr>
            <p:spPr>
              <a:xfrm rot="-7207624">
                <a:off x="6200676" y="2648971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362" name="Google Shape;3362;p29"/>
            <p:cNvSpPr/>
            <p:nvPr/>
          </p:nvSpPr>
          <p:spPr>
            <a:xfrm rot="-7219201">
              <a:off x="7367178" y="2381860"/>
              <a:ext cx="77848" cy="7784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363" name="Google Shape;3363;p29"/>
          <p:cNvSpPr txBox="1"/>
          <p:nvPr/>
        </p:nvSpPr>
        <p:spPr>
          <a:xfrm>
            <a:off x="385780" y="125088"/>
            <a:ext cx="8265524" cy="83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những từ ngữ chỉ người được dùng để gọi các loài chim dưới đây:</a:t>
            </a:r>
            <a:endParaRPr/>
          </a:p>
        </p:txBody>
      </p:sp>
      <p:sp>
        <p:nvSpPr>
          <p:cNvPr id="3364" name="Google Shape;3364;p29"/>
          <p:cNvSpPr/>
          <p:nvPr/>
        </p:nvSpPr>
        <p:spPr>
          <a:xfrm>
            <a:off x="509568" y="1259050"/>
            <a:ext cx="1794441" cy="361950"/>
          </a:xfrm>
          <a:prstGeom prst="roundRect">
            <a:avLst>
              <a:gd name="adj" fmla="val 16667"/>
            </a:avLst>
          </a:prstGeom>
          <a:solidFill>
            <a:srgbClr val="FE948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bác cú mèo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5" name="Google Shape;3365;p29"/>
          <p:cNvSpPr/>
          <p:nvPr/>
        </p:nvSpPr>
        <p:spPr>
          <a:xfrm>
            <a:off x="2446762" y="1259050"/>
            <a:ext cx="1794441" cy="361950"/>
          </a:xfrm>
          <a:prstGeom prst="roundRect">
            <a:avLst>
              <a:gd name="adj" fmla="val 16667"/>
            </a:avLst>
          </a:prstGeom>
          <a:solidFill>
            <a:srgbClr val="FE948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sáo xinh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6" name="Google Shape;3366;p29"/>
          <p:cNvSpPr/>
          <p:nvPr/>
        </p:nvSpPr>
        <p:spPr>
          <a:xfrm>
            <a:off x="4383957" y="1259050"/>
            <a:ext cx="1794441" cy="361950"/>
          </a:xfrm>
          <a:prstGeom prst="roundRect">
            <a:avLst>
              <a:gd name="adj" fmla="val 16667"/>
            </a:avLst>
          </a:prstGeom>
          <a:solidFill>
            <a:srgbClr val="FE948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cậu chìa vôi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7" name="Google Shape;3367;p29"/>
          <p:cNvSpPr/>
          <p:nvPr/>
        </p:nvSpPr>
        <p:spPr>
          <a:xfrm>
            <a:off x="6321152" y="1259050"/>
            <a:ext cx="1794441" cy="361950"/>
          </a:xfrm>
          <a:prstGeom prst="roundRect">
            <a:avLst>
              <a:gd name="adj" fmla="val 16667"/>
            </a:avLst>
          </a:prstGeom>
          <a:solidFill>
            <a:srgbClr val="FE948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 tu hú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68" name="Google Shape;3368;p29"/>
          <p:cNvCxnSpPr/>
          <p:nvPr/>
        </p:nvCxnSpPr>
        <p:spPr>
          <a:xfrm>
            <a:off x="646806" y="1587332"/>
            <a:ext cx="5080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69" name="Google Shape;3369;p29"/>
          <p:cNvCxnSpPr/>
          <p:nvPr/>
        </p:nvCxnSpPr>
        <p:spPr>
          <a:xfrm>
            <a:off x="2630371" y="1597965"/>
            <a:ext cx="355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70" name="Google Shape;3370;p29"/>
          <p:cNvCxnSpPr/>
          <p:nvPr/>
        </p:nvCxnSpPr>
        <p:spPr>
          <a:xfrm>
            <a:off x="4566972" y="1597965"/>
            <a:ext cx="355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71" name="Google Shape;3371;p29"/>
          <p:cNvCxnSpPr/>
          <p:nvPr/>
        </p:nvCxnSpPr>
        <p:spPr>
          <a:xfrm>
            <a:off x="6702639" y="1587332"/>
            <a:ext cx="355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372" name="Google Shape;3372;p29"/>
          <p:cNvGrpSpPr/>
          <p:nvPr/>
        </p:nvGrpSpPr>
        <p:grpSpPr>
          <a:xfrm>
            <a:off x="110019" y="1833667"/>
            <a:ext cx="8835656" cy="784556"/>
            <a:chOff x="110019" y="1833667"/>
            <a:chExt cx="8835656" cy="784556"/>
          </a:xfrm>
        </p:grpSpPr>
        <p:sp>
          <p:nvSpPr>
            <p:cNvPr id="3373" name="Google Shape;3373;p29"/>
            <p:cNvSpPr/>
            <p:nvPr/>
          </p:nvSpPr>
          <p:spPr>
            <a:xfrm rot="10800000">
              <a:off x="110019" y="1915394"/>
              <a:ext cx="8835656" cy="702829"/>
            </a:xfrm>
            <a:custGeom>
              <a:avLst/>
              <a:gdLst/>
              <a:ahLst/>
              <a:cxnLst/>
              <a:rect l="l" t="t" r="r" b="b"/>
              <a:pathLst>
                <a:path w="85134" h="13763" extrusionOk="0">
                  <a:moveTo>
                    <a:pt x="50319" y="1"/>
                  </a:moveTo>
                  <a:lnTo>
                    <a:pt x="32146" y="1321"/>
                  </a:lnTo>
                  <a:lnTo>
                    <a:pt x="2694" y="1321"/>
                  </a:lnTo>
                  <a:lnTo>
                    <a:pt x="1849" y="6921"/>
                  </a:lnTo>
                  <a:lnTo>
                    <a:pt x="0" y="12442"/>
                  </a:lnTo>
                  <a:lnTo>
                    <a:pt x="33071" y="13762"/>
                  </a:lnTo>
                  <a:lnTo>
                    <a:pt x="64794" y="12072"/>
                  </a:lnTo>
                  <a:lnTo>
                    <a:pt x="82518" y="12732"/>
                  </a:lnTo>
                  <a:lnTo>
                    <a:pt x="82730" y="6895"/>
                  </a:lnTo>
                  <a:lnTo>
                    <a:pt x="85133" y="2536"/>
                  </a:lnTo>
                  <a:lnTo>
                    <a:pt x="50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74" name="Google Shape;3374;p29"/>
            <p:cNvSpPr txBox="1"/>
            <p:nvPr/>
          </p:nvSpPr>
          <p:spPr>
            <a:xfrm>
              <a:off x="391453" y="1833667"/>
              <a:ext cx="8102164" cy="646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Đặt một câu với từ ngữ ở bài tập trên. </a:t>
              </a:r>
              <a:endPara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375" name="Google Shape;3375;p29"/>
          <p:cNvSpPr txBox="1"/>
          <p:nvPr/>
        </p:nvSpPr>
        <p:spPr>
          <a:xfrm>
            <a:off x="1065825" y="3195044"/>
            <a:ext cx="246559" cy="369332"/>
          </a:xfrm>
          <a:prstGeom prst="rect">
            <a:avLst/>
          </a:prstGeom>
          <a:solidFill>
            <a:srgbClr val="DBE5C5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3376" name="Google Shape;3376;p29"/>
          <p:cNvSpPr txBox="1"/>
          <p:nvPr/>
        </p:nvSpPr>
        <p:spPr>
          <a:xfrm>
            <a:off x="3100219" y="3102715"/>
            <a:ext cx="2919583" cy="46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đôi mắt rất tinh.</a:t>
            </a:r>
            <a:endParaRPr/>
          </a:p>
        </p:txBody>
      </p:sp>
      <p:sp>
        <p:nvSpPr>
          <p:cNvPr id="3377" name="Google Shape;3377;p29"/>
          <p:cNvSpPr txBox="1"/>
          <p:nvPr/>
        </p:nvSpPr>
        <p:spPr>
          <a:xfrm>
            <a:off x="5886174" y="3102715"/>
            <a:ext cx="2919583" cy="46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🡪 nêu đặc điểm</a:t>
            </a:r>
            <a:endParaRPr sz="2400" b="0" i="0" u="none" strike="noStrike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8" name="Google Shape;3378;p29"/>
          <p:cNvSpPr txBox="1"/>
          <p:nvPr/>
        </p:nvSpPr>
        <p:spPr>
          <a:xfrm>
            <a:off x="1044389" y="3643434"/>
            <a:ext cx="220833" cy="369332"/>
          </a:xfrm>
          <a:prstGeom prst="rect">
            <a:avLst/>
          </a:prstGeom>
          <a:solidFill>
            <a:srgbClr val="DBE5C5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sp>
        <p:nvSpPr>
          <p:cNvPr id="3379" name="Google Shape;3379;p29"/>
          <p:cNvSpPr txBox="1"/>
          <p:nvPr/>
        </p:nvSpPr>
        <p:spPr>
          <a:xfrm>
            <a:off x="3112903" y="3597270"/>
            <a:ext cx="3533189" cy="46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đang bay đi kiếm mồi.</a:t>
            </a:r>
            <a:endParaRPr/>
          </a:p>
        </p:txBody>
      </p:sp>
      <p:sp>
        <p:nvSpPr>
          <p:cNvPr id="3380" name="Google Shape;3380;p29"/>
          <p:cNvSpPr txBox="1"/>
          <p:nvPr/>
        </p:nvSpPr>
        <p:spPr>
          <a:xfrm>
            <a:off x="5895901" y="3597270"/>
            <a:ext cx="2919583" cy="46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🡪 nêu hành động</a:t>
            </a:r>
            <a:endParaRPr sz="2400" b="0" i="0" u="none" strike="noStrike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1" name="Google Shape;3381;p29"/>
          <p:cNvSpPr/>
          <p:nvPr/>
        </p:nvSpPr>
        <p:spPr>
          <a:xfrm>
            <a:off x="1090976" y="2479994"/>
            <a:ext cx="577402" cy="579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M:</a:t>
            </a:r>
            <a:endParaRPr sz="2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2"/>
        </a:solidFill>
        <a:effectLst/>
      </p:bgPr>
    </p:bg>
    <p:spTree>
      <p:nvGrpSpPr>
        <p:cNvPr id="1" name="Shape 3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6" name="Google Shape;3386;p30"/>
          <p:cNvSpPr/>
          <p:nvPr/>
        </p:nvSpPr>
        <p:spPr>
          <a:xfrm rot="10800000">
            <a:off x="713175" y="444577"/>
            <a:ext cx="7717397" cy="762573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7" name="Google Shape;3387;p30"/>
          <p:cNvSpPr/>
          <p:nvPr/>
        </p:nvSpPr>
        <p:spPr>
          <a:xfrm>
            <a:off x="723758" y="1334566"/>
            <a:ext cx="7717500" cy="329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388" name="Google Shape;3388;p30"/>
          <p:cNvGrpSpPr/>
          <p:nvPr/>
        </p:nvGrpSpPr>
        <p:grpSpPr>
          <a:xfrm flipH="1">
            <a:off x="-1281758" y="704128"/>
            <a:ext cx="2794469" cy="3883777"/>
            <a:chOff x="4054600" y="238550"/>
            <a:chExt cx="1203475" cy="1672600"/>
          </a:xfrm>
        </p:grpSpPr>
        <p:sp>
          <p:nvSpPr>
            <p:cNvPr id="3389" name="Google Shape;3389;p30"/>
            <p:cNvSpPr/>
            <p:nvPr/>
          </p:nvSpPr>
          <p:spPr>
            <a:xfrm>
              <a:off x="4385250" y="445425"/>
              <a:ext cx="250875" cy="647750"/>
            </a:xfrm>
            <a:custGeom>
              <a:avLst/>
              <a:gdLst/>
              <a:ahLst/>
              <a:cxnLst/>
              <a:rect l="l" t="t" r="r" b="b"/>
              <a:pathLst>
                <a:path w="10035" h="25910" extrusionOk="0">
                  <a:moveTo>
                    <a:pt x="1" y="0"/>
                  </a:moveTo>
                  <a:lnTo>
                    <a:pt x="2447" y="14678"/>
                  </a:lnTo>
                  <a:lnTo>
                    <a:pt x="4147" y="25583"/>
                  </a:lnTo>
                  <a:cubicBezTo>
                    <a:pt x="4147" y="25583"/>
                    <a:pt x="5757" y="25910"/>
                    <a:pt x="7307" y="25910"/>
                  </a:cubicBezTo>
                  <a:cubicBezTo>
                    <a:pt x="8516" y="25910"/>
                    <a:pt x="9690" y="25711"/>
                    <a:pt x="10035" y="25002"/>
                  </a:cubicBezTo>
                  <a:cubicBezTo>
                    <a:pt x="7920" y="23717"/>
                    <a:pt x="7381" y="21934"/>
                    <a:pt x="6925" y="18617"/>
                  </a:cubicBezTo>
                  <a:lnTo>
                    <a:pt x="5806" y="18493"/>
                  </a:lnTo>
                  <a:lnTo>
                    <a:pt x="6801" y="17622"/>
                  </a:lnTo>
                  <a:cubicBezTo>
                    <a:pt x="6718" y="16958"/>
                    <a:pt x="6635" y="16254"/>
                    <a:pt x="6552" y="15466"/>
                  </a:cubicBezTo>
                  <a:cubicBezTo>
                    <a:pt x="6511" y="14802"/>
                    <a:pt x="6386" y="14015"/>
                    <a:pt x="6303" y="13227"/>
                  </a:cubicBezTo>
                  <a:lnTo>
                    <a:pt x="5142" y="13103"/>
                  </a:lnTo>
                  <a:lnTo>
                    <a:pt x="6137" y="12232"/>
                  </a:lnTo>
                  <a:cubicBezTo>
                    <a:pt x="5972" y="11071"/>
                    <a:pt x="5764" y="9868"/>
                    <a:pt x="5557" y="8708"/>
                  </a:cubicBezTo>
                  <a:lnTo>
                    <a:pt x="4437" y="8376"/>
                  </a:lnTo>
                  <a:lnTo>
                    <a:pt x="5350" y="7795"/>
                  </a:lnTo>
                  <a:cubicBezTo>
                    <a:pt x="5142" y="6676"/>
                    <a:pt x="4935" y="5598"/>
                    <a:pt x="4769" y="4644"/>
                  </a:cubicBezTo>
                  <a:lnTo>
                    <a:pt x="3567" y="4313"/>
                  </a:lnTo>
                  <a:lnTo>
                    <a:pt x="4562" y="3649"/>
                  </a:lnTo>
                  <a:cubicBezTo>
                    <a:pt x="4189" y="1825"/>
                    <a:pt x="3898" y="539"/>
                    <a:pt x="3898" y="5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90" name="Google Shape;3390;p30"/>
            <p:cNvSpPr/>
            <p:nvPr/>
          </p:nvSpPr>
          <p:spPr>
            <a:xfrm>
              <a:off x="4778125" y="1451125"/>
              <a:ext cx="129575" cy="402750"/>
            </a:xfrm>
            <a:custGeom>
              <a:avLst/>
              <a:gdLst/>
              <a:ahLst/>
              <a:cxnLst/>
              <a:rect l="l" t="t" r="r" b="b"/>
              <a:pathLst>
                <a:path w="5183" h="16110" extrusionOk="0">
                  <a:moveTo>
                    <a:pt x="4370" y="1"/>
                  </a:moveTo>
                  <a:cubicBezTo>
                    <a:pt x="2896" y="1"/>
                    <a:pt x="0" y="405"/>
                    <a:pt x="0" y="405"/>
                  </a:cubicBezTo>
                  <a:cubicBezTo>
                    <a:pt x="0" y="405"/>
                    <a:pt x="1203" y="13176"/>
                    <a:pt x="788" y="16078"/>
                  </a:cubicBezTo>
                  <a:cubicBezTo>
                    <a:pt x="1099" y="16099"/>
                    <a:pt x="1410" y="16109"/>
                    <a:pt x="1721" y="16109"/>
                  </a:cubicBezTo>
                  <a:cubicBezTo>
                    <a:pt x="2032" y="16109"/>
                    <a:pt x="2343" y="16099"/>
                    <a:pt x="2654" y="16078"/>
                  </a:cubicBezTo>
                  <a:cubicBezTo>
                    <a:pt x="2654" y="16078"/>
                    <a:pt x="5183" y="7371"/>
                    <a:pt x="4934" y="32"/>
                  </a:cubicBezTo>
                  <a:cubicBezTo>
                    <a:pt x="4790" y="10"/>
                    <a:pt x="4597" y="1"/>
                    <a:pt x="4370" y="1"/>
                  </a:cubicBezTo>
                  <a:close/>
                </a:path>
              </a:pathLst>
            </a:custGeom>
            <a:solidFill>
              <a:srgbClr val="D196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91" name="Google Shape;3391;p30"/>
            <p:cNvSpPr/>
            <p:nvPr/>
          </p:nvSpPr>
          <p:spPr>
            <a:xfrm>
              <a:off x="4315825" y="1274675"/>
              <a:ext cx="146175" cy="568575"/>
            </a:xfrm>
            <a:custGeom>
              <a:avLst/>
              <a:gdLst/>
              <a:ahLst/>
              <a:cxnLst/>
              <a:rect l="l" t="t" r="r" b="b"/>
              <a:pathLst>
                <a:path w="5847" h="22743" extrusionOk="0">
                  <a:moveTo>
                    <a:pt x="0" y="0"/>
                  </a:moveTo>
                  <a:cubicBezTo>
                    <a:pt x="788" y="5473"/>
                    <a:pt x="2985" y="22680"/>
                    <a:pt x="2985" y="22680"/>
                  </a:cubicBezTo>
                  <a:cubicBezTo>
                    <a:pt x="3276" y="22722"/>
                    <a:pt x="3566" y="22742"/>
                    <a:pt x="3856" y="22742"/>
                  </a:cubicBezTo>
                  <a:cubicBezTo>
                    <a:pt x="4146" y="22742"/>
                    <a:pt x="4436" y="22722"/>
                    <a:pt x="4727" y="22680"/>
                  </a:cubicBezTo>
                  <a:cubicBezTo>
                    <a:pt x="5846" y="18575"/>
                    <a:pt x="5805" y="6095"/>
                    <a:pt x="5805" y="6095"/>
                  </a:cubicBezTo>
                  <a:cubicBezTo>
                    <a:pt x="5805" y="6095"/>
                    <a:pt x="3856" y="4064"/>
                    <a:pt x="0" y="0"/>
                  </a:cubicBezTo>
                  <a:close/>
                </a:path>
              </a:pathLst>
            </a:custGeom>
            <a:solidFill>
              <a:srgbClr val="D196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92" name="Google Shape;3392;p30"/>
            <p:cNvSpPr/>
            <p:nvPr/>
          </p:nvSpPr>
          <p:spPr>
            <a:xfrm>
              <a:off x="4911800" y="1188275"/>
              <a:ext cx="315175" cy="227400"/>
            </a:xfrm>
            <a:custGeom>
              <a:avLst/>
              <a:gdLst/>
              <a:ahLst/>
              <a:cxnLst/>
              <a:rect l="l" t="t" r="r" b="b"/>
              <a:pathLst>
                <a:path w="12607" h="9096" extrusionOk="0">
                  <a:moveTo>
                    <a:pt x="2451" y="0"/>
                  </a:moveTo>
                  <a:cubicBezTo>
                    <a:pt x="1240" y="0"/>
                    <a:pt x="0" y="1120"/>
                    <a:pt x="582" y="2627"/>
                  </a:cubicBezTo>
                  <a:lnTo>
                    <a:pt x="748" y="3042"/>
                  </a:lnTo>
                  <a:cubicBezTo>
                    <a:pt x="831" y="3249"/>
                    <a:pt x="914" y="3373"/>
                    <a:pt x="997" y="3539"/>
                  </a:cubicBezTo>
                  <a:cubicBezTo>
                    <a:pt x="1080" y="3705"/>
                    <a:pt x="1163" y="3871"/>
                    <a:pt x="1246" y="3995"/>
                  </a:cubicBezTo>
                  <a:cubicBezTo>
                    <a:pt x="1370" y="4285"/>
                    <a:pt x="1577" y="4576"/>
                    <a:pt x="1743" y="4866"/>
                  </a:cubicBezTo>
                  <a:cubicBezTo>
                    <a:pt x="2116" y="5446"/>
                    <a:pt x="2531" y="5985"/>
                    <a:pt x="2987" y="6441"/>
                  </a:cubicBezTo>
                  <a:cubicBezTo>
                    <a:pt x="3941" y="7478"/>
                    <a:pt x="5102" y="8266"/>
                    <a:pt x="6387" y="8722"/>
                  </a:cubicBezTo>
                  <a:lnTo>
                    <a:pt x="6884" y="8888"/>
                  </a:lnTo>
                  <a:lnTo>
                    <a:pt x="7382" y="8971"/>
                  </a:lnTo>
                  <a:cubicBezTo>
                    <a:pt x="7714" y="9054"/>
                    <a:pt x="8087" y="9095"/>
                    <a:pt x="8419" y="9095"/>
                  </a:cubicBezTo>
                  <a:cubicBezTo>
                    <a:pt x="8792" y="9095"/>
                    <a:pt x="9123" y="9095"/>
                    <a:pt x="9497" y="9012"/>
                  </a:cubicBezTo>
                  <a:cubicBezTo>
                    <a:pt x="9662" y="8929"/>
                    <a:pt x="9828" y="8888"/>
                    <a:pt x="9994" y="8846"/>
                  </a:cubicBezTo>
                  <a:cubicBezTo>
                    <a:pt x="10160" y="8763"/>
                    <a:pt x="10326" y="8680"/>
                    <a:pt x="10492" y="8598"/>
                  </a:cubicBezTo>
                  <a:cubicBezTo>
                    <a:pt x="11072" y="8266"/>
                    <a:pt x="11570" y="7768"/>
                    <a:pt x="11901" y="7188"/>
                  </a:cubicBezTo>
                  <a:cubicBezTo>
                    <a:pt x="12233" y="6649"/>
                    <a:pt x="12440" y="6027"/>
                    <a:pt x="12565" y="5405"/>
                  </a:cubicBezTo>
                  <a:cubicBezTo>
                    <a:pt x="12606" y="5281"/>
                    <a:pt x="12523" y="5198"/>
                    <a:pt x="12440" y="5156"/>
                  </a:cubicBezTo>
                  <a:cubicBezTo>
                    <a:pt x="12406" y="5133"/>
                    <a:pt x="12368" y="5123"/>
                    <a:pt x="12330" y="5123"/>
                  </a:cubicBezTo>
                  <a:cubicBezTo>
                    <a:pt x="12233" y="5123"/>
                    <a:pt x="12139" y="5191"/>
                    <a:pt x="12109" y="5281"/>
                  </a:cubicBezTo>
                  <a:cubicBezTo>
                    <a:pt x="11736" y="6276"/>
                    <a:pt x="10948" y="7022"/>
                    <a:pt x="9994" y="7437"/>
                  </a:cubicBezTo>
                  <a:cubicBezTo>
                    <a:pt x="9870" y="7437"/>
                    <a:pt x="9745" y="7478"/>
                    <a:pt x="9621" y="7478"/>
                  </a:cubicBezTo>
                  <a:lnTo>
                    <a:pt x="9289" y="7478"/>
                  </a:lnTo>
                  <a:cubicBezTo>
                    <a:pt x="9082" y="7478"/>
                    <a:pt x="8833" y="7437"/>
                    <a:pt x="8626" y="7395"/>
                  </a:cubicBezTo>
                  <a:cubicBezTo>
                    <a:pt x="8377" y="7312"/>
                    <a:pt x="8128" y="7229"/>
                    <a:pt x="7921" y="7146"/>
                  </a:cubicBezTo>
                  <a:lnTo>
                    <a:pt x="7589" y="6980"/>
                  </a:lnTo>
                  <a:lnTo>
                    <a:pt x="7258" y="6815"/>
                  </a:lnTo>
                  <a:cubicBezTo>
                    <a:pt x="6428" y="6276"/>
                    <a:pt x="5765" y="5529"/>
                    <a:pt x="5309" y="4659"/>
                  </a:cubicBezTo>
                  <a:cubicBezTo>
                    <a:pt x="5060" y="4244"/>
                    <a:pt x="4853" y="3788"/>
                    <a:pt x="4687" y="3332"/>
                  </a:cubicBezTo>
                  <a:cubicBezTo>
                    <a:pt x="4604" y="3083"/>
                    <a:pt x="4521" y="2834"/>
                    <a:pt x="4438" y="2586"/>
                  </a:cubicBezTo>
                  <a:cubicBezTo>
                    <a:pt x="4397" y="2461"/>
                    <a:pt x="4397" y="2378"/>
                    <a:pt x="4355" y="2254"/>
                  </a:cubicBezTo>
                  <a:cubicBezTo>
                    <a:pt x="4314" y="2129"/>
                    <a:pt x="4314" y="2046"/>
                    <a:pt x="4314" y="1964"/>
                  </a:cubicBezTo>
                  <a:cubicBezTo>
                    <a:pt x="4272" y="1715"/>
                    <a:pt x="4231" y="1466"/>
                    <a:pt x="4148" y="1217"/>
                  </a:cubicBezTo>
                  <a:cubicBezTo>
                    <a:pt x="3818" y="361"/>
                    <a:pt x="3139" y="0"/>
                    <a:pt x="2451" y="0"/>
                  </a:cubicBezTo>
                  <a:close/>
                </a:path>
              </a:pathLst>
            </a:custGeom>
            <a:solidFill>
              <a:srgbClr val="EFB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93" name="Google Shape;3393;p30"/>
            <p:cNvSpPr/>
            <p:nvPr/>
          </p:nvSpPr>
          <p:spPr>
            <a:xfrm>
              <a:off x="5181325" y="1244300"/>
              <a:ext cx="76750" cy="96375"/>
            </a:xfrm>
            <a:custGeom>
              <a:avLst/>
              <a:gdLst/>
              <a:ahLst/>
              <a:cxnLst/>
              <a:rect l="l" t="t" r="r" b="b"/>
              <a:pathLst>
                <a:path w="3070" h="3855" extrusionOk="0">
                  <a:moveTo>
                    <a:pt x="2191" y="1"/>
                  </a:moveTo>
                  <a:cubicBezTo>
                    <a:pt x="2108" y="1"/>
                    <a:pt x="2028" y="44"/>
                    <a:pt x="1991" y="137"/>
                  </a:cubicBezTo>
                  <a:cubicBezTo>
                    <a:pt x="1618" y="718"/>
                    <a:pt x="996" y="1505"/>
                    <a:pt x="581" y="2210"/>
                  </a:cubicBezTo>
                  <a:cubicBezTo>
                    <a:pt x="1" y="3122"/>
                    <a:pt x="1203" y="3744"/>
                    <a:pt x="1203" y="3744"/>
                  </a:cubicBezTo>
                  <a:cubicBezTo>
                    <a:pt x="1203" y="3744"/>
                    <a:pt x="1525" y="3855"/>
                    <a:pt x="1891" y="3855"/>
                  </a:cubicBezTo>
                  <a:cubicBezTo>
                    <a:pt x="2303" y="3855"/>
                    <a:pt x="2772" y="3715"/>
                    <a:pt x="2903" y="3122"/>
                  </a:cubicBezTo>
                  <a:cubicBezTo>
                    <a:pt x="3069" y="2335"/>
                    <a:pt x="2696" y="966"/>
                    <a:pt x="2447" y="179"/>
                  </a:cubicBezTo>
                  <a:cubicBezTo>
                    <a:pt x="2402" y="65"/>
                    <a:pt x="2293" y="1"/>
                    <a:pt x="2191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94" name="Google Shape;3394;p30"/>
            <p:cNvSpPr/>
            <p:nvPr/>
          </p:nvSpPr>
          <p:spPr>
            <a:xfrm>
              <a:off x="4296125" y="508650"/>
              <a:ext cx="746325" cy="1345225"/>
            </a:xfrm>
            <a:custGeom>
              <a:avLst/>
              <a:gdLst/>
              <a:ahLst/>
              <a:cxnLst/>
              <a:rect l="l" t="t" r="r" b="b"/>
              <a:pathLst>
                <a:path w="29853" h="53809" extrusionOk="0">
                  <a:moveTo>
                    <a:pt x="4520" y="1"/>
                  </a:moveTo>
                  <a:cubicBezTo>
                    <a:pt x="4520" y="1"/>
                    <a:pt x="332" y="2281"/>
                    <a:pt x="1866" y="6261"/>
                  </a:cubicBezTo>
                  <a:cubicBezTo>
                    <a:pt x="3359" y="10283"/>
                    <a:pt x="747" y="21312"/>
                    <a:pt x="415" y="24795"/>
                  </a:cubicBezTo>
                  <a:cubicBezTo>
                    <a:pt x="0" y="34456"/>
                    <a:pt x="4022" y="38768"/>
                    <a:pt x="8624" y="40675"/>
                  </a:cubicBezTo>
                  <a:cubicBezTo>
                    <a:pt x="8915" y="40799"/>
                    <a:pt x="9122" y="41090"/>
                    <a:pt x="9163" y="41421"/>
                  </a:cubicBezTo>
                  <a:cubicBezTo>
                    <a:pt x="9495" y="45402"/>
                    <a:pt x="9951" y="51828"/>
                    <a:pt x="9702" y="53777"/>
                  </a:cubicBezTo>
                  <a:cubicBezTo>
                    <a:pt x="10013" y="53798"/>
                    <a:pt x="10314" y="53808"/>
                    <a:pt x="10615" y="53808"/>
                  </a:cubicBezTo>
                  <a:cubicBezTo>
                    <a:pt x="10915" y="53808"/>
                    <a:pt x="11216" y="53798"/>
                    <a:pt x="11527" y="53777"/>
                  </a:cubicBezTo>
                  <a:cubicBezTo>
                    <a:pt x="12563" y="50170"/>
                    <a:pt x="13268" y="46521"/>
                    <a:pt x="13641" y="42790"/>
                  </a:cubicBezTo>
                  <a:cubicBezTo>
                    <a:pt x="13683" y="42292"/>
                    <a:pt x="14139" y="41960"/>
                    <a:pt x="14636" y="41960"/>
                  </a:cubicBezTo>
                  <a:cubicBezTo>
                    <a:pt x="15279" y="42002"/>
                    <a:pt x="15961" y="42027"/>
                    <a:pt x="16665" y="42027"/>
                  </a:cubicBezTo>
                  <a:cubicBezTo>
                    <a:pt x="19458" y="42027"/>
                    <a:pt x="22610" y="41635"/>
                    <a:pt x="25126" y="40343"/>
                  </a:cubicBezTo>
                  <a:cubicBezTo>
                    <a:pt x="25790" y="45858"/>
                    <a:pt x="26495" y="53321"/>
                    <a:pt x="26495" y="53321"/>
                  </a:cubicBezTo>
                  <a:cubicBezTo>
                    <a:pt x="26785" y="53363"/>
                    <a:pt x="27075" y="53383"/>
                    <a:pt x="27365" y="53383"/>
                  </a:cubicBezTo>
                  <a:cubicBezTo>
                    <a:pt x="27655" y="53383"/>
                    <a:pt x="27946" y="53363"/>
                    <a:pt x="28236" y="53321"/>
                  </a:cubicBezTo>
                  <a:cubicBezTo>
                    <a:pt x="29355" y="49216"/>
                    <a:pt x="29729" y="34207"/>
                    <a:pt x="29729" y="34207"/>
                  </a:cubicBezTo>
                  <a:cubicBezTo>
                    <a:pt x="29853" y="33129"/>
                    <a:pt x="29853" y="32009"/>
                    <a:pt x="29729" y="30931"/>
                  </a:cubicBezTo>
                  <a:cubicBezTo>
                    <a:pt x="28743" y="23176"/>
                    <a:pt x="19449" y="22511"/>
                    <a:pt x="14062" y="22511"/>
                  </a:cubicBezTo>
                  <a:cubicBezTo>
                    <a:pt x="12947" y="22511"/>
                    <a:pt x="12000" y="22540"/>
                    <a:pt x="11328" y="22540"/>
                  </a:cubicBezTo>
                  <a:cubicBezTo>
                    <a:pt x="11011" y="22540"/>
                    <a:pt x="10756" y="22533"/>
                    <a:pt x="10573" y="22515"/>
                  </a:cubicBezTo>
                  <a:cubicBezTo>
                    <a:pt x="8168" y="22266"/>
                    <a:pt x="8002" y="19737"/>
                    <a:pt x="7463" y="12439"/>
                  </a:cubicBezTo>
                  <a:cubicBezTo>
                    <a:pt x="7173" y="8169"/>
                    <a:pt x="6178" y="3940"/>
                    <a:pt x="4520" y="1"/>
                  </a:cubicBezTo>
                  <a:close/>
                </a:path>
              </a:pathLst>
            </a:custGeom>
            <a:solidFill>
              <a:srgbClr val="EFB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95" name="Google Shape;3395;p30"/>
            <p:cNvSpPr/>
            <p:nvPr/>
          </p:nvSpPr>
          <p:spPr>
            <a:xfrm>
              <a:off x="4747025" y="1841300"/>
              <a:ext cx="107825" cy="69850"/>
            </a:xfrm>
            <a:custGeom>
              <a:avLst/>
              <a:gdLst/>
              <a:ahLst/>
              <a:cxnLst/>
              <a:rect l="l" t="t" r="r" b="b"/>
              <a:pathLst>
                <a:path w="4313" h="2794" extrusionOk="0">
                  <a:moveTo>
                    <a:pt x="2883" y="1"/>
                  </a:moveTo>
                  <a:cubicBezTo>
                    <a:pt x="1858" y="1"/>
                    <a:pt x="366" y="533"/>
                    <a:pt x="0" y="1715"/>
                  </a:cubicBezTo>
                  <a:cubicBezTo>
                    <a:pt x="263" y="1729"/>
                    <a:pt x="525" y="1733"/>
                    <a:pt x="759" y="1733"/>
                  </a:cubicBezTo>
                  <a:cubicBezTo>
                    <a:pt x="1226" y="1733"/>
                    <a:pt x="1576" y="1715"/>
                    <a:pt x="1576" y="1715"/>
                  </a:cubicBezTo>
                  <a:lnTo>
                    <a:pt x="1576" y="1715"/>
                  </a:lnTo>
                  <a:lnTo>
                    <a:pt x="995" y="2793"/>
                  </a:lnTo>
                  <a:cubicBezTo>
                    <a:pt x="995" y="2793"/>
                    <a:pt x="4312" y="2710"/>
                    <a:pt x="3856" y="347"/>
                  </a:cubicBezTo>
                  <a:cubicBezTo>
                    <a:pt x="3750" y="120"/>
                    <a:pt x="3369" y="1"/>
                    <a:pt x="2883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96" name="Google Shape;3396;p30"/>
            <p:cNvSpPr/>
            <p:nvPr/>
          </p:nvSpPr>
          <p:spPr>
            <a:xfrm>
              <a:off x="4906650" y="1832150"/>
              <a:ext cx="106800" cy="68625"/>
            </a:xfrm>
            <a:custGeom>
              <a:avLst/>
              <a:gdLst/>
              <a:ahLst/>
              <a:cxnLst/>
              <a:rect l="l" t="t" r="r" b="b"/>
              <a:pathLst>
                <a:path w="4272" h="2745" extrusionOk="0">
                  <a:moveTo>
                    <a:pt x="2862" y="1"/>
                  </a:moveTo>
                  <a:cubicBezTo>
                    <a:pt x="1840" y="1"/>
                    <a:pt x="340" y="534"/>
                    <a:pt x="0" y="1666"/>
                  </a:cubicBezTo>
                  <a:cubicBezTo>
                    <a:pt x="263" y="1680"/>
                    <a:pt x="521" y="1685"/>
                    <a:pt x="748" y="1685"/>
                  </a:cubicBezTo>
                  <a:cubicBezTo>
                    <a:pt x="1203" y="1685"/>
                    <a:pt x="1534" y="1666"/>
                    <a:pt x="1535" y="1666"/>
                  </a:cubicBezTo>
                  <a:lnTo>
                    <a:pt x="1535" y="1666"/>
                  </a:lnTo>
                  <a:lnTo>
                    <a:pt x="954" y="2744"/>
                  </a:lnTo>
                  <a:cubicBezTo>
                    <a:pt x="954" y="2744"/>
                    <a:pt x="4271" y="2703"/>
                    <a:pt x="3815" y="340"/>
                  </a:cubicBezTo>
                  <a:cubicBezTo>
                    <a:pt x="3710" y="116"/>
                    <a:pt x="3337" y="1"/>
                    <a:pt x="2862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97" name="Google Shape;3397;p30"/>
            <p:cNvSpPr/>
            <p:nvPr/>
          </p:nvSpPr>
          <p:spPr>
            <a:xfrm>
              <a:off x="4486850" y="1841300"/>
              <a:ext cx="106775" cy="69850"/>
            </a:xfrm>
            <a:custGeom>
              <a:avLst/>
              <a:gdLst/>
              <a:ahLst/>
              <a:cxnLst/>
              <a:rect l="l" t="t" r="r" b="b"/>
              <a:pathLst>
                <a:path w="4271" h="2794" extrusionOk="0">
                  <a:moveTo>
                    <a:pt x="2870" y="1"/>
                  </a:moveTo>
                  <a:cubicBezTo>
                    <a:pt x="1858" y="1"/>
                    <a:pt x="366" y="533"/>
                    <a:pt x="0" y="1715"/>
                  </a:cubicBezTo>
                  <a:cubicBezTo>
                    <a:pt x="263" y="1729"/>
                    <a:pt x="521" y="1733"/>
                    <a:pt x="748" y="1733"/>
                  </a:cubicBezTo>
                  <a:cubicBezTo>
                    <a:pt x="1203" y="1733"/>
                    <a:pt x="1534" y="1715"/>
                    <a:pt x="1534" y="1715"/>
                  </a:cubicBezTo>
                  <a:lnTo>
                    <a:pt x="1534" y="1715"/>
                  </a:lnTo>
                  <a:lnTo>
                    <a:pt x="995" y="2793"/>
                  </a:lnTo>
                  <a:cubicBezTo>
                    <a:pt x="995" y="2793"/>
                    <a:pt x="4271" y="2710"/>
                    <a:pt x="3815" y="347"/>
                  </a:cubicBezTo>
                  <a:cubicBezTo>
                    <a:pt x="3722" y="120"/>
                    <a:pt x="3350" y="1"/>
                    <a:pt x="2870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98" name="Google Shape;3398;p30"/>
            <p:cNvSpPr/>
            <p:nvPr/>
          </p:nvSpPr>
          <p:spPr>
            <a:xfrm>
              <a:off x="4338625" y="1832150"/>
              <a:ext cx="106775" cy="68625"/>
            </a:xfrm>
            <a:custGeom>
              <a:avLst/>
              <a:gdLst/>
              <a:ahLst/>
              <a:cxnLst/>
              <a:rect l="l" t="t" r="r" b="b"/>
              <a:pathLst>
                <a:path w="4271" h="2745" extrusionOk="0">
                  <a:moveTo>
                    <a:pt x="2889" y="1"/>
                  </a:moveTo>
                  <a:cubicBezTo>
                    <a:pt x="1877" y="1"/>
                    <a:pt x="368" y="534"/>
                    <a:pt x="0" y="1666"/>
                  </a:cubicBezTo>
                  <a:cubicBezTo>
                    <a:pt x="263" y="1680"/>
                    <a:pt x="521" y="1685"/>
                    <a:pt x="748" y="1685"/>
                  </a:cubicBezTo>
                  <a:cubicBezTo>
                    <a:pt x="1203" y="1685"/>
                    <a:pt x="1534" y="1666"/>
                    <a:pt x="1534" y="1666"/>
                  </a:cubicBezTo>
                  <a:lnTo>
                    <a:pt x="1534" y="1666"/>
                  </a:lnTo>
                  <a:lnTo>
                    <a:pt x="995" y="2744"/>
                  </a:lnTo>
                  <a:cubicBezTo>
                    <a:pt x="995" y="2744"/>
                    <a:pt x="4271" y="2703"/>
                    <a:pt x="3815" y="340"/>
                  </a:cubicBezTo>
                  <a:cubicBezTo>
                    <a:pt x="3723" y="116"/>
                    <a:pt x="3359" y="1"/>
                    <a:pt x="2889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99" name="Google Shape;3399;p30"/>
            <p:cNvSpPr/>
            <p:nvPr/>
          </p:nvSpPr>
          <p:spPr>
            <a:xfrm>
              <a:off x="4374900" y="361475"/>
              <a:ext cx="131200" cy="83975"/>
            </a:xfrm>
            <a:custGeom>
              <a:avLst/>
              <a:gdLst/>
              <a:ahLst/>
              <a:cxnLst/>
              <a:rect l="l" t="t" r="r" b="b"/>
              <a:pathLst>
                <a:path w="5248" h="3359" extrusionOk="0">
                  <a:moveTo>
                    <a:pt x="4375" y="1"/>
                  </a:moveTo>
                  <a:cubicBezTo>
                    <a:pt x="4276" y="1"/>
                    <a:pt x="4172" y="26"/>
                    <a:pt x="4064" y="83"/>
                  </a:cubicBezTo>
                  <a:lnTo>
                    <a:pt x="374" y="2280"/>
                  </a:lnTo>
                  <a:cubicBezTo>
                    <a:pt x="83" y="2446"/>
                    <a:pt x="0" y="2819"/>
                    <a:pt x="166" y="3068"/>
                  </a:cubicBezTo>
                  <a:cubicBezTo>
                    <a:pt x="291" y="3234"/>
                    <a:pt x="456" y="3358"/>
                    <a:pt x="664" y="3358"/>
                  </a:cubicBezTo>
                  <a:cubicBezTo>
                    <a:pt x="747" y="3358"/>
                    <a:pt x="871" y="3358"/>
                    <a:pt x="954" y="3317"/>
                  </a:cubicBezTo>
                  <a:lnTo>
                    <a:pt x="4686" y="1119"/>
                  </a:lnTo>
                  <a:cubicBezTo>
                    <a:pt x="5247" y="768"/>
                    <a:pt x="4917" y="1"/>
                    <a:pt x="4375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00" name="Google Shape;3400;p30"/>
            <p:cNvSpPr/>
            <p:nvPr/>
          </p:nvSpPr>
          <p:spPr>
            <a:xfrm>
              <a:off x="4646475" y="1242275"/>
              <a:ext cx="221850" cy="141600"/>
            </a:xfrm>
            <a:custGeom>
              <a:avLst/>
              <a:gdLst/>
              <a:ahLst/>
              <a:cxnLst/>
              <a:rect l="l" t="t" r="r" b="b"/>
              <a:pathLst>
                <a:path w="8874" h="5664" extrusionOk="0">
                  <a:moveTo>
                    <a:pt x="5165" y="0"/>
                  </a:moveTo>
                  <a:cubicBezTo>
                    <a:pt x="5061" y="0"/>
                    <a:pt x="4956" y="4"/>
                    <a:pt x="4852" y="11"/>
                  </a:cubicBezTo>
                  <a:cubicBezTo>
                    <a:pt x="3110" y="218"/>
                    <a:pt x="0" y="2333"/>
                    <a:pt x="830" y="4406"/>
                  </a:cubicBezTo>
                  <a:cubicBezTo>
                    <a:pt x="1163" y="5333"/>
                    <a:pt x="2260" y="5663"/>
                    <a:pt x="3289" y="5663"/>
                  </a:cubicBezTo>
                  <a:cubicBezTo>
                    <a:pt x="3411" y="5663"/>
                    <a:pt x="3531" y="5658"/>
                    <a:pt x="3649" y="5650"/>
                  </a:cubicBezTo>
                  <a:cubicBezTo>
                    <a:pt x="4934" y="5525"/>
                    <a:pt x="6261" y="5360"/>
                    <a:pt x="7339" y="4613"/>
                  </a:cubicBezTo>
                  <a:cubicBezTo>
                    <a:pt x="7961" y="4157"/>
                    <a:pt x="8417" y="3577"/>
                    <a:pt x="8666" y="2872"/>
                  </a:cubicBezTo>
                  <a:cubicBezTo>
                    <a:pt x="8873" y="2250"/>
                    <a:pt x="8707" y="1545"/>
                    <a:pt x="8210" y="1130"/>
                  </a:cubicBezTo>
                  <a:cubicBezTo>
                    <a:pt x="7375" y="409"/>
                    <a:pt x="6296" y="0"/>
                    <a:pt x="5165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01" name="Google Shape;3401;p30"/>
            <p:cNvSpPr/>
            <p:nvPr/>
          </p:nvSpPr>
          <p:spPr>
            <a:xfrm>
              <a:off x="4427750" y="1184725"/>
              <a:ext cx="191800" cy="170150"/>
            </a:xfrm>
            <a:custGeom>
              <a:avLst/>
              <a:gdLst/>
              <a:ahLst/>
              <a:cxnLst/>
              <a:rect l="l" t="t" r="r" b="b"/>
              <a:pathLst>
                <a:path w="7672" h="6806" extrusionOk="0">
                  <a:moveTo>
                    <a:pt x="4071" y="1"/>
                  </a:moveTo>
                  <a:cubicBezTo>
                    <a:pt x="3002" y="1"/>
                    <a:pt x="1924" y="769"/>
                    <a:pt x="913" y="1898"/>
                  </a:cubicBezTo>
                  <a:cubicBezTo>
                    <a:pt x="457" y="2396"/>
                    <a:pt x="125" y="3018"/>
                    <a:pt x="42" y="3723"/>
                  </a:cubicBezTo>
                  <a:cubicBezTo>
                    <a:pt x="1" y="4676"/>
                    <a:pt x="664" y="5547"/>
                    <a:pt x="1411" y="6169"/>
                  </a:cubicBezTo>
                  <a:cubicBezTo>
                    <a:pt x="1957" y="6616"/>
                    <a:pt x="2563" y="6805"/>
                    <a:pt x="3173" y="6805"/>
                  </a:cubicBezTo>
                  <a:cubicBezTo>
                    <a:pt x="4090" y="6805"/>
                    <a:pt x="5017" y="6377"/>
                    <a:pt x="5764" y="5754"/>
                  </a:cubicBezTo>
                  <a:cubicBezTo>
                    <a:pt x="7257" y="4469"/>
                    <a:pt x="7671" y="3184"/>
                    <a:pt x="6469" y="1525"/>
                  </a:cubicBezTo>
                  <a:cubicBezTo>
                    <a:pt x="5697" y="448"/>
                    <a:pt x="4887" y="1"/>
                    <a:pt x="4071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02" name="Google Shape;3402;p30"/>
            <p:cNvSpPr/>
            <p:nvPr/>
          </p:nvSpPr>
          <p:spPr>
            <a:xfrm>
              <a:off x="4585325" y="1071225"/>
              <a:ext cx="218725" cy="95325"/>
            </a:xfrm>
            <a:custGeom>
              <a:avLst/>
              <a:gdLst/>
              <a:ahLst/>
              <a:cxnLst/>
              <a:rect l="l" t="t" r="r" b="b"/>
              <a:pathLst>
                <a:path w="8749" h="3813" extrusionOk="0">
                  <a:moveTo>
                    <a:pt x="2117" y="0"/>
                  </a:moveTo>
                  <a:cubicBezTo>
                    <a:pt x="1323" y="0"/>
                    <a:pt x="630" y="12"/>
                    <a:pt x="83" y="12"/>
                  </a:cubicBezTo>
                  <a:cubicBezTo>
                    <a:pt x="0" y="509"/>
                    <a:pt x="83" y="965"/>
                    <a:pt x="249" y="1380"/>
                  </a:cubicBezTo>
                  <a:cubicBezTo>
                    <a:pt x="664" y="2582"/>
                    <a:pt x="1617" y="3453"/>
                    <a:pt x="2861" y="3743"/>
                  </a:cubicBezTo>
                  <a:cubicBezTo>
                    <a:pt x="3159" y="3790"/>
                    <a:pt x="3457" y="3813"/>
                    <a:pt x="3753" y="3813"/>
                  </a:cubicBezTo>
                  <a:cubicBezTo>
                    <a:pt x="5556" y="3813"/>
                    <a:pt x="7271" y="2964"/>
                    <a:pt x="8376" y="1504"/>
                  </a:cubicBezTo>
                  <a:cubicBezTo>
                    <a:pt x="8583" y="1214"/>
                    <a:pt x="8749" y="841"/>
                    <a:pt x="8749" y="468"/>
                  </a:cubicBezTo>
                  <a:cubicBezTo>
                    <a:pt x="6369" y="61"/>
                    <a:pt x="3969" y="0"/>
                    <a:pt x="2117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03" name="Google Shape;3403;p30"/>
            <p:cNvSpPr/>
            <p:nvPr/>
          </p:nvSpPr>
          <p:spPr>
            <a:xfrm>
              <a:off x="4331350" y="792675"/>
              <a:ext cx="76750" cy="180825"/>
            </a:xfrm>
            <a:custGeom>
              <a:avLst/>
              <a:gdLst/>
              <a:ahLst/>
              <a:cxnLst/>
              <a:rect l="l" t="t" r="r" b="b"/>
              <a:pathLst>
                <a:path w="3070" h="7233" extrusionOk="0">
                  <a:moveTo>
                    <a:pt x="872" y="0"/>
                  </a:moveTo>
                  <a:cubicBezTo>
                    <a:pt x="747" y="2281"/>
                    <a:pt x="374" y="4893"/>
                    <a:pt x="1" y="7215"/>
                  </a:cubicBezTo>
                  <a:cubicBezTo>
                    <a:pt x="78" y="7227"/>
                    <a:pt x="154" y="7232"/>
                    <a:pt x="228" y="7232"/>
                  </a:cubicBezTo>
                  <a:cubicBezTo>
                    <a:pt x="1185" y="7232"/>
                    <a:pt x="1861" y="6273"/>
                    <a:pt x="2323" y="5349"/>
                  </a:cubicBezTo>
                  <a:cubicBezTo>
                    <a:pt x="2862" y="4354"/>
                    <a:pt x="3069" y="3234"/>
                    <a:pt x="2903" y="2115"/>
                  </a:cubicBezTo>
                  <a:cubicBezTo>
                    <a:pt x="2779" y="1244"/>
                    <a:pt x="2240" y="498"/>
                    <a:pt x="1411" y="166"/>
                  </a:cubicBezTo>
                  <a:cubicBezTo>
                    <a:pt x="1245" y="83"/>
                    <a:pt x="1079" y="42"/>
                    <a:pt x="872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04" name="Google Shape;3404;p30"/>
            <p:cNvSpPr/>
            <p:nvPr/>
          </p:nvSpPr>
          <p:spPr>
            <a:xfrm>
              <a:off x="4897325" y="1120225"/>
              <a:ext cx="138925" cy="153425"/>
            </a:xfrm>
            <a:custGeom>
              <a:avLst/>
              <a:gdLst/>
              <a:ahLst/>
              <a:cxnLst/>
              <a:rect l="l" t="t" r="r" b="b"/>
              <a:pathLst>
                <a:path w="5557" h="6137" extrusionOk="0">
                  <a:moveTo>
                    <a:pt x="1037" y="0"/>
                  </a:moveTo>
                  <a:cubicBezTo>
                    <a:pt x="415" y="498"/>
                    <a:pt x="249" y="1493"/>
                    <a:pt x="166" y="2198"/>
                  </a:cubicBezTo>
                  <a:cubicBezTo>
                    <a:pt x="0" y="4229"/>
                    <a:pt x="1493" y="5971"/>
                    <a:pt x="3483" y="6137"/>
                  </a:cubicBezTo>
                  <a:cubicBezTo>
                    <a:pt x="4188" y="6137"/>
                    <a:pt x="4893" y="6054"/>
                    <a:pt x="5556" y="5888"/>
                  </a:cubicBezTo>
                  <a:cubicBezTo>
                    <a:pt x="5100" y="3276"/>
                    <a:pt x="3400" y="1078"/>
                    <a:pt x="1037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05" name="Google Shape;3405;p30"/>
            <p:cNvSpPr/>
            <p:nvPr/>
          </p:nvSpPr>
          <p:spPr>
            <a:xfrm>
              <a:off x="4408075" y="615425"/>
              <a:ext cx="67400" cy="139950"/>
            </a:xfrm>
            <a:custGeom>
              <a:avLst/>
              <a:gdLst/>
              <a:ahLst/>
              <a:cxnLst/>
              <a:rect l="l" t="t" r="r" b="b"/>
              <a:pathLst>
                <a:path w="2696" h="5598" extrusionOk="0">
                  <a:moveTo>
                    <a:pt x="1534" y="0"/>
                  </a:moveTo>
                  <a:cubicBezTo>
                    <a:pt x="829" y="332"/>
                    <a:pt x="332" y="1037"/>
                    <a:pt x="249" y="1783"/>
                  </a:cubicBezTo>
                  <a:cubicBezTo>
                    <a:pt x="0" y="3110"/>
                    <a:pt x="1078" y="3442"/>
                    <a:pt x="1783" y="4312"/>
                  </a:cubicBezTo>
                  <a:cubicBezTo>
                    <a:pt x="2073" y="4768"/>
                    <a:pt x="2364" y="5183"/>
                    <a:pt x="2695" y="5598"/>
                  </a:cubicBezTo>
                  <a:cubicBezTo>
                    <a:pt x="2446" y="3690"/>
                    <a:pt x="2073" y="1825"/>
                    <a:pt x="1534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06" name="Google Shape;3406;p30"/>
            <p:cNvSpPr/>
            <p:nvPr/>
          </p:nvSpPr>
          <p:spPr>
            <a:xfrm>
              <a:off x="4417225" y="916025"/>
              <a:ext cx="96600" cy="165850"/>
            </a:xfrm>
            <a:custGeom>
              <a:avLst/>
              <a:gdLst/>
              <a:ahLst/>
              <a:cxnLst/>
              <a:rect l="l" t="t" r="r" b="b"/>
              <a:pathLst>
                <a:path w="3864" h="6634" extrusionOk="0">
                  <a:moveTo>
                    <a:pt x="2910" y="0"/>
                  </a:moveTo>
                  <a:lnTo>
                    <a:pt x="2868" y="42"/>
                  </a:lnTo>
                  <a:cubicBezTo>
                    <a:pt x="1624" y="912"/>
                    <a:pt x="919" y="2488"/>
                    <a:pt x="422" y="3856"/>
                  </a:cubicBezTo>
                  <a:cubicBezTo>
                    <a:pt x="380" y="3898"/>
                    <a:pt x="380" y="3939"/>
                    <a:pt x="380" y="3981"/>
                  </a:cubicBezTo>
                  <a:cubicBezTo>
                    <a:pt x="0" y="5045"/>
                    <a:pt x="527" y="6633"/>
                    <a:pt x="1800" y="6633"/>
                  </a:cubicBezTo>
                  <a:cubicBezTo>
                    <a:pt x="1915" y="6633"/>
                    <a:pt x="2036" y="6620"/>
                    <a:pt x="2163" y="6593"/>
                  </a:cubicBezTo>
                  <a:cubicBezTo>
                    <a:pt x="2910" y="6427"/>
                    <a:pt x="3449" y="5681"/>
                    <a:pt x="3863" y="4934"/>
                  </a:cubicBezTo>
                  <a:cubicBezTo>
                    <a:pt x="3366" y="3981"/>
                    <a:pt x="3117" y="2405"/>
                    <a:pt x="2910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07" name="Google Shape;3407;p30"/>
            <p:cNvSpPr/>
            <p:nvPr/>
          </p:nvSpPr>
          <p:spPr>
            <a:xfrm>
              <a:off x="4304400" y="1093275"/>
              <a:ext cx="104725" cy="185575"/>
            </a:xfrm>
            <a:custGeom>
              <a:avLst/>
              <a:gdLst/>
              <a:ahLst/>
              <a:cxnLst/>
              <a:rect l="l" t="t" r="r" b="b"/>
              <a:pathLst>
                <a:path w="4189" h="7423" extrusionOk="0">
                  <a:moveTo>
                    <a:pt x="291" y="0"/>
                  </a:moveTo>
                  <a:cubicBezTo>
                    <a:pt x="208" y="539"/>
                    <a:pt x="125" y="1037"/>
                    <a:pt x="84" y="1410"/>
                  </a:cubicBezTo>
                  <a:cubicBezTo>
                    <a:pt x="1" y="3442"/>
                    <a:pt x="125" y="5432"/>
                    <a:pt x="498" y="7422"/>
                  </a:cubicBezTo>
                  <a:cubicBezTo>
                    <a:pt x="913" y="7339"/>
                    <a:pt x="1328" y="7132"/>
                    <a:pt x="1659" y="6800"/>
                  </a:cubicBezTo>
                  <a:cubicBezTo>
                    <a:pt x="2364" y="6095"/>
                    <a:pt x="3442" y="5307"/>
                    <a:pt x="3733" y="4312"/>
                  </a:cubicBezTo>
                  <a:cubicBezTo>
                    <a:pt x="4189" y="3027"/>
                    <a:pt x="3152" y="1742"/>
                    <a:pt x="2157" y="1037"/>
                  </a:cubicBezTo>
                  <a:cubicBezTo>
                    <a:pt x="1742" y="705"/>
                    <a:pt x="1286" y="456"/>
                    <a:pt x="830" y="208"/>
                  </a:cubicBezTo>
                  <a:cubicBezTo>
                    <a:pt x="623" y="125"/>
                    <a:pt x="457" y="83"/>
                    <a:pt x="291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08" name="Google Shape;3408;p30"/>
            <p:cNvSpPr/>
            <p:nvPr/>
          </p:nvSpPr>
          <p:spPr>
            <a:xfrm>
              <a:off x="4721100" y="1444325"/>
              <a:ext cx="191800" cy="114375"/>
            </a:xfrm>
            <a:custGeom>
              <a:avLst/>
              <a:gdLst/>
              <a:ahLst/>
              <a:cxnLst/>
              <a:rect l="l" t="t" r="r" b="b"/>
              <a:pathLst>
                <a:path w="7672" h="4575" extrusionOk="0">
                  <a:moveTo>
                    <a:pt x="3767" y="0"/>
                  </a:moveTo>
                  <a:cubicBezTo>
                    <a:pt x="2990" y="0"/>
                    <a:pt x="2206" y="282"/>
                    <a:pt x="1618" y="760"/>
                  </a:cubicBezTo>
                  <a:cubicBezTo>
                    <a:pt x="913" y="1548"/>
                    <a:pt x="374" y="2460"/>
                    <a:pt x="84" y="3455"/>
                  </a:cubicBezTo>
                  <a:cubicBezTo>
                    <a:pt x="1" y="3829"/>
                    <a:pt x="1" y="4202"/>
                    <a:pt x="84" y="4575"/>
                  </a:cubicBezTo>
                  <a:cubicBezTo>
                    <a:pt x="2654" y="4575"/>
                    <a:pt x="5225" y="4077"/>
                    <a:pt x="7630" y="3082"/>
                  </a:cubicBezTo>
                  <a:cubicBezTo>
                    <a:pt x="7671" y="2336"/>
                    <a:pt x="7340" y="1590"/>
                    <a:pt x="6801" y="1051"/>
                  </a:cubicBezTo>
                  <a:cubicBezTo>
                    <a:pt x="6054" y="387"/>
                    <a:pt x="5059" y="14"/>
                    <a:pt x="4064" y="14"/>
                  </a:cubicBezTo>
                  <a:cubicBezTo>
                    <a:pt x="3965" y="5"/>
                    <a:pt x="3866" y="0"/>
                    <a:pt x="3767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09" name="Google Shape;3409;p30"/>
            <p:cNvSpPr/>
            <p:nvPr/>
          </p:nvSpPr>
          <p:spPr>
            <a:xfrm>
              <a:off x="4373850" y="1396450"/>
              <a:ext cx="153450" cy="125975"/>
            </a:xfrm>
            <a:custGeom>
              <a:avLst/>
              <a:gdLst/>
              <a:ahLst/>
              <a:cxnLst/>
              <a:rect l="l" t="t" r="r" b="b"/>
              <a:pathLst>
                <a:path w="6138" h="5039" extrusionOk="0">
                  <a:moveTo>
                    <a:pt x="2742" y="1"/>
                  </a:moveTo>
                  <a:cubicBezTo>
                    <a:pt x="2630" y="1"/>
                    <a:pt x="2518" y="8"/>
                    <a:pt x="2406" y="22"/>
                  </a:cubicBezTo>
                  <a:cubicBezTo>
                    <a:pt x="1535" y="22"/>
                    <a:pt x="706" y="312"/>
                    <a:pt x="1" y="892"/>
                  </a:cubicBezTo>
                  <a:cubicBezTo>
                    <a:pt x="1286" y="2717"/>
                    <a:pt x="3069" y="4127"/>
                    <a:pt x="5142" y="5039"/>
                  </a:cubicBezTo>
                  <a:cubicBezTo>
                    <a:pt x="5225" y="4956"/>
                    <a:pt x="5350" y="4873"/>
                    <a:pt x="5432" y="4790"/>
                  </a:cubicBezTo>
                  <a:cubicBezTo>
                    <a:pt x="5889" y="4334"/>
                    <a:pt x="6137" y="3670"/>
                    <a:pt x="6054" y="3048"/>
                  </a:cubicBezTo>
                  <a:cubicBezTo>
                    <a:pt x="5930" y="2053"/>
                    <a:pt x="5059" y="1058"/>
                    <a:pt x="4313" y="478"/>
                  </a:cubicBezTo>
                  <a:cubicBezTo>
                    <a:pt x="3831" y="168"/>
                    <a:pt x="3291" y="1"/>
                    <a:pt x="2742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10" name="Google Shape;3410;p30"/>
            <p:cNvSpPr/>
            <p:nvPr/>
          </p:nvSpPr>
          <p:spPr>
            <a:xfrm>
              <a:off x="4590500" y="1591850"/>
              <a:ext cx="44600" cy="100575"/>
            </a:xfrm>
            <a:custGeom>
              <a:avLst/>
              <a:gdLst/>
              <a:ahLst/>
              <a:cxnLst/>
              <a:rect l="l" t="t" r="r" b="b"/>
              <a:pathLst>
                <a:path w="1784" h="4023" extrusionOk="0">
                  <a:moveTo>
                    <a:pt x="1783" y="1"/>
                  </a:moveTo>
                  <a:lnTo>
                    <a:pt x="1783" y="1"/>
                  </a:lnTo>
                  <a:cubicBezTo>
                    <a:pt x="1286" y="125"/>
                    <a:pt x="830" y="457"/>
                    <a:pt x="498" y="871"/>
                  </a:cubicBezTo>
                  <a:cubicBezTo>
                    <a:pt x="0" y="1618"/>
                    <a:pt x="0" y="3525"/>
                    <a:pt x="1203" y="4022"/>
                  </a:cubicBezTo>
                  <a:cubicBezTo>
                    <a:pt x="1410" y="2779"/>
                    <a:pt x="1618" y="1452"/>
                    <a:pt x="1783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11" name="Google Shape;3411;p30"/>
            <p:cNvSpPr/>
            <p:nvPr/>
          </p:nvSpPr>
          <p:spPr>
            <a:xfrm>
              <a:off x="4978175" y="1427050"/>
              <a:ext cx="58075" cy="126475"/>
            </a:xfrm>
            <a:custGeom>
              <a:avLst/>
              <a:gdLst/>
              <a:ahLst/>
              <a:cxnLst/>
              <a:rect l="l" t="t" r="r" b="b"/>
              <a:pathLst>
                <a:path w="2323" h="5059" extrusionOk="0">
                  <a:moveTo>
                    <a:pt x="2322" y="0"/>
                  </a:moveTo>
                  <a:cubicBezTo>
                    <a:pt x="1825" y="125"/>
                    <a:pt x="1410" y="373"/>
                    <a:pt x="995" y="664"/>
                  </a:cubicBezTo>
                  <a:cubicBezTo>
                    <a:pt x="373" y="1161"/>
                    <a:pt x="0" y="1907"/>
                    <a:pt x="42" y="2737"/>
                  </a:cubicBezTo>
                  <a:cubicBezTo>
                    <a:pt x="125" y="3110"/>
                    <a:pt x="249" y="3483"/>
                    <a:pt x="456" y="3815"/>
                  </a:cubicBezTo>
                  <a:cubicBezTo>
                    <a:pt x="664" y="4188"/>
                    <a:pt x="954" y="4520"/>
                    <a:pt x="1286" y="4810"/>
                  </a:cubicBezTo>
                  <a:cubicBezTo>
                    <a:pt x="1493" y="4976"/>
                    <a:pt x="1783" y="5059"/>
                    <a:pt x="2115" y="5059"/>
                  </a:cubicBezTo>
                  <a:cubicBezTo>
                    <a:pt x="2198" y="3151"/>
                    <a:pt x="2281" y="1368"/>
                    <a:pt x="2322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12" name="Google Shape;3412;p30"/>
            <p:cNvSpPr/>
            <p:nvPr/>
          </p:nvSpPr>
          <p:spPr>
            <a:xfrm>
              <a:off x="4536600" y="1703025"/>
              <a:ext cx="45625" cy="94100"/>
            </a:xfrm>
            <a:custGeom>
              <a:avLst/>
              <a:gdLst/>
              <a:ahLst/>
              <a:cxnLst/>
              <a:rect l="l" t="t" r="r" b="b"/>
              <a:pathLst>
                <a:path w="1825" h="3764" extrusionOk="0">
                  <a:moveTo>
                    <a:pt x="130" y="0"/>
                  </a:moveTo>
                  <a:cubicBezTo>
                    <a:pt x="83" y="0"/>
                    <a:pt x="42" y="11"/>
                    <a:pt x="0" y="32"/>
                  </a:cubicBezTo>
                  <a:cubicBezTo>
                    <a:pt x="42" y="1400"/>
                    <a:pt x="125" y="2685"/>
                    <a:pt x="125" y="3763"/>
                  </a:cubicBezTo>
                  <a:cubicBezTo>
                    <a:pt x="249" y="3680"/>
                    <a:pt x="415" y="3597"/>
                    <a:pt x="539" y="3473"/>
                  </a:cubicBezTo>
                  <a:lnTo>
                    <a:pt x="1203" y="2892"/>
                  </a:lnTo>
                  <a:cubicBezTo>
                    <a:pt x="1493" y="2685"/>
                    <a:pt x="1700" y="2395"/>
                    <a:pt x="1783" y="2063"/>
                  </a:cubicBezTo>
                  <a:cubicBezTo>
                    <a:pt x="1825" y="1607"/>
                    <a:pt x="1617" y="1151"/>
                    <a:pt x="1286" y="861"/>
                  </a:cubicBezTo>
                  <a:cubicBezTo>
                    <a:pt x="996" y="529"/>
                    <a:pt x="747" y="32"/>
                    <a:pt x="291" y="32"/>
                  </a:cubicBezTo>
                  <a:cubicBezTo>
                    <a:pt x="229" y="11"/>
                    <a:pt x="177" y="0"/>
                    <a:pt x="130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13" name="Google Shape;3413;p30"/>
            <p:cNvSpPr/>
            <p:nvPr/>
          </p:nvSpPr>
          <p:spPr>
            <a:xfrm>
              <a:off x="4936700" y="1627700"/>
              <a:ext cx="51850" cy="124650"/>
            </a:xfrm>
            <a:custGeom>
              <a:avLst/>
              <a:gdLst/>
              <a:ahLst/>
              <a:cxnLst/>
              <a:rect l="l" t="t" r="r" b="b"/>
              <a:pathLst>
                <a:path w="2074" h="4986" extrusionOk="0">
                  <a:moveTo>
                    <a:pt x="183" y="1"/>
                  </a:moveTo>
                  <a:cubicBezTo>
                    <a:pt x="122" y="1"/>
                    <a:pt x="62" y="6"/>
                    <a:pt x="1" y="18"/>
                  </a:cubicBezTo>
                  <a:cubicBezTo>
                    <a:pt x="167" y="1759"/>
                    <a:pt x="333" y="3501"/>
                    <a:pt x="498" y="4910"/>
                  </a:cubicBezTo>
                  <a:lnTo>
                    <a:pt x="581" y="4952"/>
                  </a:lnTo>
                  <a:cubicBezTo>
                    <a:pt x="639" y="4975"/>
                    <a:pt x="704" y="4985"/>
                    <a:pt x="770" y="4985"/>
                  </a:cubicBezTo>
                  <a:cubicBezTo>
                    <a:pt x="941" y="4985"/>
                    <a:pt x="1125" y="4917"/>
                    <a:pt x="1245" y="4827"/>
                  </a:cubicBezTo>
                  <a:cubicBezTo>
                    <a:pt x="1452" y="4537"/>
                    <a:pt x="1535" y="4206"/>
                    <a:pt x="1535" y="3874"/>
                  </a:cubicBezTo>
                  <a:cubicBezTo>
                    <a:pt x="1618" y="3376"/>
                    <a:pt x="1784" y="2879"/>
                    <a:pt x="1950" y="2381"/>
                  </a:cubicBezTo>
                  <a:cubicBezTo>
                    <a:pt x="2074" y="1884"/>
                    <a:pt x="2074" y="1303"/>
                    <a:pt x="1825" y="847"/>
                  </a:cubicBezTo>
                  <a:cubicBezTo>
                    <a:pt x="1576" y="432"/>
                    <a:pt x="1120" y="142"/>
                    <a:pt x="623" y="59"/>
                  </a:cubicBezTo>
                  <a:cubicBezTo>
                    <a:pt x="476" y="30"/>
                    <a:pt x="330" y="1"/>
                    <a:pt x="183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14" name="Google Shape;3414;p30"/>
            <p:cNvSpPr/>
            <p:nvPr/>
          </p:nvSpPr>
          <p:spPr>
            <a:xfrm>
              <a:off x="4793675" y="1656125"/>
              <a:ext cx="44575" cy="113000"/>
            </a:xfrm>
            <a:custGeom>
              <a:avLst/>
              <a:gdLst/>
              <a:ahLst/>
              <a:cxnLst/>
              <a:rect l="l" t="t" r="r" b="b"/>
              <a:pathLst>
                <a:path w="1783" h="4520" extrusionOk="0">
                  <a:moveTo>
                    <a:pt x="0" y="0"/>
                  </a:moveTo>
                  <a:lnTo>
                    <a:pt x="0" y="0"/>
                  </a:lnTo>
                  <a:cubicBezTo>
                    <a:pt x="124" y="1534"/>
                    <a:pt x="207" y="3151"/>
                    <a:pt x="249" y="4520"/>
                  </a:cubicBezTo>
                  <a:cubicBezTo>
                    <a:pt x="871" y="4520"/>
                    <a:pt x="1120" y="3898"/>
                    <a:pt x="1327" y="3317"/>
                  </a:cubicBezTo>
                  <a:cubicBezTo>
                    <a:pt x="1410" y="2986"/>
                    <a:pt x="1576" y="2695"/>
                    <a:pt x="1659" y="2364"/>
                  </a:cubicBezTo>
                  <a:cubicBezTo>
                    <a:pt x="1783" y="1700"/>
                    <a:pt x="1534" y="1078"/>
                    <a:pt x="1037" y="664"/>
                  </a:cubicBezTo>
                  <a:cubicBezTo>
                    <a:pt x="746" y="373"/>
                    <a:pt x="373" y="166"/>
                    <a:pt x="0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15" name="Google Shape;3415;p30"/>
            <p:cNvSpPr/>
            <p:nvPr/>
          </p:nvSpPr>
          <p:spPr>
            <a:xfrm>
              <a:off x="4825775" y="1559700"/>
              <a:ext cx="71575" cy="82975"/>
            </a:xfrm>
            <a:custGeom>
              <a:avLst/>
              <a:gdLst/>
              <a:ahLst/>
              <a:cxnLst/>
              <a:rect l="l" t="t" r="r" b="b"/>
              <a:pathLst>
                <a:path w="2863" h="3319" extrusionOk="0">
                  <a:moveTo>
                    <a:pt x="1942" y="1"/>
                  </a:moveTo>
                  <a:cubicBezTo>
                    <a:pt x="963" y="1"/>
                    <a:pt x="1" y="419"/>
                    <a:pt x="126" y="1452"/>
                  </a:cubicBezTo>
                  <a:cubicBezTo>
                    <a:pt x="167" y="1701"/>
                    <a:pt x="292" y="1950"/>
                    <a:pt x="457" y="2157"/>
                  </a:cubicBezTo>
                  <a:cubicBezTo>
                    <a:pt x="872" y="2655"/>
                    <a:pt x="1453" y="3070"/>
                    <a:pt x="2116" y="3277"/>
                  </a:cubicBezTo>
                  <a:cubicBezTo>
                    <a:pt x="2240" y="3277"/>
                    <a:pt x="2365" y="3318"/>
                    <a:pt x="2489" y="3318"/>
                  </a:cubicBezTo>
                  <a:cubicBezTo>
                    <a:pt x="2655" y="2282"/>
                    <a:pt x="2779" y="1245"/>
                    <a:pt x="2862" y="126"/>
                  </a:cubicBezTo>
                  <a:cubicBezTo>
                    <a:pt x="2578" y="45"/>
                    <a:pt x="2259" y="1"/>
                    <a:pt x="1942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16" name="Google Shape;3416;p30"/>
            <p:cNvSpPr/>
            <p:nvPr/>
          </p:nvSpPr>
          <p:spPr>
            <a:xfrm>
              <a:off x="4367650" y="1665450"/>
              <a:ext cx="60125" cy="118200"/>
            </a:xfrm>
            <a:custGeom>
              <a:avLst/>
              <a:gdLst/>
              <a:ahLst/>
              <a:cxnLst/>
              <a:rect l="l" t="t" r="r" b="b"/>
              <a:pathLst>
                <a:path w="2405" h="4728" extrusionOk="0">
                  <a:moveTo>
                    <a:pt x="0" y="0"/>
                  </a:moveTo>
                  <a:lnTo>
                    <a:pt x="622" y="4727"/>
                  </a:lnTo>
                  <a:lnTo>
                    <a:pt x="746" y="4727"/>
                  </a:lnTo>
                  <a:cubicBezTo>
                    <a:pt x="1949" y="4437"/>
                    <a:pt x="2405" y="3317"/>
                    <a:pt x="2363" y="2198"/>
                  </a:cubicBezTo>
                  <a:cubicBezTo>
                    <a:pt x="2322" y="830"/>
                    <a:pt x="1866" y="83"/>
                    <a:pt x="415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17" name="Google Shape;3417;p30"/>
            <p:cNvSpPr/>
            <p:nvPr/>
          </p:nvSpPr>
          <p:spPr>
            <a:xfrm>
              <a:off x="4339650" y="1454000"/>
              <a:ext cx="49775" cy="87075"/>
            </a:xfrm>
            <a:custGeom>
              <a:avLst/>
              <a:gdLst/>
              <a:ahLst/>
              <a:cxnLst/>
              <a:rect l="l" t="t" r="r" b="b"/>
              <a:pathLst>
                <a:path w="1991" h="3483" extrusionOk="0">
                  <a:moveTo>
                    <a:pt x="1" y="0"/>
                  </a:moveTo>
                  <a:lnTo>
                    <a:pt x="498" y="3483"/>
                  </a:lnTo>
                  <a:lnTo>
                    <a:pt x="1203" y="2903"/>
                  </a:lnTo>
                  <a:cubicBezTo>
                    <a:pt x="1949" y="2488"/>
                    <a:pt x="1991" y="1368"/>
                    <a:pt x="1286" y="871"/>
                  </a:cubicBezTo>
                  <a:cubicBezTo>
                    <a:pt x="996" y="539"/>
                    <a:pt x="747" y="42"/>
                    <a:pt x="249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18" name="Google Shape;3418;p30"/>
            <p:cNvSpPr/>
            <p:nvPr/>
          </p:nvSpPr>
          <p:spPr>
            <a:xfrm>
              <a:off x="4407025" y="1521000"/>
              <a:ext cx="52900" cy="127900"/>
            </a:xfrm>
            <a:custGeom>
              <a:avLst/>
              <a:gdLst/>
              <a:ahLst/>
              <a:cxnLst/>
              <a:rect l="l" t="t" r="r" b="b"/>
              <a:pathLst>
                <a:path w="2116" h="5116" extrusionOk="0">
                  <a:moveTo>
                    <a:pt x="1735" y="1"/>
                  </a:moveTo>
                  <a:cubicBezTo>
                    <a:pt x="1438" y="1"/>
                    <a:pt x="1145" y="102"/>
                    <a:pt x="913" y="305"/>
                  </a:cubicBezTo>
                  <a:cubicBezTo>
                    <a:pt x="664" y="554"/>
                    <a:pt x="457" y="844"/>
                    <a:pt x="374" y="1176"/>
                  </a:cubicBezTo>
                  <a:cubicBezTo>
                    <a:pt x="84" y="1964"/>
                    <a:pt x="1" y="2835"/>
                    <a:pt x="208" y="3622"/>
                  </a:cubicBezTo>
                  <a:cubicBezTo>
                    <a:pt x="415" y="4452"/>
                    <a:pt x="1120" y="5032"/>
                    <a:pt x="1949" y="5115"/>
                  </a:cubicBezTo>
                  <a:cubicBezTo>
                    <a:pt x="2032" y="3332"/>
                    <a:pt x="2074" y="1549"/>
                    <a:pt x="2115" y="57"/>
                  </a:cubicBezTo>
                  <a:cubicBezTo>
                    <a:pt x="1991" y="19"/>
                    <a:pt x="1863" y="1"/>
                    <a:pt x="1735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19" name="Google Shape;3419;p30"/>
            <p:cNvSpPr/>
            <p:nvPr/>
          </p:nvSpPr>
          <p:spPr>
            <a:xfrm>
              <a:off x="4391475" y="440775"/>
              <a:ext cx="182475" cy="99000"/>
            </a:xfrm>
            <a:custGeom>
              <a:avLst/>
              <a:gdLst/>
              <a:ahLst/>
              <a:cxnLst/>
              <a:rect l="l" t="t" r="r" b="b"/>
              <a:pathLst>
                <a:path w="7299" h="3960" extrusionOk="0">
                  <a:moveTo>
                    <a:pt x="2935" y="0"/>
                  </a:moveTo>
                  <a:cubicBezTo>
                    <a:pt x="2039" y="0"/>
                    <a:pt x="1177" y="299"/>
                    <a:pt x="581" y="1057"/>
                  </a:cubicBezTo>
                  <a:cubicBezTo>
                    <a:pt x="250" y="1513"/>
                    <a:pt x="42" y="2011"/>
                    <a:pt x="1" y="2550"/>
                  </a:cubicBezTo>
                  <a:cubicBezTo>
                    <a:pt x="1" y="2757"/>
                    <a:pt x="1" y="2964"/>
                    <a:pt x="84" y="3172"/>
                  </a:cubicBezTo>
                  <a:cubicBezTo>
                    <a:pt x="415" y="3835"/>
                    <a:pt x="1784" y="3960"/>
                    <a:pt x="2406" y="3960"/>
                  </a:cubicBezTo>
                  <a:cubicBezTo>
                    <a:pt x="3235" y="3960"/>
                    <a:pt x="4064" y="3835"/>
                    <a:pt x="4852" y="3503"/>
                  </a:cubicBezTo>
                  <a:cubicBezTo>
                    <a:pt x="5101" y="3420"/>
                    <a:pt x="7298" y="2550"/>
                    <a:pt x="7298" y="2177"/>
                  </a:cubicBezTo>
                  <a:cubicBezTo>
                    <a:pt x="7174" y="1182"/>
                    <a:pt x="5142" y="435"/>
                    <a:pt x="4354" y="228"/>
                  </a:cubicBezTo>
                  <a:cubicBezTo>
                    <a:pt x="3894" y="84"/>
                    <a:pt x="3410" y="0"/>
                    <a:pt x="2935" y="0"/>
                  </a:cubicBezTo>
                  <a:close/>
                </a:path>
              </a:pathLst>
            </a:custGeom>
            <a:solidFill>
              <a:srgbClr val="EFB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20" name="Google Shape;3420;p30"/>
            <p:cNvSpPr/>
            <p:nvPr/>
          </p:nvSpPr>
          <p:spPr>
            <a:xfrm>
              <a:off x="4400800" y="466650"/>
              <a:ext cx="128575" cy="52000"/>
            </a:xfrm>
            <a:custGeom>
              <a:avLst/>
              <a:gdLst/>
              <a:ahLst/>
              <a:cxnLst/>
              <a:rect l="l" t="t" r="r" b="b"/>
              <a:pathLst>
                <a:path w="5143" h="2080" extrusionOk="0">
                  <a:moveTo>
                    <a:pt x="2140" y="1"/>
                  </a:moveTo>
                  <a:cubicBezTo>
                    <a:pt x="1142" y="1"/>
                    <a:pt x="664" y="478"/>
                    <a:pt x="664" y="478"/>
                  </a:cubicBezTo>
                  <a:cubicBezTo>
                    <a:pt x="664" y="478"/>
                    <a:pt x="1" y="1307"/>
                    <a:pt x="333" y="1681"/>
                  </a:cubicBezTo>
                  <a:cubicBezTo>
                    <a:pt x="685" y="1971"/>
                    <a:pt x="1162" y="2080"/>
                    <a:pt x="1679" y="2080"/>
                  </a:cubicBezTo>
                  <a:cubicBezTo>
                    <a:pt x="3230" y="2080"/>
                    <a:pt x="5142" y="1100"/>
                    <a:pt x="5142" y="1100"/>
                  </a:cubicBezTo>
                  <a:cubicBezTo>
                    <a:pt x="5142" y="1100"/>
                    <a:pt x="4603" y="478"/>
                    <a:pt x="2986" y="105"/>
                  </a:cubicBezTo>
                  <a:cubicBezTo>
                    <a:pt x="2671" y="30"/>
                    <a:pt x="2389" y="1"/>
                    <a:pt x="2140" y="1"/>
                  </a:cubicBezTo>
                  <a:close/>
                </a:path>
              </a:pathLst>
            </a:custGeom>
            <a:solidFill>
              <a:srgbClr val="F8E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21" name="Google Shape;3421;p30"/>
            <p:cNvSpPr/>
            <p:nvPr/>
          </p:nvSpPr>
          <p:spPr>
            <a:xfrm>
              <a:off x="4141675" y="270325"/>
              <a:ext cx="139950" cy="163125"/>
            </a:xfrm>
            <a:custGeom>
              <a:avLst/>
              <a:gdLst/>
              <a:ahLst/>
              <a:cxnLst/>
              <a:rect l="l" t="t" r="r" b="b"/>
              <a:pathLst>
                <a:path w="5598" h="6525" extrusionOk="0">
                  <a:moveTo>
                    <a:pt x="830" y="1"/>
                  </a:moveTo>
                  <a:cubicBezTo>
                    <a:pt x="642" y="1"/>
                    <a:pt x="473" y="37"/>
                    <a:pt x="332" y="122"/>
                  </a:cubicBezTo>
                  <a:cubicBezTo>
                    <a:pt x="0" y="288"/>
                    <a:pt x="622" y="2609"/>
                    <a:pt x="705" y="2900"/>
                  </a:cubicBezTo>
                  <a:cubicBezTo>
                    <a:pt x="913" y="3687"/>
                    <a:pt x="1244" y="4434"/>
                    <a:pt x="1742" y="5097"/>
                  </a:cubicBezTo>
                  <a:cubicBezTo>
                    <a:pt x="2089" y="5560"/>
                    <a:pt x="2937" y="6524"/>
                    <a:pt x="3621" y="6524"/>
                  </a:cubicBezTo>
                  <a:cubicBezTo>
                    <a:pt x="3673" y="6524"/>
                    <a:pt x="3724" y="6519"/>
                    <a:pt x="3773" y="6507"/>
                  </a:cubicBezTo>
                  <a:cubicBezTo>
                    <a:pt x="3981" y="6465"/>
                    <a:pt x="4147" y="6341"/>
                    <a:pt x="4271" y="6217"/>
                  </a:cubicBezTo>
                  <a:cubicBezTo>
                    <a:pt x="4727" y="5885"/>
                    <a:pt x="5017" y="5387"/>
                    <a:pt x="5183" y="4890"/>
                  </a:cubicBezTo>
                  <a:cubicBezTo>
                    <a:pt x="5598" y="3439"/>
                    <a:pt x="4727" y="2153"/>
                    <a:pt x="3649" y="1324"/>
                  </a:cubicBezTo>
                  <a:cubicBezTo>
                    <a:pt x="3098" y="877"/>
                    <a:pt x="1747" y="1"/>
                    <a:pt x="830" y="1"/>
                  </a:cubicBezTo>
                  <a:close/>
                </a:path>
              </a:pathLst>
            </a:custGeom>
            <a:solidFill>
              <a:srgbClr val="EFB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22" name="Google Shape;3422;p30"/>
            <p:cNvSpPr/>
            <p:nvPr/>
          </p:nvSpPr>
          <p:spPr>
            <a:xfrm>
              <a:off x="4175875" y="308600"/>
              <a:ext cx="84000" cy="105775"/>
            </a:xfrm>
            <a:custGeom>
              <a:avLst/>
              <a:gdLst/>
              <a:ahLst/>
              <a:cxnLst/>
              <a:rect l="l" t="t" r="r" b="b"/>
              <a:pathLst>
                <a:path w="3360" h="4231" extrusionOk="0">
                  <a:moveTo>
                    <a:pt x="1" y="0"/>
                  </a:moveTo>
                  <a:cubicBezTo>
                    <a:pt x="1" y="1"/>
                    <a:pt x="623" y="3773"/>
                    <a:pt x="2405" y="4230"/>
                  </a:cubicBezTo>
                  <a:cubicBezTo>
                    <a:pt x="2415" y="4230"/>
                    <a:pt x="2425" y="4231"/>
                    <a:pt x="2434" y="4231"/>
                  </a:cubicBezTo>
                  <a:cubicBezTo>
                    <a:pt x="2913" y="4231"/>
                    <a:pt x="3152" y="3234"/>
                    <a:pt x="3152" y="3234"/>
                  </a:cubicBezTo>
                  <a:cubicBezTo>
                    <a:pt x="3152" y="3234"/>
                    <a:pt x="3359" y="2198"/>
                    <a:pt x="2074" y="1161"/>
                  </a:cubicBezTo>
                  <a:cubicBezTo>
                    <a:pt x="830" y="12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8E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23" name="Google Shape;3423;p30"/>
            <p:cNvSpPr/>
            <p:nvPr/>
          </p:nvSpPr>
          <p:spPr>
            <a:xfrm>
              <a:off x="4054600" y="360550"/>
              <a:ext cx="382525" cy="401700"/>
            </a:xfrm>
            <a:custGeom>
              <a:avLst/>
              <a:gdLst/>
              <a:ahLst/>
              <a:cxnLst/>
              <a:rect l="l" t="t" r="r" b="b"/>
              <a:pathLst>
                <a:path w="15301" h="16068" extrusionOk="0">
                  <a:moveTo>
                    <a:pt x="9104" y="1"/>
                  </a:moveTo>
                  <a:cubicBezTo>
                    <a:pt x="8177" y="1"/>
                    <a:pt x="7334" y="355"/>
                    <a:pt x="7008" y="1488"/>
                  </a:cubicBezTo>
                  <a:cubicBezTo>
                    <a:pt x="6220" y="4059"/>
                    <a:pt x="5266" y="6629"/>
                    <a:pt x="3400" y="8039"/>
                  </a:cubicBezTo>
                  <a:cubicBezTo>
                    <a:pt x="2115" y="9076"/>
                    <a:pt x="1" y="13139"/>
                    <a:pt x="5183" y="15502"/>
                  </a:cubicBezTo>
                  <a:cubicBezTo>
                    <a:pt x="6274" y="15898"/>
                    <a:pt x="7224" y="16068"/>
                    <a:pt x="8049" y="16068"/>
                  </a:cubicBezTo>
                  <a:cubicBezTo>
                    <a:pt x="12239" y="16068"/>
                    <a:pt x="13207" y="11678"/>
                    <a:pt x="13103" y="10154"/>
                  </a:cubicBezTo>
                  <a:cubicBezTo>
                    <a:pt x="12895" y="7044"/>
                    <a:pt x="15300" y="5634"/>
                    <a:pt x="15010" y="3852"/>
                  </a:cubicBezTo>
                  <a:cubicBezTo>
                    <a:pt x="14720" y="2027"/>
                    <a:pt x="12439" y="991"/>
                    <a:pt x="12439" y="991"/>
                  </a:cubicBezTo>
                  <a:cubicBezTo>
                    <a:pt x="12439" y="991"/>
                    <a:pt x="10654" y="1"/>
                    <a:pt x="9104" y="1"/>
                  </a:cubicBezTo>
                  <a:close/>
                </a:path>
              </a:pathLst>
            </a:custGeom>
            <a:solidFill>
              <a:srgbClr val="EFB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24" name="Google Shape;3424;p30"/>
            <p:cNvSpPr/>
            <p:nvPr/>
          </p:nvSpPr>
          <p:spPr>
            <a:xfrm>
              <a:off x="4297150" y="270775"/>
              <a:ext cx="29050" cy="136325"/>
            </a:xfrm>
            <a:custGeom>
              <a:avLst/>
              <a:gdLst/>
              <a:ahLst/>
              <a:cxnLst/>
              <a:rect l="l" t="t" r="r" b="b"/>
              <a:pathLst>
                <a:path w="1162" h="5453" extrusionOk="0">
                  <a:moveTo>
                    <a:pt x="581" y="0"/>
                  </a:moveTo>
                  <a:cubicBezTo>
                    <a:pt x="291" y="0"/>
                    <a:pt x="1" y="187"/>
                    <a:pt x="1" y="560"/>
                  </a:cubicBezTo>
                  <a:lnTo>
                    <a:pt x="1" y="4872"/>
                  </a:lnTo>
                  <a:cubicBezTo>
                    <a:pt x="1" y="5162"/>
                    <a:pt x="291" y="5452"/>
                    <a:pt x="581" y="5452"/>
                  </a:cubicBezTo>
                  <a:cubicBezTo>
                    <a:pt x="913" y="5452"/>
                    <a:pt x="1162" y="5204"/>
                    <a:pt x="1162" y="4872"/>
                  </a:cubicBezTo>
                  <a:lnTo>
                    <a:pt x="1162" y="560"/>
                  </a:lnTo>
                  <a:cubicBezTo>
                    <a:pt x="1162" y="187"/>
                    <a:pt x="871" y="0"/>
                    <a:pt x="581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25" name="Google Shape;3425;p30"/>
            <p:cNvSpPr/>
            <p:nvPr/>
          </p:nvSpPr>
          <p:spPr>
            <a:xfrm>
              <a:off x="4461975" y="325250"/>
              <a:ext cx="72575" cy="75100"/>
            </a:xfrm>
            <a:custGeom>
              <a:avLst/>
              <a:gdLst/>
              <a:ahLst/>
              <a:cxnLst/>
              <a:rect l="l" t="t" r="r" b="b"/>
              <a:pathLst>
                <a:path w="2903" h="3004" extrusionOk="0">
                  <a:moveTo>
                    <a:pt x="1088" y="0"/>
                  </a:moveTo>
                  <a:cubicBezTo>
                    <a:pt x="925" y="0"/>
                    <a:pt x="767" y="39"/>
                    <a:pt x="622" y="122"/>
                  </a:cubicBezTo>
                  <a:cubicBezTo>
                    <a:pt x="83" y="412"/>
                    <a:pt x="0" y="1283"/>
                    <a:pt x="456" y="2071"/>
                  </a:cubicBezTo>
                  <a:cubicBezTo>
                    <a:pt x="802" y="2669"/>
                    <a:pt x="1340" y="3004"/>
                    <a:pt x="1814" y="3004"/>
                  </a:cubicBezTo>
                  <a:cubicBezTo>
                    <a:pt x="1965" y="3004"/>
                    <a:pt x="2109" y="2970"/>
                    <a:pt x="2239" y="2900"/>
                  </a:cubicBezTo>
                  <a:cubicBezTo>
                    <a:pt x="2820" y="2568"/>
                    <a:pt x="2903" y="1698"/>
                    <a:pt x="2446" y="910"/>
                  </a:cubicBezTo>
                  <a:cubicBezTo>
                    <a:pt x="2104" y="350"/>
                    <a:pt x="1576" y="0"/>
                    <a:pt x="1088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26" name="Google Shape;3426;p30"/>
            <p:cNvSpPr/>
            <p:nvPr/>
          </p:nvSpPr>
          <p:spPr>
            <a:xfrm>
              <a:off x="4266050" y="238550"/>
              <a:ext cx="84000" cy="58175"/>
            </a:xfrm>
            <a:custGeom>
              <a:avLst/>
              <a:gdLst/>
              <a:ahLst/>
              <a:cxnLst/>
              <a:rect l="l" t="t" r="r" b="b"/>
              <a:pathLst>
                <a:path w="3360" h="2327" extrusionOk="0">
                  <a:moveTo>
                    <a:pt x="1839" y="1"/>
                  </a:moveTo>
                  <a:cubicBezTo>
                    <a:pt x="1727" y="1"/>
                    <a:pt x="1611" y="8"/>
                    <a:pt x="1493" y="24"/>
                  </a:cubicBezTo>
                  <a:cubicBezTo>
                    <a:pt x="623" y="149"/>
                    <a:pt x="1" y="771"/>
                    <a:pt x="84" y="1393"/>
                  </a:cubicBezTo>
                  <a:cubicBezTo>
                    <a:pt x="193" y="1940"/>
                    <a:pt x="785" y="2327"/>
                    <a:pt x="1547" y="2327"/>
                  </a:cubicBezTo>
                  <a:cubicBezTo>
                    <a:pt x="1650" y="2327"/>
                    <a:pt x="1757" y="2320"/>
                    <a:pt x="1867" y="2305"/>
                  </a:cubicBezTo>
                  <a:cubicBezTo>
                    <a:pt x="2737" y="2139"/>
                    <a:pt x="3359" y="1517"/>
                    <a:pt x="3276" y="895"/>
                  </a:cubicBezTo>
                  <a:cubicBezTo>
                    <a:pt x="3204" y="354"/>
                    <a:pt x="2597" y="1"/>
                    <a:pt x="1839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27" name="Google Shape;3427;p30"/>
            <p:cNvSpPr/>
            <p:nvPr/>
          </p:nvSpPr>
          <p:spPr>
            <a:xfrm>
              <a:off x="4066000" y="569525"/>
              <a:ext cx="299600" cy="192350"/>
            </a:xfrm>
            <a:custGeom>
              <a:avLst/>
              <a:gdLst/>
              <a:ahLst/>
              <a:cxnLst/>
              <a:rect l="l" t="t" r="r" b="b"/>
              <a:pathLst>
                <a:path w="11984" h="7694" extrusionOk="0">
                  <a:moveTo>
                    <a:pt x="3117" y="1"/>
                  </a:moveTo>
                  <a:cubicBezTo>
                    <a:pt x="2949" y="1"/>
                    <a:pt x="2781" y="4"/>
                    <a:pt x="2613" y="12"/>
                  </a:cubicBezTo>
                  <a:cubicBezTo>
                    <a:pt x="1286" y="1339"/>
                    <a:pt x="1" y="4987"/>
                    <a:pt x="4727" y="7143"/>
                  </a:cubicBezTo>
                  <a:cubicBezTo>
                    <a:pt x="5807" y="7528"/>
                    <a:pt x="6745" y="7693"/>
                    <a:pt x="7557" y="7693"/>
                  </a:cubicBezTo>
                  <a:cubicBezTo>
                    <a:pt x="9987" y="7693"/>
                    <a:pt x="11300" y="6209"/>
                    <a:pt x="11983" y="4656"/>
                  </a:cubicBezTo>
                  <a:cubicBezTo>
                    <a:pt x="11071" y="3412"/>
                    <a:pt x="9661" y="1795"/>
                    <a:pt x="7961" y="1007"/>
                  </a:cubicBezTo>
                  <a:cubicBezTo>
                    <a:pt x="6418" y="367"/>
                    <a:pt x="4772" y="1"/>
                    <a:pt x="3117" y="1"/>
                  </a:cubicBezTo>
                  <a:close/>
                </a:path>
              </a:pathLst>
            </a:custGeom>
            <a:solidFill>
              <a:srgbClr val="FFD5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28" name="Google Shape;3428;p30"/>
            <p:cNvSpPr/>
            <p:nvPr/>
          </p:nvSpPr>
          <p:spPr>
            <a:xfrm>
              <a:off x="4266650" y="320100"/>
              <a:ext cx="200525" cy="148225"/>
            </a:xfrm>
            <a:custGeom>
              <a:avLst/>
              <a:gdLst/>
              <a:ahLst/>
              <a:cxnLst/>
              <a:rect l="l" t="t" r="r" b="b"/>
              <a:pathLst>
                <a:path w="8021" h="5929" extrusionOk="0">
                  <a:moveTo>
                    <a:pt x="2641" y="1"/>
                  </a:moveTo>
                  <a:cubicBezTo>
                    <a:pt x="1570" y="1"/>
                    <a:pt x="1304" y="867"/>
                    <a:pt x="1304" y="867"/>
                  </a:cubicBezTo>
                  <a:cubicBezTo>
                    <a:pt x="1233" y="858"/>
                    <a:pt x="1167" y="853"/>
                    <a:pt x="1104" y="853"/>
                  </a:cubicBezTo>
                  <a:cubicBezTo>
                    <a:pt x="52" y="853"/>
                    <a:pt x="0" y="2098"/>
                    <a:pt x="391" y="2567"/>
                  </a:cubicBezTo>
                  <a:cubicBezTo>
                    <a:pt x="276" y="3602"/>
                    <a:pt x="1437" y="3857"/>
                    <a:pt x="1875" y="3857"/>
                  </a:cubicBezTo>
                  <a:cubicBezTo>
                    <a:pt x="1911" y="3857"/>
                    <a:pt x="1942" y="3856"/>
                    <a:pt x="1967" y="3853"/>
                  </a:cubicBezTo>
                  <a:cubicBezTo>
                    <a:pt x="2180" y="4864"/>
                    <a:pt x="2991" y="5107"/>
                    <a:pt x="3688" y="5107"/>
                  </a:cubicBezTo>
                  <a:cubicBezTo>
                    <a:pt x="4076" y="5107"/>
                    <a:pt x="4428" y="5031"/>
                    <a:pt x="4621" y="4972"/>
                  </a:cubicBezTo>
                  <a:cubicBezTo>
                    <a:pt x="4835" y="5693"/>
                    <a:pt x="5296" y="5928"/>
                    <a:pt x="5730" y="5928"/>
                  </a:cubicBezTo>
                  <a:cubicBezTo>
                    <a:pt x="6219" y="5928"/>
                    <a:pt x="6672" y="5628"/>
                    <a:pt x="6694" y="5387"/>
                  </a:cubicBezTo>
                  <a:cubicBezTo>
                    <a:pt x="7316" y="5387"/>
                    <a:pt x="8021" y="4931"/>
                    <a:pt x="7647" y="4018"/>
                  </a:cubicBezTo>
                  <a:cubicBezTo>
                    <a:pt x="7413" y="3470"/>
                    <a:pt x="6882" y="3144"/>
                    <a:pt x="6300" y="3144"/>
                  </a:cubicBezTo>
                  <a:cubicBezTo>
                    <a:pt x="6266" y="3144"/>
                    <a:pt x="6231" y="3145"/>
                    <a:pt x="6196" y="3148"/>
                  </a:cubicBezTo>
                  <a:cubicBezTo>
                    <a:pt x="6611" y="2692"/>
                    <a:pt x="6569" y="1987"/>
                    <a:pt x="6113" y="1572"/>
                  </a:cubicBezTo>
                  <a:cubicBezTo>
                    <a:pt x="5815" y="1301"/>
                    <a:pt x="5429" y="1154"/>
                    <a:pt x="5023" y="1154"/>
                  </a:cubicBezTo>
                  <a:cubicBezTo>
                    <a:pt x="4808" y="1154"/>
                    <a:pt x="4587" y="1196"/>
                    <a:pt x="4372" y="1282"/>
                  </a:cubicBezTo>
                  <a:cubicBezTo>
                    <a:pt x="4372" y="1282"/>
                    <a:pt x="4413" y="287"/>
                    <a:pt x="3045" y="38"/>
                  </a:cubicBezTo>
                  <a:cubicBezTo>
                    <a:pt x="2899" y="12"/>
                    <a:pt x="2765" y="1"/>
                    <a:pt x="2641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29" name="Google Shape;3429;p30"/>
            <p:cNvSpPr/>
            <p:nvPr/>
          </p:nvSpPr>
          <p:spPr>
            <a:xfrm>
              <a:off x="4159300" y="605050"/>
              <a:ext cx="37325" cy="32900"/>
            </a:xfrm>
            <a:custGeom>
              <a:avLst/>
              <a:gdLst/>
              <a:ahLst/>
              <a:cxnLst/>
              <a:rect l="l" t="t" r="r" b="b"/>
              <a:pathLst>
                <a:path w="1493" h="1316" extrusionOk="0">
                  <a:moveTo>
                    <a:pt x="871" y="1"/>
                  </a:moveTo>
                  <a:cubicBezTo>
                    <a:pt x="290" y="1"/>
                    <a:pt x="0" y="705"/>
                    <a:pt x="415" y="1120"/>
                  </a:cubicBezTo>
                  <a:cubicBezTo>
                    <a:pt x="550" y="1255"/>
                    <a:pt x="711" y="1315"/>
                    <a:pt x="867" y="1315"/>
                  </a:cubicBezTo>
                  <a:cubicBezTo>
                    <a:pt x="1191" y="1315"/>
                    <a:pt x="1493" y="1056"/>
                    <a:pt x="1493" y="664"/>
                  </a:cubicBezTo>
                  <a:cubicBezTo>
                    <a:pt x="1493" y="291"/>
                    <a:pt x="1203" y="1"/>
                    <a:pt x="871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30" name="Google Shape;3430;p30"/>
            <p:cNvSpPr/>
            <p:nvPr/>
          </p:nvSpPr>
          <p:spPr>
            <a:xfrm>
              <a:off x="4262950" y="641075"/>
              <a:ext cx="34225" cy="31900"/>
            </a:xfrm>
            <a:custGeom>
              <a:avLst/>
              <a:gdLst/>
              <a:ahLst/>
              <a:cxnLst/>
              <a:rect l="l" t="t" r="r" b="b"/>
              <a:pathLst>
                <a:path w="1369" h="1276" extrusionOk="0">
                  <a:moveTo>
                    <a:pt x="685" y="0"/>
                  </a:moveTo>
                  <a:cubicBezTo>
                    <a:pt x="343" y="0"/>
                    <a:pt x="0" y="239"/>
                    <a:pt x="42" y="716"/>
                  </a:cubicBezTo>
                  <a:cubicBezTo>
                    <a:pt x="83" y="1089"/>
                    <a:pt x="384" y="1275"/>
                    <a:pt x="685" y="1275"/>
                  </a:cubicBezTo>
                  <a:cubicBezTo>
                    <a:pt x="985" y="1275"/>
                    <a:pt x="1286" y="1089"/>
                    <a:pt x="1327" y="716"/>
                  </a:cubicBezTo>
                  <a:cubicBezTo>
                    <a:pt x="1369" y="239"/>
                    <a:pt x="1027" y="0"/>
                    <a:pt x="685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31" name="Google Shape;3431;p30"/>
            <p:cNvSpPr/>
            <p:nvPr/>
          </p:nvSpPr>
          <p:spPr>
            <a:xfrm>
              <a:off x="4324700" y="490600"/>
              <a:ext cx="72000" cy="66675"/>
            </a:xfrm>
            <a:custGeom>
              <a:avLst/>
              <a:gdLst/>
              <a:ahLst/>
              <a:cxnLst/>
              <a:rect l="l" t="t" r="r" b="b"/>
              <a:pathLst>
                <a:path w="2880" h="2667" extrusionOk="0">
                  <a:moveTo>
                    <a:pt x="1410" y="0"/>
                  </a:moveTo>
                  <a:cubicBezTo>
                    <a:pt x="683" y="0"/>
                    <a:pt x="0" y="597"/>
                    <a:pt x="60" y="1427"/>
                  </a:cubicBezTo>
                  <a:cubicBezTo>
                    <a:pt x="140" y="2202"/>
                    <a:pt x="770" y="2667"/>
                    <a:pt x="1420" y="2667"/>
                  </a:cubicBezTo>
                  <a:cubicBezTo>
                    <a:pt x="1778" y="2667"/>
                    <a:pt x="2143" y="2525"/>
                    <a:pt x="2423" y="2215"/>
                  </a:cubicBezTo>
                  <a:cubicBezTo>
                    <a:pt x="2879" y="1635"/>
                    <a:pt x="2796" y="806"/>
                    <a:pt x="2257" y="308"/>
                  </a:cubicBezTo>
                  <a:cubicBezTo>
                    <a:pt x="1997" y="95"/>
                    <a:pt x="1700" y="0"/>
                    <a:pt x="141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32" name="Google Shape;3432;p30"/>
            <p:cNvSpPr/>
            <p:nvPr/>
          </p:nvSpPr>
          <p:spPr>
            <a:xfrm>
              <a:off x="4365850" y="508250"/>
              <a:ext cx="25650" cy="22775"/>
            </a:xfrm>
            <a:custGeom>
              <a:avLst/>
              <a:gdLst/>
              <a:ahLst/>
              <a:cxnLst/>
              <a:rect l="l" t="t" r="r" b="b"/>
              <a:pathLst>
                <a:path w="1026" h="911" extrusionOk="0">
                  <a:moveTo>
                    <a:pt x="506" y="0"/>
                  </a:moveTo>
                  <a:cubicBezTo>
                    <a:pt x="254" y="0"/>
                    <a:pt x="1" y="214"/>
                    <a:pt x="31" y="514"/>
                  </a:cubicBezTo>
                  <a:cubicBezTo>
                    <a:pt x="58" y="756"/>
                    <a:pt x="276" y="911"/>
                    <a:pt x="505" y="911"/>
                  </a:cubicBezTo>
                  <a:cubicBezTo>
                    <a:pt x="630" y="911"/>
                    <a:pt x="758" y="865"/>
                    <a:pt x="860" y="763"/>
                  </a:cubicBezTo>
                  <a:cubicBezTo>
                    <a:pt x="1026" y="556"/>
                    <a:pt x="984" y="265"/>
                    <a:pt x="777" y="100"/>
                  </a:cubicBezTo>
                  <a:cubicBezTo>
                    <a:pt x="697" y="31"/>
                    <a:pt x="602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33" name="Google Shape;3433;p30"/>
            <p:cNvSpPr/>
            <p:nvPr/>
          </p:nvSpPr>
          <p:spPr>
            <a:xfrm>
              <a:off x="4208900" y="441875"/>
              <a:ext cx="71700" cy="66150"/>
            </a:xfrm>
            <a:custGeom>
              <a:avLst/>
              <a:gdLst/>
              <a:ahLst/>
              <a:cxnLst/>
              <a:rect l="l" t="t" r="r" b="b"/>
              <a:pathLst>
                <a:path w="2868" h="2646" extrusionOk="0">
                  <a:moveTo>
                    <a:pt x="1399" y="1"/>
                  </a:moveTo>
                  <a:cubicBezTo>
                    <a:pt x="675" y="1"/>
                    <a:pt x="0" y="598"/>
                    <a:pt x="89" y="1428"/>
                  </a:cubicBezTo>
                  <a:cubicBezTo>
                    <a:pt x="143" y="2174"/>
                    <a:pt x="761" y="2646"/>
                    <a:pt x="1405" y="2646"/>
                  </a:cubicBezTo>
                  <a:cubicBezTo>
                    <a:pt x="1764" y="2646"/>
                    <a:pt x="2130" y="2500"/>
                    <a:pt x="2411" y="2174"/>
                  </a:cubicBezTo>
                  <a:cubicBezTo>
                    <a:pt x="2867" y="1635"/>
                    <a:pt x="2826" y="764"/>
                    <a:pt x="2245" y="308"/>
                  </a:cubicBezTo>
                  <a:cubicBezTo>
                    <a:pt x="1985" y="96"/>
                    <a:pt x="1688" y="1"/>
                    <a:pt x="139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34" name="Google Shape;3434;p30"/>
            <p:cNvSpPr/>
            <p:nvPr/>
          </p:nvSpPr>
          <p:spPr>
            <a:xfrm>
              <a:off x="4249475" y="458925"/>
              <a:ext cx="29500" cy="23375"/>
            </a:xfrm>
            <a:custGeom>
              <a:avLst/>
              <a:gdLst/>
              <a:ahLst/>
              <a:cxnLst/>
              <a:rect l="l" t="t" r="r" b="b"/>
              <a:pathLst>
                <a:path w="1180" h="935" extrusionOk="0">
                  <a:moveTo>
                    <a:pt x="517" y="0"/>
                  </a:moveTo>
                  <a:cubicBezTo>
                    <a:pt x="397" y="0"/>
                    <a:pt x="272" y="49"/>
                    <a:pt x="166" y="165"/>
                  </a:cubicBezTo>
                  <a:cubicBezTo>
                    <a:pt x="0" y="373"/>
                    <a:pt x="42" y="663"/>
                    <a:pt x="208" y="829"/>
                  </a:cubicBezTo>
                  <a:cubicBezTo>
                    <a:pt x="299" y="901"/>
                    <a:pt x="405" y="934"/>
                    <a:pt x="511" y="934"/>
                  </a:cubicBezTo>
                  <a:cubicBezTo>
                    <a:pt x="646" y="934"/>
                    <a:pt x="778" y="880"/>
                    <a:pt x="871" y="787"/>
                  </a:cubicBezTo>
                  <a:cubicBezTo>
                    <a:pt x="1180" y="417"/>
                    <a:pt x="868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35" name="Google Shape;3435;p30"/>
            <p:cNvSpPr/>
            <p:nvPr/>
          </p:nvSpPr>
          <p:spPr>
            <a:xfrm>
              <a:off x="4267100" y="341775"/>
              <a:ext cx="200075" cy="127125"/>
            </a:xfrm>
            <a:custGeom>
              <a:avLst/>
              <a:gdLst/>
              <a:ahLst/>
              <a:cxnLst/>
              <a:rect l="l" t="t" r="r" b="b"/>
              <a:pathLst>
                <a:path w="8003" h="5085" extrusionOk="0">
                  <a:moveTo>
                    <a:pt x="1078" y="0"/>
                  </a:moveTo>
                  <a:cubicBezTo>
                    <a:pt x="42" y="0"/>
                    <a:pt x="0" y="1244"/>
                    <a:pt x="415" y="1742"/>
                  </a:cubicBezTo>
                  <a:cubicBezTo>
                    <a:pt x="301" y="2764"/>
                    <a:pt x="1399" y="2991"/>
                    <a:pt x="1842" y="2991"/>
                  </a:cubicBezTo>
                  <a:cubicBezTo>
                    <a:pt x="1884" y="2991"/>
                    <a:pt x="1920" y="2989"/>
                    <a:pt x="1949" y="2986"/>
                  </a:cubicBezTo>
                  <a:cubicBezTo>
                    <a:pt x="2190" y="4029"/>
                    <a:pt x="3017" y="4261"/>
                    <a:pt x="3708" y="4261"/>
                  </a:cubicBezTo>
                  <a:cubicBezTo>
                    <a:pt x="4088" y="4261"/>
                    <a:pt x="4426" y="4191"/>
                    <a:pt x="4603" y="4146"/>
                  </a:cubicBezTo>
                  <a:cubicBezTo>
                    <a:pt x="4832" y="4853"/>
                    <a:pt x="5289" y="5084"/>
                    <a:pt x="5716" y="5084"/>
                  </a:cubicBezTo>
                  <a:cubicBezTo>
                    <a:pt x="6217" y="5084"/>
                    <a:pt x="6676" y="4766"/>
                    <a:pt x="6676" y="4520"/>
                  </a:cubicBezTo>
                  <a:cubicBezTo>
                    <a:pt x="7298" y="4520"/>
                    <a:pt x="8003" y="4105"/>
                    <a:pt x="7629" y="3151"/>
                  </a:cubicBezTo>
                  <a:cubicBezTo>
                    <a:pt x="7588" y="3068"/>
                    <a:pt x="7546" y="2986"/>
                    <a:pt x="7505" y="2903"/>
                  </a:cubicBezTo>
                  <a:lnTo>
                    <a:pt x="7505" y="2903"/>
                  </a:lnTo>
                  <a:cubicBezTo>
                    <a:pt x="7531" y="3570"/>
                    <a:pt x="7159" y="3697"/>
                    <a:pt x="6872" y="3697"/>
                  </a:cubicBezTo>
                  <a:cubicBezTo>
                    <a:pt x="6696" y="3697"/>
                    <a:pt x="6551" y="3649"/>
                    <a:pt x="6551" y="3649"/>
                  </a:cubicBezTo>
                  <a:cubicBezTo>
                    <a:pt x="6551" y="3649"/>
                    <a:pt x="6521" y="4014"/>
                    <a:pt x="5990" y="4014"/>
                  </a:cubicBezTo>
                  <a:cubicBezTo>
                    <a:pt x="5901" y="4014"/>
                    <a:pt x="5799" y="4004"/>
                    <a:pt x="5681" y="3981"/>
                  </a:cubicBezTo>
                  <a:cubicBezTo>
                    <a:pt x="5266" y="3939"/>
                    <a:pt x="4934" y="3566"/>
                    <a:pt x="4976" y="3151"/>
                  </a:cubicBezTo>
                  <a:lnTo>
                    <a:pt x="4976" y="3151"/>
                  </a:lnTo>
                  <a:cubicBezTo>
                    <a:pt x="4976" y="3151"/>
                    <a:pt x="4737" y="3470"/>
                    <a:pt x="4068" y="3470"/>
                  </a:cubicBezTo>
                  <a:cubicBezTo>
                    <a:pt x="3901" y="3470"/>
                    <a:pt x="3707" y="3450"/>
                    <a:pt x="3483" y="3400"/>
                  </a:cubicBezTo>
                  <a:cubicBezTo>
                    <a:pt x="2903" y="3317"/>
                    <a:pt x="2405" y="2861"/>
                    <a:pt x="2322" y="2281"/>
                  </a:cubicBezTo>
                  <a:cubicBezTo>
                    <a:pt x="2293" y="2282"/>
                    <a:pt x="2265" y="2283"/>
                    <a:pt x="2237" y="2283"/>
                  </a:cubicBezTo>
                  <a:cubicBezTo>
                    <a:pt x="1499" y="2283"/>
                    <a:pt x="1044" y="1766"/>
                    <a:pt x="1244" y="1327"/>
                  </a:cubicBezTo>
                  <a:cubicBezTo>
                    <a:pt x="539" y="1078"/>
                    <a:pt x="912" y="290"/>
                    <a:pt x="1078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36" name="Google Shape;3436;p30"/>
            <p:cNvSpPr/>
            <p:nvPr/>
          </p:nvSpPr>
          <p:spPr>
            <a:xfrm>
              <a:off x="4117825" y="521100"/>
              <a:ext cx="290275" cy="241150"/>
            </a:xfrm>
            <a:custGeom>
              <a:avLst/>
              <a:gdLst/>
              <a:ahLst/>
              <a:cxnLst/>
              <a:rect l="l" t="t" r="r" b="b"/>
              <a:pathLst>
                <a:path w="11611" h="9646" extrusionOk="0">
                  <a:moveTo>
                    <a:pt x="11610" y="0"/>
                  </a:moveTo>
                  <a:lnTo>
                    <a:pt x="11610" y="0"/>
                  </a:lnTo>
                  <a:cubicBezTo>
                    <a:pt x="10864" y="1120"/>
                    <a:pt x="9579" y="2405"/>
                    <a:pt x="9661" y="3359"/>
                  </a:cubicBezTo>
                  <a:cubicBezTo>
                    <a:pt x="9744" y="4561"/>
                    <a:pt x="9661" y="6883"/>
                    <a:pt x="8542" y="7712"/>
                  </a:cubicBezTo>
                  <a:cubicBezTo>
                    <a:pt x="7379" y="8543"/>
                    <a:pt x="6020" y="8954"/>
                    <a:pt x="4664" y="8954"/>
                  </a:cubicBezTo>
                  <a:cubicBezTo>
                    <a:pt x="2974" y="8954"/>
                    <a:pt x="1289" y="8314"/>
                    <a:pt x="1" y="7049"/>
                  </a:cubicBezTo>
                  <a:lnTo>
                    <a:pt x="1" y="7049"/>
                  </a:lnTo>
                  <a:cubicBezTo>
                    <a:pt x="664" y="7961"/>
                    <a:pt x="1576" y="8666"/>
                    <a:pt x="2654" y="9080"/>
                  </a:cubicBezTo>
                  <a:cubicBezTo>
                    <a:pt x="3739" y="9476"/>
                    <a:pt x="4684" y="9646"/>
                    <a:pt x="5506" y="9646"/>
                  </a:cubicBezTo>
                  <a:cubicBezTo>
                    <a:pt x="9682" y="9646"/>
                    <a:pt x="10678" y="5256"/>
                    <a:pt x="10574" y="3732"/>
                  </a:cubicBezTo>
                  <a:cubicBezTo>
                    <a:pt x="10532" y="2405"/>
                    <a:pt x="10905" y="1120"/>
                    <a:pt x="11610" y="0"/>
                  </a:cubicBezTo>
                  <a:close/>
                </a:path>
              </a:pathLst>
            </a:custGeom>
            <a:solidFill>
              <a:srgbClr val="EFB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37" name="Google Shape;3437;p30"/>
            <p:cNvSpPr/>
            <p:nvPr/>
          </p:nvSpPr>
          <p:spPr>
            <a:xfrm>
              <a:off x="4419475" y="498300"/>
              <a:ext cx="1050" cy="3125"/>
            </a:xfrm>
            <a:custGeom>
              <a:avLst/>
              <a:gdLst/>
              <a:ahLst/>
              <a:cxnLst/>
              <a:rect l="l" t="t" r="r" b="b"/>
              <a:pathLst>
                <a:path w="42" h="125" extrusionOk="0">
                  <a:moveTo>
                    <a:pt x="42" y="0"/>
                  </a:moveTo>
                  <a:lnTo>
                    <a:pt x="42" y="0"/>
                  </a:lnTo>
                  <a:cubicBezTo>
                    <a:pt x="0" y="41"/>
                    <a:pt x="0" y="83"/>
                    <a:pt x="0" y="12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EFB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38" name="Google Shape;3438;p30"/>
            <p:cNvSpPr/>
            <p:nvPr/>
          </p:nvSpPr>
          <p:spPr>
            <a:xfrm>
              <a:off x="4189425" y="689550"/>
              <a:ext cx="128475" cy="58775"/>
            </a:xfrm>
            <a:custGeom>
              <a:avLst/>
              <a:gdLst/>
              <a:ahLst/>
              <a:cxnLst/>
              <a:rect l="l" t="t" r="r" b="b"/>
              <a:pathLst>
                <a:path w="5139" h="2351" extrusionOk="0">
                  <a:moveTo>
                    <a:pt x="4081" y="0"/>
                  </a:moveTo>
                  <a:cubicBezTo>
                    <a:pt x="3827" y="0"/>
                    <a:pt x="3569" y="136"/>
                    <a:pt x="3356" y="228"/>
                  </a:cubicBezTo>
                  <a:cubicBezTo>
                    <a:pt x="3024" y="352"/>
                    <a:pt x="2693" y="435"/>
                    <a:pt x="2320" y="435"/>
                  </a:cubicBezTo>
                  <a:cubicBezTo>
                    <a:pt x="2261" y="442"/>
                    <a:pt x="2203" y="446"/>
                    <a:pt x="2147" y="446"/>
                  </a:cubicBezTo>
                  <a:cubicBezTo>
                    <a:pt x="1884" y="446"/>
                    <a:pt x="1639" y="372"/>
                    <a:pt x="1366" y="269"/>
                  </a:cubicBezTo>
                  <a:cubicBezTo>
                    <a:pt x="1232" y="189"/>
                    <a:pt x="1091" y="153"/>
                    <a:pt x="954" y="153"/>
                  </a:cubicBezTo>
                  <a:cubicBezTo>
                    <a:pt x="452" y="153"/>
                    <a:pt x="1" y="637"/>
                    <a:pt x="163" y="1223"/>
                  </a:cubicBezTo>
                  <a:cubicBezTo>
                    <a:pt x="371" y="2011"/>
                    <a:pt x="1324" y="2342"/>
                    <a:pt x="2029" y="2342"/>
                  </a:cubicBezTo>
                  <a:cubicBezTo>
                    <a:pt x="2121" y="2348"/>
                    <a:pt x="2212" y="2350"/>
                    <a:pt x="2303" y="2350"/>
                  </a:cubicBezTo>
                  <a:cubicBezTo>
                    <a:pt x="2949" y="2350"/>
                    <a:pt x="3562" y="2219"/>
                    <a:pt x="4144" y="1928"/>
                  </a:cubicBezTo>
                  <a:cubicBezTo>
                    <a:pt x="4766" y="1555"/>
                    <a:pt x="5139" y="477"/>
                    <a:pt x="4351" y="62"/>
                  </a:cubicBezTo>
                  <a:cubicBezTo>
                    <a:pt x="4263" y="18"/>
                    <a:pt x="4172" y="0"/>
                    <a:pt x="4081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39" name="Google Shape;3439;p30"/>
            <p:cNvSpPr/>
            <p:nvPr/>
          </p:nvSpPr>
          <p:spPr>
            <a:xfrm>
              <a:off x="4232900" y="707675"/>
              <a:ext cx="76725" cy="40650"/>
            </a:xfrm>
            <a:custGeom>
              <a:avLst/>
              <a:gdLst/>
              <a:ahLst/>
              <a:cxnLst/>
              <a:rect l="l" t="t" r="r" b="b"/>
              <a:pathLst>
                <a:path w="3069" h="1626" extrusionOk="0">
                  <a:moveTo>
                    <a:pt x="3068" y="0"/>
                  </a:moveTo>
                  <a:cubicBezTo>
                    <a:pt x="2363" y="0"/>
                    <a:pt x="581" y="83"/>
                    <a:pt x="0" y="1576"/>
                  </a:cubicBezTo>
                  <a:lnTo>
                    <a:pt x="332" y="1617"/>
                  </a:lnTo>
                  <a:cubicBezTo>
                    <a:pt x="419" y="1623"/>
                    <a:pt x="506" y="1625"/>
                    <a:pt x="594" y="1625"/>
                  </a:cubicBezTo>
                  <a:cubicBezTo>
                    <a:pt x="1219" y="1625"/>
                    <a:pt x="1865" y="1494"/>
                    <a:pt x="2446" y="1203"/>
                  </a:cubicBezTo>
                  <a:cubicBezTo>
                    <a:pt x="2861" y="954"/>
                    <a:pt x="3068" y="498"/>
                    <a:pt x="3068" y="0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440" name="Google Shape;3440;p3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YÊU CẦU CẦN ĐẠT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1" name="Google Shape;3441;p30"/>
          <p:cNvSpPr txBox="1">
            <a:spLocks noGrp="1"/>
          </p:cNvSpPr>
          <p:nvPr>
            <p:ph type="title" idx="2"/>
          </p:nvPr>
        </p:nvSpPr>
        <p:spPr>
          <a:xfrm>
            <a:off x="1309680" y="1692277"/>
            <a:ext cx="699873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01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2" name="Google Shape;3442;p30"/>
          <p:cNvSpPr txBox="1">
            <a:spLocks noGrp="1"/>
          </p:cNvSpPr>
          <p:nvPr>
            <p:ph type="title" idx="4"/>
          </p:nvPr>
        </p:nvSpPr>
        <p:spPr>
          <a:xfrm>
            <a:off x="1309680" y="2644856"/>
            <a:ext cx="689241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02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3" name="Google Shape;3443;p30"/>
          <p:cNvSpPr txBox="1">
            <a:spLocks noGrp="1"/>
          </p:cNvSpPr>
          <p:nvPr>
            <p:ph type="title" idx="7"/>
          </p:nvPr>
        </p:nvSpPr>
        <p:spPr>
          <a:xfrm>
            <a:off x="1284126" y="3444690"/>
            <a:ext cx="69353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03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444" name="Google Shape;3444;p30"/>
          <p:cNvGrpSpPr/>
          <p:nvPr/>
        </p:nvGrpSpPr>
        <p:grpSpPr>
          <a:xfrm rot="10800000">
            <a:off x="4085253" y="4304692"/>
            <a:ext cx="698062" cy="535248"/>
            <a:chOff x="3531325" y="2569250"/>
            <a:chExt cx="630475" cy="483425"/>
          </a:xfrm>
        </p:grpSpPr>
        <p:sp>
          <p:nvSpPr>
            <p:cNvPr id="3445" name="Google Shape;3445;p30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46" name="Google Shape;3446;p30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47" name="Google Shape;3447;p30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48" name="Google Shape;3448;p30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49" name="Google Shape;3449;p30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50" name="Google Shape;3450;p30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51" name="Google Shape;3451;p30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52" name="Google Shape;3452;p30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53" name="Google Shape;3453;p30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54" name="Google Shape;3454;p30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455" name="Google Shape;3455;p30"/>
          <p:cNvGrpSpPr/>
          <p:nvPr/>
        </p:nvGrpSpPr>
        <p:grpSpPr>
          <a:xfrm>
            <a:off x="-228552" y="3736388"/>
            <a:ext cx="1327709" cy="1329697"/>
            <a:chOff x="-228552" y="3736388"/>
            <a:chExt cx="1327709" cy="1329697"/>
          </a:xfrm>
        </p:grpSpPr>
        <p:grpSp>
          <p:nvGrpSpPr>
            <p:cNvPr id="3456" name="Google Shape;3456;p30"/>
            <p:cNvGrpSpPr/>
            <p:nvPr/>
          </p:nvGrpSpPr>
          <p:grpSpPr>
            <a:xfrm rot="5936305" flipH="1">
              <a:off x="-188947" y="3820180"/>
              <a:ext cx="885651" cy="837424"/>
              <a:chOff x="3925359" y="4050084"/>
              <a:chExt cx="1225343" cy="1158620"/>
            </a:xfrm>
          </p:grpSpPr>
          <p:sp>
            <p:nvSpPr>
              <p:cNvPr id="3457" name="Google Shape;3457;p30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58" name="Google Shape;3458;p30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59" name="Google Shape;3459;p30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60" name="Google Shape;3460;p30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61" name="Google Shape;3461;p30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62" name="Google Shape;3462;p30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63" name="Google Shape;3463;p30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64" name="Google Shape;3464;p30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65" name="Google Shape;3465;p30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66" name="Google Shape;3466;p30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67" name="Google Shape;3467;p30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68" name="Google Shape;3468;p30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469" name="Google Shape;3469;p30"/>
            <p:cNvGrpSpPr/>
            <p:nvPr/>
          </p:nvGrpSpPr>
          <p:grpSpPr>
            <a:xfrm rot="4227530">
              <a:off x="160532" y="4027506"/>
              <a:ext cx="613451" cy="1123311"/>
              <a:chOff x="5112875" y="2119675"/>
              <a:chExt cx="528975" cy="968625"/>
            </a:xfrm>
          </p:grpSpPr>
          <p:sp>
            <p:nvSpPr>
              <p:cNvPr id="3470" name="Google Shape;3470;p30"/>
              <p:cNvSpPr/>
              <p:nvPr/>
            </p:nvSpPr>
            <p:spPr>
              <a:xfrm>
                <a:off x="5112875" y="2119675"/>
                <a:ext cx="528975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159" h="38745" extrusionOk="0">
                    <a:moveTo>
                      <a:pt x="6850" y="14905"/>
                    </a:moveTo>
                    <a:cubicBezTo>
                      <a:pt x="6954" y="14905"/>
                      <a:pt x="7062" y="14937"/>
                      <a:pt x="7159" y="14998"/>
                    </a:cubicBezTo>
                    <a:cubicBezTo>
                      <a:pt x="7819" y="15315"/>
                      <a:pt x="8374" y="15870"/>
                      <a:pt x="8691" y="16556"/>
                    </a:cubicBezTo>
                    <a:cubicBezTo>
                      <a:pt x="8796" y="16794"/>
                      <a:pt x="8823" y="17058"/>
                      <a:pt x="8796" y="17296"/>
                    </a:cubicBezTo>
                    <a:lnTo>
                      <a:pt x="8823" y="17322"/>
                    </a:lnTo>
                    <a:cubicBezTo>
                      <a:pt x="8798" y="17598"/>
                      <a:pt x="8559" y="17826"/>
                      <a:pt x="8263" y="17826"/>
                    </a:cubicBezTo>
                    <a:cubicBezTo>
                      <a:pt x="8248" y="17826"/>
                      <a:pt x="8231" y="17826"/>
                      <a:pt x="8215" y="17824"/>
                    </a:cubicBezTo>
                    <a:cubicBezTo>
                      <a:pt x="7898" y="17798"/>
                      <a:pt x="7581" y="17613"/>
                      <a:pt x="7449" y="17296"/>
                    </a:cubicBezTo>
                    <a:cubicBezTo>
                      <a:pt x="7132" y="16741"/>
                      <a:pt x="6868" y="16187"/>
                      <a:pt x="6498" y="15658"/>
                    </a:cubicBezTo>
                    <a:cubicBezTo>
                      <a:pt x="6340" y="15473"/>
                      <a:pt x="6366" y="15209"/>
                      <a:pt x="6525" y="15051"/>
                    </a:cubicBezTo>
                    <a:cubicBezTo>
                      <a:pt x="6611" y="14951"/>
                      <a:pt x="6728" y="14905"/>
                      <a:pt x="6850" y="14905"/>
                    </a:cubicBezTo>
                    <a:close/>
                    <a:moveTo>
                      <a:pt x="17735" y="16000"/>
                    </a:moveTo>
                    <a:cubicBezTo>
                      <a:pt x="18033" y="16000"/>
                      <a:pt x="18249" y="16304"/>
                      <a:pt x="18147" y="16583"/>
                    </a:cubicBezTo>
                    <a:cubicBezTo>
                      <a:pt x="18094" y="16741"/>
                      <a:pt x="18015" y="16926"/>
                      <a:pt x="17909" y="17058"/>
                    </a:cubicBezTo>
                    <a:cubicBezTo>
                      <a:pt x="17540" y="17560"/>
                      <a:pt x="17117" y="18009"/>
                      <a:pt x="16668" y="18405"/>
                    </a:cubicBezTo>
                    <a:cubicBezTo>
                      <a:pt x="16272" y="18722"/>
                      <a:pt x="15823" y="18960"/>
                      <a:pt x="15347" y="19145"/>
                    </a:cubicBezTo>
                    <a:cubicBezTo>
                      <a:pt x="15276" y="19169"/>
                      <a:pt x="15205" y="19181"/>
                      <a:pt x="15135" y="19181"/>
                    </a:cubicBezTo>
                    <a:cubicBezTo>
                      <a:pt x="14974" y="19181"/>
                      <a:pt x="14824" y="19116"/>
                      <a:pt x="14713" y="18986"/>
                    </a:cubicBezTo>
                    <a:cubicBezTo>
                      <a:pt x="14555" y="18828"/>
                      <a:pt x="14528" y="18564"/>
                      <a:pt x="14660" y="18379"/>
                    </a:cubicBezTo>
                    <a:cubicBezTo>
                      <a:pt x="14740" y="18273"/>
                      <a:pt x="14792" y="18168"/>
                      <a:pt x="14872" y="18062"/>
                    </a:cubicBezTo>
                    <a:cubicBezTo>
                      <a:pt x="15453" y="17270"/>
                      <a:pt x="16272" y="16741"/>
                      <a:pt x="17090" y="16213"/>
                    </a:cubicBezTo>
                    <a:cubicBezTo>
                      <a:pt x="17275" y="16081"/>
                      <a:pt x="17487" y="16028"/>
                      <a:pt x="17698" y="16002"/>
                    </a:cubicBezTo>
                    <a:cubicBezTo>
                      <a:pt x="17710" y="16001"/>
                      <a:pt x="17723" y="16000"/>
                      <a:pt x="17735" y="16000"/>
                    </a:cubicBezTo>
                    <a:close/>
                    <a:moveTo>
                      <a:pt x="17942" y="20572"/>
                    </a:moveTo>
                    <a:cubicBezTo>
                      <a:pt x="18172" y="20572"/>
                      <a:pt x="18393" y="20682"/>
                      <a:pt x="18517" y="20888"/>
                    </a:cubicBezTo>
                    <a:cubicBezTo>
                      <a:pt x="18675" y="21126"/>
                      <a:pt x="18623" y="21469"/>
                      <a:pt x="18385" y="21654"/>
                    </a:cubicBezTo>
                    <a:cubicBezTo>
                      <a:pt x="18200" y="21839"/>
                      <a:pt x="18015" y="22024"/>
                      <a:pt x="17830" y="22183"/>
                    </a:cubicBezTo>
                    <a:cubicBezTo>
                      <a:pt x="17090" y="22658"/>
                      <a:pt x="16272" y="23054"/>
                      <a:pt x="15453" y="23318"/>
                    </a:cubicBezTo>
                    <a:cubicBezTo>
                      <a:pt x="15294" y="23371"/>
                      <a:pt x="15162" y="23424"/>
                      <a:pt x="15004" y="23424"/>
                    </a:cubicBezTo>
                    <a:cubicBezTo>
                      <a:pt x="14974" y="23429"/>
                      <a:pt x="14945" y="23431"/>
                      <a:pt x="14916" y="23431"/>
                    </a:cubicBezTo>
                    <a:cubicBezTo>
                      <a:pt x="14613" y="23431"/>
                      <a:pt x="14372" y="23183"/>
                      <a:pt x="14396" y="22869"/>
                    </a:cubicBezTo>
                    <a:cubicBezTo>
                      <a:pt x="14396" y="22658"/>
                      <a:pt x="14502" y="22473"/>
                      <a:pt x="14660" y="22315"/>
                    </a:cubicBezTo>
                    <a:cubicBezTo>
                      <a:pt x="15004" y="21998"/>
                      <a:pt x="15400" y="21681"/>
                      <a:pt x="15823" y="21417"/>
                    </a:cubicBezTo>
                    <a:cubicBezTo>
                      <a:pt x="16404" y="21020"/>
                      <a:pt x="17064" y="20756"/>
                      <a:pt x="17751" y="20598"/>
                    </a:cubicBezTo>
                    <a:cubicBezTo>
                      <a:pt x="17814" y="20580"/>
                      <a:pt x="17879" y="20572"/>
                      <a:pt x="17942" y="20572"/>
                    </a:cubicBezTo>
                    <a:close/>
                    <a:moveTo>
                      <a:pt x="4060" y="19981"/>
                    </a:moveTo>
                    <a:cubicBezTo>
                      <a:pt x="4089" y="19981"/>
                      <a:pt x="4118" y="19984"/>
                      <a:pt x="4147" y="19990"/>
                    </a:cubicBezTo>
                    <a:cubicBezTo>
                      <a:pt x="4359" y="20017"/>
                      <a:pt x="4544" y="20096"/>
                      <a:pt x="4702" y="20202"/>
                    </a:cubicBezTo>
                    <a:cubicBezTo>
                      <a:pt x="5706" y="20888"/>
                      <a:pt x="6657" y="21654"/>
                      <a:pt x="7502" y="22526"/>
                    </a:cubicBezTo>
                    <a:cubicBezTo>
                      <a:pt x="7608" y="22632"/>
                      <a:pt x="7713" y="22764"/>
                      <a:pt x="7793" y="22922"/>
                    </a:cubicBezTo>
                    <a:cubicBezTo>
                      <a:pt x="7978" y="23503"/>
                      <a:pt x="7634" y="23820"/>
                      <a:pt x="7132" y="23873"/>
                    </a:cubicBezTo>
                    <a:lnTo>
                      <a:pt x="6921" y="23794"/>
                    </a:lnTo>
                    <a:cubicBezTo>
                      <a:pt x="6604" y="23715"/>
                      <a:pt x="6340" y="23530"/>
                      <a:pt x="6102" y="23292"/>
                    </a:cubicBezTo>
                    <a:cubicBezTo>
                      <a:pt x="5495" y="22684"/>
                      <a:pt x="4887" y="22050"/>
                      <a:pt x="4280" y="21443"/>
                    </a:cubicBezTo>
                    <a:cubicBezTo>
                      <a:pt x="4068" y="21205"/>
                      <a:pt x="3883" y="20968"/>
                      <a:pt x="3698" y="20730"/>
                    </a:cubicBezTo>
                    <a:cubicBezTo>
                      <a:pt x="3454" y="20412"/>
                      <a:pt x="3707" y="19981"/>
                      <a:pt x="4060" y="19981"/>
                    </a:cubicBezTo>
                    <a:close/>
                    <a:moveTo>
                      <a:pt x="3380" y="26326"/>
                    </a:moveTo>
                    <a:cubicBezTo>
                      <a:pt x="3398" y="26326"/>
                      <a:pt x="3416" y="26327"/>
                      <a:pt x="3434" y="26330"/>
                    </a:cubicBezTo>
                    <a:cubicBezTo>
                      <a:pt x="3540" y="26330"/>
                      <a:pt x="3646" y="26330"/>
                      <a:pt x="3751" y="26356"/>
                    </a:cubicBezTo>
                    <a:cubicBezTo>
                      <a:pt x="4174" y="26435"/>
                      <a:pt x="4597" y="26567"/>
                      <a:pt x="4993" y="26699"/>
                    </a:cubicBezTo>
                    <a:cubicBezTo>
                      <a:pt x="5759" y="26964"/>
                      <a:pt x="6419" y="27413"/>
                      <a:pt x="6947" y="28020"/>
                    </a:cubicBezTo>
                    <a:cubicBezTo>
                      <a:pt x="7132" y="28152"/>
                      <a:pt x="7212" y="28443"/>
                      <a:pt x="7106" y="28680"/>
                    </a:cubicBezTo>
                    <a:lnTo>
                      <a:pt x="7106" y="28654"/>
                    </a:lnTo>
                    <a:cubicBezTo>
                      <a:pt x="6974" y="28918"/>
                      <a:pt x="6736" y="29077"/>
                      <a:pt x="6446" y="29077"/>
                    </a:cubicBezTo>
                    <a:cubicBezTo>
                      <a:pt x="6129" y="29024"/>
                      <a:pt x="5785" y="28918"/>
                      <a:pt x="5495" y="28733"/>
                    </a:cubicBezTo>
                    <a:cubicBezTo>
                      <a:pt x="4781" y="28258"/>
                      <a:pt x="4068" y="27782"/>
                      <a:pt x="3355" y="27333"/>
                    </a:cubicBezTo>
                    <a:cubicBezTo>
                      <a:pt x="3276" y="27281"/>
                      <a:pt x="3197" y="27201"/>
                      <a:pt x="3117" y="27148"/>
                    </a:cubicBezTo>
                    <a:cubicBezTo>
                      <a:pt x="2985" y="26990"/>
                      <a:pt x="2853" y="26858"/>
                      <a:pt x="2932" y="26620"/>
                    </a:cubicBezTo>
                    <a:cubicBezTo>
                      <a:pt x="3005" y="26451"/>
                      <a:pt x="3188" y="26326"/>
                      <a:pt x="3380" y="26326"/>
                    </a:cubicBezTo>
                    <a:close/>
                    <a:moveTo>
                      <a:pt x="14906" y="30569"/>
                    </a:moveTo>
                    <a:cubicBezTo>
                      <a:pt x="15035" y="30569"/>
                      <a:pt x="15165" y="30573"/>
                      <a:pt x="15294" y="30582"/>
                    </a:cubicBezTo>
                    <a:cubicBezTo>
                      <a:pt x="15558" y="30582"/>
                      <a:pt x="15823" y="30635"/>
                      <a:pt x="16087" y="30741"/>
                    </a:cubicBezTo>
                    <a:cubicBezTo>
                      <a:pt x="16430" y="30846"/>
                      <a:pt x="16483" y="31322"/>
                      <a:pt x="16166" y="31507"/>
                    </a:cubicBezTo>
                    <a:cubicBezTo>
                      <a:pt x="16034" y="31612"/>
                      <a:pt x="15902" y="31692"/>
                      <a:pt x="15717" y="31718"/>
                    </a:cubicBezTo>
                    <a:lnTo>
                      <a:pt x="15743" y="31745"/>
                    </a:lnTo>
                    <a:cubicBezTo>
                      <a:pt x="15349" y="31832"/>
                      <a:pt x="14956" y="31883"/>
                      <a:pt x="14547" y="31883"/>
                    </a:cubicBezTo>
                    <a:cubicBezTo>
                      <a:pt x="14462" y="31883"/>
                      <a:pt x="14377" y="31881"/>
                      <a:pt x="14291" y="31877"/>
                    </a:cubicBezTo>
                    <a:cubicBezTo>
                      <a:pt x="14249" y="31880"/>
                      <a:pt x="14207" y="31881"/>
                      <a:pt x="14164" y="31881"/>
                    </a:cubicBezTo>
                    <a:cubicBezTo>
                      <a:pt x="13821" y="31881"/>
                      <a:pt x="13422" y="31797"/>
                      <a:pt x="13023" y="31797"/>
                    </a:cubicBezTo>
                    <a:cubicBezTo>
                      <a:pt x="12917" y="31797"/>
                      <a:pt x="12811" y="31771"/>
                      <a:pt x="12706" y="31718"/>
                    </a:cubicBezTo>
                    <a:cubicBezTo>
                      <a:pt x="12442" y="31639"/>
                      <a:pt x="12389" y="31269"/>
                      <a:pt x="12626" y="31111"/>
                    </a:cubicBezTo>
                    <a:cubicBezTo>
                      <a:pt x="12732" y="31005"/>
                      <a:pt x="12891" y="30899"/>
                      <a:pt x="13049" y="30873"/>
                    </a:cubicBezTo>
                    <a:cubicBezTo>
                      <a:pt x="13642" y="30675"/>
                      <a:pt x="14271" y="30569"/>
                      <a:pt x="14906" y="30569"/>
                    </a:cubicBezTo>
                    <a:close/>
                    <a:moveTo>
                      <a:pt x="14684" y="7614"/>
                    </a:moveTo>
                    <a:cubicBezTo>
                      <a:pt x="14709" y="7614"/>
                      <a:pt x="14736" y="7618"/>
                      <a:pt x="14766" y="7628"/>
                    </a:cubicBezTo>
                    <a:cubicBezTo>
                      <a:pt x="14977" y="7708"/>
                      <a:pt x="14872" y="7972"/>
                      <a:pt x="14845" y="8157"/>
                    </a:cubicBezTo>
                    <a:cubicBezTo>
                      <a:pt x="14740" y="8579"/>
                      <a:pt x="14634" y="9002"/>
                      <a:pt x="14528" y="9425"/>
                    </a:cubicBezTo>
                    <a:cubicBezTo>
                      <a:pt x="13868" y="12013"/>
                      <a:pt x="13023" y="14602"/>
                      <a:pt x="12547" y="17243"/>
                    </a:cubicBezTo>
                    <a:cubicBezTo>
                      <a:pt x="12230" y="18775"/>
                      <a:pt x="11913" y="20307"/>
                      <a:pt x="11570" y="21813"/>
                    </a:cubicBezTo>
                    <a:cubicBezTo>
                      <a:pt x="11332" y="23028"/>
                      <a:pt x="11174" y="24269"/>
                      <a:pt x="10962" y="25484"/>
                    </a:cubicBezTo>
                    <a:cubicBezTo>
                      <a:pt x="10830" y="26382"/>
                      <a:pt x="10725" y="27281"/>
                      <a:pt x="10593" y="28152"/>
                    </a:cubicBezTo>
                    <a:cubicBezTo>
                      <a:pt x="10487" y="29050"/>
                      <a:pt x="10381" y="29922"/>
                      <a:pt x="10223" y="30820"/>
                    </a:cubicBezTo>
                    <a:cubicBezTo>
                      <a:pt x="10011" y="32194"/>
                      <a:pt x="9747" y="33567"/>
                      <a:pt x="9615" y="34941"/>
                    </a:cubicBezTo>
                    <a:cubicBezTo>
                      <a:pt x="9589" y="35099"/>
                      <a:pt x="9562" y="35258"/>
                      <a:pt x="9510" y="35390"/>
                    </a:cubicBezTo>
                    <a:cubicBezTo>
                      <a:pt x="9452" y="35578"/>
                      <a:pt x="9282" y="35679"/>
                      <a:pt x="9110" y="35679"/>
                    </a:cubicBezTo>
                    <a:cubicBezTo>
                      <a:pt x="8969" y="35679"/>
                      <a:pt x="8827" y="35612"/>
                      <a:pt x="8744" y="35469"/>
                    </a:cubicBezTo>
                    <a:cubicBezTo>
                      <a:pt x="8638" y="35363"/>
                      <a:pt x="8585" y="35205"/>
                      <a:pt x="8559" y="35020"/>
                    </a:cubicBezTo>
                    <a:cubicBezTo>
                      <a:pt x="8506" y="34676"/>
                      <a:pt x="8479" y="34307"/>
                      <a:pt x="8453" y="33937"/>
                    </a:cubicBezTo>
                    <a:cubicBezTo>
                      <a:pt x="8532" y="33012"/>
                      <a:pt x="8585" y="32088"/>
                      <a:pt x="8664" y="31163"/>
                    </a:cubicBezTo>
                    <a:cubicBezTo>
                      <a:pt x="8691" y="30503"/>
                      <a:pt x="8770" y="29869"/>
                      <a:pt x="8849" y="29235"/>
                    </a:cubicBezTo>
                    <a:cubicBezTo>
                      <a:pt x="8955" y="28496"/>
                      <a:pt x="9061" y="27782"/>
                      <a:pt x="9193" y="27069"/>
                    </a:cubicBezTo>
                    <a:cubicBezTo>
                      <a:pt x="9378" y="25854"/>
                      <a:pt x="9562" y="24639"/>
                      <a:pt x="9774" y="23424"/>
                    </a:cubicBezTo>
                    <a:cubicBezTo>
                      <a:pt x="10091" y="21628"/>
                      <a:pt x="10593" y="19858"/>
                      <a:pt x="11042" y="18088"/>
                    </a:cubicBezTo>
                    <a:cubicBezTo>
                      <a:pt x="11385" y="16768"/>
                      <a:pt x="11649" y="15421"/>
                      <a:pt x="12072" y="14100"/>
                    </a:cubicBezTo>
                    <a:cubicBezTo>
                      <a:pt x="12547" y="12594"/>
                      <a:pt x="13155" y="11115"/>
                      <a:pt x="13683" y="9609"/>
                    </a:cubicBezTo>
                    <a:cubicBezTo>
                      <a:pt x="13868" y="9028"/>
                      <a:pt x="14079" y="8500"/>
                      <a:pt x="14370" y="7972"/>
                    </a:cubicBezTo>
                    <a:cubicBezTo>
                      <a:pt x="14439" y="7833"/>
                      <a:pt x="14508" y="7614"/>
                      <a:pt x="14684" y="7614"/>
                    </a:cubicBezTo>
                    <a:close/>
                    <a:moveTo>
                      <a:pt x="16295" y="1"/>
                    </a:moveTo>
                    <a:cubicBezTo>
                      <a:pt x="16248" y="1"/>
                      <a:pt x="16195" y="16"/>
                      <a:pt x="16140" y="47"/>
                    </a:cubicBezTo>
                    <a:cubicBezTo>
                      <a:pt x="15928" y="206"/>
                      <a:pt x="15717" y="364"/>
                      <a:pt x="15506" y="549"/>
                    </a:cubicBezTo>
                    <a:cubicBezTo>
                      <a:pt x="15136" y="893"/>
                      <a:pt x="14792" y="1263"/>
                      <a:pt x="14449" y="1632"/>
                    </a:cubicBezTo>
                    <a:cubicBezTo>
                      <a:pt x="12996" y="3164"/>
                      <a:pt x="11411" y="4538"/>
                      <a:pt x="9827" y="5938"/>
                    </a:cubicBezTo>
                    <a:cubicBezTo>
                      <a:pt x="8374" y="7179"/>
                      <a:pt x="7000" y="8500"/>
                      <a:pt x="5706" y="9900"/>
                    </a:cubicBezTo>
                    <a:cubicBezTo>
                      <a:pt x="3646" y="12277"/>
                      <a:pt x="2114" y="15104"/>
                      <a:pt x="1242" y="18141"/>
                    </a:cubicBezTo>
                    <a:cubicBezTo>
                      <a:pt x="344" y="21179"/>
                      <a:pt x="0" y="24349"/>
                      <a:pt x="212" y="27492"/>
                    </a:cubicBezTo>
                    <a:cubicBezTo>
                      <a:pt x="423" y="31190"/>
                      <a:pt x="1215" y="34729"/>
                      <a:pt x="2959" y="38031"/>
                    </a:cubicBezTo>
                    <a:cubicBezTo>
                      <a:pt x="3091" y="38295"/>
                      <a:pt x="3223" y="38533"/>
                      <a:pt x="3408" y="38744"/>
                    </a:cubicBezTo>
                    <a:lnTo>
                      <a:pt x="16932" y="38744"/>
                    </a:lnTo>
                    <a:cubicBezTo>
                      <a:pt x="18781" y="36314"/>
                      <a:pt x="20049" y="33488"/>
                      <a:pt x="20630" y="30503"/>
                    </a:cubicBezTo>
                    <a:cubicBezTo>
                      <a:pt x="20894" y="29024"/>
                      <a:pt x="21026" y="27518"/>
                      <a:pt x="21079" y="26013"/>
                    </a:cubicBezTo>
                    <a:cubicBezTo>
                      <a:pt x="21158" y="23715"/>
                      <a:pt x="21000" y="21390"/>
                      <a:pt x="20630" y="19119"/>
                    </a:cubicBezTo>
                    <a:cubicBezTo>
                      <a:pt x="20392" y="17534"/>
                      <a:pt x="20207" y="15949"/>
                      <a:pt x="19890" y="14390"/>
                    </a:cubicBezTo>
                    <a:cubicBezTo>
                      <a:pt x="19626" y="13043"/>
                      <a:pt x="19151" y="11749"/>
                      <a:pt x="18860" y="10402"/>
                    </a:cubicBezTo>
                    <a:cubicBezTo>
                      <a:pt x="18385" y="8368"/>
                      <a:pt x="17672" y="6387"/>
                      <a:pt x="17223" y="4353"/>
                    </a:cubicBezTo>
                    <a:cubicBezTo>
                      <a:pt x="16985" y="3296"/>
                      <a:pt x="16747" y="2213"/>
                      <a:pt x="16457" y="1157"/>
                    </a:cubicBezTo>
                    <a:cubicBezTo>
                      <a:pt x="16377" y="946"/>
                      <a:pt x="16377" y="681"/>
                      <a:pt x="16457" y="470"/>
                    </a:cubicBezTo>
                    <a:cubicBezTo>
                      <a:pt x="16483" y="391"/>
                      <a:pt x="16483" y="312"/>
                      <a:pt x="16483" y="232"/>
                    </a:cubicBezTo>
                    <a:cubicBezTo>
                      <a:pt x="16483" y="84"/>
                      <a:pt x="16405" y="1"/>
                      <a:pt x="16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71" name="Google Shape;3471;p30"/>
              <p:cNvSpPr/>
              <p:nvPr/>
            </p:nvSpPr>
            <p:spPr>
              <a:xfrm>
                <a:off x="5324200" y="2310000"/>
                <a:ext cx="16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67" extrusionOk="0">
                    <a:moveTo>
                      <a:pt x="6231" y="1"/>
                    </a:moveTo>
                    <a:cubicBezTo>
                      <a:pt x="6055" y="1"/>
                      <a:pt x="5986" y="220"/>
                      <a:pt x="5917" y="359"/>
                    </a:cubicBezTo>
                    <a:cubicBezTo>
                      <a:pt x="5626" y="887"/>
                      <a:pt x="5415" y="1415"/>
                      <a:pt x="5230" y="1996"/>
                    </a:cubicBezTo>
                    <a:cubicBezTo>
                      <a:pt x="4702" y="3502"/>
                      <a:pt x="4094" y="4981"/>
                      <a:pt x="3619" y="6487"/>
                    </a:cubicBezTo>
                    <a:cubicBezTo>
                      <a:pt x="3196" y="7808"/>
                      <a:pt x="2932" y="9155"/>
                      <a:pt x="2589" y="10475"/>
                    </a:cubicBezTo>
                    <a:cubicBezTo>
                      <a:pt x="2140" y="12245"/>
                      <a:pt x="1638" y="14015"/>
                      <a:pt x="1321" y="15811"/>
                    </a:cubicBezTo>
                    <a:cubicBezTo>
                      <a:pt x="1109" y="17026"/>
                      <a:pt x="925" y="18241"/>
                      <a:pt x="740" y="19456"/>
                    </a:cubicBezTo>
                    <a:cubicBezTo>
                      <a:pt x="608" y="20169"/>
                      <a:pt x="502" y="20883"/>
                      <a:pt x="396" y="21622"/>
                    </a:cubicBezTo>
                    <a:cubicBezTo>
                      <a:pt x="317" y="22256"/>
                      <a:pt x="238" y="22890"/>
                      <a:pt x="211" y="23550"/>
                    </a:cubicBezTo>
                    <a:cubicBezTo>
                      <a:pt x="132" y="24475"/>
                      <a:pt x="79" y="25426"/>
                      <a:pt x="0" y="26350"/>
                    </a:cubicBezTo>
                    <a:cubicBezTo>
                      <a:pt x="26" y="26694"/>
                      <a:pt x="53" y="27063"/>
                      <a:pt x="106" y="27407"/>
                    </a:cubicBezTo>
                    <a:cubicBezTo>
                      <a:pt x="132" y="27592"/>
                      <a:pt x="185" y="27750"/>
                      <a:pt x="291" y="27856"/>
                    </a:cubicBezTo>
                    <a:cubicBezTo>
                      <a:pt x="374" y="27999"/>
                      <a:pt x="516" y="28066"/>
                      <a:pt x="657" y="28066"/>
                    </a:cubicBezTo>
                    <a:cubicBezTo>
                      <a:pt x="829" y="28066"/>
                      <a:pt x="999" y="27965"/>
                      <a:pt x="1057" y="27777"/>
                    </a:cubicBezTo>
                    <a:cubicBezTo>
                      <a:pt x="1109" y="27645"/>
                      <a:pt x="1136" y="27486"/>
                      <a:pt x="1162" y="27328"/>
                    </a:cubicBezTo>
                    <a:cubicBezTo>
                      <a:pt x="1294" y="25954"/>
                      <a:pt x="1558" y="24581"/>
                      <a:pt x="1770" y="23207"/>
                    </a:cubicBezTo>
                    <a:cubicBezTo>
                      <a:pt x="1928" y="22309"/>
                      <a:pt x="2034" y="21437"/>
                      <a:pt x="2140" y="20539"/>
                    </a:cubicBezTo>
                    <a:cubicBezTo>
                      <a:pt x="2272" y="19668"/>
                      <a:pt x="2377" y="18769"/>
                      <a:pt x="2509" y="17871"/>
                    </a:cubicBezTo>
                    <a:cubicBezTo>
                      <a:pt x="2721" y="16656"/>
                      <a:pt x="2879" y="15415"/>
                      <a:pt x="3117" y="14200"/>
                    </a:cubicBezTo>
                    <a:cubicBezTo>
                      <a:pt x="3460" y="12694"/>
                      <a:pt x="3777" y="11162"/>
                      <a:pt x="4094" y="9630"/>
                    </a:cubicBezTo>
                    <a:cubicBezTo>
                      <a:pt x="4570" y="6989"/>
                      <a:pt x="5415" y="4400"/>
                      <a:pt x="6075" y="1812"/>
                    </a:cubicBezTo>
                    <a:cubicBezTo>
                      <a:pt x="6181" y="1389"/>
                      <a:pt x="6287" y="966"/>
                      <a:pt x="6392" y="544"/>
                    </a:cubicBezTo>
                    <a:cubicBezTo>
                      <a:pt x="6419" y="359"/>
                      <a:pt x="6524" y="95"/>
                      <a:pt x="6313" y="15"/>
                    </a:cubicBezTo>
                    <a:cubicBezTo>
                      <a:pt x="6283" y="5"/>
                      <a:pt x="6256" y="1"/>
                      <a:pt x="6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72" name="Google Shape;3472;p30"/>
              <p:cNvSpPr/>
              <p:nvPr/>
            </p:nvSpPr>
            <p:spPr>
              <a:xfrm>
                <a:off x="5199225" y="2619200"/>
                <a:ext cx="1131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893" extrusionOk="0">
                    <a:moveTo>
                      <a:pt x="627" y="0"/>
                    </a:moveTo>
                    <a:cubicBezTo>
                      <a:pt x="253" y="0"/>
                      <a:pt x="0" y="431"/>
                      <a:pt x="244" y="749"/>
                    </a:cubicBezTo>
                    <a:cubicBezTo>
                      <a:pt x="429" y="987"/>
                      <a:pt x="614" y="1224"/>
                      <a:pt x="826" y="1462"/>
                    </a:cubicBezTo>
                    <a:cubicBezTo>
                      <a:pt x="1433" y="2069"/>
                      <a:pt x="2041" y="2703"/>
                      <a:pt x="2648" y="3311"/>
                    </a:cubicBezTo>
                    <a:cubicBezTo>
                      <a:pt x="2886" y="3549"/>
                      <a:pt x="3176" y="3734"/>
                      <a:pt x="3493" y="3813"/>
                    </a:cubicBezTo>
                    <a:lnTo>
                      <a:pt x="3678" y="3892"/>
                    </a:lnTo>
                    <a:cubicBezTo>
                      <a:pt x="4180" y="3813"/>
                      <a:pt x="4524" y="3522"/>
                      <a:pt x="4339" y="2941"/>
                    </a:cubicBezTo>
                    <a:cubicBezTo>
                      <a:pt x="4259" y="2783"/>
                      <a:pt x="4180" y="2651"/>
                      <a:pt x="4048" y="2545"/>
                    </a:cubicBezTo>
                    <a:cubicBezTo>
                      <a:pt x="3203" y="1673"/>
                      <a:pt x="2252" y="907"/>
                      <a:pt x="1248" y="221"/>
                    </a:cubicBezTo>
                    <a:cubicBezTo>
                      <a:pt x="1090" y="115"/>
                      <a:pt x="905" y="36"/>
                      <a:pt x="720" y="9"/>
                    </a:cubicBezTo>
                    <a:cubicBezTo>
                      <a:pt x="688" y="3"/>
                      <a:pt x="657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73" name="Google Shape;3473;p30"/>
              <p:cNvSpPr/>
              <p:nvPr/>
            </p:nvSpPr>
            <p:spPr>
              <a:xfrm>
                <a:off x="5472775" y="2633950"/>
                <a:ext cx="107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2860" extrusionOk="0">
                    <a:moveTo>
                      <a:pt x="3546" y="1"/>
                    </a:moveTo>
                    <a:cubicBezTo>
                      <a:pt x="3483" y="1"/>
                      <a:pt x="3418" y="9"/>
                      <a:pt x="3355" y="27"/>
                    </a:cubicBezTo>
                    <a:cubicBezTo>
                      <a:pt x="2668" y="185"/>
                      <a:pt x="2008" y="449"/>
                      <a:pt x="1427" y="846"/>
                    </a:cubicBezTo>
                    <a:cubicBezTo>
                      <a:pt x="1004" y="1110"/>
                      <a:pt x="608" y="1427"/>
                      <a:pt x="264" y="1744"/>
                    </a:cubicBezTo>
                    <a:cubicBezTo>
                      <a:pt x="106" y="1902"/>
                      <a:pt x="0" y="2087"/>
                      <a:pt x="0" y="2298"/>
                    </a:cubicBezTo>
                    <a:cubicBezTo>
                      <a:pt x="0" y="2612"/>
                      <a:pt x="221" y="2860"/>
                      <a:pt x="521" y="2860"/>
                    </a:cubicBezTo>
                    <a:cubicBezTo>
                      <a:pt x="549" y="2860"/>
                      <a:pt x="578" y="2858"/>
                      <a:pt x="608" y="2853"/>
                    </a:cubicBezTo>
                    <a:cubicBezTo>
                      <a:pt x="766" y="2853"/>
                      <a:pt x="898" y="2800"/>
                      <a:pt x="1057" y="2747"/>
                    </a:cubicBezTo>
                    <a:cubicBezTo>
                      <a:pt x="1876" y="2483"/>
                      <a:pt x="2694" y="2087"/>
                      <a:pt x="3434" y="1612"/>
                    </a:cubicBezTo>
                    <a:cubicBezTo>
                      <a:pt x="3619" y="1453"/>
                      <a:pt x="3804" y="1268"/>
                      <a:pt x="3989" y="1083"/>
                    </a:cubicBezTo>
                    <a:cubicBezTo>
                      <a:pt x="4227" y="898"/>
                      <a:pt x="4279" y="555"/>
                      <a:pt x="4121" y="317"/>
                    </a:cubicBezTo>
                    <a:cubicBezTo>
                      <a:pt x="3997" y="111"/>
                      <a:pt x="3776" y="1"/>
                      <a:pt x="3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74" name="Google Shape;3474;p30"/>
              <p:cNvSpPr/>
              <p:nvPr/>
            </p:nvSpPr>
            <p:spPr>
              <a:xfrm>
                <a:off x="5184200" y="2777825"/>
                <a:ext cx="108975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2778" extrusionOk="0">
                    <a:moveTo>
                      <a:pt x="528" y="0"/>
                    </a:moveTo>
                    <a:cubicBezTo>
                      <a:pt x="339" y="0"/>
                      <a:pt x="178" y="125"/>
                      <a:pt x="106" y="294"/>
                    </a:cubicBezTo>
                    <a:cubicBezTo>
                      <a:pt x="0" y="532"/>
                      <a:pt x="132" y="664"/>
                      <a:pt x="264" y="822"/>
                    </a:cubicBezTo>
                    <a:cubicBezTo>
                      <a:pt x="344" y="875"/>
                      <a:pt x="423" y="955"/>
                      <a:pt x="528" y="1007"/>
                    </a:cubicBezTo>
                    <a:cubicBezTo>
                      <a:pt x="1242" y="1456"/>
                      <a:pt x="1955" y="1932"/>
                      <a:pt x="2668" y="2407"/>
                    </a:cubicBezTo>
                    <a:cubicBezTo>
                      <a:pt x="2959" y="2592"/>
                      <a:pt x="3276" y="2724"/>
                      <a:pt x="3619" y="2777"/>
                    </a:cubicBezTo>
                    <a:cubicBezTo>
                      <a:pt x="3883" y="2751"/>
                      <a:pt x="4121" y="2592"/>
                      <a:pt x="4253" y="2328"/>
                    </a:cubicBezTo>
                    <a:cubicBezTo>
                      <a:pt x="4359" y="2117"/>
                      <a:pt x="4306" y="1826"/>
                      <a:pt x="4094" y="1668"/>
                    </a:cubicBezTo>
                    <a:cubicBezTo>
                      <a:pt x="3566" y="1087"/>
                      <a:pt x="2906" y="638"/>
                      <a:pt x="2140" y="373"/>
                    </a:cubicBezTo>
                    <a:cubicBezTo>
                      <a:pt x="1744" y="241"/>
                      <a:pt x="1321" y="109"/>
                      <a:pt x="898" y="30"/>
                    </a:cubicBezTo>
                    <a:cubicBezTo>
                      <a:pt x="793" y="4"/>
                      <a:pt x="687" y="4"/>
                      <a:pt x="581" y="4"/>
                    </a:cubicBezTo>
                    <a:cubicBezTo>
                      <a:pt x="563" y="1"/>
                      <a:pt x="545" y="0"/>
                      <a:pt x="5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75" name="Google Shape;3475;p30"/>
              <p:cNvSpPr/>
              <p:nvPr/>
            </p:nvSpPr>
            <p:spPr>
              <a:xfrm>
                <a:off x="5476725" y="2519700"/>
                <a:ext cx="918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3180" extrusionOk="0">
                    <a:moveTo>
                      <a:pt x="3144" y="1"/>
                    </a:moveTo>
                    <a:cubicBezTo>
                      <a:pt x="2933" y="27"/>
                      <a:pt x="2721" y="106"/>
                      <a:pt x="2536" y="212"/>
                    </a:cubicBezTo>
                    <a:cubicBezTo>
                      <a:pt x="1718" y="740"/>
                      <a:pt x="925" y="1269"/>
                      <a:pt x="318" y="2061"/>
                    </a:cubicBezTo>
                    <a:cubicBezTo>
                      <a:pt x="238" y="2167"/>
                      <a:pt x="186" y="2272"/>
                      <a:pt x="133" y="2378"/>
                    </a:cubicBezTo>
                    <a:cubicBezTo>
                      <a:pt x="1" y="2563"/>
                      <a:pt x="1" y="2827"/>
                      <a:pt x="159" y="2985"/>
                    </a:cubicBezTo>
                    <a:cubicBezTo>
                      <a:pt x="270" y="3115"/>
                      <a:pt x="433" y="3180"/>
                      <a:pt x="593" y="3180"/>
                    </a:cubicBezTo>
                    <a:cubicBezTo>
                      <a:pt x="662" y="3180"/>
                      <a:pt x="730" y="3168"/>
                      <a:pt x="793" y="3144"/>
                    </a:cubicBezTo>
                    <a:cubicBezTo>
                      <a:pt x="1269" y="2959"/>
                      <a:pt x="1718" y="2721"/>
                      <a:pt x="2114" y="2404"/>
                    </a:cubicBezTo>
                    <a:cubicBezTo>
                      <a:pt x="2563" y="2008"/>
                      <a:pt x="2986" y="1559"/>
                      <a:pt x="3355" y="1057"/>
                    </a:cubicBezTo>
                    <a:cubicBezTo>
                      <a:pt x="3461" y="925"/>
                      <a:pt x="3540" y="740"/>
                      <a:pt x="3593" y="582"/>
                    </a:cubicBezTo>
                    <a:cubicBezTo>
                      <a:pt x="3672" y="291"/>
                      <a:pt x="3461" y="1"/>
                      <a:pt x="3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76" name="Google Shape;3476;p30"/>
              <p:cNvSpPr/>
              <p:nvPr/>
            </p:nvSpPr>
            <p:spPr>
              <a:xfrm>
                <a:off x="5423250" y="2883875"/>
                <a:ext cx="102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322" extrusionOk="0">
                    <a:moveTo>
                      <a:pt x="2493" y="1"/>
                    </a:moveTo>
                    <a:cubicBezTo>
                      <a:pt x="1863" y="1"/>
                      <a:pt x="1249" y="107"/>
                      <a:pt x="634" y="305"/>
                    </a:cubicBezTo>
                    <a:cubicBezTo>
                      <a:pt x="476" y="358"/>
                      <a:pt x="344" y="437"/>
                      <a:pt x="211" y="543"/>
                    </a:cubicBezTo>
                    <a:cubicBezTo>
                      <a:pt x="0" y="727"/>
                      <a:pt x="53" y="1071"/>
                      <a:pt x="317" y="1150"/>
                    </a:cubicBezTo>
                    <a:cubicBezTo>
                      <a:pt x="396" y="1203"/>
                      <a:pt x="502" y="1229"/>
                      <a:pt x="608" y="1229"/>
                    </a:cubicBezTo>
                    <a:cubicBezTo>
                      <a:pt x="982" y="1229"/>
                      <a:pt x="1356" y="1321"/>
                      <a:pt x="1700" y="1321"/>
                    </a:cubicBezTo>
                    <a:cubicBezTo>
                      <a:pt x="1768" y="1321"/>
                      <a:pt x="1836" y="1317"/>
                      <a:pt x="1902" y="1309"/>
                    </a:cubicBezTo>
                    <a:cubicBezTo>
                      <a:pt x="1981" y="1313"/>
                      <a:pt x="2060" y="1315"/>
                      <a:pt x="2140" y="1315"/>
                    </a:cubicBezTo>
                    <a:cubicBezTo>
                      <a:pt x="2536" y="1315"/>
                      <a:pt x="2932" y="1260"/>
                      <a:pt x="3328" y="1150"/>
                    </a:cubicBezTo>
                    <a:cubicBezTo>
                      <a:pt x="3487" y="1124"/>
                      <a:pt x="3645" y="1071"/>
                      <a:pt x="3777" y="965"/>
                    </a:cubicBezTo>
                    <a:cubicBezTo>
                      <a:pt x="4094" y="754"/>
                      <a:pt x="4042" y="278"/>
                      <a:pt x="3672" y="173"/>
                    </a:cubicBezTo>
                    <a:cubicBezTo>
                      <a:pt x="3434" y="67"/>
                      <a:pt x="3143" y="14"/>
                      <a:pt x="2879" y="14"/>
                    </a:cubicBezTo>
                    <a:cubicBezTo>
                      <a:pt x="2750" y="5"/>
                      <a:pt x="2621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77" name="Google Shape;3477;p30"/>
              <p:cNvSpPr/>
              <p:nvPr/>
            </p:nvSpPr>
            <p:spPr>
              <a:xfrm>
                <a:off x="5272025" y="2492500"/>
                <a:ext cx="6210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38" extrusionOk="0">
                    <a:moveTo>
                      <a:pt x="523" y="0"/>
                    </a:moveTo>
                    <a:cubicBezTo>
                      <a:pt x="399" y="0"/>
                      <a:pt x="275" y="48"/>
                      <a:pt x="185" y="138"/>
                    </a:cubicBezTo>
                    <a:cubicBezTo>
                      <a:pt x="27" y="296"/>
                      <a:pt x="0" y="587"/>
                      <a:pt x="159" y="772"/>
                    </a:cubicBezTo>
                    <a:cubicBezTo>
                      <a:pt x="529" y="1274"/>
                      <a:pt x="793" y="1855"/>
                      <a:pt x="1110" y="2383"/>
                    </a:cubicBezTo>
                    <a:cubicBezTo>
                      <a:pt x="1242" y="2700"/>
                      <a:pt x="1532" y="2911"/>
                      <a:pt x="1876" y="2938"/>
                    </a:cubicBezTo>
                    <a:cubicBezTo>
                      <a:pt x="2166" y="2938"/>
                      <a:pt x="2430" y="2700"/>
                      <a:pt x="2457" y="2409"/>
                    </a:cubicBezTo>
                    <a:cubicBezTo>
                      <a:pt x="2483" y="2145"/>
                      <a:pt x="2457" y="1881"/>
                      <a:pt x="2351" y="1643"/>
                    </a:cubicBezTo>
                    <a:cubicBezTo>
                      <a:pt x="2034" y="983"/>
                      <a:pt x="1479" y="428"/>
                      <a:pt x="793" y="85"/>
                    </a:cubicBezTo>
                    <a:cubicBezTo>
                      <a:pt x="713" y="28"/>
                      <a:pt x="618" y="0"/>
                      <a:pt x="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3478" name="Google Shape;3478;p30"/>
          <p:cNvSpPr/>
          <p:nvPr/>
        </p:nvSpPr>
        <p:spPr>
          <a:xfrm rot="5400000">
            <a:off x="1050835" y="4523023"/>
            <a:ext cx="517691" cy="577542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479" name="Google Shape;3479;p30"/>
          <p:cNvGrpSpPr/>
          <p:nvPr/>
        </p:nvGrpSpPr>
        <p:grpSpPr>
          <a:xfrm>
            <a:off x="7921639" y="-93434"/>
            <a:ext cx="1784597" cy="2247494"/>
            <a:chOff x="7921639" y="-93434"/>
            <a:chExt cx="1784597" cy="2247494"/>
          </a:xfrm>
        </p:grpSpPr>
        <p:grpSp>
          <p:nvGrpSpPr>
            <p:cNvPr id="3480" name="Google Shape;3480;p30"/>
            <p:cNvGrpSpPr/>
            <p:nvPr/>
          </p:nvGrpSpPr>
          <p:grpSpPr>
            <a:xfrm rot="-8311961">
              <a:off x="8327099" y="29269"/>
              <a:ext cx="973677" cy="1593174"/>
              <a:chOff x="4476300" y="1312400"/>
              <a:chExt cx="747550" cy="1223175"/>
            </a:xfrm>
          </p:grpSpPr>
          <p:sp>
            <p:nvSpPr>
              <p:cNvPr id="3481" name="Google Shape;3481;p30"/>
              <p:cNvSpPr/>
              <p:nvPr/>
            </p:nvSpPr>
            <p:spPr>
              <a:xfrm>
                <a:off x="4643350" y="1535750"/>
                <a:ext cx="362575" cy="999825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39993" extrusionOk="0">
                    <a:moveTo>
                      <a:pt x="14271" y="0"/>
                    </a:moveTo>
                    <a:cubicBezTo>
                      <a:pt x="14204" y="0"/>
                      <a:pt x="14131" y="30"/>
                      <a:pt x="14080" y="81"/>
                    </a:cubicBezTo>
                    <a:cubicBezTo>
                      <a:pt x="14053" y="107"/>
                      <a:pt x="14027" y="134"/>
                      <a:pt x="14000" y="134"/>
                    </a:cubicBezTo>
                    <a:cubicBezTo>
                      <a:pt x="13446" y="873"/>
                      <a:pt x="12733" y="1454"/>
                      <a:pt x="12204" y="2194"/>
                    </a:cubicBezTo>
                    <a:cubicBezTo>
                      <a:pt x="11570" y="3066"/>
                      <a:pt x="10884" y="3911"/>
                      <a:pt x="10223" y="4782"/>
                    </a:cubicBezTo>
                    <a:cubicBezTo>
                      <a:pt x="9404" y="5865"/>
                      <a:pt x="8744" y="7054"/>
                      <a:pt x="7952" y="8190"/>
                    </a:cubicBezTo>
                    <a:cubicBezTo>
                      <a:pt x="7344" y="9062"/>
                      <a:pt x="6789" y="10012"/>
                      <a:pt x="6314" y="10990"/>
                    </a:cubicBezTo>
                    <a:cubicBezTo>
                      <a:pt x="5891" y="11835"/>
                      <a:pt x="5442" y="12707"/>
                      <a:pt x="4993" y="13552"/>
                    </a:cubicBezTo>
                    <a:cubicBezTo>
                      <a:pt x="4412" y="14635"/>
                      <a:pt x="3884" y="15771"/>
                      <a:pt x="3461" y="16933"/>
                    </a:cubicBezTo>
                    <a:cubicBezTo>
                      <a:pt x="3065" y="18042"/>
                      <a:pt x="2695" y="19178"/>
                      <a:pt x="2272" y="20314"/>
                    </a:cubicBezTo>
                    <a:cubicBezTo>
                      <a:pt x="1031" y="23563"/>
                      <a:pt x="318" y="26970"/>
                      <a:pt x="133" y="30431"/>
                    </a:cubicBezTo>
                    <a:cubicBezTo>
                      <a:pt x="1" y="32887"/>
                      <a:pt x="1" y="35344"/>
                      <a:pt x="80" y="37774"/>
                    </a:cubicBezTo>
                    <a:cubicBezTo>
                      <a:pt x="80" y="38513"/>
                      <a:pt x="133" y="39253"/>
                      <a:pt x="212" y="39993"/>
                    </a:cubicBezTo>
                    <a:lnTo>
                      <a:pt x="1506" y="39993"/>
                    </a:lnTo>
                    <a:cubicBezTo>
                      <a:pt x="1559" y="39834"/>
                      <a:pt x="1586" y="39676"/>
                      <a:pt x="1559" y="39491"/>
                    </a:cubicBezTo>
                    <a:cubicBezTo>
                      <a:pt x="1559" y="39015"/>
                      <a:pt x="1506" y="38540"/>
                      <a:pt x="1506" y="38064"/>
                    </a:cubicBezTo>
                    <a:cubicBezTo>
                      <a:pt x="1427" y="34763"/>
                      <a:pt x="1559" y="31434"/>
                      <a:pt x="1876" y="28133"/>
                    </a:cubicBezTo>
                    <a:cubicBezTo>
                      <a:pt x="2008" y="26653"/>
                      <a:pt x="2272" y="25201"/>
                      <a:pt x="2642" y="23748"/>
                    </a:cubicBezTo>
                    <a:cubicBezTo>
                      <a:pt x="3091" y="22031"/>
                      <a:pt x="3646" y="20340"/>
                      <a:pt x="4201" y="18650"/>
                    </a:cubicBezTo>
                    <a:cubicBezTo>
                      <a:pt x="4254" y="18333"/>
                      <a:pt x="4386" y="18042"/>
                      <a:pt x="4544" y="17752"/>
                    </a:cubicBezTo>
                    <a:cubicBezTo>
                      <a:pt x="4755" y="16933"/>
                      <a:pt x="5020" y="16114"/>
                      <a:pt x="5363" y="15348"/>
                    </a:cubicBezTo>
                    <a:cubicBezTo>
                      <a:pt x="5706" y="14476"/>
                      <a:pt x="6182" y="13684"/>
                      <a:pt x="6552" y="12865"/>
                    </a:cubicBezTo>
                    <a:cubicBezTo>
                      <a:pt x="7397" y="11095"/>
                      <a:pt x="8348" y="9405"/>
                      <a:pt x="9404" y="7741"/>
                    </a:cubicBezTo>
                    <a:cubicBezTo>
                      <a:pt x="10408" y="6077"/>
                      <a:pt x="11597" y="4518"/>
                      <a:pt x="12627" y="2881"/>
                    </a:cubicBezTo>
                    <a:cubicBezTo>
                      <a:pt x="12997" y="2300"/>
                      <a:pt x="13419" y="1718"/>
                      <a:pt x="13842" y="1190"/>
                    </a:cubicBezTo>
                    <a:cubicBezTo>
                      <a:pt x="14080" y="926"/>
                      <a:pt x="14238" y="635"/>
                      <a:pt x="14370" y="318"/>
                    </a:cubicBezTo>
                    <a:cubicBezTo>
                      <a:pt x="14423" y="213"/>
                      <a:pt x="14502" y="107"/>
                      <a:pt x="14370" y="28"/>
                    </a:cubicBezTo>
                    <a:cubicBezTo>
                      <a:pt x="14342" y="9"/>
                      <a:pt x="14307" y="0"/>
                      <a:pt x="142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82" name="Google Shape;3482;p30"/>
              <p:cNvSpPr/>
              <p:nvPr/>
            </p:nvSpPr>
            <p:spPr>
              <a:xfrm>
                <a:off x="4476300" y="1312400"/>
                <a:ext cx="747550" cy="835100"/>
              </a:xfrm>
              <a:custGeom>
                <a:avLst/>
                <a:gdLst/>
                <a:ahLst/>
                <a:cxnLst/>
                <a:rect l="l" t="t" r="r" b="b"/>
                <a:pathLst>
                  <a:path w="29902" h="33404" extrusionOk="0">
                    <a:moveTo>
                      <a:pt x="22677" y="1"/>
                    </a:moveTo>
                    <a:cubicBezTo>
                      <a:pt x="22480" y="1"/>
                      <a:pt x="22289" y="56"/>
                      <a:pt x="22135" y="166"/>
                    </a:cubicBezTo>
                    <a:cubicBezTo>
                      <a:pt x="22796" y="906"/>
                      <a:pt x="23218" y="1830"/>
                      <a:pt x="23350" y="2807"/>
                    </a:cubicBezTo>
                    <a:cubicBezTo>
                      <a:pt x="23377" y="3072"/>
                      <a:pt x="23377" y="3336"/>
                      <a:pt x="23430" y="3600"/>
                    </a:cubicBezTo>
                    <a:cubicBezTo>
                      <a:pt x="23509" y="4366"/>
                      <a:pt x="23350" y="5158"/>
                      <a:pt x="22980" y="5819"/>
                    </a:cubicBezTo>
                    <a:cubicBezTo>
                      <a:pt x="22875" y="6030"/>
                      <a:pt x="22716" y="6215"/>
                      <a:pt x="22479" y="6268"/>
                    </a:cubicBezTo>
                    <a:cubicBezTo>
                      <a:pt x="22366" y="6296"/>
                      <a:pt x="22251" y="6310"/>
                      <a:pt x="22138" y="6310"/>
                    </a:cubicBezTo>
                    <a:cubicBezTo>
                      <a:pt x="21724" y="6310"/>
                      <a:pt x="21328" y="6124"/>
                      <a:pt x="21079" y="5792"/>
                    </a:cubicBezTo>
                    <a:cubicBezTo>
                      <a:pt x="20894" y="5554"/>
                      <a:pt x="20762" y="5290"/>
                      <a:pt x="20656" y="5026"/>
                    </a:cubicBezTo>
                    <a:cubicBezTo>
                      <a:pt x="20286" y="4022"/>
                      <a:pt x="20365" y="2992"/>
                      <a:pt x="20445" y="1989"/>
                    </a:cubicBezTo>
                    <a:cubicBezTo>
                      <a:pt x="20498" y="1513"/>
                      <a:pt x="20498" y="1038"/>
                      <a:pt x="20471" y="562"/>
                    </a:cubicBezTo>
                    <a:lnTo>
                      <a:pt x="20471" y="562"/>
                    </a:lnTo>
                    <a:cubicBezTo>
                      <a:pt x="19758" y="589"/>
                      <a:pt x="17196" y="1143"/>
                      <a:pt x="16747" y="1381"/>
                    </a:cubicBezTo>
                    <a:cubicBezTo>
                      <a:pt x="17143" y="1751"/>
                      <a:pt x="17513" y="2094"/>
                      <a:pt x="17856" y="2438"/>
                    </a:cubicBezTo>
                    <a:cubicBezTo>
                      <a:pt x="18358" y="2913"/>
                      <a:pt x="18701" y="3547"/>
                      <a:pt x="18860" y="4207"/>
                    </a:cubicBezTo>
                    <a:cubicBezTo>
                      <a:pt x="19071" y="5105"/>
                      <a:pt x="19177" y="6004"/>
                      <a:pt x="19124" y="6928"/>
                    </a:cubicBezTo>
                    <a:cubicBezTo>
                      <a:pt x="19071" y="7483"/>
                      <a:pt x="18886" y="8011"/>
                      <a:pt x="18569" y="8486"/>
                    </a:cubicBezTo>
                    <a:cubicBezTo>
                      <a:pt x="18422" y="8731"/>
                      <a:pt x="18139" y="8886"/>
                      <a:pt x="17846" y="8886"/>
                    </a:cubicBezTo>
                    <a:cubicBezTo>
                      <a:pt x="17823" y="8886"/>
                      <a:pt x="17800" y="8885"/>
                      <a:pt x="17777" y="8883"/>
                    </a:cubicBezTo>
                    <a:cubicBezTo>
                      <a:pt x="17486" y="8856"/>
                      <a:pt x="17196" y="8724"/>
                      <a:pt x="16984" y="8539"/>
                    </a:cubicBezTo>
                    <a:cubicBezTo>
                      <a:pt x="16403" y="8090"/>
                      <a:pt x="15981" y="7456"/>
                      <a:pt x="15769" y="6770"/>
                    </a:cubicBezTo>
                    <a:cubicBezTo>
                      <a:pt x="15452" y="5687"/>
                      <a:pt x="15373" y="4524"/>
                      <a:pt x="15532" y="3415"/>
                    </a:cubicBezTo>
                    <a:cubicBezTo>
                      <a:pt x="15584" y="2966"/>
                      <a:pt x="15584" y="2543"/>
                      <a:pt x="15558" y="2121"/>
                    </a:cubicBezTo>
                    <a:cubicBezTo>
                      <a:pt x="15538" y="1857"/>
                      <a:pt x="15440" y="1749"/>
                      <a:pt x="15276" y="1749"/>
                    </a:cubicBezTo>
                    <a:cubicBezTo>
                      <a:pt x="15226" y="1749"/>
                      <a:pt x="15170" y="1759"/>
                      <a:pt x="15109" y="1777"/>
                    </a:cubicBezTo>
                    <a:cubicBezTo>
                      <a:pt x="13630" y="2253"/>
                      <a:pt x="12230" y="2834"/>
                      <a:pt x="10830" y="3494"/>
                    </a:cubicBezTo>
                    <a:cubicBezTo>
                      <a:pt x="10196" y="3758"/>
                      <a:pt x="9773" y="4366"/>
                      <a:pt x="9747" y="5053"/>
                    </a:cubicBezTo>
                    <a:cubicBezTo>
                      <a:pt x="9694" y="5739"/>
                      <a:pt x="9905" y="6453"/>
                      <a:pt x="10328" y="6981"/>
                    </a:cubicBezTo>
                    <a:cubicBezTo>
                      <a:pt x="10460" y="7113"/>
                      <a:pt x="10592" y="7219"/>
                      <a:pt x="10777" y="7271"/>
                    </a:cubicBezTo>
                    <a:cubicBezTo>
                      <a:pt x="11200" y="7430"/>
                      <a:pt x="11622" y="7536"/>
                      <a:pt x="12098" y="7641"/>
                    </a:cubicBezTo>
                    <a:cubicBezTo>
                      <a:pt x="13022" y="7826"/>
                      <a:pt x="13920" y="8275"/>
                      <a:pt x="14634" y="8909"/>
                    </a:cubicBezTo>
                    <a:cubicBezTo>
                      <a:pt x="15135" y="9252"/>
                      <a:pt x="15479" y="9781"/>
                      <a:pt x="15637" y="10388"/>
                    </a:cubicBezTo>
                    <a:cubicBezTo>
                      <a:pt x="15690" y="10943"/>
                      <a:pt x="15584" y="11498"/>
                      <a:pt x="15294" y="11973"/>
                    </a:cubicBezTo>
                    <a:cubicBezTo>
                      <a:pt x="14880" y="12698"/>
                      <a:pt x="14108" y="13131"/>
                      <a:pt x="13310" y="13131"/>
                    </a:cubicBezTo>
                    <a:cubicBezTo>
                      <a:pt x="13090" y="13131"/>
                      <a:pt x="12869" y="13098"/>
                      <a:pt x="12653" y="13030"/>
                    </a:cubicBezTo>
                    <a:cubicBezTo>
                      <a:pt x="12177" y="12818"/>
                      <a:pt x="11728" y="12528"/>
                      <a:pt x="11332" y="12184"/>
                    </a:cubicBezTo>
                    <a:cubicBezTo>
                      <a:pt x="10354" y="11392"/>
                      <a:pt x="9641" y="10335"/>
                      <a:pt x="9324" y="9120"/>
                    </a:cubicBezTo>
                    <a:cubicBezTo>
                      <a:pt x="9166" y="8460"/>
                      <a:pt x="9087" y="7773"/>
                      <a:pt x="9060" y="7113"/>
                    </a:cubicBezTo>
                    <a:cubicBezTo>
                      <a:pt x="8954" y="6426"/>
                      <a:pt x="8928" y="5739"/>
                      <a:pt x="9034" y="5079"/>
                    </a:cubicBezTo>
                    <a:cubicBezTo>
                      <a:pt x="9087" y="4894"/>
                      <a:pt x="9192" y="4736"/>
                      <a:pt x="9113" y="4551"/>
                    </a:cubicBezTo>
                    <a:cubicBezTo>
                      <a:pt x="8954" y="4551"/>
                      <a:pt x="8849" y="4656"/>
                      <a:pt x="8743" y="4736"/>
                    </a:cubicBezTo>
                    <a:cubicBezTo>
                      <a:pt x="7766" y="5317"/>
                      <a:pt x="6815" y="6004"/>
                      <a:pt x="5943" y="6743"/>
                    </a:cubicBezTo>
                    <a:cubicBezTo>
                      <a:pt x="4755" y="7668"/>
                      <a:pt x="3698" y="8751"/>
                      <a:pt x="2800" y="9939"/>
                    </a:cubicBezTo>
                    <a:cubicBezTo>
                      <a:pt x="2668" y="10071"/>
                      <a:pt x="2641" y="10256"/>
                      <a:pt x="2721" y="10388"/>
                    </a:cubicBezTo>
                    <a:cubicBezTo>
                      <a:pt x="3117" y="11418"/>
                      <a:pt x="3989" y="12211"/>
                      <a:pt x="5072" y="12475"/>
                    </a:cubicBezTo>
                    <a:cubicBezTo>
                      <a:pt x="5353" y="12545"/>
                      <a:pt x="5647" y="12581"/>
                      <a:pt x="5944" y="12581"/>
                    </a:cubicBezTo>
                    <a:cubicBezTo>
                      <a:pt x="6093" y="12581"/>
                      <a:pt x="6243" y="12572"/>
                      <a:pt x="6392" y="12554"/>
                    </a:cubicBezTo>
                    <a:cubicBezTo>
                      <a:pt x="6452" y="12553"/>
                      <a:pt x="6511" y="12552"/>
                      <a:pt x="6570" y="12552"/>
                    </a:cubicBezTo>
                    <a:cubicBezTo>
                      <a:pt x="7458" y="12552"/>
                      <a:pt x="8320" y="12739"/>
                      <a:pt x="9113" y="13135"/>
                    </a:cubicBezTo>
                    <a:cubicBezTo>
                      <a:pt x="9826" y="13426"/>
                      <a:pt x="10434" y="13954"/>
                      <a:pt x="10803" y="14641"/>
                    </a:cubicBezTo>
                    <a:cubicBezTo>
                      <a:pt x="11041" y="15116"/>
                      <a:pt x="11147" y="15618"/>
                      <a:pt x="11173" y="16147"/>
                    </a:cubicBezTo>
                    <a:cubicBezTo>
                      <a:pt x="11199" y="16528"/>
                      <a:pt x="10905" y="16861"/>
                      <a:pt x="10529" y="16861"/>
                    </a:cubicBezTo>
                    <a:cubicBezTo>
                      <a:pt x="10515" y="16861"/>
                      <a:pt x="10501" y="16861"/>
                      <a:pt x="10487" y="16860"/>
                    </a:cubicBezTo>
                    <a:cubicBezTo>
                      <a:pt x="10395" y="16867"/>
                      <a:pt x="10303" y="16870"/>
                      <a:pt x="10210" y="16870"/>
                    </a:cubicBezTo>
                    <a:cubicBezTo>
                      <a:pt x="9959" y="16870"/>
                      <a:pt x="9708" y="16846"/>
                      <a:pt x="9456" y="16807"/>
                    </a:cubicBezTo>
                    <a:cubicBezTo>
                      <a:pt x="8638" y="16622"/>
                      <a:pt x="7845" y="16252"/>
                      <a:pt x="7158" y="15750"/>
                    </a:cubicBezTo>
                    <a:cubicBezTo>
                      <a:pt x="6366" y="15222"/>
                      <a:pt x="5679" y="14562"/>
                      <a:pt x="4940" y="13981"/>
                    </a:cubicBezTo>
                    <a:cubicBezTo>
                      <a:pt x="4332" y="13558"/>
                      <a:pt x="3830" y="13030"/>
                      <a:pt x="3381" y="12449"/>
                    </a:cubicBezTo>
                    <a:cubicBezTo>
                      <a:pt x="2958" y="11920"/>
                      <a:pt x="2589" y="11313"/>
                      <a:pt x="2298" y="10705"/>
                    </a:cubicBezTo>
                    <a:cubicBezTo>
                      <a:pt x="2166" y="10890"/>
                      <a:pt x="2087" y="11049"/>
                      <a:pt x="2008" y="11181"/>
                    </a:cubicBezTo>
                    <a:cubicBezTo>
                      <a:pt x="1558" y="12052"/>
                      <a:pt x="1215" y="12950"/>
                      <a:pt x="977" y="13875"/>
                    </a:cubicBezTo>
                    <a:cubicBezTo>
                      <a:pt x="634" y="15143"/>
                      <a:pt x="396" y="16437"/>
                      <a:pt x="211" y="17731"/>
                    </a:cubicBezTo>
                    <a:cubicBezTo>
                      <a:pt x="185" y="17916"/>
                      <a:pt x="264" y="18101"/>
                      <a:pt x="423" y="18233"/>
                    </a:cubicBezTo>
                    <a:cubicBezTo>
                      <a:pt x="1268" y="19052"/>
                      <a:pt x="2404" y="19528"/>
                      <a:pt x="3592" y="19554"/>
                    </a:cubicBezTo>
                    <a:cubicBezTo>
                      <a:pt x="3684" y="19556"/>
                      <a:pt x="3776" y="19557"/>
                      <a:pt x="3868" y="19557"/>
                    </a:cubicBezTo>
                    <a:cubicBezTo>
                      <a:pt x="4873" y="19557"/>
                      <a:pt x="5879" y="19445"/>
                      <a:pt x="6903" y="19445"/>
                    </a:cubicBezTo>
                    <a:cubicBezTo>
                      <a:pt x="6997" y="19445"/>
                      <a:pt x="7091" y="19446"/>
                      <a:pt x="7185" y="19448"/>
                    </a:cubicBezTo>
                    <a:cubicBezTo>
                      <a:pt x="7220" y="19447"/>
                      <a:pt x="7255" y="19447"/>
                      <a:pt x="7290" y="19447"/>
                    </a:cubicBezTo>
                    <a:cubicBezTo>
                      <a:pt x="8230" y="19447"/>
                      <a:pt x="9140" y="19787"/>
                      <a:pt x="9879" y="20373"/>
                    </a:cubicBezTo>
                    <a:cubicBezTo>
                      <a:pt x="10513" y="20848"/>
                      <a:pt x="10671" y="21561"/>
                      <a:pt x="10011" y="22195"/>
                    </a:cubicBezTo>
                    <a:cubicBezTo>
                      <a:pt x="9497" y="22668"/>
                      <a:pt x="8823" y="22917"/>
                      <a:pt x="8139" y="22917"/>
                    </a:cubicBezTo>
                    <a:cubicBezTo>
                      <a:pt x="7944" y="22917"/>
                      <a:pt x="7748" y="22897"/>
                      <a:pt x="7555" y="22856"/>
                    </a:cubicBezTo>
                    <a:cubicBezTo>
                      <a:pt x="6419" y="22618"/>
                      <a:pt x="5309" y="22248"/>
                      <a:pt x="4253" y="21746"/>
                    </a:cubicBezTo>
                    <a:cubicBezTo>
                      <a:pt x="3038" y="21218"/>
                      <a:pt x="1902" y="20558"/>
                      <a:pt x="819" y="19792"/>
                    </a:cubicBezTo>
                    <a:cubicBezTo>
                      <a:pt x="608" y="19580"/>
                      <a:pt x="370" y="19396"/>
                      <a:pt x="106" y="19237"/>
                    </a:cubicBezTo>
                    <a:cubicBezTo>
                      <a:pt x="106" y="19554"/>
                      <a:pt x="79" y="19871"/>
                      <a:pt x="53" y="20188"/>
                    </a:cubicBezTo>
                    <a:cubicBezTo>
                      <a:pt x="0" y="20426"/>
                      <a:pt x="26" y="20663"/>
                      <a:pt x="106" y="20875"/>
                    </a:cubicBezTo>
                    <a:cubicBezTo>
                      <a:pt x="343" y="21561"/>
                      <a:pt x="634" y="22195"/>
                      <a:pt x="1004" y="22803"/>
                    </a:cubicBezTo>
                    <a:cubicBezTo>
                      <a:pt x="1849" y="24203"/>
                      <a:pt x="3038" y="25365"/>
                      <a:pt x="4438" y="26210"/>
                    </a:cubicBezTo>
                    <a:cubicBezTo>
                      <a:pt x="4590" y="26312"/>
                      <a:pt x="4764" y="26359"/>
                      <a:pt x="4939" y="26359"/>
                    </a:cubicBezTo>
                    <a:cubicBezTo>
                      <a:pt x="5037" y="26359"/>
                      <a:pt x="5135" y="26344"/>
                      <a:pt x="5230" y="26316"/>
                    </a:cubicBezTo>
                    <a:cubicBezTo>
                      <a:pt x="6181" y="26025"/>
                      <a:pt x="7185" y="25814"/>
                      <a:pt x="8188" y="25709"/>
                    </a:cubicBezTo>
                    <a:cubicBezTo>
                      <a:pt x="8476" y="25661"/>
                      <a:pt x="8775" y="25618"/>
                      <a:pt x="9075" y="25618"/>
                    </a:cubicBezTo>
                    <a:cubicBezTo>
                      <a:pt x="9435" y="25618"/>
                      <a:pt x="9797" y="25680"/>
                      <a:pt x="10143" y="25867"/>
                    </a:cubicBezTo>
                    <a:cubicBezTo>
                      <a:pt x="10566" y="24705"/>
                      <a:pt x="11094" y="23569"/>
                      <a:pt x="11675" y="22486"/>
                    </a:cubicBezTo>
                    <a:cubicBezTo>
                      <a:pt x="12151" y="21641"/>
                      <a:pt x="12573" y="20795"/>
                      <a:pt x="12996" y="19924"/>
                    </a:cubicBezTo>
                    <a:cubicBezTo>
                      <a:pt x="13471" y="18946"/>
                      <a:pt x="14026" y="17996"/>
                      <a:pt x="14634" y="17124"/>
                    </a:cubicBezTo>
                    <a:cubicBezTo>
                      <a:pt x="15426" y="15988"/>
                      <a:pt x="16086" y="14799"/>
                      <a:pt x="16905" y="13716"/>
                    </a:cubicBezTo>
                    <a:cubicBezTo>
                      <a:pt x="17566" y="12845"/>
                      <a:pt x="18252" y="12000"/>
                      <a:pt x="18886" y="11128"/>
                    </a:cubicBezTo>
                    <a:cubicBezTo>
                      <a:pt x="19415" y="10415"/>
                      <a:pt x="20128" y="9807"/>
                      <a:pt x="20709" y="9094"/>
                    </a:cubicBezTo>
                    <a:cubicBezTo>
                      <a:pt x="20709" y="9068"/>
                      <a:pt x="20735" y="9041"/>
                      <a:pt x="20762" y="9015"/>
                    </a:cubicBezTo>
                    <a:cubicBezTo>
                      <a:pt x="20813" y="8964"/>
                      <a:pt x="20886" y="8934"/>
                      <a:pt x="20953" y="8934"/>
                    </a:cubicBezTo>
                    <a:cubicBezTo>
                      <a:pt x="20989" y="8934"/>
                      <a:pt x="21024" y="8943"/>
                      <a:pt x="21052" y="8962"/>
                    </a:cubicBezTo>
                    <a:cubicBezTo>
                      <a:pt x="21184" y="9041"/>
                      <a:pt x="21105" y="9147"/>
                      <a:pt x="21052" y="9252"/>
                    </a:cubicBezTo>
                    <a:cubicBezTo>
                      <a:pt x="20920" y="9569"/>
                      <a:pt x="20762" y="9860"/>
                      <a:pt x="20524" y="10124"/>
                    </a:cubicBezTo>
                    <a:cubicBezTo>
                      <a:pt x="20101" y="10652"/>
                      <a:pt x="19679" y="11234"/>
                      <a:pt x="19309" y="11815"/>
                    </a:cubicBezTo>
                    <a:cubicBezTo>
                      <a:pt x="18279" y="13452"/>
                      <a:pt x="17117" y="15037"/>
                      <a:pt x="16086" y="16675"/>
                    </a:cubicBezTo>
                    <a:cubicBezTo>
                      <a:pt x="15030" y="18339"/>
                      <a:pt x="14079" y="20029"/>
                      <a:pt x="13234" y="21799"/>
                    </a:cubicBezTo>
                    <a:cubicBezTo>
                      <a:pt x="12864" y="22618"/>
                      <a:pt x="12388" y="23437"/>
                      <a:pt x="12045" y="24282"/>
                    </a:cubicBezTo>
                    <a:cubicBezTo>
                      <a:pt x="11702" y="25048"/>
                      <a:pt x="11437" y="25867"/>
                      <a:pt x="11226" y="26686"/>
                    </a:cubicBezTo>
                    <a:cubicBezTo>
                      <a:pt x="11358" y="26871"/>
                      <a:pt x="11490" y="27082"/>
                      <a:pt x="11570" y="27293"/>
                    </a:cubicBezTo>
                    <a:cubicBezTo>
                      <a:pt x="11834" y="27795"/>
                      <a:pt x="12124" y="28271"/>
                      <a:pt x="12071" y="28852"/>
                    </a:cubicBezTo>
                    <a:cubicBezTo>
                      <a:pt x="12045" y="29090"/>
                      <a:pt x="12019" y="29327"/>
                      <a:pt x="11966" y="29539"/>
                    </a:cubicBezTo>
                    <a:cubicBezTo>
                      <a:pt x="11834" y="30199"/>
                      <a:pt x="11886" y="30806"/>
                      <a:pt x="12494" y="31229"/>
                    </a:cubicBezTo>
                    <a:cubicBezTo>
                      <a:pt x="12864" y="31467"/>
                      <a:pt x="13154" y="31784"/>
                      <a:pt x="13498" y="32022"/>
                    </a:cubicBezTo>
                    <a:cubicBezTo>
                      <a:pt x="13920" y="32391"/>
                      <a:pt x="14422" y="32682"/>
                      <a:pt x="14951" y="32946"/>
                    </a:cubicBezTo>
                    <a:cubicBezTo>
                      <a:pt x="15816" y="33255"/>
                      <a:pt x="16747" y="33404"/>
                      <a:pt x="17678" y="33404"/>
                    </a:cubicBezTo>
                    <a:cubicBezTo>
                      <a:pt x="17940" y="33404"/>
                      <a:pt x="18203" y="33392"/>
                      <a:pt x="18464" y="33369"/>
                    </a:cubicBezTo>
                    <a:cubicBezTo>
                      <a:pt x="18649" y="33342"/>
                      <a:pt x="18833" y="33289"/>
                      <a:pt x="19018" y="33263"/>
                    </a:cubicBezTo>
                    <a:cubicBezTo>
                      <a:pt x="18992" y="33157"/>
                      <a:pt x="18939" y="33078"/>
                      <a:pt x="18860" y="33052"/>
                    </a:cubicBezTo>
                    <a:cubicBezTo>
                      <a:pt x="17592" y="32074"/>
                      <a:pt x="16456" y="30939"/>
                      <a:pt x="15452" y="29697"/>
                    </a:cubicBezTo>
                    <a:cubicBezTo>
                      <a:pt x="14818" y="28984"/>
                      <a:pt x="14317" y="28139"/>
                      <a:pt x="13973" y="27241"/>
                    </a:cubicBezTo>
                    <a:cubicBezTo>
                      <a:pt x="13841" y="26844"/>
                      <a:pt x="13841" y="26395"/>
                      <a:pt x="13973" y="25973"/>
                    </a:cubicBezTo>
                    <a:cubicBezTo>
                      <a:pt x="14122" y="25564"/>
                      <a:pt x="14362" y="25365"/>
                      <a:pt x="14684" y="25365"/>
                    </a:cubicBezTo>
                    <a:cubicBezTo>
                      <a:pt x="14820" y="25365"/>
                      <a:pt x="14971" y="25400"/>
                      <a:pt x="15135" y="25471"/>
                    </a:cubicBezTo>
                    <a:cubicBezTo>
                      <a:pt x="15928" y="25867"/>
                      <a:pt x="16562" y="26501"/>
                      <a:pt x="16958" y="27293"/>
                    </a:cubicBezTo>
                    <a:cubicBezTo>
                      <a:pt x="17249" y="27848"/>
                      <a:pt x="17486" y="28403"/>
                      <a:pt x="17724" y="28984"/>
                    </a:cubicBezTo>
                    <a:cubicBezTo>
                      <a:pt x="18226" y="30305"/>
                      <a:pt x="19098" y="31493"/>
                      <a:pt x="20233" y="32365"/>
                    </a:cubicBezTo>
                    <a:cubicBezTo>
                      <a:pt x="20538" y="32602"/>
                      <a:pt x="20832" y="32741"/>
                      <a:pt x="21150" y="32741"/>
                    </a:cubicBezTo>
                    <a:cubicBezTo>
                      <a:pt x="21328" y="32741"/>
                      <a:pt x="21513" y="32697"/>
                      <a:pt x="21713" y="32603"/>
                    </a:cubicBezTo>
                    <a:cubicBezTo>
                      <a:pt x="22188" y="32391"/>
                      <a:pt x="22716" y="32338"/>
                      <a:pt x="23086" y="31969"/>
                    </a:cubicBezTo>
                    <a:cubicBezTo>
                      <a:pt x="23667" y="31440"/>
                      <a:pt x="24248" y="30912"/>
                      <a:pt x="24750" y="30331"/>
                    </a:cubicBezTo>
                    <a:cubicBezTo>
                      <a:pt x="25516" y="29380"/>
                      <a:pt x="26229" y="28376"/>
                      <a:pt x="26863" y="27320"/>
                    </a:cubicBezTo>
                    <a:cubicBezTo>
                      <a:pt x="27207" y="26818"/>
                      <a:pt x="27524" y="26290"/>
                      <a:pt x="27761" y="25709"/>
                    </a:cubicBezTo>
                    <a:cubicBezTo>
                      <a:pt x="27788" y="25629"/>
                      <a:pt x="27920" y="25550"/>
                      <a:pt x="27788" y="25418"/>
                    </a:cubicBezTo>
                    <a:lnTo>
                      <a:pt x="27788" y="25418"/>
                    </a:lnTo>
                    <a:lnTo>
                      <a:pt x="27418" y="25682"/>
                    </a:lnTo>
                    <a:cubicBezTo>
                      <a:pt x="26599" y="26316"/>
                      <a:pt x="25596" y="26712"/>
                      <a:pt x="24565" y="26791"/>
                    </a:cubicBezTo>
                    <a:cubicBezTo>
                      <a:pt x="23984" y="26844"/>
                      <a:pt x="23430" y="26924"/>
                      <a:pt x="22875" y="27029"/>
                    </a:cubicBezTo>
                    <a:cubicBezTo>
                      <a:pt x="22657" y="27089"/>
                      <a:pt x="22439" y="27118"/>
                      <a:pt x="22210" y="27118"/>
                    </a:cubicBezTo>
                    <a:cubicBezTo>
                      <a:pt x="22134" y="27118"/>
                      <a:pt x="22056" y="27115"/>
                      <a:pt x="21977" y="27108"/>
                    </a:cubicBezTo>
                    <a:cubicBezTo>
                      <a:pt x="19996" y="26897"/>
                      <a:pt x="18147" y="25946"/>
                      <a:pt x="16800" y="24467"/>
                    </a:cubicBezTo>
                    <a:cubicBezTo>
                      <a:pt x="16192" y="23860"/>
                      <a:pt x="15954" y="22988"/>
                      <a:pt x="16218" y="22143"/>
                    </a:cubicBezTo>
                    <a:cubicBezTo>
                      <a:pt x="16271" y="21799"/>
                      <a:pt x="16588" y="21561"/>
                      <a:pt x="16932" y="21561"/>
                    </a:cubicBezTo>
                    <a:cubicBezTo>
                      <a:pt x="16988" y="21558"/>
                      <a:pt x="17043" y="21557"/>
                      <a:pt x="17099" y="21557"/>
                    </a:cubicBezTo>
                    <a:cubicBezTo>
                      <a:pt x="17486" y="21557"/>
                      <a:pt x="17853" y="21637"/>
                      <a:pt x="18200" y="21799"/>
                    </a:cubicBezTo>
                    <a:cubicBezTo>
                      <a:pt x="19177" y="22248"/>
                      <a:pt x="19864" y="23041"/>
                      <a:pt x="20524" y="23833"/>
                    </a:cubicBezTo>
                    <a:cubicBezTo>
                      <a:pt x="21105" y="24626"/>
                      <a:pt x="21898" y="25233"/>
                      <a:pt x="22822" y="25603"/>
                    </a:cubicBezTo>
                    <a:cubicBezTo>
                      <a:pt x="22941" y="25662"/>
                      <a:pt x="23089" y="25692"/>
                      <a:pt x="23245" y="25692"/>
                    </a:cubicBezTo>
                    <a:cubicBezTo>
                      <a:pt x="23297" y="25692"/>
                      <a:pt x="23350" y="25689"/>
                      <a:pt x="23403" y="25682"/>
                    </a:cubicBezTo>
                    <a:cubicBezTo>
                      <a:pt x="23931" y="25603"/>
                      <a:pt x="24486" y="25550"/>
                      <a:pt x="25041" y="25471"/>
                    </a:cubicBezTo>
                    <a:cubicBezTo>
                      <a:pt x="25648" y="25392"/>
                      <a:pt x="26256" y="25180"/>
                      <a:pt x="26784" y="24863"/>
                    </a:cubicBezTo>
                    <a:cubicBezTo>
                      <a:pt x="27233" y="24546"/>
                      <a:pt x="27682" y="24229"/>
                      <a:pt x="28158" y="23886"/>
                    </a:cubicBezTo>
                    <a:cubicBezTo>
                      <a:pt x="28422" y="23727"/>
                      <a:pt x="28607" y="23463"/>
                      <a:pt x="28686" y="23146"/>
                    </a:cubicBezTo>
                    <a:cubicBezTo>
                      <a:pt x="28897" y="22407"/>
                      <a:pt x="29082" y="21667"/>
                      <a:pt x="29214" y="20901"/>
                    </a:cubicBezTo>
                    <a:cubicBezTo>
                      <a:pt x="29346" y="20505"/>
                      <a:pt x="29399" y="20082"/>
                      <a:pt x="29399" y="19660"/>
                    </a:cubicBezTo>
                    <a:cubicBezTo>
                      <a:pt x="29241" y="19660"/>
                      <a:pt x="29135" y="19765"/>
                      <a:pt x="29003" y="19818"/>
                    </a:cubicBezTo>
                    <a:cubicBezTo>
                      <a:pt x="28607" y="20029"/>
                      <a:pt x="28184" y="20188"/>
                      <a:pt x="27761" y="20294"/>
                    </a:cubicBezTo>
                    <a:cubicBezTo>
                      <a:pt x="26577" y="20511"/>
                      <a:pt x="25392" y="20640"/>
                      <a:pt x="24207" y="20640"/>
                    </a:cubicBezTo>
                    <a:cubicBezTo>
                      <a:pt x="24097" y="20640"/>
                      <a:pt x="23988" y="20639"/>
                      <a:pt x="23879" y="20637"/>
                    </a:cubicBezTo>
                    <a:cubicBezTo>
                      <a:pt x="22796" y="20637"/>
                      <a:pt x="21713" y="20452"/>
                      <a:pt x="20709" y="20082"/>
                    </a:cubicBezTo>
                    <a:cubicBezTo>
                      <a:pt x="19256" y="19580"/>
                      <a:pt x="18411" y="18550"/>
                      <a:pt x="18015" y="17097"/>
                    </a:cubicBezTo>
                    <a:cubicBezTo>
                      <a:pt x="17803" y="16437"/>
                      <a:pt x="18120" y="15724"/>
                      <a:pt x="18754" y="15433"/>
                    </a:cubicBezTo>
                    <a:cubicBezTo>
                      <a:pt x="19411" y="15157"/>
                      <a:pt x="20062" y="15011"/>
                      <a:pt x="20700" y="15011"/>
                    </a:cubicBezTo>
                    <a:cubicBezTo>
                      <a:pt x="21524" y="15011"/>
                      <a:pt x="22326" y="15255"/>
                      <a:pt x="23086" y="15777"/>
                    </a:cubicBezTo>
                    <a:cubicBezTo>
                      <a:pt x="23667" y="16199"/>
                      <a:pt x="24275" y="16569"/>
                      <a:pt x="24935" y="16860"/>
                    </a:cubicBezTo>
                    <a:cubicBezTo>
                      <a:pt x="25648" y="17203"/>
                      <a:pt x="26414" y="17467"/>
                      <a:pt x="27207" y="17626"/>
                    </a:cubicBezTo>
                    <a:cubicBezTo>
                      <a:pt x="27358" y="17656"/>
                      <a:pt x="27509" y="17671"/>
                      <a:pt x="27660" y="17671"/>
                    </a:cubicBezTo>
                    <a:cubicBezTo>
                      <a:pt x="28431" y="17671"/>
                      <a:pt x="29173" y="17285"/>
                      <a:pt x="29637" y="16622"/>
                    </a:cubicBezTo>
                    <a:cubicBezTo>
                      <a:pt x="29743" y="16516"/>
                      <a:pt x="29795" y="16358"/>
                      <a:pt x="29795" y="16199"/>
                    </a:cubicBezTo>
                    <a:cubicBezTo>
                      <a:pt x="29901" y="14958"/>
                      <a:pt x="29875" y="13716"/>
                      <a:pt x="29875" y="12475"/>
                    </a:cubicBezTo>
                    <a:cubicBezTo>
                      <a:pt x="29875" y="12158"/>
                      <a:pt x="29795" y="12079"/>
                      <a:pt x="29452" y="12026"/>
                    </a:cubicBezTo>
                    <a:cubicBezTo>
                      <a:pt x="29331" y="12006"/>
                      <a:pt x="29206" y="11997"/>
                      <a:pt x="29080" y="11997"/>
                    </a:cubicBezTo>
                    <a:cubicBezTo>
                      <a:pt x="28877" y="11997"/>
                      <a:pt x="28671" y="12020"/>
                      <a:pt x="28475" y="12052"/>
                    </a:cubicBezTo>
                    <a:cubicBezTo>
                      <a:pt x="27656" y="12184"/>
                      <a:pt x="26837" y="12422"/>
                      <a:pt x="26071" y="12766"/>
                    </a:cubicBezTo>
                    <a:cubicBezTo>
                      <a:pt x="25477" y="13032"/>
                      <a:pt x="24836" y="13171"/>
                      <a:pt x="24196" y="13171"/>
                    </a:cubicBezTo>
                    <a:cubicBezTo>
                      <a:pt x="24011" y="13171"/>
                      <a:pt x="23825" y="13159"/>
                      <a:pt x="23641" y="13135"/>
                    </a:cubicBezTo>
                    <a:cubicBezTo>
                      <a:pt x="23218" y="13109"/>
                      <a:pt x="22796" y="12950"/>
                      <a:pt x="22479" y="12713"/>
                    </a:cubicBezTo>
                    <a:cubicBezTo>
                      <a:pt x="21607" y="11973"/>
                      <a:pt x="21396" y="10784"/>
                      <a:pt x="22505" y="9992"/>
                    </a:cubicBezTo>
                    <a:cubicBezTo>
                      <a:pt x="22716" y="9860"/>
                      <a:pt x="22954" y="9754"/>
                      <a:pt x="23218" y="9675"/>
                    </a:cubicBezTo>
                    <a:cubicBezTo>
                      <a:pt x="23905" y="9490"/>
                      <a:pt x="24618" y="9358"/>
                      <a:pt x="25331" y="9332"/>
                    </a:cubicBezTo>
                    <a:cubicBezTo>
                      <a:pt x="25648" y="9288"/>
                      <a:pt x="25966" y="9267"/>
                      <a:pt x="26284" y="9267"/>
                    </a:cubicBezTo>
                    <a:cubicBezTo>
                      <a:pt x="27319" y="9267"/>
                      <a:pt x="28350" y="9495"/>
                      <a:pt x="29320" y="9939"/>
                    </a:cubicBezTo>
                    <a:cubicBezTo>
                      <a:pt x="29356" y="9957"/>
                      <a:pt x="29404" y="10012"/>
                      <a:pt x="29464" y="10012"/>
                    </a:cubicBezTo>
                    <a:cubicBezTo>
                      <a:pt x="29493" y="10012"/>
                      <a:pt x="29524" y="10000"/>
                      <a:pt x="29558" y="9966"/>
                    </a:cubicBezTo>
                    <a:cubicBezTo>
                      <a:pt x="29426" y="8988"/>
                      <a:pt x="29214" y="8037"/>
                      <a:pt x="29109" y="7060"/>
                    </a:cubicBezTo>
                    <a:cubicBezTo>
                      <a:pt x="29067" y="6768"/>
                      <a:pt x="29042" y="6707"/>
                      <a:pt x="28864" y="6707"/>
                    </a:cubicBezTo>
                    <a:cubicBezTo>
                      <a:pt x="28817" y="6707"/>
                      <a:pt x="28758" y="6711"/>
                      <a:pt x="28686" y="6717"/>
                    </a:cubicBezTo>
                    <a:cubicBezTo>
                      <a:pt x="28131" y="6770"/>
                      <a:pt x="27603" y="6849"/>
                      <a:pt x="26995" y="6954"/>
                    </a:cubicBezTo>
                    <a:cubicBezTo>
                      <a:pt x="26362" y="7034"/>
                      <a:pt x="25780" y="7245"/>
                      <a:pt x="25199" y="7377"/>
                    </a:cubicBezTo>
                    <a:cubicBezTo>
                      <a:pt x="25000" y="7427"/>
                      <a:pt x="24794" y="7453"/>
                      <a:pt x="24589" y="7453"/>
                    </a:cubicBezTo>
                    <a:cubicBezTo>
                      <a:pt x="24359" y="7453"/>
                      <a:pt x="24128" y="7420"/>
                      <a:pt x="23905" y="7351"/>
                    </a:cubicBezTo>
                    <a:cubicBezTo>
                      <a:pt x="23377" y="7219"/>
                      <a:pt x="23165" y="6611"/>
                      <a:pt x="23482" y="6162"/>
                    </a:cubicBezTo>
                    <a:cubicBezTo>
                      <a:pt x="23694" y="5819"/>
                      <a:pt x="24037" y="5528"/>
                      <a:pt x="24407" y="5343"/>
                    </a:cubicBezTo>
                    <a:cubicBezTo>
                      <a:pt x="25296" y="4933"/>
                      <a:pt x="26263" y="4719"/>
                      <a:pt x="27241" y="4719"/>
                    </a:cubicBezTo>
                    <a:cubicBezTo>
                      <a:pt x="27397" y="4719"/>
                      <a:pt x="27553" y="4725"/>
                      <a:pt x="27709" y="4736"/>
                    </a:cubicBezTo>
                    <a:cubicBezTo>
                      <a:pt x="27999" y="4762"/>
                      <a:pt x="28263" y="4841"/>
                      <a:pt x="28554" y="4894"/>
                    </a:cubicBezTo>
                    <a:cubicBezTo>
                      <a:pt x="28607" y="4762"/>
                      <a:pt x="28607" y="4604"/>
                      <a:pt x="28528" y="4471"/>
                    </a:cubicBezTo>
                    <a:cubicBezTo>
                      <a:pt x="28422" y="4075"/>
                      <a:pt x="28343" y="3679"/>
                      <a:pt x="28211" y="3309"/>
                    </a:cubicBezTo>
                    <a:cubicBezTo>
                      <a:pt x="27973" y="2543"/>
                      <a:pt x="27629" y="1804"/>
                      <a:pt x="27180" y="1117"/>
                    </a:cubicBezTo>
                    <a:cubicBezTo>
                      <a:pt x="26858" y="645"/>
                      <a:pt x="26465" y="267"/>
                      <a:pt x="25871" y="267"/>
                    </a:cubicBezTo>
                    <a:cubicBezTo>
                      <a:pt x="25833" y="267"/>
                      <a:pt x="25794" y="268"/>
                      <a:pt x="25754" y="272"/>
                    </a:cubicBezTo>
                    <a:cubicBezTo>
                      <a:pt x="25675" y="272"/>
                      <a:pt x="25596" y="245"/>
                      <a:pt x="25516" y="245"/>
                    </a:cubicBezTo>
                    <a:cubicBezTo>
                      <a:pt x="24618" y="87"/>
                      <a:pt x="23694" y="7"/>
                      <a:pt x="22796" y="7"/>
                    </a:cubicBezTo>
                    <a:cubicBezTo>
                      <a:pt x="22756" y="3"/>
                      <a:pt x="22716" y="1"/>
                      <a:pt x="226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483" name="Google Shape;3483;p30"/>
            <p:cNvGrpSpPr/>
            <p:nvPr/>
          </p:nvGrpSpPr>
          <p:grpSpPr>
            <a:xfrm rot="-5632369" flipH="1">
              <a:off x="8215863" y="1123422"/>
              <a:ext cx="944108" cy="1048506"/>
              <a:chOff x="6541900" y="1162600"/>
              <a:chExt cx="817525" cy="907925"/>
            </a:xfrm>
          </p:grpSpPr>
          <p:sp>
            <p:nvSpPr>
              <p:cNvPr id="3484" name="Google Shape;3484;p30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85" name="Google Shape;3485;p30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86" name="Google Shape;3486;p30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87" name="Google Shape;3487;p30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88" name="Google Shape;3488;p30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89" name="Google Shape;3489;p30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90" name="Google Shape;3490;p30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91" name="Google Shape;3491;p30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92" name="Google Shape;3492;p30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93" name="Google Shape;3493;p30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3494" name="Google Shape;3494;p30"/>
          <p:cNvSpPr txBox="1"/>
          <p:nvPr/>
        </p:nvSpPr>
        <p:spPr>
          <a:xfrm>
            <a:off x="2107389" y="1613933"/>
            <a:ext cx="6384230" cy="71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đúng các từ ngữ khó, đọc rõ ràng bài Vè chim với ngữ điệu đọc phù hợp. Biết ngắt giọng phù hợp nhịp thơ.</a:t>
            </a:r>
            <a:endParaRPr sz="2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5" name="Google Shape;3495;p30"/>
          <p:cNvSpPr/>
          <p:nvPr/>
        </p:nvSpPr>
        <p:spPr>
          <a:xfrm>
            <a:off x="2117308" y="2730975"/>
            <a:ext cx="5676735" cy="39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 lời được các câu hỏi có liên quan đến bài đọc.</a:t>
            </a:r>
            <a:endParaRPr sz="2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6" name="Google Shape;3496;p30"/>
          <p:cNvSpPr/>
          <p:nvPr/>
        </p:nvSpPr>
        <p:spPr>
          <a:xfrm>
            <a:off x="2127031" y="3370204"/>
            <a:ext cx="6277003" cy="71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Nhớ tên và nhận biết được đặc điểm riêng của mỗi loài chim được nhắc đến trong bài vè.</a:t>
            </a:r>
            <a:endParaRPr sz="2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97" name="Google Shape;3497;p30" descr="dấu-tích Phong Thủy Xan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3983" y="1392196"/>
            <a:ext cx="932076" cy="93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8" name="Google Shape;3498;p30" descr="dấu-tích Phong Thủy Xan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9680" y="2277225"/>
            <a:ext cx="932076" cy="93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9" name="Google Shape;3499;p30" descr="dấu-tích Phong Thủy Xan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1301" y="3081417"/>
            <a:ext cx="932076" cy="93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" name="Google Shape;3504;p31"/>
          <p:cNvSpPr/>
          <p:nvPr/>
        </p:nvSpPr>
        <p:spPr>
          <a:xfrm>
            <a:off x="2105235" y="574158"/>
            <a:ext cx="5704484" cy="4029741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31"/>
          <p:cNvSpPr txBox="1">
            <a:spLocks noGrp="1"/>
          </p:cNvSpPr>
          <p:nvPr>
            <p:ph type="title"/>
          </p:nvPr>
        </p:nvSpPr>
        <p:spPr>
          <a:xfrm>
            <a:off x="2443207" y="1391993"/>
            <a:ext cx="5095276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Tạm biệt và hẹn gặp lại các con ở những tiết học sau!</a:t>
            </a:r>
            <a:br>
              <a:rPr lang="en-US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506" name="Google Shape;3506;p31"/>
          <p:cNvGrpSpPr/>
          <p:nvPr/>
        </p:nvGrpSpPr>
        <p:grpSpPr>
          <a:xfrm rot="10800000">
            <a:off x="1672846" y="3073546"/>
            <a:ext cx="992935" cy="761394"/>
            <a:chOff x="3531325" y="2569250"/>
            <a:chExt cx="630475" cy="483425"/>
          </a:xfrm>
        </p:grpSpPr>
        <p:sp>
          <p:nvSpPr>
            <p:cNvPr id="3507" name="Google Shape;3507;p31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31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31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31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31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31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31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31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31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31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7" name="Google Shape;3517;p31"/>
          <p:cNvGrpSpPr/>
          <p:nvPr/>
        </p:nvGrpSpPr>
        <p:grpSpPr>
          <a:xfrm>
            <a:off x="7809719" y="2195191"/>
            <a:ext cx="1829129" cy="1813820"/>
            <a:chOff x="7809719" y="2195191"/>
            <a:chExt cx="1829129" cy="1813820"/>
          </a:xfrm>
        </p:grpSpPr>
        <p:grpSp>
          <p:nvGrpSpPr>
            <p:cNvPr id="3518" name="Google Shape;3518;p31"/>
            <p:cNvGrpSpPr/>
            <p:nvPr/>
          </p:nvGrpSpPr>
          <p:grpSpPr>
            <a:xfrm rot="-5400000">
              <a:off x="8120925" y="1911618"/>
              <a:ext cx="748870" cy="1371282"/>
              <a:chOff x="5112875" y="2119675"/>
              <a:chExt cx="528975" cy="968625"/>
            </a:xfrm>
          </p:grpSpPr>
          <p:sp>
            <p:nvSpPr>
              <p:cNvPr id="3519" name="Google Shape;3519;p31"/>
              <p:cNvSpPr/>
              <p:nvPr/>
            </p:nvSpPr>
            <p:spPr>
              <a:xfrm>
                <a:off x="5112875" y="2119675"/>
                <a:ext cx="528975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159" h="38745" extrusionOk="0">
                    <a:moveTo>
                      <a:pt x="6850" y="14905"/>
                    </a:moveTo>
                    <a:cubicBezTo>
                      <a:pt x="6954" y="14905"/>
                      <a:pt x="7062" y="14937"/>
                      <a:pt x="7159" y="14998"/>
                    </a:cubicBezTo>
                    <a:cubicBezTo>
                      <a:pt x="7819" y="15315"/>
                      <a:pt x="8374" y="15870"/>
                      <a:pt x="8691" y="16556"/>
                    </a:cubicBezTo>
                    <a:cubicBezTo>
                      <a:pt x="8796" y="16794"/>
                      <a:pt x="8823" y="17058"/>
                      <a:pt x="8796" y="17296"/>
                    </a:cubicBezTo>
                    <a:lnTo>
                      <a:pt x="8823" y="17322"/>
                    </a:lnTo>
                    <a:cubicBezTo>
                      <a:pt x="8798" y="17598"/>
                      <a:pt x="8559" y="17826"/>
                      <a:pt x="8263" y="17826"/>
                    </a:cubicBezTo>
                    <a:cubicBezTo>
                      <a:pt x="8248" y="17826"/>
                      <a:pt x="8231" y="17826"/>
                      <a:pt x="8215" y="17824"/>
                    </a:cubicBezTo>
                    <a:cubicBezTo>
                      <a:pt x="7898" y="17798"/>
                      <a:pt x="7581" y="17613"/>
                      <a:pt x="7449" y="17296"/>
                    </a:cubicBezTo>
                    <a:cubicBezTo>
                      <a:pt x="7132" y="16741"/>
                      <a:pt x="6868" y="16187"/>
                      <a:pt x="6498" y="15658"/>
                    </a:cubicBezTo>
                    <a:cubicBezTo>
                      <a:pt x="6340" y="15473"/>
                      <a:pt x="6366" y="15209"/>
                      <a:pt x="6525" y="15051"/>
                    </a:cubicBezTo>
                    <a:cubicBezTo>
                      <a:pt x="6611" y="14951"/>
                      <a:pt x="6728" y="14905"/>
                      <a:pt x="6850" y="14905"/>
                    </a:cubicBezTo>
                    <a:close/>
                    <a:moveTo>
                      <a:pt x="17735" y="16000"/>
                    </a:moveTo>
                    <a:cubicBezTo>
                      <a:pt x="18033" y="16000"/>
                      <a:pt x="18249" y="16304"/>
                      <a:pt x="18147" y="16583"/>
                    </a:cubicBezTo>
                    <a:cubicBezTo>
                      <a:pt x="18094" y="16741"/>
                      <a:pt x="18015" y="16926"/>
                      <a:pt x="17909" y="17058"/>
                    </a:cubicBezTo>
                    <a:cubicBezTo>
                      <a:pt x="17540" y="17560"/>
                      <a:pt x="17117" y="18009"/>
                      <a:pt x="16668" y="18405"/>
                    </a:cubicBezTo>
                    <a:cubicBezTo>
                      <a:pt x="16272" y="18722"/>
                      <a:pt x="15823" y="18960"/>
                      <a:pt x="15347" y="19145"/>
                    </a:cubicBezTo>
                    <a:cubicBezTo>
                      <a:pt x="15276" y="19169"/>
                      <a:pt x="15205" y="19181"/>
                      <a:pt x="15135" y="19181"/>
                    </a:cubicBezTo>
                    <a:cubicBezTo>
                      <a:pt x="14974" y="19181"/>
                      <a:pt x="14824" y="19116"/>
                      <a:pt x="14713" y="18986"/>
                    </a:cubicBezTo>
                    <a:cubicBezTo>
                      <a:pt x="14555" y="18828"/>
                      <a:pt x="14528" y="18564"/>
                      <a:pt x="14660" y="18379"/>
                    </a:cubicBezTo>
                    <a:cubicBezTo>
                      <a:pt x="14740" y="18273"/>
                      <a:pt x="14792" y="18168"/>
                      <a:pt x="14872" y="18062"/>
                    </a:cubicBezTo>
                    <a:cubicBezTo>
                      <a:pt x="15453" y="17270"/>
                      <a:pt x="16272" y="16741"/>
                      <a:pt x="17090" y="16213"/>
                    </a:cubicBezTo>
                    <a:cubicBezTo>
                      <a:pt x="17275" y="16081"/>
                      <a:pt x="17487" y="16028"/>
                      <a:pt x="17698" y="16002"/>
                    </a:cubicBezTo>
                    <a:cubicBezTo>
                      <a:pt x="17710" y="16001"/>
                      <a:pt x="17723" y="16000"/>
                      <a:pt x="17735" y="16000"/>
                    </a:cubicBezTo>
                    <a:close/>
                    <a:moveTo>
                      <a:pt x="17942" y="20572"/>
                    </a:moveTo>
                    <a:cubicBezTo>
                      <a:pt x="18172" y="20572"/>
                      <a:pt x="18393" y="20682"/>
                      <a:pt x="18517" y="20888"/>
                    </a:cubicBezTo>
                    <a:cubicBezTo>
                      <a:pt x="18675" y="21126"/>
                      <a:pt x="18623" y="21469"/>
                      <a:pt x="18385" y="21654"/>
                    </a:cubicBezTo>
                    <a:cubicBezTo>
                      <a:pt x="18200" y="21839"/>
                      <a:pt x="18015" y="22024"/>
                      <a:pt x="17830" y="22183"/>
                    </a:cubicBezTo>
                    <a:cubicBezTo>
                      <a:pt x="17090" y="22658"/>
                      <a:pt x="16272" y="23054"/>
                      <a:pt x="15453" y="23318"/>
                    </a:cubicBezTo>
                    <a:cubicBezTo>
                      <a:pt x="15294" y="23371"/>
                      <a:pt x="15162" y="23424"/>
                      <a:pt x="15004" y="23424"/>
                    </a:cubicBezTo>
                    <a:cubicBezTo>
                      <a:pt x="14974" y="23429"/>
                      <a:pt x="14945" y="23431"/>
                      <a:pt x="14916" y="23431"/>
                    </a:cubicBezTo>
                    <a:cubicBezTo>
                      <a:pt x="14613" y="23431"/>
                      <a:pt x="14372" y="23183"/>
                      <a:pt x="14396" y="22869"/>
                    </a:cubicBezTo>
                    <a:cubicBezTo>
                      <a:pt x="14396" y="22658"/>
                      <a:pt x="14502" y="22473"/>
                      <a:pt x="14660" y="22315"/>
                    </a:cubicBezTo>
                    <a:cubicBezTo>
                      <a:pt x="15004" y="21998"/>
                      <a:pt x="15400" y="21681"/>
                      <a:pt x="15823" y="21417"/>
                    </a:cubicBezTo>
                    <a:cubicBezTo>
                      <a:pt x="16404" y="21020"/>
                      <a:pt x="17064" y="20756"/>
                      <a:pt x="17751" y="20598"/>
                    </a:cubicBezTo>
                    <a:cubicBezTo>
                      <a:pt x="17814" y="20580"/>
                      <a:pt x="17879" y="20572"/>
                      <a:pt x="17942" y="20572"/>
                    </a:cubicBezTo>
                    <a:close/>
                    <a:moveTo>
                      <a:pt x="4060" y="19981"/>
                    </a:moveTo>
                    <a:cubicBezTo>
                      <a:pt x="4089" y="19981"/>
                      <a:pt x="4118" y="19984"/>
                      <a:pt x="4147" y="19990"/>
                    </a:cubicBezTo>
                    <a:cubicBezTo>
                      <a:pt x="4359" y="20017"/>
                      <a:pt x="4544" y="20096"/>
                      <a:pt x="4702" y="20202"/>
                    </a:cubicBezTo>
                    <a:cubicBezTo>
                      <a:pt x="5706" y="20888"/>
                      <a:pt x="6657" y="21654"/>
                      <a:pt x="7502" y="22526"/>
                    </a:cubicBezTo>
                    <a:cubicBezTo>
                      <a:pt x="7608" y="22632"/>
                      <a:pt x="7713" y="22764"/>
                      <a:pt x="7793" y="22922"/>
                    </a:cubicBezTo>
                    <a:cubicBezTo>
                      <a:pt x="7978" y="23503"/>
                      <a:pt x="7634" y="23820"/>
                      <a:pt x="7132" y="23873"/>
                    </a:cubicBezTo>
                    <a:lnTo>
                      <a:pt x="6921" y="23794"/>
                    </a:lnTo>
                    <a:cubicBezTo>
                      <a:pt x="6604" y="23715"/>
                      <a:pt x="6340" y="23530"/>
                      <a:pt x="6102" y="23292"/>
                    </a:cubicBezTo>
                    <a:cubicBezTo>
                      <a:pt x="5495" y="22684"/>
                      <a:pt x="4887" y="22050"/>
                      <a:pt x="4280" y="21443"/>
                    </a:cubicBezTo>
                    <a:cubicBezTo>
                      <a:pt x="4068" y="21205"/>
                      <a:pt x="3883" y="20968"/>
                      <a:pt x="3698" y="20730"/>
                    </a:cubicBezTo>
                    <a:cubicBezTo>
                      <a:pt x="3454" y="20412"/>
                      <a:pt x="3707" y="19981"/>
                      <a:pt x="4060" y="19981"/>
                    </a:cubicBezTo>
                    <a:close/>
                    <a:moveTo>
                      <a:pt x="3380" y="26326"/>
                    </a:moveTo>
                    <a:cubicBezTo>
                      <a:pt x="3398" y="26326"/>
                      <a:pt x="3416" y="26327"/>
                      <a:pt x="3434" y="26330"/>
                    </a:cubicBezTo>
                    <a:cubicBezTo>
                      <a:pt x="3540" y="26330"/>
                      <a:pt x="3646" y="26330"/>
                      <a:pt x="3751" y="26356"/>
                    </a:cubicBezTo>
                    <a:cubicBezTo>
                      <a:pt x="4174" y="26435"/>
                      <a:pt x="4597" y="26567"/>
                      <a:pt x="4993" y="26699"/>
                    </a:cubicBezTo>
                    <a:cubicBezTo>
                      <a:pt x="5759" y="26964"/>
                      <a:pt x="6419" y="27413"/>
                      <a:pt x="6947" y="28020"/>
                    </a:cubicBezTo>
                    <a:cubicBezTo>
                      <a:pt x="7132" y="28152"/>
                      <a:pt x="7212" y="28443"/>
                      <a:pt x="7106" y="28680"/>
                    </a:cubicBezTo>
                    <a:lnTo>
                      <a:pt x="7106" y="28654"/>
                    </a:lnTo>
                    <a:cubicBezTo>
                      <a:pt x="6974" y="28918"/>
                      <a:pt x="6736" y="29077"/>
                      <a:pt x="6446" y="29077"/>
                    </a:cubicBezTo>
                    <a:cubicBezTo>
                      <a:pt x="6129" y="29024"/>
                      <a:pt x="5785" y="28918"/>
                      <a:pt x="5495" y="28733"/>
                    </a:cubicBezTo>
                    <a:cubicBezTo>
                      <a:pt x="4781" y="28258"/>
                      <a:pt x="4068" y="27782"/>
                      <a:pt x="3355" y="27333"/>
                    </a:cubicBezTo>
                    <a:cubicBezTo>
                      <a:pt x="3276" y="27281"/>
                      <a:pt x="3197" y="27201"/>
                      <a:pt x="3117" y="27148"/>
                    </a:cubicBezTo>
                    <a:cubicBezTo>
                      <a:pt x="2985" y="26990"/>
                      <a:pt x="2853" y="26858"/>
                      <a:pt x="2932" y="26620"/>
                    </a:cubicBezTo>
                    <a:cubicBezTo>
                      <a:pt x="3005" y="26451"/>
                      <a:pt x="3188" y="26326"/>
                      <a:pt x="3380" y="26326"/>
                    </a:cubicBezTo>
                    <a:close/>
                    <a:moveTo>
                      <a:pt x="14906" y="30569"/>
                    </a:moveTo>
                    <a:cubicBezTo>
                      <a:pt x="15035" y="30569"/>
                      <a:pt x="15165" y="30573"/>
                      <a:pt x="15294" y="30582"/>
                    </a:cubicBezTo>
                    <a:cubicBezTo>
                      <a:pt x="15558" y="30582"/>
                      <a:pt x="15823" y="30635"/>
                      <a:pt x="16087" y="30741"/>
                    </a:cubicBezTo>
                    <a:cubicBezTo>
                      <a:pt x="16430" y="30846"/>
                      <a:pt x="16483" y="31322"/>
                      <a:pt x="16166" y="31507"/>
                    </a:cubicBezTo>
                    <a:cubicBezTo>
                      <a:pt x="16034" y="31612"/>
                      <a:pt x="15902" y="31692"/>
                      <a:pt x="15717" y="31718"/>
                    </a:cubicBezTo>
                    <a:lnTo>
                      <a:pt x="15743" y="31745"/>
                    </a:lnTo>
                    <a:cubicBezTo>
                      <a:pt x="15349" y="31832"/>
                      <a:pt x="14956" y="31883"/>
                      <a:pt x="14547" y="31883"/>
                    </a:cubicBezTo>
                    <a:cubicBezTo>
                      <a:pt x="14462" y="31883"/>
                      <a:pt x="14377" y="31881"/>
                      <a:pt x="14291" y="31877"/>
                    </a:cubicBezTo>
                    <a:cubicBezTo>
                      <a:pt x="14249" y="31880"/>
                      <a:pt x="14207" y="31881"/>
                      <a:pt x="14164" y="31881"/>
                    </a:cubicBezTo>
                    <a:cubicBezTo>
                      <a:pt x="13821" y="31881"/>
                      <a:pt x="13422" y="31797"/>
                      <a:pt x="13023" y="31797"/>
                    </a:cubicBezTo>
                    <a:cubicBezTo>
                      <a:pt x="12917" y="31797"/>
                      <a:pt x="12811" y="31771"/>
                      <a:pt x="12706" y="31718"/>
                    </a:cubicBezTo>
                    <a:cubicBezTo>
                      <a:pt x="12442" y="31639"/>
                      <a:pt x="12389" y="31269"/>
                      <a:pt x="12626" y="31111"/>
                    </a:cubicBezTo>
                    <a:cubicBezTo>
                      <a:pt x="12732" y="31005"/>
                      <a:pt x="12891" y="30899"/>
                      <a:pt x="13049" y="30873"/>
                    </a:cubicBezTo>
                    <a:cubicBezTo>
                      <a:pt x="13642" y="30675"/>
                      <a:pt x="14271" y="30569"/>
                      <a:pt x="14906" y="30569"/>
                    </a:cubicBezTo>
                    <a:close/>
                    <a:moveTo>
                      <a:pt x="14684" y="7614"/>
                    </a:moveTo>
                    <a:cubicBezTo>
                      <a:pt x="14709" y="7614"/>
                      <a:pt x="14736" y="7618"/>
                      <a:pt x="14766" y="7628"/>
                    </a:cubicBezTo>
                    <a:cubicBezTo>
                      <a:pt x="14977" y="7708"/>
                      <a:pt x="14872" y="7972"/>
                      <a:pt x="14845" y="8157"/>
                    </a:cubicBezTo>
                    <a:cubicBezTo>
                      <a:pt x="14740" y="8579"/>
                      <a:pt x="14634" y="9002"/>
                      <a:pt x="14528" y="9425"/>
                    </a:cubicBezTo>
                    <a:cubicBezTo>
                      <a:pt x="13868" y="12013"/>
                      <a:pt x="13023" y="14602"/>
                      <a:pt x="12547" y="17243"/>
                    </a:cubicBezTo>
                    <a:cubicBezTo>
                      <a:pt x="12230" y="18775"/>
                      <a:pt x="11913" y="20307"/>
                      <a:pt x="11570" y="21813"/>
                    </a:cubicBezTo>
                    <a:cubicBezTo>
                      <a:pt x="11332" y="23028"/>
                      <a:pt x="11174" y="24269"/>
                      <a:pt x="10962" y="25484"/>
                    </a:cubicBezTo>
                    <a:cubicBezTo>
                      <a:pt x="10830" y="26382"/>
                      <a:pt x="10725" y="27281"/>
                      <a:pt x="10593" y="28152"/>
                    </a:cubicBezTo>
                    <a:cubicBezTo>
                      <a:pt x="10487" y="29050"/>
                      <a:pt x="10381" y="29922"/>
                      <a:pt x="10223" y="30820"/>
                    </a:cubicBezTo>
                    <a:cubicBezTo>
                      <a:pt x="10011" y="32194"/>
                      <a:pt x="9747" y="33567"/>
                      <a:pt x="9615" y="34941"/>
                    </a:cubicBezTo>
                    <a:cubicBezTo>
                      <a:pt x="9589" y="35099"/>
                      <a:pt x="9562" y="35258"/>
                      <a:pt x="9510" y="35390"/>
                    </a:cubicBezTo>
                    <a:cubicBezTo>
                      <a:pt x="9452" y="35578"/>
                      <a:pt x="9282" y="35679"/>
                      <a:pt x="9110" y="35679"/>
                    </a:cubicBezTo>
                    <a:cubicBezTo>
                      <a:pt x="8969" y="35679"/>
                      <a:pt x="8827" y="35612"/>
                      <a:pt x="8744" y="35469"/>
                    </a:cubicBezTo>
                    <a:cubicBezTo>
                      <a:pt x="8638" y="35363"/>
                      <a:pt x="8585" y="35205"/>
                      <a:pt x="8559" y="35020"/>
                    </a:cubicBezTo>
                    <a:cubicBezTo>
                      <a:pt x="8506" y="34676"/>
                      <a:pt x="8479" y="34307"/>
                      <a:pt x="8453" y="33937"/>
                    </a:cubicBezTo>
                    <a:cubicBezTo>
                      <a:pt x="8532" y="33012"/>
                      <a:pt x="8585" y="32088"/>
                      <a:pt x="8664" y="31163"/>
                    </a:cubicBezTo>
                    <a:cubicBezTo>
                      <a:pt x="8691" y="30503"/>
                      <a:pt x="8770" y="29869"/>
                      <a:pt x="8849" y="29235"/>
                    </a:cubicBezTo>
                    <a:cubicBezTo>
                      <a:pt x="8955" y="28496"/>
                      <a:pt x="9061" y="27782"/>
                      <a:pt x="9193" y="27069"/>
                    </a:cubicBezTo>
                    <a:cubicBezTo>
                      <a:pt x="9378" y="25854"/>
                      <a:pt x="9562" y="24639"/>
                      <a:pt x="9774" y="23424"/>
                    </a:cubicBezTo>
                    <a:cubicBezTo>
                      <a:pt x="10091" y="21628"/>
                      <a:pt x="10593" y="19858"/>
                      <a:pt x="11042" y="18088"/>
                    </a:cubicBezTo>
                    <a:cubicBezTo>
                      <a:pt x="11385" y="16768"/>
                      <a:pt x="11649" y="15421"/>
                      <a:pt x="12072" y="14100"/>
                    </a:cubicBezTo>
                    <a:cubicBezTo>
                      <a:pt x="12547" y="12594"/>
                      <a:pt x="13155" y="11115"/>
                      <a:pt x="13683" y="9609"/>
                    </a:cubicBezTo>
                    <a:cubicBezTo>
                      <a:pt x="13868" y="9028"/>
                      <a:pt x="14079" y="8500"/>
                      <a:pt x="14370" y="7972"/>
                    </a:cubicBezTo>
                    <a:cubicBezTo>
                      <a:pt x="14439" y="7833"/>
                      <a:pt x="14508" y="7614"/>
                      <a:pt x="14684" y="7614"/>
                    </a:cubicBezTo>
                    <a:close/>
                    <a:moveTo>
                      <a:pt x="16295" y="1"/>
                    </a:moveTo>
                    <a:cubicBezTo>
                      <a:pt x="16248" y="1"/>
                      <a:pt x="16195" y="16"/>
                      <a:pt x="16140" y="47"/>
                    </a:cubicBezTo>
                    <a:cubicBezTo>
                      <a:pt x="15928" y="206"/>
                      <a:pt x="15717" y="364"/>
                      <a:pt x="15506" y="549"/>
                    </a:cubicBezTo>
                    <a:cubicBezTo>
                      <a:pt x="15136" y="893"/>
                      <a:pt x="14792" y="1263"/>
                      <a:pt x="14449" y="1632"/>
                    </a:cubicBezTo>
                    <a:cubicBezTo>
                      <a:pt x="12996" y="3164"/>
                      <a:pt x="11411" y="4538"/>
                      <a:pt x="9827" y="5938"/>
                    </a:cubicBezTo>
                    <a:cubicBezTo>
                      <a:pt x="8374" y="7179"/>
                      <a:pt x="7000" y="8500"/>
                      <a:pt x="5706" y="9900"/>
                    </a:cubicBezTo>
                    <a:cubicBezTo>
                      <a:pt x="3646" y="12277"/>
                      <a:pt x="2114" y="15104"/>
                      <a:pt x="1242" y="18141"/>
                    </a:cubicBezTo>
                    <a:cubicBezTo>
                      <a:pt x="344" y="21179"/>
                      <a:pt x="0" y="24349"/>
                      <a:pt x="212" y="27492"/>
                    </a:cubicBezTo>
                    <a:cubicBezTo>
                      <a:pt x="423" y="31190"/>
                      <a:pt x="1215" y="34729"/>
                      <a:pt x="2959" y="38031"/>
                    </a:cubicBezTo>
                    <a:cubicBezTo>
                      <a:pt x="3091" y="38295"/>
                      <a:pt x="3223" y="38533"/>
                      <a:pt x="3408" y="38744"/>
                    </a:cubicBezTo>
                    <a:lnTo>
                      <a:pt x="16932" y="38744"/>
                    </a:lnTo>
                    <a:cubicBezTo>
                      <a:pt x="18781" y="36314"/>
                      <a:pt x="20049" y="33488"/>
                      <a:pt x="20630" y="30503"/>
                    </a:cubicBezTo>
                    <a:cubicBezTo>
                      <a:pt x="20894" y="29024"/>
                      <a:pt x="21026" y="27518"/>
                      <a:pt x="21079" y="26013"/>
                    </a:cubicBezTo>
                    <a:cubicBezTo>
                      <a:pt x="21158" y="23715"/>
                      <a:pt x="21000" y="21390"/>
                      <a:pt x="20630" y="19119"/>
                    </a:cubicBezTo>
                    <a:cubicBezTo>
                      <a:pt x="20392" y="17534"/>
                      <a:pt x="20207" y="15949"/>
                      <a:pt x="19890" y="14390"/>
                    </a:cubicBezTo>
                    <a:cubicBezTo>
                      <a:pt x="19626" y="13043"/>
                      <a:pt x="19151" y="11749"/>
                      <a:pt x="18860" y="10402"/>
                    </a:cubicBezTo>
                    <a:cubicBezTo>
                      <a:pt x="18385" y="8368"/>
                      <a:pt x="17672" y="6387"/>
                      <a:pt x="17223" y="4353"/>
                    </a:cubicBezTo>
                    <a:cubicBezTo>
                      <a:pt x="16985" y="3296"/>
                      <a:pt x="16747" y="2213"/>
                      <a:pt x="16457" y="1157"/>
                    </a:cubicBezTo>
                    <a:cubicBezTo>
                      <a:pt x="16377" y="946"/>
                      <a:pt x="16377" y="681"/>
                      <a:pt x="16457" y="470"/>
                    </a:cubicBezTo>
                    <a:cubicBezTo>
                      <a:pt x="16483" y="391"/>
                      <a:pt x="16483" y="312"/>
                      <a:pt x="16483" y="232"/>
                    </a:cubicBezTo>
                    <a:cubicBezTo>
                      <a:pt x="16483" y="84"/>
                      <a:pt x="16405" y="1"/>
                      <a:pt x="16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0" name="Google Shape;3520;p31"/>
              <p:cNvSpPr/>
              <p:nvPr/>
            </p:nvSpPr>
            <p:spPr>
              <a:xfrm>
                <a:off x="5324200" y="2310000"/>
                <a:ext cx="16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67" extrusionOk="0">
                    <a:moveTo>
                      <a:pt x="6231" y="1"/>
                    </a:moveTo>
                    <a:cubicBezTo>
                      <a:pt x="6055" y="1"/>
                      <a:pt x="5986" y="220"/>
                      <a:pt x="5917" y="359"/>
                    </a:cubicBezTo>
                    <a:cubicBezTo>
                      <a:pt x="5626" y="887"/>
                      <a:pt x="5415" y="1415"/>
                      <a:pt x="5230" y="1996"/>
                    </a:cubicBezTo>
                    <a:cubicBezTo>
                      <a:pt x="4702" y="3502"/>
                      <a:pt x="4094" y="4981"/>
                      <a:pt x="3619" y="6487"/>
                    </a:cubicBezTo>
                    <a:cubicBezTo>
                      <a:pt x="3196" y="7808"/>
                      <a:pt x="2932" y="9155"/>
                      <a:pt x="2589" y="10475"/>
                    </a:cubicBezTo>
                    <a:cubicBezTo>
                      <a:pt x="2140" y="12245"/>
                      <a:pt x="1638" y="14015"/>
                      <a:pt x="1321" y="15811"/>
                    </a:cubicBezTo>
                    <a:cubicBezTo>
                      <a:pt x="1109" y="17026"/>
                      <a:pt x="925" y="18241"/>
                      <a:pt x="740" y="19456"/>
                    </a:cubicBezTo>
                    <a:cubicBezTo>
                      <a:pt x="608" y="20169"/>
                      <a:pt x="502" y="20883"/>
                      <a:pt x="396" y="21622"/>
                    </a:cubicBezTo>
                    <a:cubicBezTo>
                      <a:pt x="317" y="22256"/>
                      <a:pt x="238" y="22890"/>
                      <a:pt x="211" y="23550"/>
                    </a:cubicBezTo>
                    <a:cubicBezTo>
                      <a:pt x="132" y="24475"/>
                      <a:pt x="79" y="25426"/>
                      <a:pt x="0" y="26350"/>
                    </a:cubicBezTo>
                    <a:cubicBezTo>
                      <a:pt x="26" y="26694"/>
                      <a:pt x="53" y="27063"/>
                      <a:pt x="106" y="27407"/>
                    </a:cubicBezTo>
                    <a:cubicBezTo>
                      <a:pt x="132" y="27592"/>
                      <a:pt x="185" y="27750"/>
                      <a:pt x="291" y="27856"/>
                    </a:cubicBezTo>
                    <a:cubicBezTo>
                      <a:pt x="374" y="27999"/>
                      <a:pt x="516" y="28066"/>
                      <a:pt x="657" y="28066"/>
                    </a:cubicBezTo>
                    <a:cubicBezTo>
                      <a:pt x="829" y="28066"/>
                      <a:pt x="999" y="27965"/>
                      <a:pt x="1057" y="27777"/>
                    </a:cubicBezTo>
                    <a:cubicBezTo>
                      <a:pt x="1109" y="27645"/>
                      <a:pt x="1136" y="27486"/>
                      <a:pt x="1162" y="27328"/>
                    </a:cubicBezTo>
                    <a:cubicBezTo>
                      <a:pt x="1294" y="25954"/>
                      <a:pt x="1558" y="24581"/>
                      <a:pt x="1770" y="23207"/>
                    </a:cubicBezTo>
                    <a:cubicBezTo>
                      <a:pt x="1928" y="22309"/>
                      <a:pt x="2034" y="21437"/>
                      <a:pt x="2140" y="20539"/>
                    </a:cubicBezTo>
                    <a:cubicBezTo>
                      <a:pt x="2272" y="19668"/>
                      <a:pt x="2377" y="18769"/>
                      <a:pt x="2509" y="17871"/>
                    </a:cubicBezTo>
                    <a:cubicBezTo>
                      <a:pt x="2721" y="16656"/>
                      <a:pt x="2879" y="15415"/>
                      <a:pt x="3117" y="14200"/>
                    </a:cubicBezTo>
                    <a:cubicBezTo>
                      <a:pt x="3460" y="12694"/>
                      <a:pt x="3777" y="11162"/>
                      <a:pt x="4094" y="9630"/>
                    </a:cubicBezTo>
                    <a:cubicBezTo>
                      <a:pt x="4570" y="6989"/>
                      <a:pt x="5415" y="4400"/>
                      <a:pt x="6075" y="1812"/>
                    </a:cubicBezTo>
                    <a:cubicBezTo>
                      <a:pt x="6181" y="1389"/>
                      <a:pt x="6287" y="966"/>
                      <a:pt x="6392" y="544"/>
                    </a:cubicBezTo>
                    <a:cubicBezTo>
                      <a:pt x="6419" y="359"/>
                      <a:pt x="6524" y="95"/>
                      <a:pt x="6313" y="15"/>
                    </a:cubicBezTo>
                    <a:cubicBezTo>
                      <a:pt x="6283" y="5"/>
                      <a:pt x="6256" y="1"/>
                      <a:pt x="6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1" name="Google Shape;3521;p31"/>
              <p:cNvSpPr/>
              <p:nvPr/>
            </p:nvSpPr>
            <p:spPr>
              <a:xfrm>
                <a:off x="5199225" y="2619200"/>
                <a:ext cx="1131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893" extrusionOk="0">
                    <a:moveTo>
                      <a:pt x="627" y="0"/>
                    </a:moveTo>
                    <a:cubicBezTo>
                      <a:pt x="253" y="0"/>
                      <a:pt x="0" y="431"/>
                      <a:pt x="244" y="749"/>
                    </a:cubicBezTo>
                    <a:cubicBezTo>
                      <a:pt x="429" y="987"/>
                      <a:pt x="614" y="1224"/>
                      <a:pt x="826" y="1462"/>
                    </a:cubicBezTo>
                    <a:cubicBezTo>
                      <a:pt x="1433" y="2069"/>
                      <a:pt x="2041" y="2703"/>
                      <a:pt x="2648" y="3311"/>
                    </a:cubicBezTo>
                    <a:cubicBezTo>
                      <a:pt x="2886" y="3549"/>
                      <a:pt x="3176" y="3734"/>
                      <a:pt x="3493" y="3813"/>
                    </a:cubicBezTo>
                    <a:lnTo>
                      <a:pt x="3678" y="3892"/>
                    </a:lnTo>
                    <a:cubicBezTo>
                      <a:pt x="4180" y="3813"/>
                      <a:pt x="4524" y="3522"/>
                      <a:pt x="4339" y="2941"/>
                    </a:cubicBezTo>
                    <a:cubicBezTo>
                      <a:pt x="4259" y="2783"/>
                      <a:pt x="4180" y="2651"/>
                      <a:pt x="4048" y="2545"/>
                    </a:cubicBezTo>
                    <a:cubicBezTo>
                      <a:pt x="3203" y="1673"/>
                      <a:pt x="2252" y="907"/>
                      <a:pt x="1248" y="221"/>
                    </a:cubicBezTo>
                    <a:cubicBezTo>
                      <a:pt x="1090" y="115"/>
                      <a:pt x="905" y="36"/>
                      <a:pt x="720" y="9"/>
                    </a:cubicBezTo>
                    <a:cubicBezTo>
                      <a:pt x="688" y="3"/>
                      <a:pt x="657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2" name="Google Shape;3522;p31"/>
              <p:cNvSpPr/>
              <p:nvPr/>
            </p:nvSpPr>
            <p:spPr>
              <a:xfrm>
                <a:off x="5472775" y="2633950"/>
                <a:ext cx="107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2860" extrusionOk="0">
                    <a:moveTo>
                      <a:pt x="3546" y="1"/>
                    </a:moveTo>
                    <a:cubicBezTo>
                      <a:pt x="3483" y="1"/>
                      <a:pt x="3418" y="9"/>
                      <a:pt x="3355" y="27"/>
                    </a:cubicBezTo>
                    <a:cubicBezTo>
                      <a:pt x="2668" y="185"/>
                      <a:pt x="2008" y="449"/>
                      <a:pt x="1427" y="846"/>
                    </a:cubicBezTo>
                    <a:cubicBezTo>
                      <a:pt x="1004" y="1110"/>
                      <a:pt x="608" y="1427"/>
                      <a:pt x="264" y="1744"/>
                    </a:cubicBezTo>
                    <a:cubicBezTo>
                      <a:pt x="106" y="1902"/>
                      <a:pt x="0" y="2087"/>
                      <a:pt x="0" y="2298"/>
                    </a:cubicBezTo>
                    <a:cubicBezTo>
                      <a:pt x="0" y="2612"/>
                      <a:pt x="221" y="2860"/>
                      <a:pt x="521" y="2860"/>
                    </a:cubicBezTo>
                    <a:cubicBezTo>
                      <a:pt x="549" y="2860"/>
                      <a:pt x="578" y="2858"/>
                      <a:pt x="608" y="2853"/>
                    </a:cubicBezTo>
                    <a:cubicBezTo>
                      <a:pt x="766" y="2853"/>
                      <a:pt x="898" y="2800"/>
                      <a:pt x="1057" y="2747"/>
                    </a:cubicBezTo>
                    <a:cubicBezTo>
                      <a:pt x="1876" y="2483"/>
                      <a:pt x="2694" y="2087"/>
                      <a:pt x="3434" y="1612"/>
                    </a:cubicBezTo>
                    <a:cubicBezTo>
                      <a:pt x="3619" y="1453"/>
                      <a:pt x="3804" y="1268"/>
                      <a:pt x="3989" y="1083"/>
                    </a:cubicBezTo>
                    <a:cubicBezTo>
                      <a:pt x="4227" y="898"/>
                      <a:pt x="4279" y="555"/>
                      <a:pt x="4121" y="317"/>
                    </a:cubicBezTo>
                    <a:cubicBezTo>
                      <a:pt x="3997" y="111"/>
                      <a:pt x="3776" y="1"/>
                      <a:pt x="3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3" name="Google Shape;3523;p31"/>
              <p:cNvSpPr/>
              <p:nvPr/>
            </p:nvSpPr>
            <p:spPr>
              <a:xfrm>
                <a:off x="5184200" y="2777825"/>
                <a:ext cx="108975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2778" extrusionOk="0">
                    <a:moveTo>
                      <a:pt x="528" y="0"/>
                    </a:moveTo>
                    <a:cubicBezTo>
                      <a:pt x="339" y="0"/>
                      <a:pt x="178" y="125"/>
                      <a:pt x="106" y="294"/>
                    </a:cubicBezTo>
                    <a:cubicBezTo>
                      <a:pt x="0" y="532"/>
                      <a:pt x="132" y="664"/>
                      <a:pt x="264" y="822"/>
                    </a:cubicBezTo>
                    <a:cubicBezTo>
                      <a:pt x="344" y="875"/>
                      <a:pt x="423" y="955"/>
                      <a:pt x="528" y="1007"/>
                    </a:cubicBezTo>
                    <a:cubicBezTo>
                      <a:pt x="1242" y="1456"/>
                      <a:pt x="1955" y="1932"/>
                      <a:pt x="2668" y="2407"/>
                    </a:cubicBezTo>
                    <a:cubicBezTo>
                      <a:pt x="2959" y="2592"/>
                      <a:pt x="3276" y="2724"/>
                      <a:pt x="3619" y="2777"/>
                    </a:cubicBezTo>
                    <a:cubicBezTo>
                      <a:pt x="3883" y="2751"/>
                      <a:pt x="4121" y="2592"/>
                      <a:pt x="4253" y="2328"/>
                    </a:cubicBezTo>
                    <a:cubicBezTo>
                      <a:pt x="4359" y="2117"/>
                      <a:pt x="4306" y="1826"/>
                      <a:pt x="4094" y="1668"/>
                    </a:cubicBezTo>
                    <a:cubicBezTo>
                      <a:pt x="3566" y="1087"/>
                      <a:pt x="2906" y="638"/>
                      <a:pt x="2140" y="373"/>
                    </a:cubicBezTo>
                    <a:cubicBezTo>
                      <a:pt x="1744" y="241"/>
                      <a:pt x="1321" y="109"/>
                      <a:pt x="898" y="30"/>
                    </a:cubicBezTo>
                    <a:cubicBezTo>
                      <a:pt x="793" y="4"/>
                      <a:pt x="687" y="4"/>
                      <a:pt x="581" y="4"/>
                    </a:cubicBezTo>
                    <a:cubicBezTo>
                      <a:pt x="563" y="1"/>
                      <a:pt x="545" y="0"/>
                      <a:pt x="5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4" name="Google Shape;3524;p31"/>
              <p:cNvSpPr/>
              <p:nvPr/>
            </p:nvSpPr>
            <p:spPr>
              <a:xfrm>
                <a:off x="5476725" y="2519700"/>
                <a:ext cx="918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3180" extrusionOk="0">
                    <a:moveTo>
                      <a:pt x="3144" y="1"/>
                    </a:moveTo>
                    <a:cubicBezTo>
                      <a:pt x="2933" y="27"/>
                      <a:pt x="2721" y="106"/>
                      <a:pt x="2536" y="212"/>
                    </a:cubicBezTo>
                    <a:cubicBezTo>
                      <a:pt x="1718" y="740"/>
                      <a:pt x="925" y="1269"/>
                      <a:pt x="318" y="2061"/>
                    </a:cubicBezTo>
                    <a:cubicBezTo>
                      <a:pt x="238" y="2167"/>
                      <a:pt x="186" y="2272"/>
                      <a:pt x="133" y="2378"/>
                    </a:cubicBezTo>
                    <a:cubicBezTo>
                      <a:pt x="1" y="2563"/>
                      <a:pt x="1" y="2827"/>
                      <a:pt x="159" y="2985"/>
                    </a:cubicBezTo>
                    <a:cubicBezTo>
                      <a:pt x="270" y="3115"/>
                      <a:pt x="433" y="3180"/>
                      <a:pt x="593" y="3180"/>
                    </a:cubicBezTo>
                    <a:cubicBezTo>
                      <a:pt x="662" y="3180"/>
                      <a:pt x="730" y="3168"/>
                      <a:pt x="793" y="3144"/>
                    </a:cubicBezTo>
                    <a:cubicBezTo>
                      <a:pt x="1269" y="2959"/>
                      <a:pt x="1718" y="2721"/>
                      <a:pt x="2114" y="2404"/>
                    </a:cubicBezTo>
                    <a:cubicBezTo>
                      <a:pt x="2563" y="2008"/>
                      <a:pt x="2986" y="1559"/>
                      <a:pt x="3355" y="1057"/>
                    </a:cubicBezTo>
                    <a:cubicBezTo>
                      <a:pt x="3461" y="925"/>
                      <a:pt x="3540" y="740"/>
                      <a:pt x="3593" y="582"/>
                    </a:cubicBezTo>
                    <a:cubicBezTo>
                      <a:pt x="3672" y="291"/>
                      <a:pt x="3461" y="1"/>
                      <a:pt x="3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5" name="Google Shape;3525;p31"/>
              <p:cNvSpPr/>
              <p:nvPr/>
            </p:nvSpPr>
            <p:spPr>
              <a:xfrm>
                <a:off x="5423250" y="2883875"/>
                <a:ext cx="102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322" extrusionOk="0">
                    <a:moveTo>
                      <a:pt x="2493" y="1"/>
                    </a:moveTo>
                    <a:cubicBezTo>
                      <a:pt x="1863" y="1"/>
                      <a:pt x="1249" y="107"/>
                      <a:pt x="634" y="305"/>
                    </a:cubicBezTo>
                    <a:cubicBezTo>
                      <a:pt x="476" y="358"/>
                      <a:pt x="344" y="437"/>
                      <a:pt x="211" y="543"/>
                    </a:cubicBezTo>
                    <a:cubicBezTo>
                      <a:pt x="0" y="727"/>
                      <a:pt x="53" y="1071"/>
                      <a:pt x="317" y="1150"/>
                    </a:cubicBezTo>
                    <a:cubicBezTo>
                      <a:pt x="396" y="1203"/>
                      <a:pt x="502" y="1229"/>
                      <a:pt x="608" y="1229"/>
                    </a:cubicBezTo>
                    <a:cubicBezTo>
                      <a:pt x="982" y="1229"/>
                      <a:pt x="1356" y="1321"/>
                      <a:pt x="1700" y="1321"/>
                    </a:cubicBezTo>
                    <a:cubicBezTo>
                      <a:pt x="1768" y="1321"/>
                      <a:pt x="1836" y="1317"/>
                      <a:pt x="1902" y="1309"/>
                    </a:cubicBezTo>
                    <a:cubicBezTo>
                      <a:pt x="1981" y="1313"/>
                      <a:pt x="2060" y="1315"/>
                      <a:pt x="2140" y="1315"/>
                    </a:cubicBezTo>
                    <a:cubicBezTo>
                      <a:pt x="2536" y="1315"/>
                      <a:pt x="2932" y="1260"/>
                      <a:pt x="3328" y="1150"/>
                    </a:cubicBezTo>
                    <a:cubicBezTo>
                      <a:pt x="3487" y="1124"/>
                      <a:pt x="3645" y="1071"/>
                      <a:pt x="3777" y="965"/>
                    </a:cubicBezTo>
                    <a:cubicBezTo>
                      <a:pt x="4094" y="754"/>
                      <a:pt x="4042" y="278"/>
                      <a:pt x="3672" y="173"/>
                    </a:cubicBezTo>
                    <a:cubicBezTo>
                      <a:pt x="3434" y="67"/>
                      <a:pt x="3143" y="14"/>
                      <a:pt x="2879" y="14"/>
                    </a:cubicBezTo>
                    <a:cubicBezTo>
                      <a:pt x="2750" y="5"/>
                      <a:pt x="2621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6" name="Google Shape;3526;p31"/>
              <p:cNvSpPr/>
              <p:nvPr/>
            </p:nvSpPr>
            <p:spPr>
              <a:xfrm>
                <a:off x="5272025" y="2492500"/>
                <a:ext cx="6210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38" extrusionOk="0">
                    <a:moveTo>
                      <a:pt x="523" y="0"/>
                    </a:moveTo>
                    <a:cubicBezTo>
                      <a:pt x="399" y="0"/>
                      <a:pt x="275" y="48"/>
                      <a:pt x="185" y="138"/>
                    </a:cubicBezTo>
                    <a:cubicBezTo>
                      <a:pt x="27" y="296"/>
                      <a:pt x="0" y="587"/>
                      <a:pt x="159" y="772"/>
                    </a:cubicBezTo>
                    <a:cubicBezTo>
                      <a:pt x="529" y="1274"/>
                      <a:pt x="793" y="1855"/>
                      <a:pt x="1110" y="2383"/>
                    </a:cubicBezTo>
                    <a:cubicBezTo>
                      <a:pt x="1242" y="2700"/>
                      <a:pt x="1532" y="2911"/>
                      <a:pt x="1876" y="2938"/>
                    </a:cubicBezTo>
                    <a:cubicBezTo>
                      <a:pt x="2166" y="2938"/>
                      <a:pt x="2430" y="2700"/>
                      <a:pt x="2457" y="2409"/>
                    </a:cubicBezTo>
                    <a:cubicBezTo>
                      <a:pt x="2483" y="2145"/>
                      <a:pt x="2457" y="1881"/>
                      <a:pt x="2351" y="1643"/>
                    </a:cubicBezTo>
                    <a:cubicBezTo>
                      <a:pt x="2034" y="983"/>
                      <a:pt x="1479" y="428"/>
                      <a:pt x="793" y="85"/>
                    </a:cubicBezTo>
                    <a:cubicBezTo>
                      <a:pt x="713" y="28"/>
                      <a:pt x="618" y="0"/>
                      <a:pt x="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27" name="Google Shape;3527;p31"/>
            <p:cNvGrpSpPr/>
            <p:nvPr/>
          </p:nvGrpSpPr>
          <p:grpSpPr>
            <a:xfrm rot="-9737723">
              <a:off x="8445980" y="2305514"/>
              <a:ext cx="973676" cy="1593173"/>
              <a:chOff x="4476300" y="1312400"/>
              <a:chExt cx="747550" cy="1223175"/>
            </a:xfrm>
          </p:grpSpPr>
          <p:sp>
            <p:nvSpPr>
              <p:cNvPr id="3528" name="Google Shape;3528;p31"/>
              <p:cNvSpPr/>
              <p:nvPr/>
            </p:nvSpPr>
            <p:spPr>
              <a:xfrm>
                <a:off x="4643350" y="1535750"/>
                <a:ext cx="362575" cy="999825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39993" extrusionOk="0">
                    <a:moveTo>
                      <a:pt x="14271" y="0"/>
                    </a:moveTo>
                    <a:cubicBezTo>
                      <a:pt x="14204" y="0"/>
                      <a:pt x="14131" y="30"/>
                      <a:pt x="14080" y="81"/>
                    </a:cubicBezTo>
                    <a:cubicBezTo>
                      <a:pt x="14053" y="107"/>
                      <a:pt x="14027" y="134"/>
                      <a:pt x="14000" y="134"/>
                    </a:cubicBezTo>
                    <a:cubicBezTo>
                      <a:pt x="13446" y="873"/>
                      <a:pt x="12733" y="1454"/>
                      <a:pt x="12204" y="2194"/>
                    </a:cubicBezTo>
                    <a:cubicBezTo>
                      <a:pt x="11570" y="3066"/>
                      <a:pt x="10884" y="3911"/>
                      <a:pt x="10223" y="4782"/>
                    </a:cubicBezTo>
                    <a:cubicBezTo>
                      <a:pt x="9404" y="5865"/>
                      <a:pt x="8744" y="7054"/>
                      <a:pt x="7952" y="8190"/>
                    </a:cubicBezTo>
                    <a:cubicBezTo>
                      <a:pt x="7344" y="9062"/>
                      <a:pt x="6789" y="10012"/>
                      <a:pt x="6314" y="10990"/>
                    </a:cubicBezTo>
                    <a:cubicBezTo>
                      <a:pt x="5891" y="11835"/>
                      <a:pt x="5442" y="12707"/>
                      <a:pt x="4993" y="13552"/>
                    </a:cubicBezTo>
                    <a:cubicBezTo>
                      <a:pt x="4412" y="14635"/>
                      <a:pt x="3884" y="15771"/>
                      <a:pt x="3461" y="16933"/>
                    </a:cubicBezTo>
                    <a:cubicBezTo>
                      <a:pt x="3065" y="18042"/>
                      <a:pt x="2695" y="19178"/>
                      <a:pt x="2272" y="20314"/>
                    </a:cubicBezTo>
                    <a:cubicBezTo>
                      <a:pt x="1031" y="23563"/>
                      <a:pt x="318" y="26970"/>
                      <a:pt x="133" y="30431"/>
                    </a:cubicBezTo>
                    <a:cubicBezTo>
                      <a:pt x="1" y="32887"/>
                      <a:pt x="1" y="35344"/>
                      <a:pt x="80" y="37774"/>
                    </a:cubicBezTo>
                    <a:cubicBezTo>
                      <a:pt x="80" y="38513"/>
                      <a:pt x="133" y="39253"/>
                      <a:pt x="212" y="39993"/>
                    </a:cubicBezTo>
                    <a:lnTo>
                      <a:pt x="1506" y="39993"/>
                    </a:lnTo>
                    <a:cubicBezTo>
                      <a:pt x="1559" y="39834"/>
                      <a:pt x="1586" y="39676"/>
                      <a:pt x="1559" y="39491"/>
                    </a:cubicBezTo>
                    <a:cubicBezTo>
                      <a:pt x="1559" y="39015"/>
                      <a:pt x="1506" y="38540"/>
                      <a:pt x="1506" y="38064"/>
                    </a:cubicBezTo>
                    <a:cubicBezTo>
                      <a:pt x="1427" y="34763"/>
                      <a:pt x="1559" y="31434"/>
                      <a:pt x="1876" y="28133"/>
                    </a:cubicBezTo>
                    <a:cubicBezTo>
                      <a:pt x="2008" y="26653"/>
                      <a:pt x="2272" y="25201"/>
                      <a:pt x="2642" y="23748"/>
                    </a:cubicBezTo>
                    <a:cubicBezTo>
                      <a:pt x="3091" y="22031"/>
                      <a:pt x="3646" y="20340"/>
                      <a:pt x="4201" y="18650"/>
                    </a:cubicBezTo>
                    <a:cubicBezTo>
                      <a:pt x="4254" y="18333"/>
                      <a:pt x="4386" y="18042"/>
                      <a:pt x="4544" y="17752"/>
                    </a:cubicBezTo>
                    <a:cubicBezTo>
                      <a:pt x="4755" y="16933"/>
                      <a:pt x="5020" y="16114"/>
                      <a:pt x="5363" y="15348"/>
                    </a:cubicBezTo>
                    <a:cubicBezTo>
                      <a:pt x="5706" y="14476"/>
                      <a:pt x="6182" y="13684"/>
                      <a:pt x="6552" y="12865"/>
                    </a:cubicBezTo>
                    <a:cubicBezTo>
                      <a:pt x="7397" y="11095"/>
                      <a:pt x="8348" y="9405"/>
                      <a:pt x="9404" y="7741"/>
                    </a:cubicBezTo>
                    <a:cubicBezTo>
                      <a:pt x="10408" y="6077"/>
                      <a:pt x="11597" y="4518"/>
                      <a:pt x="12627" y="2881"/>
                    </a:cubicBezTo>
                    <a:cubicBezTo>
                      <a:pt x="12997" y="2300"/>
                      <a:pt x="13419" y="1718"/>
                      <a:pt x="13842" y="1190"/>
                    </a:cubicBezTo>
                    <a:cubicBezTo>
                      <a:pt x="14080" y="926"/>
                      <a:pt x="14238" y="635"/>
                      <a:pt x="14370" y="318"/>
                    </a:cubicBezTo>
                    <a:cubicBezTo>
                      <a:pt x="14423" y="213"/>
                      <a:pt x="14502" y="107"/>
                      <a:pt x="14370" y="28"/>
                    </a:cubicBezTo>
                    <a:cubicBezTo>
                      <a:pt x="14342" y="9"/>
                      <a:pt x="14307" y="0"/>
                      <a:pt x="142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31"/>
              <p:cNvSpPr/>
              <p:nvPr/>
            </p:nvSpPr>
            <p:spPr>
              <a:xfrm>
                <a:off x="4476300" y="1312400"/>
                <a:ext cx="747550" cy="835100"/>
              </a:xfrm>
              <a:custGeom>
                <a:avLst/>
                <a:gdLst/>
                <a:ahLst/>
                <a:cxnLst/>
                <a:rect l="l" t="t" r="r" b="b"/>
                <a:pathLst>
                  <a:path w="29902" h="33404" extrusionOk="0">
                    <a:moveTo>
                      <a:pt x="22677" y="1"/>
                    </a:moveTo>
                    <a:cubicBezTo>
                      <a:pt x="22480" y="1"/>
                      <a:pt x="22289" y="56"/>
                      <a:pt x="22135" y="166"/>
                    </a:cubicBezTo>
                    <a:cubicBezTo>
                      <a:pt x="22796" y="906"/>
                      <a:pt x="23218" y="1830"/>
                      <a:pt x="23350" y="2807"/>
                    </a:cubicBezTo>
                    <a:cubicBezTo>
                      <a:pt x="23377" y="3072"/>
                      <a:pt x="23377" y="3336"/>
                      <a:pt x="23430" y="3600"/>
                    </a:cubicBezTo>
                    <a:cubicBezTo>
                      <a:pt x="23509" y="4366"/>
                      <a:pt x="23350" y="5158"/>
                      <a:pt x="22980" y="5819"/>
                    </a:cubicBezTo>
                    <a:cubicBezTo>
                      <a:pt x="22875" y="6030"/>
                      <a:pt x="22716" y="6215"/>
                      <a:pt x="22479" y="6268"/>
                    </a:cubicBezTo>
                    <a:cubicBezTo>
                      <a:pt x="22366" y="6296"/>
                      <a:pt x="22251" y="6310"/>
                      <a:pt x="22138" y="6310"/>
                    </a:cubicBezTo>
                    <a:cubicBezTo>
                      <a:pt x="21724" y="6310"/>
                      <a:pt x="21328" y="6124"/>
                      <a:pt x="21079" y="5792"/>
                    </a:cubicBezTo>
                    <a:cubicBezTo>
                      <a:pt x="20894" y="5554"/>
                      <a:pt x="20762" y="5290"/>
                      <a:pt x="20656" y="5026"/>
                    </a:cubicBezTo>
                    <a:cubicBezTo>
                      <a:pt x="20286" y="4022"/>
                      <a:pt x="20365" y="2992"/>
                      <a:pt x="20445" y="1989"/>
                    </a:cubicBezTo>
                    <a:cubicBezTo>
                      <a:pt x="20498" y="1513"/>
                      <a:pt x="20498" y="1038"/>
                      <a:pt x="20471" y="562"/>
                    </a:cubicBezTo>
                    <a:lnTo>
                      <a:pt x="20471" y="562"/>
                    </a:lnTo>
                    <a:cubicBezTo>
                      <a:pt x="19758" y="589"/>
                      <a:pt x="17196" y="1143"/>
                      <a:pt x="16747" y="1381"/>
                    </a:cubicBezTo>
                    <a:cubicBezTo>
                      <a:pt x="17143" y="1751"/>
                      <a:pt x="17513" y="2094"/>
                      <a:pt x="17856" y="2438"/>
                    </a:cubicBezTo>
                    <a:cubicBezTo>
                      <a:pt x="18358" y="2913"/>
                      <a:pt x="18701" y="3547"/>
                      <a:pt x="18860" y="4207"/>
                    </a:cubicBezTo>
                    <a:cubicBezTo>
                      <a:pt x="19071" y="5105"/>
                      <a:pt x="19177" y="6004"/>
                      <a:pt x="19124" y="6928"/>
                    </a:cubicBezTo>
                    <a:cubicBezTo>
                      <a:pt x="19071" y="7483"/>
                      <a:pt x="18886" y="8011"/>
                      <a:pt x="18569" y="8486"/>
                    </a:cubicBezTo>
                    <a:cubicBezTo>
                      <a:pt x="18422" y="8731"/>
                      <a:pt x="18139" y="8886"/>
                      <a:pt x="17846" y="8886"/>
                    </a:cubicBezTo>
                    <a:cubicBezTo>
                      <a:pt x="17823" y="8886"/>
                      <a:pt x="17800" y="8885"/>
                      <a:pt x="17777" y="8883"/>
                    </a:cubicBezTo>
                    <a:cubicBezTo>
                      <a:pt x="17486" y="8856"/>
                      <a:pt x="17196" y="8724"/>
                      <a:pt x="16984" y="8539"/>
                    </a:cubicBezTo>
                    <a:cubicBezTo>
                      <a:pt x="16403" y="8090"/>
                      <a:pt x="15981" y="7456"/>
                      <a:pt x="15769" y="6770"/>
                    </a:cubicBezTo>
                    <a:cubicBezTo>
                      <a:pt x="15452" y="5687"/>
                      <a:pt x="15373" y="4524"/>
                      <a:pt x="15532" y="3415"/>
                    </a:cubicBezTo>
                    <a:cubicBezTo>
                      <a:pt x="15584" y="2966"/>
                      <a:pt x="15584" y="2543"/>
                      <a:pt x="15558" y="2121"/>
                    </a:cubicBezTo>
                    <a:cubicBezTo>
                      <a:pt x="15538" y="1857"/>
                      <a:pt x="15440" y="1749"/>
                      <a:pt x="15276" y="1749"/>
                    </a:cubicBezTo>
                    <a:cubicBezTo>
                      <a:pt x="15226" y="1749"/>
                      <a:pt x="15170" y="1759"/>
                      <a:pt x="15109" y="1777"/>
                    </a:cubicBezTo>
                    <a:cubicBezTo>
                      <a:pt x="13630" y="2253"/>
                      <a:pt x="12230" y="2834"/>
                      <a:pt x="10830" y="3494"/>
                    </a:cubicBezTo>
                    <a:cubicBezTo>
                      <a:pt x="10196" y="3758"/>
                      <a:pt x="9773" y="4366"/>
                      <a:pt x="9747" y="5053"/>
                    </a:cubicBezTo>
                    <a:cubicBezTo>
                      <a:pt x="9694" y="5739"/>
                      <a:pt x="9905" y="6453"/>
                      <a:pt x="10328" y="6981"/>
                    </a:cubicBezTo>
                    <a:cubicBezTo>
                      <a:pt x="10460" y="7113"/>
                      <a:pt x="10592" y="7219"/>
                      <a:pt x="10777" y="7271"/>
                    </a:cubicBezTo>
                    <a:cubicBezTo>
                      <a:pt x="11200" y="7430"/>
                      <a:pt x="11622" y="7536"/>
                      <a:pt x="12098" y="7641"/>
                    </a:cubicBezTo>
                    <a:cubicBezTo>
                      <a:pt x="13022" y="7826"/>
                      <a:pt x="13920" y="8275"/>
                      <a:pt x="14634" y="8909"/>
                    </a:cubicBezTo>
                    <a:cubicBezTo>
                      <a:pt x="15135" y="9252"/>
                      <a:pt x="15479" y="9781"/>
                      <a:pt x="15637" y="10388"/>
                    </a:cubicBezTo>
                    <a:cubicBezTo>
                      <a:pt x="15690" y="10943"/>
                      <a:pt x="15584" y="11498"/>
                      <a:pt x="15294" y="11973"/>
                    </a:cubicBezTo>
                    <a:cubicBezTo>
                      <a:pt x="14880" y="12698"/>
                      <a:pt x="14108" y="13131"/>
                      <a:pt x="13310" y="13131"/>
                    </a:cubicBezTo>
                    <a:cubicBezTo>
                      <a:pt x="13090" y="13131"/>
                      <a:pt x="12869" y="13098"/>
                      <a:pt x="12653" y="13030"/>
                    </a:cubicBezTo>
                    <a:cubicBezTo>
                      <a:pt x="12177" y="12818"/>
                      <a:pt x="11728" y="12528"/>
                      <a:pt x="11332" y="12184"/>
                    </a:cubicBezTo>
                    <a:cubicBezTo>
                      <a:pt x="10354" y="11392"/>
                      <a:pt x="9641" y="10335"/>
                      <a:pt x="9324" y="9120"/>
                    </a:cubicBezTo>
                    <a:cubicBezTo>
                      <a:pt x="9166" y="8460"/>
                      <a:pt x="9087" y="7773"/>
                      <a:pt x="9060" y="7113"/>
                    </a:cubicBezTo>
                    <a:cubicBezTo>
                      <a:pt x="8954" y="6426"/>
                      <a:pt x="8928" y="5739"/>
                      <a:pt x="9034" y="5079"/>
                    </a:cubicBezTo>
                    <a:cubicBezTo>
                      <a:pt x="9087" y="4894"/>
                      <a:pt x="9192" y="4736"/>
                      <a:pt x="9113" y="4551"/>
                    </a:cubicBezTo>
                    <a:cubicBezTo>
                      <a:pt x="8954" y="4551"/>
                      <a:pt x="8849" y="4656"/>
                      <a:pt x="8743" y="4736"/>
                    </a:cubicBezTo>
                    <a:cubicBezTo>
                      <a:pt x="7766" y="5317"/>
                      <a:pt x="6815" y="6004"/>
                      <a:pt x="5943" y="6743"/>
                    </a:cubicBezTo>
                    <a:cubicBezTo>
                      <a:pt x="4755" y="7668"/>
                      <a:pt x="3698" y="8751"/>
                      <a:pt x="2800" y="9939"/>
                    </a:cubicBezTo>
                    <a:cubicBezTo>
                      <a:pt x="2668" y="10071"/>
                      <a:pt x="2641" y="10256"/>
                      <a:pt x="2721" y="10388"/>
                    </a:cubicBezTo>
                    <a:cubicBezTo>
                      <a:pt x="3117" y="11418"/>
                      <a:pt x="3989" y="12211"/>
                      <a:pt x="5072" y="12475"/>
                    </a:cubicBezTo>
                    <a:cubicBezTo>
                      <a:pt x="5353" y="12545"/>
                      <a:pt x="5647" y="12581"/>
                      <a:pt x="5944" y="12581"/>
                    </a:cubicBezTo>
                    <a:cubicBezTo>
                      <a:pt x="6093" y="12581"/>
                      <a:pt x="6243" y="12572"/>
                      <a:pt x="6392" y="12554"/>
                    </a:cubicBezTo>
                    <a:cubicBezTo>
                      <a:pt x="6452" y="12553"/>
                      <a:pt x="6511" y="12552"/>
                      <a:pt x="6570" y="12552"/>
                    </a:cubicBezTo>
                    <a:cubicBezTo>
                      <a:pt x="7458" y="12552"/>
                      <a:pt x="8320" y="12739"/>
                      <a:pt x="9113" y="13135"/>
                    </a:cubicBezTo>
                    <a:cubicBezTo>
                      <a:pt x="9826" y="13426"/>
                      <a:pt x="10434" y="13954"/>
                      <a:pt x="10803" y="14641"/>
                    </a:cubicBezTo>
                    <a:cubicBezTo>
                      <a:pt x="11041" y="15116"/>
                      <a:pt x="11147" y="15618"/>
                      <a:pt x="11173" y="16147"/>
                    </a:cubicBezTo>
                    <a:cubicBezTo>
                      <a:pt x="11199" y="16528"/>
                      <a:pt x="10905" y="16861"/>
                      <a:pt x="10529" y="16861"/>
                    </a:cubicBezTo>
                    <a:cubicBezTo>
                      <a:pt x="10515" y="16861"/>
                      <a:pt x="10501" y="16861"/>
                      <a:pt x="10487" y="16860"/>
                    </a:cubicBezTo>
                    <a:cubicBezTo>
                      <a:pt x="10395" y="16867"/>
                      <a:pt x="10303" y="16870"/>
                      <a:pt x="10210" y="16870"/>
                    </a:cubicBezTo>
                    <a:cubicBezTo>
                      <a:pt x="9959" y="16870"/>
                      <a:pt x="9708" y="16846"/>
                      <a:pt x="9456" y="16807"/>
                    </a:cubicBezTo>
                    <a:cubicBezTo>
                      <a:pt x="8638" y="16622"/>
                      <a:pt x="7845" y="16252"/>
                      <a:pt x="7158" y="15750"/>
                    </a:cubicBezTo>
                    <a:cubicBezTo>
                      <a:pt x="6366" y="15222"/>
                      <a:pt x="5679" y="14562"/>
                      <a:pt x="4940" y="13981"/>
                    </a:cubicBezTo>
                    <a:cubicBezTo>
                      <a:pt x="4332" y="13558"/>
                      <a:pt x="3830" y="13030"/>
                      <a:pt x="3381" y="12449"/>
                    </a:cubicBezTo>
                    <a:cubicBezTo>
                      <a:pt x="2958" y="11920"/>
                      <a:pt x="2589" y="11313"/>
                      <a:pt x="2298" y="10705"/>
                    </a:cubicBezTo>
                    <a:cubicBezTo>
                      <a:pt x="2166" y="10890"/>
                      <a:pt x="2087" y="11049"/>
                      <a:pt x="2008" y="11181"/>
                    </a:cubicBezTo>
                    <a:cubicBezTo>
                      <a:pt x="1558" y="12052"/>
                      <a:pt x="1215" y="12950"/>
                      <a:pt x="977" y="13875"/>
                    </a:cubicBezTo>
                    <a:cubicBezTo>
                      <a:pt x="634" y="15143"/>
                      <a:pt x="396" y="16437"/>
                      <a:pt x="211" y="17731"/>
                    </a:cubicBezTo>
                    <a:cubicBezTo>
                      <a:pt x="185" y="17916"/>
                      <a:pt x="264" y="18101"/>
                      <a:pt x="423" y="18233"/>
                    </a:cubicBezTo>
                    <a:cubicBezTo>
                      <a:pt x="1268" y="19052"/>
                      <a:pt x="2404" y="19528"/>
                      <a:pt x="3592" y="19554"/>
                    </a:cubicBezTo>
                    <a:cubicBezTo>
                      <a:pt x="3684" y="19556"/>
                      <a:pt x="3776" y="19557"/>
                      <a:pt x="3868" y="19557"/>
                    </a:cubicBezTo>
                    <a:cubicBezTo>
                      <a:pt x="4873" y="19557"/>
                      <a:pt x="5879" y="19445"/>
                      <a:pt x="6903" y="19445"/>
                    </a:cubicBezTo>
                    <a:cubicBezTo>
                      <a:pt x="6997" y="19445"/>
                      <a:pt x="7091" y="19446"/>
                      <a:pt x="7185" y="19448"/>
                    </a:cubicBezTo>
                    <a:cubicBezTo>
                      <a:pt x="7220" y="19447"/>
                      <a:pt x="7255" y="19447"/>
                      <a:pt x="7290" y="19447"/>
                    </a:cubicBezTo>
                    <a:cubicBezTo>
                      <a:pt x="8230" y="19447"/>
                      <a:pt x="9140" y="19787"/>
                      <a:pt x="9879" y="20373"/>
                    </a:cubicBezTo>
                    <a:cubicBezTo>
                      <a:pt x="10513" y="20848"/>
                      <a:pt x="10671" y="21561"/>
                      <a:pt x="10011" y="22195"/>
                    </a:cubicBezTo>
                    <a:cubicBezTo>
                      <a:pt x="9497" y="22668"/>
                      <a:pt x="8823" y="22917"/>
                      <a:pt x="8139" y="22917"/>
                    </a:cubicBezTo>
                    <a:cubicBezTo>
                      <a:pt x="7944" y="22917"/>
                      <a:pt x="7748" y="22897"/>
                      <a:pt x="7555" y="22856"/>
                    </a:cubicBezTo>
                    <a:cubicBezTo>
                      <a:pt x="6419" y="22618"/>
                      <a:pt x="5309" y="22248"/>
                      <a:pt x="4253" y="21746"/>
                    </a:cubicBezTo>
                    <a:cubicBezTo>
                      <a:pt x="3038" y="21218"/>
                      <a:pt x="1902" y="20558"/>
                      <a:pt x="819" y="19792"/>
                    </a:cubicBezTo>
                    <a:cubicBezTo>
                      <a:pt x="608" y="19580"/>
                      <a:pt x="370" y="19396"/>
                      <a:pt x="106" y="19237"/>
                    </a:cubicBezTo>
                    <a:cubicBezTo>
                      <a:pt x="106" y="19554"/>
                      <a:pt x="79" y="19871"/>
                      <a:pt x="53" y="20188"/>
                    </a:cubicBezTo>
                    <a:cubicBezTo>
                      <a:pt x="0" y="20426"/>
                      <a:pt x="26" y="20663"/>
                      <a:pt x="106" y="20875"/>
                    </a:cubicBezTo>
                    <a:cubicBezTo>
                      <a:pt x="343" y="21561"/>
                      <a:pt x="634" y="22195"/>
                      <a:pt x="1004" y="22803"/>
                    </a:cubicBezTo>
                    <a:cubicBezTo>
                      <a:pt x="1849" y="24203"/>
                      <a:pt x="3038" y="25365"/>
                      <a:pt x="4438" y="26210"/>
                    </a:cubicBezTo>
                    <a:cubicBezTo>
                      <a:pt x="4590" y="26312"/>
                      <a:pt x="4764" y="26359"/>
                      <a:pt x="4939" y="26359"/>
                    </a:cubicBezTo>
                    <a:cubicBezTo>
                      <a:pt x="5037" y="26359"/>
                      <a:pt x="5135" y="26344"/>
                      <a:pt x="5230" y="26316"/>
                    </a:cubicBezTo>
                    <a:cubicBezTo>
                      <a:pt x="6181" y="26025"/>
                      <a:pt x="7185" y="25814"/>
                      <a:pt x="8188" y="25709"/>
                    </a:cubicBezTo>
                    <a:cubicBezTo>
                      <a:pt x="8476" y="25661"/>
                      <a:pt x="8775" y="25618"/>
                      <a:pt x="9075" y="25618"/>
                    </a:cubicBezTo>
                    <a:cubicBezTo>
                      <a:pt x="9435" y="25618"/>
                      <a:pt x="9797" y="25680"/>
                      <a:pt x="10143" y="25867"/>
                    </a:cubicBezTo>
                    <a:cubicBezTo>
                      <a:pt x="10566" y="24705"/>
                      <a:pt x="11094" y="23569"/>
                      <a:pt x="11675" y="22486"/>
                    </a:cubicBezTo>
                    <a:cubicBezTo>
                      <a:pt x="12151" y="21641"/>
                      <a:pt x="12573" y="20795"/>
                      <a:pt x="12996" y="19924"/>
                    </a:cubicBezTo>
                    <a:cubicBezTo>
                      <a:pt x="13471" y="18946"/>
                      <a:pt x="14026" y="17996"/>
                      <a:pt x="14634" y="17124"/>
                    </a:cubicBezTo>
                    <a:cubicBezTo>
                      <a:pt x="15426" y="15988"/>
                      <a:pt x="16086" y="14799"/>
                      <a:pt x="16905" y="13716"/>
                    </a:cubicBezTo>
                    <a:cubicBezTo>
                      <a:pt x="17566" y="12845"/>
                      <a:pt x="18252" y="12000"/>
                      <a:pt x="18886" y="11128"/>
                    </a:cubicBezTo>
                    <a:cubicBezTo>
                      <a:pt x="19415" y="10415"/>
                      <a:pt x="20128" y="9807"/>
                      <a:pt x="20709" y="9094"/>
                    </a:cubicBezTo>
                    <a:cubicBezTo>
                      <a:pt x="20709" y="9068"/>
                      <a:pt x="20735" y="9041"/>
                      <a:pt x="20762" y="9015"/>
                    </a:cubicBezTo>
                    <a:cubicBezTo>
                      <a:pt x="20813" y="8964"/>
                      <a:pt x="20886" y="8934"/>
                      <a:pt x="20953" y="8934"/>
                    </a:cubicBezTo>
                    <a:cubicBezTo>
                      <a:pt x="20989" y="8934"/>
                      <a:pt x="21024" y="8943"/>
                      <a:pt x="21052" y="8962"/>
                    </a:cubicBezTo>
                    <a:cubicBezTo>
                      <a:pt x="21184" y="9041"/>
                      <a:pt x="21105" y="9147"/>
                      <a:pt x="21052" y="9252"/>
                    </a:cubicBezTo>
                    <a:cubicBezTo>
                      <a:pt x="20920" y="9569"/>
                      <a:pt x="20762" y="9860"/>
                      <a:pt x="20524" y="10124"/>
                    </a:cubicBezTo>
                    <a:cubicBezTo>
                      <a:pt x="20101" y="10652"/>
                      <a:pt x="19679" y="11234"/>
                      <a:pt x="19309" y="11815"/>
                    </a:cubicBezTo>
                    <a:cubicBezTo>
                      <a:pt x="18279" y="13452"/>
                      <a:pt x="17117" y="15037"/>
                      <a:pt x="16086" y="16675"/>
                    </a:cubicBezTo>
                    <a:cubicBezTo>
                      <a:pt x="15030" y="18339"/>
                      <a:pt x="14079" y="20029"/>
                      <a:pt x="13234" y="21799"/>
                    </a:cubicBezTo>
                    <a:cubicBezTo>
                      <a:pt x="12864" y="22618"/>
                      <a:pt x="12388" y="23437"/>
                      <a:pt x="12045" y="24282"/>
                    </a:cubicBezTo>
                    <a:cubicBezTo>
                      <a:pt x="11702" y="25048"/>
                      <a:pt x="11437" y="25867"/>
                      <a:pt x="11226" y="26686"/>
                    </a:cubicBezTo>
                    <a:cubicBezTo>
                      <a:pt x="11358" y="26871"/>
                      <a:pt x="11490" y="27082"/>
                      <a:pt x="11570" y="27293"/>
                    </a:cubicBezTo>
                    <a:cubicBezTo>
                      <a:pt x="11834" y="27795"/>
                      <a:pt x="12124" y="28271"/>
                      <a:pt x="12071" y="28852"/>
                    </a:cubicBezTo>
                    <a:cubicBezTo>
                      <a:pt x="12045" y="29090"/>
                      <a:pt x="12019" y="29327"/>
                      <a:pt x="11966" y="29539"/>
                    </a:cubicBezTo>
                    <a:cubicBezTo>
                      <a:pt x="11834" y="30199"/>
                      <a:pt x="11886" y="30806"/>
                      <a:pt x="12494" y="31229"/>
                    </a:cubicBezTo>
                    <a:cubicBezTo>
                      <a:pt x="12864" y="31467"/>
                      <a:pt x="13154" y="31784"/>
                      <a:pt x="13498" y="32022"/>
                    </a:cubicBezTo>
                    <a:cubicBezTo>
                      <a:pt x="13920" y="32391"/>
                      <a:pt x="14422" y="32682"/>
                      <a:pt x="14951" y="32946"/>
                    </a:cubicBezTo>
                    <a:cubicBezTo>
                      <a:pt x="15816" y="33255"/>
                      <a:pt x="16747" y="33404"/>
                      <a:pt x="17678" y="33404"/>
                    </a:cubicBezTo>
                    <a:cubicBezTo>
                      <a:pt x="17940" y="33404"/>
                      <a:pt x="18203" y="33392"/>
                      <a:pt x="18464" y="33369"/>
                    </a:cubicBezTo>
                    <a:cubicBezTo>
                      <a:pt x="18649" y="33342"/>
                      <a:pt x="18833" y="33289"/>
                      <a:pt x="19018" y="33263"/>
                    </a:cubicBezTo>
                    <a:cubicBezTo>
                      <a:pt x="18992" y="33157"/>
                      <a:pt x="18939" y="33078"/>
                      <a:pt x="18860" y="33052"/>
                    </a:cubicBezTo>
                    <a:cubicBezTo>
                      <a:pt x="17592" y="32074"/>
                      <a:pt x="16456" y="30939"/>
                      <a:pt x="15452" y="29697"/>
                    </a:cubicBezTo>
                    <a:cubicBezTo>
                      <a:pt x="14818" y="28984"/>
                      <a:pt x="14317" y="28139"/>
                      <a:pt x="13973" y="27241"/>
                    </a:cubicBezTo>
                    <a:cubicBezTo>
                      <a:pt x="13841" y="26844"/>
                      <a:pt x="13841" y="26395"/>
                      <a:pt x="13973" y="25973"/>
                    </a:cubicBezTo>
                    <a:cubicBezTo>
                      <a:pt x="14122" y="25564"/>
                      <a:pt x="14362" y="25365"/>
                      <a:pt x="14684" y="25365"/>
                    </a:cubicBezTo>
                    <a:cubicBezTo>
                      <a:pt x="14820" y="25365"/>
                      <a:pt x="14971" y="25400"/>
                      <a:pt x="15135" y="25471"/>
                    </a:cubicBezTo>
                    <a:cubicBezTo>
                      <a:pt x="15928" y="25867"/>
                      <a:pt x="16562" y="26501"/>
                      <a:pt x="16958" y="27293"/>
                    </a:cubicBezTo>
                    <a:cubicBezTo>
                      <a:pt x="17249" y="27848"/>
                      <a:pt x="17486" y="28403"/>
                      <a:pt x="17724" y="28984"/>
                    </a:cubicBezTo>
                    <a:cubicBezTo>
                      <a:pt x="18226" y="30305"/>
                      <a:pt x="19098" y="31493"/>
                      <a:pt x="20233" y="32365"/>
                    </a:cubicBezTo>
                    <a:cubicBezTo>
                      <a:pt x="20538" y="32602"/>
                      <a:pt x="20832" y="32741"/>
                      <a:pt x="21150" y="32741"/>
                    </a:cubicBezTo>
                    <a:cubicBezTo>
                      <a:pt x="21328" y="32741"/>
                      <a:pt x="21513" y="32697"/>
                      <a:pt x="21713" y="32603"/>
                    </a:cubicBezTo>
                    <a:cubicBezTo>
                      <a:pt x="22188" y="32391"/>
                      <a:pt x="22716" y="32338"/>
                      <a:pt x="23086" y="31969"/>
                    </a:cubicBezTo>
                    <a:cubicBezTo>
                      <a:pt x="23667" y="31440"/>
                      <a:pt x="24248" y="30912"/>
                      <a:pt x="24750" y="30331"/>
                    </a:cubicBezTo>
                    <a:cubicBezTo>
                      <a:pt x="25516" y="29380"/>
                      <a:pt x="26229" y="28376"/>
                      <a:pt x="26863" y="27320"/>
                    </a:cubicBezTo>
                    <a:cubicBezTo>
                      <a:pt x="27207" y="26818"/>
                      <a:pt x="27524" y="26290"/>
                      <a:pt x="27761" y="25709"/>
                    </a:cubicBezTo>
                    <a:cubicBezTo>
                      <a:pt x="27788" y="25629"/>
                      <a:pt x="27920" y="25550"/>
                      <a:pt x="27788" y="25418"/>
                    </a:cubicBezTo>
                    <a:lnTo>
                      <a:pt x="27788" y="25418"/>
                    </a:lnTo>
                    <a:lnTo>
                      <a:pt x="27418" y="25682"/>
                    </a:lnTo>
                    <a:cubicBezTo>
                      <a:pt x="26599" y="26316"/>
                      <a:pt x="25596" y="26712"/>
                      <a:pt x="24565" y="26791"/>
                    </a:cubicBezTo>
                    <a:cubicBezTo>
                      <a:pt x="23984" y="26844"/>
                      <a:pt x="23430" y="26924"/>
                      <a:pt x="22875" y="27029"/>
                    </a:cubicBezTo>
                    <a:cubicBezTo>
                      <a:pt x="22657" y="27089"/>
                      <a:pt x="22439" y="27118"/>
                      <a:pt x="22210" y="27118"/>
                    </a:cubicBezTo>
                    <a:cubicBezTo>
                      <a:pt x="22134" y="27118"/>
                      <a:pt x="22056" y="27115"/>
                      <a:pt x="21977" y="27108"/>
                    </a:cubicBezTo>
                    <a:cubicBezTo>
                      <a:pt x="19996" y="26897"/>
                      <a:pt x="18147" y="25946"/>
                      <a:pt x="16800" y="24467"/>
                    </a:cubicBezTo>
                    <a:cubicBezTo>
                      <a:pt x="16192" y="23860"/>
                      <a:pt x="15954" y="22988"/>
                      <a:pt x="16218" y="22143"/>
                    </a:cubicBezTo>
                    <a:cubicBezTo>
                      <a:pt x="16271" y="21799"/>
                      <a:pt x="16588" y="21561"/>
                      <a:pt x="16932" y="21561"/>
                    </a:cubicBezTo>
                    <a:cubicBezTo>
                      <a:pt x="16988" y="21558"/>
                      <a:pt x="17043" y="21557"/>
                      <a:pt x="17099" y="21557"/>
                    </a:cubicBezTo>
                    <a:cubicBezTo>
                      <a:pt x="17486" y="21557"/>
                      <a:pt x="17853" y="21637"/>
                      <a:pt x="18200" y="21799"/>
                    </a:cubicBezTo>
                    <a:cubicBezTo>
                      <a:pt x="19177" y="22248"/>
                      <a:pt x="19864" y="23041"/>
                      <a:pt x="20524" y="23833"/>
                    </a:cubicBezTo>
                    <a:cubicBezTo>
                      <a:pt x="21105" y="24626"/>
                      <a:pt x="21898" y="25233"/>
                      <a:pt x="22822" y="25603"/>
                    </a:cubicBezTo>
                    <a:cubicBezTo>
                      <a:pt x="22941" y="25662"/>
                      <a:pt x="23089" y="25692"/>
                      <a:pt x="23245" y="25692"/>
                    </a:cubicBezTo>
                    <a:cubicBezTo>
                      <a:pt x="23297" y="25692"/>
                      <a:pt x="23350" y="25689"/>
                      <a:pt x="23403" y="25682"/>
                    </a:cubicBezTo>
                    <a:cubicBezTo>
                      <a:pt x="23931" y="25603"/>
                      <a:pt x="24486" y="25550"/>
                      <a:pt x="25041" y="25471"/>
                    </a:cubicBezTo>
                    <a:cubicBezTo>
                      <a:pt x="25648" y="25392"/>
                      <a:pt x="26256" y="25180"/>
                      <a:pt x="26784" y="24863"/>
                    </a:cubicBezTo>
                    <a:cubicBezTo>
                      <a:pt x="27233" y="24546"/>
                      <a:pt x="27682" y="24229"/>
                      <a:pt x="28158" y="23886"/>
                    </a:cubicBezTo>
                    <a:cubicBezTo>
                      <a:pt x="28422" y="23727"/>
                      <a:pt x="28607" y="23463"/>
                      <a:pt x="28686" y="23146"/>
                    </a:cubicBezTo>
                    <a:cubicBezTo>
                      <a:pt x="28897" y="22407"/>
                      <a:pt x="29082" y="21667"/>
                      <a:pt x="29214" y="20901"/>
                    </a:cubicBezTo>
                    <a:cubicBezTo>
                      <a:pt x="29346" y="20505"/>
                      <a:pt x="29399" y="20082"/>
                      <a:pt x="29399" y="19660"/>
                    </a:cubicBezTo>
                    <a:cubicBezTo>
                      <a:pt x="29241" y="19660"/>
                      <a:pt x="29135" y="19765"/>
                      <a:pt x="29003" y="19818"/>
                    </a:cubicBezTo>
                    <a:cubicBezTo>
                      <a:pt x="28607" y="20029"/>
                      <a:pt x="28184" y="20188"/>
                      <a:pt x="27761" y="20294"/>
                    </a:cubicBezTo>
                    <a:cubicBezTo>
                      <a:pt x="26577" y="20511"/>
                      <a:pt x="25392" y="20640"/>
                      <a:pt x="24207" y="20640"/>
                    </a:cubicBezTo>
                    <a:cubicBezTo>
                      <a:pt x="24097" y="20640"/>
                      <a:pt x="23988" y="20639"/>
                      <a:pt x="23879" y="20637"/>
                    </a:cubicBezTo>
                    <a:cubicBezTo>
                      <a:pt x="22796" y="20637"/>
                      <a:pt x="21713" y="20452"/>
                      <a:pt x="20709" y="20082"/>
                    </a:cubicBezTo>
                    <a:cubicBezTo>
                      <a:pt x="19256" y="19580"/>
                      <a:pt x="18411" y="18550"/>
                      <a:pt x="18015" y="17097"/>
                    </a:cubicBezTo>
                    <a:cubicBezTo>
                      <a:pt x="17803" y="16437"/>
                      <a:pt x="18120" y="15724"/>
                      <a:pt x="18754" y="15433"/>
                    </a:cubicBezTo>
                    <a:cubicBezTo>
                      <a:pt x="19411" y="15157"/>
                      <a:pt x="20062" y="15011"/>
                      <a:pt x="20700" y="15011"/>
                    </a:cubicBezTo>
                    <a:cubicBezTo>
                      <a:pt x="21524" y="15011"/>
                      <a:pt x="22326" y="15255"/>
                      <a:pt x="23086" y="15777"/>
                    </a:cubicBezTo>
                    <a:cubicBezTo>
                      <a:pt x="23667" y="16199"/>
                      <a:pt x="24275" y="16569"/>
                      <a:pt x="24935" y="16860"/>
                    </a:cubicBezTo>
                    <a:cubicBezTo>
                      <a:pt x="25648" y="17203"/>
                      <a:pt x="26414" y="17467"/>
                      <a:pt x="27207" y="17626"/>
                    </a:cubicBezTo>
                    <a:cubicBezTo>
                      <a:pt x="27358" y="17656"/>
                      <a:pt x="27509" y="17671"/>
                      <a:pt x="27660" y="17671"/>
                    </a:cubicBezTo>
                    <a:cubicBezTo>
                      <a:pt x="28431" y="17671"/>
                      <a:pt x="29173" y="17285"/>
                      <a:pt x="29637" y="16622"/>
                    </a:cubicBezTo>
                    <a:cubicBezTo>
                      <a:pt x="29743" y="16516"/>
                      <a:pt x="29795" y="16358"/>
                      <a:pt x="29795" y="16199"/>
                    </a:cubicBezTo>
                    <a:cubicBezTo>
                      <a:pt x="29901" y="14958"/>
                      <a:pt x="29875" y="13716"/>
                      <a:pt x="29875" y="12475"/>
                    </a:cubicBezTo>
                    <a:cubicBezTo>
                      <a:pt x="29875" y="12158"/>
                      <a:pt x="29795" y="12079"/>
                      <a:pt x="29452" y="12026"/>
                    </a:cubicBezTo>
                    <a:cubicBezTo>
                      <a:pt x="29331" y="12006"/>
                      <a:pt x="29206" y="11997"/>
                      <a:pt x="29080" y="11997"/>
                    </a:cubicBezTo>
                    <a:cubicBezTo>
                      <a:pt x="28877" y="11997"/>
                      <a:pt x="28671" y="12020"/>
                      <a:pt x="28475" y="12052"/>
                    </a:cubicBezTo>
                    <a:cubicBezTo>
                      <a:pt x="27656" y="12184"/>
                      <a:pt x="26837" y="12422"/>
                      <a:pt x="26071" y="12766"/>
                    </a:cubicBezTo>
                    <a:cubicBezTo>
                      <a:pt x="25477" y="13032"/>
                      <a:pt x="24836" y="13171"/>
                      <a:pt x="24196" y="13171"/>
                    </a:cubicBezTo>
                    <a:cubicBezTo>
                      <a:pt x="24011" y="13171"/>
                      <a:pt x="23825" y="13159"/>
                      <a:pt x="23641" y="13135"/>
                    </a:cubicBezTo>
                    <a:cubicBezTo>
                      <a:pt x="23218" y="13109"/>
                      <a:pt x="22796" y="12950"/>
                      <a:pt x="22479" y="12713"/>
                    </a:cubicBezTo>
                    <a:cubicBezTo>
                      <a:pt x="21607" y="11973"/>
                      <a:pt x="21396" y="10784"/>
                      <a:pt x="22505" y="9992"/>
                    </a:cubicBezTo>
                    <a:cubicBezTo>
                      <a:pt x="22716" y="9860"/>
                      <a:pt x="22954" y="9754"/>
                      <a:pt x="23218" y="9675"/>
                    </a:cubicBezTo>
                    <a:cubicBezTo>
                      <a:pt x="23905" y="9490"/>
                      <a:pt x="24618" y="9358"/>
                      <a:pt x="25331" y="9332"/>
                    </a:cubicBezTo>
                    <a:cubicBezTo>
                      <a:pt x="25648" y="9288"/>
                      <a:pt x="25966" y="9267"/>
                      <a:pt x="26284" y="9267"/>
                    </a:cubicBezTo>
                    <a:cubicBezTo>
                      <a:pt x="27319" y="9267"/>
                      <a:pt x="28350" y="9495"/>
                      <a:pt x="29320" y="9939"/>
                    </a:cubicBezTo>
                    <a:cubicBezTo>
                      <a:pt x="29356" y="9957"/>
                      <a:pt x="29404" y="10012"/>
                      <a:pt x="29464" y="10012"/>
                    </a:cubicBezTo>
                    <a:cubicBezTo>
                      <a:pt x="29493" y="10012"/>
                      <a:pt x="29524" y="10000"/>
                      <a:pt x="29558" y="9966"/>
                    </a:cubicBezTo>
                    <a:cubicBezTo>
                      <a:pt x="29426" y="8988"/>
                      <a:pt x="29214" y="8037"/>
                      <a:pt x="29109" y="7060"/>
                    </a:cubicBezTo>
                    <a:cubicBezTo>
                      <a:pt x="29067" y="6768"/>
                      <a:pt x="29042" y="6707"/>
                      <a:pt x="28864" y="6707"/>
                    </a:cubicBezTo>
                    <a:cubicBezTo>
                      <a:pt x="28817" y="6707"/>
                      <a:pt x="28758" y="6711"/>
                      <a:pt x="28686" y="6717"/>
                    </a:cubicBezTo>
                    <a:cubicBezTo>
                      <a:pt x="28131" y="6770"/>
                      <a:pt x="27603" y="6849"/>
                      <a:pt x="26995" y="6954"/>
                    </a:cubicBezTo>
                    <a:cubicBezTo>
                      <a:pt x="26362" y="7034"/>
                      <a:pt x="25780" y="7245"/>
                      <a:pt x="25199" y="7377"/>
                    </a:cubicBezTo>
                    <a:cubicBezTo>
                      <a:pt x="25000" y="7427"/>
                      <a:pt x="24794" y="7453"/>
                      <a:pt x="24589" y="7453"/>
                    </a:cubicBezTo>
                    <a:cubicBezTo>
                      <a:pt x="24359" y="7453"/>
                      <a:pt x="24128" y="7420"/>
                      <a:pt x="23905" y="7351"/>
                    </a:cubicBezTo>
                    <a:cubicBezTo>
                      <a:pt x="23377" y="7219"/>
                      <a:pt x="23165" y="6611"/>
                      <a:pt x="23482" y="6162"/>
                    </a:cubicBezTo>
                    <a:cubicBezTo>
                      <a:pt x="23694" y="5819"/>
                      <a:pt x="24037" y="5528"/>
                      <a:pt x="24407" y="5343"/>
                    </a:cubicBezTo>
                    <a:cubicBezTo>
                      <a:pt x="25296" y="4933"/>
                      <a:pt x="26263" y="4719"/>
                      <a:pt x="27241" y="4719"/>
                    </a:cubicBezTo>
                    <a:cubicBezTo>
                      <a:pt x="27397" y="4719"/>
                      <a:pt x="27553" y="4725"/>
                      <a:pt x="27709" y="4736"/>
                    </a:cubicBezTo>
                    <a:cubicBezTo>
                      <a:pt x="27999" y="4762"/>
                      <a:pt x="28263" y="4841"/>
                      <a:pt x="28554" y="4894"/>
                    </a:cubicBezTo>
                    <a:cubicBezTo>
                      <a:pt x="28607" y="4762"/>
                      <a:pt x="28607" y="4604"/>
                      <a:pt x="28528" y="4471"/>
                    </a:cubicBezTo>
                    <a:cubicBezTo>
                      <a:pt x="28422" y="4075"/>
                      <a:pt x="28343" y="3679"/>
                      <a:pt x="28211" y="3309"/>
                    </a:cubicBezTo>
                    <a:cubicBezTo>
                      <a:pt x="27973" y="2543"/>
                      <a:pt x="27629" y="1804"/>
                      <a:pt x="27180" y="1117"/>
                    </a:cubicBezTo>
                    <a:cubicBezTo>
                      <a:pt x="26858" y="645"/>
                      <a:pt x="26465" y="267"/>
                      <a:pt x="25871" y="267"/>
                    </a:cubicBezTo>
                    <a:cubicBezTo>
                      <a:pt x="25833" y="267"/>
                      <a:pt x="25794" y="268"/>
                      <a:pt x="25754" y="272"/>
                    </a:cubicBezTo>
                    <a:cubicBezTo>
                      <a:pt x="25675" y="272"/>
                      <a:pt x="25596" y="245"/>
                      <a:pt x="25516" y="245"/>
                    </a:cubicBezTo>
                    <a:cubicBezTo>
                      <a:pt x="24618" y="87"/>
                      <a:pt x="23694" y="7"/>
                      <a:pt x="22796" y="7"/>
                    </a:cubicBezTo>
                    <a:cubicBezTo>
                      <a:pt x="22756" y="3"/>
                      <a:pt x="22716" y="1"/>
                      <a:pt x="226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30" name="Google Shape;3530;p31"/>
          <p:cNvGrpSpPr/>
          <p:nvPr/>
        </p:nvGrpSpPr>
        <p:grpSpPr>
          <a:xfrm>
            <a:off x="-384642" y="788491"/>
            <a:ext cx="1421876" cy="1820115"/>
            <a:chOff x="-384642" y="788491"/>
            <a:chExt cx="1421876" cy="1820115"/>
          </a:xfrm>
        </p:grpSpPr>
        <p:grpSp>
          <p:nvGrpSpPr>
            <p:cNvPr id="3531" name="Google Shape;3531;p31"/>
            <p:cNvGrpSpPr/>
            <p:nvPr/>
          </p:nvGrpSpPr>
          <p:grpSpPr>
            <a:xfrm rot="8100000" flipH="1">
              <a:off x="-218262" y="1580656"/>
              <a:ext cx="885684" cy="837456"/>
              <a:chOff x="3925359" y="4050084"/>
              <a:chExt cx="1225343" cy="1158620"/>
            </a:xfrm>
          </p:grpSpPr>
          <p:sp>
            <p:nvSpPr>
              <p:cNvPr id="3532" name="Google Shape;3532;p31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31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p31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5" name="Google Shape;3535;p31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31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7" name="Google Shape;3537;p31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8" name="Google Shape;3538;p31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31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p31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1" name="Google Shape;3541;p31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31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3" name="Google Shape;3543;p31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4" name="Google Shape;3544;p31"/>
            <p:cNvGrpSpPr/>
            <p:nvPr/>
          </p:nvGrpSpPr>
          <p:grpSpPr>
            <a:xfrm rot="2003735">
              <a:off x="-117416" y="961747"/>
              <a:ext cx="944047" cy="1048438"/>
              <a:chOff x="6541900" y="1162600"/>
              <a:chExt cx="817525" cy="907925"/>
            </a:xfrm>
          </p:grpSpPr>
          <p:sp>
            <p:nvSpPr>
              <p:cNvPr id="3545" name="Google Shape;3545;p31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6" name="Google Shape;3546;p31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7" name="Google Shape;3547;p31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p31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9" name="Google Shape;3549;p31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0" name="Google Shape;3550;p31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1" name="Google Shape;3551;p31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2" name="Google Shape;3552;p31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3" name="Google Shape;3553;p31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4" name="Google Shape;3554;p31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DDD6"/>
        </a:solidFill>
        <a:effectLst/>
      </p:bgPr>
    </p:bg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5" name="Google Shape;1645;p3"/>
          <p:cNvGrpSpPr/>
          <p:nvPr/>
        </p:nvGrpSpPr>
        <p:grpSpPr>
          <a:xfrm>
            <a:off x="7809719" y="2195191"/>
            <a:ext cx="1829129" cy="1813820"/>
            <a:chOff x="7809719" y="2195191"/>
            <a:chExt cx="1829129" cy="1813820"/>
          </a:xfrm>
        </p:grpSpPr>
        <p:grpSp>
          <p:nvGrpSpPr>
            <p:cNvPr id="1646" name="Google Shape;1646;p3"/>
            <p:cNvGrpSpPr/>
            <p:nvPr/>
          </p:nvGrpSpPr>
          <p:grpSpPr>
            <a:xfrm rot="-5400000">
              <a:off x="8120925" y="1911618"/>
              <a:ext cx="748870" cy="1371282"/>
              <a:chOff x="5112875" y="2119675"/>
              <a:chExt cx="528975" cy="968625"/>
            </a:xfrm>
          </p:grpSpPr>
          <p:sp>
            <p:nvSpPr>
              <p:cNvPr id="1647" name="Google Shape;1647;p3"/>
              <p:cNvSpPr/>
              <p:nvPr/>
            </p:nvSpPr>
            <p:spPr>
              <a:xfrm>
                <a:off x="5112875" y="2119675"/>
                <a:ext cx="528975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159" h="38745" extrusionOk="0">
                    <a:moveTo>
                      <a:pt x="6850" y="14905"/>
                    </a:moveTo>
                    <a:cubicBezTo>
                      <a:pt x="6954" y="14905"/>
                      <a:pt x="7062" y="14937"/>
                      <a:pt x="7159" y="14998"/>
                    </a:cubicBezTo>
                    <a:cubicBezTo>
                      <a:pt x="7819" y="15315"/>
                      <a:pt x="8374" y="15870"/>
                      <a:pt x="8691" y="16556"/>
                    </a:cubicBezTo>
                    <a:cubicBezTo>
                      <a:pt x="8796" y="16794"/>
                      <a:pt x="8823" y="17058"/>
                      <a:pt x="8796" y="17296"/>
                    </a:cubicBezTo>
                    <a:lnTo>
                      <a:pt x="8823" y="17322"/>
                    </a:lnTo>
                    <a:cubicBezTo>
                      <a:pt x="8798" y="17598"/>
                      <a:pt x="8559" y="17826"/>
                      <a:pt x="8263" y="17826"/>
                    </a:cubicBezTo>
                    <a:cubicBezTo>
                      <a:pt x="8248" y="17826"/>
                      <a:pt x="8231" y="17826"/>
                      <a:pt x="8215" y="17824"/>
                    </a:cubicBezTo>
                    <a:cubicBezTo>
                      <a:pt x="7898" y="17798"/>
                      <a:pt x="7581" y="17613"/>
                      <a:pt x="7449" y="17296"/>
                    </a:cubicBezTo>
                    <a:cubicBezTo>
                      <a:pt x="7132" y="16741"/>
                      <a:pt x="6868" y="16187"/>
                      <a:pt x="6498" y="15658"/>
                    </a:cubicBezTo>
                    <a:cubicBezTo>
                      <a:pt x="6340" y="15473"/>
                      <a:pt x="6366" y="15209"/>
                      <a:pt x="6525" y="15051"/>
                    </a:cubicBezTo>
                    <a:cubicBezTo>
                      <a:pt x="6611" y="14951"/>
                      <a:pt x="6728" y="14905"/>
                      <a:pt x="6850" y="14905"/>
                    </a:cubicBezTo>
                    <a:close/>
                    <a:moveTo>
                      <a:pt x="17735" y="16000"/>
                    </a:moveTo>
                    <a:cubicBezTo>
                      <a:pt x="18033" y="16000"/>
                      <a:pt x="18249" y="16304"/>
                      <a:pt x="18147" y="16583"/>
                    </a:cubicBezTo>
                    <a:cubicBezTo>
                      <a:pt x="18094" y="16741"/>
                      <a:pt x="18015" y="16926"/>
                      <a:pt x="17909" y="17058"/>
                    </a:cubicBezTo>
                    <a:cubicBezTo>
                      <a:pt x="17540" y="17560"/>
                      <a:pt x="17117" y="18009"/>
                      <a:pt x="16668" y="18405"/>
                    </a:cubicBezTo>
                    <a:cubicBezTo>
                      <a:pt x="16272" y="18722"/>
                      <a:pt x="15823" y="18960"/>
                      <a:pt x="15347" y="19145"/>
                    </a:cubicBezTo>
                    <a:cubicBezTo>
                      <a:pt x="15276" y="19169"/>
                      <a:pt x="15205" y="19181"/>
                      <a:pt x="15135" y="19181"/>
                    </a:cubicBezTo>
                    <a:cubicBezTo>
                      <a:pt x="14974" y="19181"/>
                      <a:pt x="14824" y="19116"/>
                      <a:pt x="14713" y="18986"/>
                    </a:cubicBezTo>
                    <a:cubicBezTo>
                      <a:pt x="14555" y="18828"/>
                      <a:pt x="14528" y="18564"/>
                      <a:pt x="14660" y="18379"/>
                    </a:cubicBezTo>
                    <a:cubicBezTo>
                      <a:pt x="14740" y="18273"/>
                      <a:pt x="14792" y="18168"/>
                      <a:pt x="14872" y="18062"/>
                    </a:cubicBezTo>
                    <a:cubicBezTo>
                      <a:pt x="15453" y="17270"/>
                      <a:pt x="16272" y="16741"/>
                      <a:pt x="17090" y="16213"/>
                    </a:cubicBezTo>
                    <a:cubicBezTo>
                      <a:pt x="17275" y="16081"/>
                      <a:pt x="17487" y="16028"/>
                      <a:pt x="17698" y="16002"/>
                    </a:cubicBezTo>
                    <a:cubicBezTo>
                      <a:pt x="17710" y="16001"/>
                      <a:pt x="17723" y="16000"/>
                      <a:pt x="17735" y="16000"/>
                    </a:cubicBezTo>
                    <a:close/>
                    <a:moveTo>
                      <a:pt x="17942" y="20572"/>
                    </a:moveTo>
                    <a:cubicBezTo>
                      <a:pt x="18172" y="20572"/>
                      <a:pt x="18393" y="20682"/>
                      <a:pt x="18517" y="20888"/>
                    </a:cubicBezTo>
                    <a:cubicBezTo>
                      <a:pt x="18675" y="21126"/>
                      <a:pt x="18623" y="21469"/>
                      <a:pt x="18385" y="21654"/>
                    </a:cubicBezTo>
                    <a:cubicBezTo>
                      <a:pt x="18200" y="21839"/>
                      <a:pt x="18015" y="22024"/>
                      <a:pt x="17830" y="22183"/>
                    </a:cubicBezTo>
                    <a:cubicBezTo>
                      <a:pt x="17090" y="22658"/>
                      <a:pt x="16272" y="23054"/>
                      <a:pt x="15453" y="23318"/>
                    </a:cubicBezTo>
                    <a:cubicBezTo>
                      <a:pt x="15294" y="23371"/>
                      <a:pt x="15162" y="23424"/>
                      <a:pt x="15004" y="23424"/>
                    </a:cubicBezTo>
                    <a:cubicBezTo>
                      <a:pt x="14974" y="23429"/>
                      <a:pt x="14945" y="23431"/>
                      <a:pt x="14916" y="23431"/>
                    </a:cubicBezTo>
                    <a:cubicBezTo>
                      <a:pt x="14613" y="23431"/>
                      <a:pt x="14372" y="23183"/>
                      <a:pt x="14396" y="22869"/>
                    </a:cubicBezTo>
                    <a:cubicBezTo>
                      <a:pt x="14396" y="22658"/>
                      <a:pt x="14502" y="22473"/>
                      <a:pt x="14660" y="22315"/>
                    </a:cubicBezTo>
                    <a:cubicBezTo>
                      <a:pt x="15004" y="21998"/>
                      <a:pt x="15400" y="21681"/>
                      <a:pt x="15823" y="21417"/>
                    </a:cubicBezTo>
                    <a:cubicBezTo>
                      <a:pt x="16404" y="21020"/>
                      <a:pt x="17064" y="20756"/>
                      <a:pt x="17751" y="20598"/>
                    </a:cubicBezTo>
                    <a:cubicBezTo>
                      <a:pt x="17814" y="20580"/>
                      <a:pt x="17879" y="20572"/>
                      <a:pt x="17942" y="20572"/>
                    </a:cubicBezTo>
                    <a:close/>
                    <a:moveTo>
                      <a:pt x="4060" y="19981"/>
                    </a:moveTo>
                    <a:cubicBezTo>
                      <a:pt x="4089" y="19981"/>
                      <a:pt x="4118" y="19984"/>
                      <a:pt x="4147" y="19990"/>
                    </a:cubicBezTo>
                    <a:cubicBezTo>
                      <a:pt x="4359" y="20017"/>
                      <a:pt x="4544" y="20096"/>
                      <a:pt x="4702" y="20202"/>
                    </a:cubicBezTo>
                    <a:cubicBezTo>
                      <a:pt x="5706" y="20888"/>
                      <a:pt x="6657" y="21654"/>
                      <a:pt x="7502" y="22526"/>
                    </a:cubicBezTo>
                    <a:cubicBezTo>
                      <a:pt x="7608" y="22632"/>
                      <a:pt x="7713" y="22764"/>
                      <a:pt x="7793" y="22922"/>
                    </a:cubicBezTo>
                    <a:cubicBezTo>
                      <a:pt x="7978" y="23503"/>
                      <a:pt x="7634" y="23820"/>
                      <a:pt x="7132" y="23873"/>
                    </a:cubicBezTo>
                    <a:lnTo>
                      <a:pt x="6921" y="23794"/>
                    </a:lnTo>
                    <a:cubicBezTo>
                      <a:pt x="6604" y="23715"/>
                      <a:pt x="6340" y="23530"/>
                      <a:pt x="6102" y="23292"/>
                    </a:cubicBezTo>
                    <a:cubicBezTo>
                      <a:pt x="5495" y="22684"/>
                      <a:pt x="4887" y="22050"/>
                      <a:pt x="4280" y="21443"/>
                    </a:cubicBezTo>
                    <a:cubicBezTo>
                      <a:pt x="4068" y="21205"/>
                      <a:pt x="3883" y="20968"/>
                      <a:pt x="3698" y="20730"/>
                    </a:cubicBezTo>
                    <a:cubicBezTo>
                      <a:pt x="3454" y="20412"/>
                      <a:pt x="3707" y="19981"/>
                      <a:pt x="4060" y="19981"/>
                    </a:cubicBezTo>
                    <a:close/>
                    <a:moveTo>
                      <a:pt x="3380" y="26326"/>
                    </a:moveTo>
                    <a:cubicBezTo>
                      <a:pt x="3398" y="26326"/>
                      <a:pt x="3416" y="26327"/>
                      <a:pt x="3434" y="26330"/>
                    </a:cubicBezTo>
                    <a:cubicBezTo>
                      <a:pt x="3540" y="26330"/>
                      <a:pt x="3646" y="26330"/>
                      <a:pt x="3751" y="26356"/>
                    </a:cubicBezTo>
                    <a:cubicBezTo>
                      <a:pt x="4174" y="26435"/>
                      <a:pt x="4597" y="26567"/>
                      <a:pt x="4993" y="26699"/>
                    </a:cubicBezTo>
                    <a:cubicBezTo>
                      <a:pt x="5759" y="26964"/>
                      <a:pt x="6419" y="27413"/>
                      <a:pt x="6947" y="28020"/>
                    </a:cubicBezTo>
                    <a:cubicBezTo>
                      <a:pt x="7132" y="28152"/>
                      <a:pt x="7212" y="28443"/>
                      <a:pt x="7106" y="28680"/>
                    </a:cubicBezTo>
                    <a:lnTo>
                      <a:pt x="7106" y="28654"/>
                    </a:lnTo>
                    <a:cubicBezTo>
                      <a:pt x="6974" y="28918"/>
                      <a:pt x="6736" y="29077"/>
                      <a:pt x="6446" y="29077"/>
                    </a:cubicBezTo>
                    <a:cubicBezTo>
                      <a:pt x="6129" y="29024"/>
                      <a:pt x="5785" y="28918"/>
                      <a:pt x="5495" y="28733"/>
                    </a:cubicBezTo>
                    <a:cubicBezTo>
                      <a:pt x="4781" y="28258"/>
                      <a:pt x="4068" y="27782"/>
                      <a:pt x="3355" y="27333"/>
                    </a:cubicBezTo>
                    <a:cubicBezTo>
                      <a:pt x="3276" y="27281"/>
                      <a:pt x="3197" y="27201"/>
                      <a:pt x="3117" y="27148"/>
                    </a:cubicBezTo>
                    <a:cubicBezTo>
                      <a:pt x="2985" y="26990"/>
                      <a:pt x="2853" y="26858"/>
                      <a:pt x="2932" y="26620"/>
                    </a:cubicBezTo>
                    <a:cubicBezTo>
                      <a:pt x="3005" y="26451"/>
                      <a:pt x="3188" y="26326"/>
                      <a:pt x="3380" y="26326"/>
                    </a:cubicBezTo>
                    <a:close/>
                    <a:moveTo>
                      <a:pt x="14906" y="30569"/>
                    </a:moveTo>
                    <a:cubicBezTo>
                      <a:pt x="15035" y="30569"/>
                      <a:pt x="15165" y="30573"/>
                      <a:pt x="15294" y="30582"/>
                    </a:cubicBezTo>
                    <a:cubicBezTo>
                      <a:pt x="15558" y="30582"/>
                      <a:pt x="15823" y="30635"/>
                      <a:pt x="16087" y="30741"/>
                    </a:cubicBezTo>
                    <a:cubicBezTo>
                      <a:pt x="16430" y="30846"/>
                      <a:pt x="16483" y="31322"/>
                      <a:pt x="16166" y="31507"/>
                    </a:cubicBezTo>
                    <a:cubicBezTo>
                      <a:pt x="16034" y="31612"/>
                      <a:pt x="15902" y="31692"/>
                      <a:pt x="15717" y="31718"/>
                    </a:cubicBezTo>
                    <a:lnTo>
                      <a:pt x="15743" y="31745"/>
                    </a:lnTo>
                    <a:cubicBezTo>
                      <a:pt x="15349" y="31832"/>
                      <a:pt x="14956" y="31883"/>
                      <a:pt x="14547" y="31883"/>
                    </a:cubicBezTo>
                    <a:cubicBezTo>
                      <a:pt x="14462" y="31883"/>
                      <a:pt x="14377" y="31881"/>
                      <a:pt x="14291" y="31877"/>
                    </a:cubicBezTo>
                    <a:cubicBezTo>
                      <a:pt x="14249" y="31880"/>
                      <a:pt x="14207" y="31881"/>
                      <a:pt x="14164" y="31881"/>
                    </a:cubicBezTo>
                    <a:cubicBezTo>
                      <a:pt x="13821" y="31881"/>
                      <a:pt x="13422" y="31797"/>
                      <a:pt x="13023" y="31797"/>
                    </a:cubicBezTo>
                    <a:cubicBezTo>
                      <a:pt x="12917" y="31797"/>
                      <a:pt x="12811" y="31771"/>
                      <a:pt x="12706" y="31718"/>
                    </a:cubicBezTo>
                    <a:cubicBezTo>
                      <a:pt x="12442" y="31639"/>
                      <a:pt x="12389" y="31269"/>
                      <a:pt x="12626" y="31111"/>
                    </a:cubicBezTo>
                    <a:cubicBezTo>
                      <a:pt x="12732" y="31005"/>
                      <a:pt x="12891" y="30899"/>
                      <a:pt x="13049" y="30873"/>
                    </a:cubicBezTo>
                    <a:cubicBezTo>
                      <a:pt x="13642" y="30675"/>
                      <a:pt x="14271" y="30569"/>
                      <a:pt x="14906" y="30569"/>
                    </a:cubicBezTo>
                    <a:close/>
                    <a:moveTo>
                      <a:pt x="14684" y="7614"/>
                    </a:moveTo>
                    <a:cubicBezTo>
                      <a:pt x="14709" y="7614"/>
                      <a:pt x="14736" y="7618"/>
                      <a:pt x="14766" y="7628"/>
                    </a:cubicBezTo>
                    <a:cubicBezTo>
                      <a:pt x="14977" y="7708"/>
                      <a:pt x="14872" y="7972"/>
                      <a:pt x="14845" y="8157"/>
                    </a:cubicBezTo>
                    <a:cubicBezTo>
                      <a:pt x="14740" y="8579"/>
                      <a:pt x="14634" y="9002"/>
                      <a:pt x="14528" y="9425"/>
                    </a:cubicBezTo>
                    <a:cubicBezTo>
                      <a:pt x="13868" y="12013"/>
                      <a:pt x="13023" y="14602"/>
                      <a:pt x="12547" y="17243"/>
                    </a:cubicBezTo>
                    <a:cubicBezTo>
                      <a:pt x="12230" y="18775"/>
                      <a:pt x="11913" y="20307"/>
                      <a:pt x="11570" y="21813"/>
                    </a:cubicBezTo>
                    <a:cubicBezTo>
                      <a:pt x="11332" y="23028"/>
                      <a:pt x="11174" y="24269"/>
                      <a:pt x="10962" y="25484"/>
                    </a:cubicBezTo>
                    <a:cubicBezTo>
                      <a:pt x="10830" y="26382"/>
                      <a:pt x="10725" y="27281"/>
                      <a:pt x="10593" y="28152"/>
                    </a:cubicBezTo>
                    <a:cubicBezTo>
                      <a:pt x="10487" y="29050"/>
                      <a:pt x="10381" y="29922"/>
                      <a:pt x="10223" y="30820"/>
                    </a:cubicBezTo>
                    <a:cubicBezTo>
                      <a:pt x="10011" y="32194"/>
                      <a:pt x="9747" y="33567"/>
                      <a:pt x="9615" y="34941"/>
                    </a:cubicBezTo>
                    <a:cubicBezTo>
                      <a:pt x="9589" y="35099"/>
                      <a:pt x="9562" y="35258"/>
                      <a:pt x="9510" y="35390"/>
                    </a:cubicBezTo>
                    <a:cubicBezTo>
                      <a:pt x="9452" y="35578"/>
                      <a:pt x="9282" y="35679"/>
                      <a:pt x="9110" y="35679"/>
                    </a:cubicBezTo>
                    <a:cubicBezTo>
                      <a:pt x="8969" y="35679"/>
                      <a:pt x="8827" y="35612"/>
                      <a:pt x="8744" y="35469"/>
                    </a:cubicBezTo>
                    <a:cubicBezTo>
                      <a:pt x="8638" y="35363"/>
                      <a:pt x="8585" y="35205"/>
                      <a:pt x="8559" y="35020"/>
                    </a:cubicBezTo>
                    <a:cubicBezTo>
                      <a:pt x="8506" y="34676"/>
                      <a:pt x="8479" y="34307"/>
                      <a:pt x="8453" y="33937"/>
                    </a:cubicBezTo>
                    <a:cubicBezTo>
                      <a:pt x="8532" y="33012"/>
                      <a:pt x="8585" y="32088"/>
                      <a:pt x="8664" y="31163"/>
                    </a:cubicBezTo>
                    <a:cubicBezTo>
                      <a:pt x="8691" y="30503"/>
                      <a:pt x="8770" y="29869"/>
                      <a:pt x="8849" y="29235"/>
                    </a:cubicBezTo>
                    <a:cubicBezTo>
                      <a:pt x="8955" y="28496"/>
                      <a:pt x="9061" y="27782"/>
                      <a:pt x="9193" y="27069"/>
                    </a:cubicBezTo>
                    <a:cubicBezTo>
                      <a:pt x="9378" y="25854"/>
                      <a:pt x="9562" y="24639"/>
                      <a:pt x="9774" y="23424"/>
                    </a:cubicBezTo>
                    <a:cubicBezTo>
                      <a:pt x="10091" y="21628"/>
                      <a:pt x="10593" y="19858"/>
                      <a:pt x="11042" y="18088"/>
                    </a:cubicBezTo>
                    <a:cubicBezTo>
                      <a:pt x="11385" y="16768"/>
                      <a:pt x="11649" y="15421"/>
                      <a:pt x="12072" y="14100"/>
                    </a:cubicBezTo>
                    <a:cubicBezTo>
                      <a:pt x="12547" y="12594"/>
                      <a:pt x="13155" y="11115"/>
                      <a:pt x="13683" y="9609"/>
                    </a:cubicBezTo>
                    <a:cubicBezTo>
                      <a:pt x="13868" y="9028"/>
                      <a:pt x="14079" y="8500"/>
                      <a:pt x="14370" y="7972"/>
                    </a:cubicBezTo>
                    <a:cubicBezTo>
                      <a:pt x="14439" y="7833"/>
                      <a:pt x="14508" y="7614"/>
                      <a:pt x="14684" y="7614"/>
                    </a:cubicBezTo>
                    <a:close/>
                    <a:moveTo>
                      <a:pt x="16295" y="1"/>
                    </a:moveTo>
                    <a:cubicBezTo>
                      <a:pt x="16248" y="1"/>
                      <a:pt x="16195" y="16"/>
                      <a:pt x="16140" y="47"/>
                    </a:cubicBezTo>
                    <a:cubicBezTo>
                      <a:pt x="15928" y="206"/>
                      <a:pt x="15717" y="364"/>
                      <a:pt x="15506" y="549"/>
                    </a:cubicBezTo>
                    <a:cubicBezTo>
                      <a:pt x="15136" y="893"/>
                      <a:pt x="14792" y="1263"/>
                      <a:pt x="14449" y="1632"/>
                    </a:cubicBezTo>
                    <a:cubicBezTo>
                      <a:pt x="12996" y="3164"/>
                      <a:pt x="11411" y="4538"/>
                      <a:pt x="9827" y="5938"/>
                    </a:cubicBezTo>
                    <a:cubicBezTo>
                      <a:pt x="8374" y="7179"/>
                      <a:pt x="7000" y="8500"/>
                      <a:pt x="5706" y="9900"/>
                    </a:cubicBezTo>
                    <a:cubicBezTo>
                      <a:pt x="3646" y="12277"/>
                      <a:pt x="2114" y="15104"/>
                      <a:pt x="1242" y="18141"/>
                    </a:cubicBezTo>
                    <a:cubicBezTo>
                      <a:pt x="344" y="21179"/>
                      <a:pt x="0" y="24349"/>
                      <a:pt x="212" y="27492"/>
                    </a:cubicBezTo>
                    <a:cubicBezTo>
                      <a:pt x="423" y="31190"/>
                      <a:pt x="1215" y="34729"/>
                      <a:pt x="2959" y="38031"/>
                    </a:cubicBezTo>
                    <a:cubicBezTo>
                      <a:pt x="3091" y="38295"/>
                      <a:pt x="3223" y="38533"/>
                      <a:pt x="3408" y="38744"/>
                    </a:cubicBezTo>
                    <a:lnTo>
                      <a:pt x="16932" y="38744"/>
                    </a:lnTo>
                    <a:cubicBezTo>
                      <a:pt x="18781" y="36314"/>
                      <a:pt x="20049" y="33488"/>
                      <a:pt x="20630" y="30503"/>
                    </a:cubicBezTo>
                    <a:cubicBezTo>
                      <a:pt x="20894" y="29024"/>
                      <a:pt x="21026" y="27518"/>
                      <a:pt x="21079" y="26013"/>
                    </a:cubicBezTo>
                    <a:cubicBezTo>
                      <a:pt x="21158" y="23715"/>
                      <a:pt x="21000" y="21390"/>
                      <a:pt x="20630" y="19119"/>
                    </a:cubicBezTo>
                    <a:cubicBezTo>
                      <a:pt x="20392" y="17534"/>
                      <a:pt x="20207" y="15949"/>
                      <a:pt x="19890" y="14390"/>
                    </a:cubicBezTo>
                    <a:cubicBezTo>
                      <a:pt x="19626" y="13043"/>
                      <a:pt x="19151" y="11749"/>
                      <a:pt x="18860" y="10402"/>
                    </a:cubicBezTo>
                    <a:cubicBezTo>
                      <a:pt x="18385" y="8368"/>
                      <a:pt x="17672" y="6387"/>
                      <a:pt x="17223" y="4353"/>
                    </a:cubicBezTo>
                    <a:cubicBezTo>
                      <a:pt x="16985" y="3296"/>
                      <a:pt x="16747" y="2213"/>
                      <a:pt x="16457" y="1157"/>
                    </a:cubicBezTo>
                    <a:cubicBezTo>
                      <a:pt x="16377" y="946"/>
                      <a:pt x="16377" y="681"/>
                      <a:pt x="16457" y="470"/>
                    </a:cubicBezTo>
                    <a:cubicBezTo>
                      <a:pt x="16483" y="391"/>
                      <a:pt x="16483" y="312"/>
                      <a:pt x="16483" y="232"/>
                    </a:cubicBezTo>
                    <a:cubicBezTo>
                      <a:pt x="16483" y="84"/>
                      <a:pt x="16405" y="1"/>
                      <a:pt x="16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3"/>
              <p:cNvSpPr/>
              <p:nvPr/>
            </p:nvSpPr>
            <p:spPr>
              <a:xfrm>
                <a:off x="5324200" y="2310000"/>
                <a:ext cx="16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67" extrusionOk="0">
                    <a:moveTo>
                      <a:pt x="6231" y="1"/>
                    </a:moveTo>
                    <a:cubicBezTo>
                      <a:pt x="6055" y="1"/>
                      <a:pt x="5986" y="220"/>
                      <a:pt x="5917" y="359"/>
                    </a:cubicBezTo>
                    <a:cubicBezTo>
                      <a:pt x="5626" y="887"/>
                      <a:pt x="5415" y="1415"/>
                      <a:pt x="5230" y="1996"/>
                    </a:cubicBezTo>
                    <a:cubicBezTo>
                      <a:pt x="4702" y="3502"/>
                      <a:pt x="4094" y="4981"/>
                      <a:pt x="3619" y="6487"/>
                    </a:cubicBezTo>
                    <a:cubicBezTo>
                      <a:pt x="3196" y="7808"/>
                      <a:pt x="2932" y="9155"/>
                      <a:pt x="2589" y="10475"/>
                    </a:cubicBezTo>
                    <a:cubicBezTo>
                      <a:pt x="2140" y="12245"/>
                      <a:pt x="1638" y="14015"/>
                      <a:pt x="1321" y="15811"/>
                    </a:cubicBezTo>
                    <a:cubicBezTo>
                      <a:pt x="1109" y="17026"/>
                      <a:pt x="925" y="18241"/>
                      <a:pt x="740" y="19456"/>
                    </a:cubicBezTo>
                    <a:cubicBezTo>
                      <a:pt x="608" y="20169"/>
                      <a:pt x="502" y="20883"/>
                      <a:pt x="396" y="21622"/>
                    </a:cubicBezTo>
                    <a:cubicBezTo>
                      <a:pt x="317" y="22256"/>
                      <a:pt x="238" y="22890"/>
                      <a:pt x="211" y="23550"/>
                    </a:cubicBezTo>
                    <a:cubicBezTo>
                      <a:pt x="132" y="24475"/>
                      <a:pt x="79" y="25426"/>
                      <a:pt x="0" y="26350"/>
                    </a:cubicBezTo>
                    <a:cubicBezTo>
                      <a:pt x="26" y="26694"/>
                      <a:pt x="53" y="27063"/>
                      <a:pt x="106" y="27407"/>
                    </a:cubicBezTo>
                    <a:cubicBezTo>
                      <a:pt x="132" y="27592"/>
                      <a:pt x="185" y="27750"/>
                      <a:pt x="291" y="27856"/>
                    </a:cubicBezTo>
                    <a:cubicBezTo>
                      <a:pt x="374" y="27999"/>
                      <a:pt x="516" y="28066"/>
                      <a:pt x="657" y="28066"/>
                    </a:cubicBezTo>
                    <a:cubicBezTo>
                      <a:pt x="829" y="28066"/>
                      <a:pt x="999" y="27965"/>
                      <a:pt x="1057" y="27777"/>
                    </a:cubicBezTo>
                    <a:cubicBezTo>
                      <a:pt x="1109" y="27645"/>
                      <a:pt x="1136" y="27486"/>
                      <a:pt x="1162" y="27328"/>
                    </a:cubicBezTo>
                    <a:cubicBezTo>
                      <a:pt x="1294" y="25954"/>
                      <a:pt x="1558" y="24581"/>
                      <a:pt x="1770" y="23207"/>
                    </a:cubicBezTo>
                    <a:cubicBezTo>
                      <a:pt x="1928" y="22309"/>
                      <a:pt x="2034" y="21437"/>
                      <a:pt x="2140" y="20539"/>
                    </a:cubicBezTo>
                    <a:cubicBezTo>
                      <a:pt x="2272" y="19668"/>
                      <a:pt x="2377" y="18769"/>
                      <a:pt x="2509" y="17871"/>
                    </a:cubicBezTo>
                    <a:cubicBezTo>
                      <a:pt x="2721" y="16656"/>
                      <a:pt x="2879" y="15415"/>
                      <a:pt x="3117" y="14200"/>
                    </a:cubicBezTo>
                    <a:cubicBezTo>
                      <a:pt x="3460" y="12694"/>
                      <a:pt x="3777" y="11162"/>
                      <a:pt x="4094" y="9630"/>
                    </a:cubicBezTo>
                    <a:cubicBezTo>
                      <a:pt x="4570" y="6989"/>
                      <a:pt x="5415" y="4400"/>
                      <a:pt x="6075" y="1812"/>
                    </a:cubicBezTo>
                    <a:cubicBezTo>
                      <a:pt x="6181" y="1389"/>
                      <a:pt x="6287" y="966"/>
                      <a:pt x="6392" y="544"/>
                    </a:cubicBezTo>
                    <a:cubicBezTo>
                      <a:pt x="6419" y="359"/>
                      <a:pt x="6524" y="95"/>
                      <a:pt x="6313" y="15"/>
                    </a:cubicBezTo>
                    <a:cubicBezTo>
                      <a:pt x="6283" y="5"/>
                      <a:pt x="6256" y="1"/>
                      <a:pt x="6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3"/>
              <p:cNvSpPr/>
              <p:nvPr/>
            </p:nvSpPr>
            <p:spPr>
              <a:xfrm>
                <a:off x="5199225" y="2619200"/>
                <a:ext cx="1131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893" extrusionOk="0">
                    <a:moveTo>
                      <a:pt x="627" y="0"/>
                    </a:moveTo>
                    <a:cubicBezTo>
                      <a:pt x="253" y="0"/>
                      <a:pt x="0" y="431"/>
                      <a:pt x="244" y="749"/>
                    </a:cubicBezTo>
                    <a:cubicBezTo>
                      <a:pt x="429" y="987"/>
                      <a:pt x="614" y="1224"/>
                      <a:pt x="826" y="1462"/>
                    </a:cubicBezTo>
                    <a:cubicBezTo>
                      <a:pt x="1433" y="2069"/>
                      <a:pt x="2041" y="2703"/>
                      <a:pt x="2648" y="3311"/>
                    </a:cubicBezTo>
                    <a:cubicBezTo>
                      <a:pt x="2886" y="3549"/>
                      <a:pt x="3176" y="3734"/>
                      <a:pt x="3493" y="3813"/>
                    </a:cubicBezTo>
                    <a:lnTo>
                      <a:pt x="3678" y="3892"/>
                    </a:lnTo>
                    <a:cubicBezTo>
                      <a:pt x="4180" y="3813"/>
                      <a:pt x="4524" y="3522"/>
                      <a:pt x="4339" y="2941"/>
                    </a:cubicBezTo>
                    <a:cubicBezTo>
                      <a:pt x="4259" y="2783"/>
                      <a:pt x="4180" y="2651"/>
                      <a:pt x="4048" y="2545"/>
                    </a:cubicBezTo>
                    <a:cubicBezTo>
                      <a:pt x="3203" y="1673"/>
                      <a:pt x="2252" y="907"/>
                      <a:pt x="1248" y="221"/>
                    </a:cubicBezTo>
                    <a:cubicBezTo>
                      <a:pt x="1090" y="115"/>
                      <a:pt x="905" y="36"/>
                      <a:pt x="720" y="9"/>
                    </a:cubicBezTo>
                    <a:cubicBezTo>
                      <a:pt x="688" y="3"/>
                      <a:pt x="657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3"/>
              <p:cNvSpPr/>
              <p:nvPr/>
            </p:nvSpPr>
            <p:spPr>
              <a:xfrm>
                <a:off x="5472775" y="2633950"/>
                <a:ext cx="107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2860" extrusionOk="0">
                    <a:moveTo>
                      <a:pt x="3546" y="1"/>
                    </a:moveTo>
                    <a:cubicBezTo>
                      <a:pt x="3483" y="1"/>
                      <a:pt x="3418" y="9"/>
                      <a:pt x="3355" y="27"/>
                    </a:cubicBezTo>
                    <a:cubicBezTo>
                      <a:pt x="2668" y="185"/>
                      <a:pt x="2008" y="449"/>
                      <a:pt x="1427" y="846"/>
                    </a:cubicBezTo>
                    <a:cubicBezTo>
                      <a:pt x="1004" y="1110"/>
                      <a:pt x="608" y="1427"/>
                      <a:pt x="264" y="1744"/>
                    </a:cubicBezTo>
                    <a:cubicBezTo>
                      <a:pt x="106" y="1902"/>
                      <a:pt x="0" y="2087"/>
                      <a:pt x="0" y="2298"/>
                    </a:cubicBezTo>
                    <a:cubicBezTo>
                      <a:pt x="0" y="2612"/>
                      <a:pt x="221" y="2860"/>
                      <a:pt x="521" y="2860"/>
                    </a:cubicBezTo>
                    <a:cubicBezTo>
                      <a:pt x="549" y="2860"/>
                      <a:pt x="578" y="2858"/>
                      <a:pt x="608" y="2853"/>
                    </a:cubicBezTo>
                    <a:cubicBezTo>
                      <a:pt x="766" y="2853"/>
                      <a:pt x="898" y="2800"/>
                      <a:pt x="1057" y="2747"/>
                    </a:cubicBezTo>
                    <a:cubicBezTo>
                      <a:pt x="1876" y="2483"/>
                      <a:pt x="2694" y="2087"/>
                      <a:pt x="3434" y="1612"/>
                    </a:cubicBezTo>
                    <a:cubicBezTo>
                      <a:pt x="3619" y="1453"/>
                      <a:pt x="3804" y="1268"/>
                      <a:pt x="3989" y="1083"/>
                    </a:cubicBezTo>
                    <a:cubicBezTo>
                      <a:pt x="4227" y="898"/>
                      <a:pt x="4279" y="555"/>
                      <a:pt x="4121" y="317"/>
                    </a:cubicBezTo>
                    <a:cubicBezTo>
                      <a:pt x="3997" y="111"/>
                      <a:pt x="3776" y="1"/>
                      <a:pt x="3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3"/>
              <p:cNvSpPr/>
              <p:nvPr/>
            </p:nvSpPr>
            <p:spPr>
              <a:xfrm>
                <a:off x="5184200" y="2777825"/>
                <a:ext cx="108975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2778" extrusionOk="0">
                    <a:moveTo>
                      <a:pt x="528" y="0"/>
                    </a:moveTo>
                    <a:cubicBezTo>
                      <a:pt x="339" y="0"/>
                      <a:pt x="178" y="125"/>
                      <a:pt x="106" y="294"/>
                    </a:cubicBezTo>
                    <a:cubicBezTo>
                      <a:pt x="0" y="532"/>
                      <a:pt x="132" y="664"/>
                      <a:pt x="264" y="822"/>
                    </a:cubicBezTo>
                    <a:cubicBezTo>
                      <a:pt x="344" y="875"/>
                      <a:pt x="423" y="955"/>
                      <a:pt x="528" y="1007"/>
                    </a:cubicBezTo>
                    <a:cubicBezTo>
                      <a:pt x="1242" y="1456"/>
                      <a:pt x="1955" y="1932"/>
                      <a:pt x="2668" y="2407"/>
                    </a:cubicBezTo>
                    <a:cubicBezTo>
                      <a:pt x="2959" y="2592"/>
                      <a:pt x="3276" y="2724"/>
                      <a:pt x="3619" y="2777"/>
                    </a:cubicBezTo>
                    <a:cubicBezTo>
                      <a:pt x="3883" y="2751"/>
                      <a:pt x="4121" y="2592"/>
                      <a:pt x="4253" y="2328"/>
                    </a:cubicBezTo>
                    <a:cubicBezTo>
                      <a:pt x="4359" y="2117"/>
                      <a:pt x="4306" y="1826"/>
                      <a:pt x="4094" y="1668"/>
                    </a:cubicBezTo>
                    <a:cubicBezTo>
                      <a:pt x="3566" y="1087"/>
                      <a:pt x="2906" y="638"/>
                      <a:pt x="2140" y="373"/>
                    </a:cubicBezTo>
                    <a:cubicBezTo>
                      <a:pt x="1744" y="241"/>
                      <a:pt x="1321" y="109"/>
                      <a:pt x="898" y="30"/>
                    </a:cubicBezTo>
                    <a:cubicBezTo>
                      <a:pt x="793" y="4"/>
                      <a:pt x="687" y="4"/>
                      <a:pt x="581" y="4"/>
                    </a:cubicBezTo>
                    <a:cubicBezTo>
                      <a:pt x="563" y="1"/>
                      <a:pt x="545" y="0"/>
                      <a:pt x="5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3"/>
              <p:cNvSpPr/>
              <p:nvPr/>
            </p:nvSpPr>
            <p:spPr>
              <a:xfrm>
                <a:off x="5476725" y="2519700"/>
                <a:ext cx="918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3180" extrusionOk="0">
                    <a:moveTo>
                      <a:pt x="3144" y="1"/>
                    </a:moveTo>
                    <a:cubicBezTo>
                      <a:pt x="2933" y="27"/>
                      <a:pt x="2721" y="106"/>
                      <a:pt x="2536" y="212"/>
                    </a:cubicBezTo>
                    <a:cubicBezTo>
                      <a:pt x="1718" y="740"/>
                      <a:pt x="925" y="1269"/>
                      <a:pt x="318" y="2061"/>
                    </a:cubicBezTo>
                    <a:cubicBezTo>
                      <a:pt x="238" y="2167"/>
                      <a:pt x="186" y="2272"/>
                      <a:pt x="133" y="2378"/>
                    </a:cubicBezTo>
                    <a:cubicBezTo>
                      <a:pt x="1" y="2563"/>
                      <a:pt x="1" y="2827"/>
                      <a:pt x="159" y="2985"/>
                    </a:cubicBezTo>
                    <a:cubicBezTo>
                      <a:pt x="270" y="3115"/>
                      <a:pt x="433" y="3180"/>
                      <a:pt x="593" y="3180"/>
                    </a:cubicBezTo>
                    <a:cubicBezTo>
                      <a:pt x="662" y="3180"/>
                      <a:pt x="730" y="3168"/>
                      <a:pt x="793" y="3144"/>
                    </a:cubicBezTo>
                    <a:cubicBezTo>
                      <a:pt x="1269" y="2959"/>
                      <a:pt x="1718" y="2721"/>
                      <a:pt x="2114" y="2404"/>
                    </a:cubicBezTo>
                    <a:cubicBezTo>
                      <a:pt x="2563" y="2008"/>
                      <a:pt x="2986" y="1559"/>
                      <a:pt x="3355" y="1057"/>
                    </a:cubicBezTo>
                    <a:cubicBezTo>
                      <a:pt x="3461" y="925"/>
                      <a:pt x="3540" y="740"/>
                      <a:pt x="3593" y="582"/>
                    </a:cubicBezTo>
                    <a:cubicBezTo>
                      <a:pt x="3672" y="291"/>
                      <a:pt x="3461" y="1"/>
                      <a:pt x="3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3"/>
              <p:cNvSpPr/>
              <p:nvPr/>
            </p:nvSpPr>
            <p:spPr>
              <a:xfrm>
                <a:off x="5423250" y="2883875"/>
                <a:ext cx="102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322" extrusionOk="0">
                    <a:moveTo>
                      <a:pt x="2493" y="1"/>
                    </a:moveTo>
                    <a:cubicBezTo>
                      <a:pt x="1863" y="1"/>
                      <a:pt x="1249" y="107"/>
                      <a:pt x="634" y="305"/>
                    </a:cubicBezTo>
                    <a:cubicBezTo>
                      <a:pt x="476" y="358"/>
                      <a:pt x="344" y="437"/>
                      <a:pt x="211" y="543"/>
                    </a:cubicBezTo>
                    <a:cubicBezTo>
                      <a:pt x="0" y="727"/>
                      <a:pt x="53" y="1071"/>
                      <a:pt x="317" y="1150"/>
                    </a:cubicBezTo>
                    <a:cubicBezTo>
                      <a:pt x="396" y="1203"/>
                      <a:pt x="502" y="1229"/>
                      <a:pt x="608" y="1229"/>
                    </a:cubicBezTo>
                    <a:cubicBezTo>
                      <a:pt x="982" y="1229"/>
                      <a:pt x="1356" y="1321"/>
                      <a:pt x="1700" y="1321"/>
                    </a:cubicBezTo>
                    <a:cubicBezTo>
                      <a:pt x="1768" y="1321"/>
                      <a:pt x="1836" y="1317"/>
                      <a:pt x="1902" y="1309"/>
                    </a:cubicBezTo>
                    <a:cubicBezTo>
                      <a:pt x="1981" y="1313"/>
                      <a:pt x="2060" y="1315"/>
                      <a:pt x="2140" y="1315"/>
                    </a:cubicBezTo>
                    <a:cubicBezTo>
                      <a:pt x="2536" y="1315"/>
                      <a:pt x="2932" y="1260"/>
                      <a:pt x="3328" y="1150"/>
                    </a:cubicBezTo>
                    <a:cubicBezTo>
                      <a:pt x="3487" y="1124"/>
                      <a:pt x="3645" y="1071"/>
                      <a:pt x="3777" y="965"/>
                    </a:cubicBezTo>
                    <a:cubicBezTo>
                      <a:pt x="4094" y="754"/>
                      <a:pt x="4042" y="278"/>
                      <a:pt x="3672" y="173"/>
                    </a:cubicBezTo>
                    <a:cubicBezTo>
                      <a:pt x="3434" y="67"/>
                      <a:pt x="3143" y="14"/>
                      <a:pt x="2879" y="14"/>
                    </a:cubicBezTo>
                    <a:cubicBezTo>
                      <a:pt x="2750" y="5"/>
                      <a:pt x="2621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3"/>
              <p:cNvSpPr/>
              <p:nvPr/>
            </p:nvSpPr>
            <p:spPr>
              <a:xfrm>
                <a:off x="5272025" y="2492500"/>
                <a:ext cx="6210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38" extrusionOk="0">
                    <a:moveTo>
                      <a:pt x="523" y="0"/>
                    </a:moveTo>
                    <a:cubicBezTo>
                      <a:pt x="399" y="0"/>
                      <a:pt x="275" y="48"/>
                      <a:pt x="185" y="138"/>
                    </a:cubicBezTo>
                    <a:cubicBezTo>
                      <a:pt x="27" y="296"/>
                      <a:pt x="0" y="587"/>
                      <a:pt x="159" y="772"/>
                    </a:cubicBezTo>
                    <a:cubicBezTo>
                      <a:pt x="529" y="1274"/>
                      <a:pt x="793" y="1855"/>
                      <a:pt x="1110" y="2383"/>
                    </a:cubicBezTo>
                    <a:cubicBezTo>
                      <a:pt x="1242" y="2700"/>
                      <a:pt x="1532" y="2911"/>
                      <a:pt x="1876" y="2938"/>
                    </a:cubicBezTo>
                    <a:cubicBezTo>
                      <a:pt x="2166" y="2938"/>
                      <a:pt x="2430" y="2700"/>
                      <a:pt x="2457" y="2409"/>
                    </a:cubicBezTo>
                    <a:cubicBezTo>
                      <a:pt x="2483" y="2145"/>
                      <a:pt x="2457" y="1881"/>
                      <a:pt x="2351" y="1643"/>
                    </a:cubicBezTo>
                    <a:cubicBezTo>
                      <a:pt x="2034" y="983"/>
                      <a:pt x="1479" y="428"/>
                      <a:pt x="793" y="85"/>
                    </a:cubicBezTo>
                    <a:cubicBezTo>
                      <a:pt x="713" y="28"/>
                      <a:pt x="618" y="0"/>
                      <a:pt x="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5" name="Google Shape;1655;p3"/>
            <p:cNvGrpSpPr/>
            <p:nvPr/>
          </p:nvGrpSpPr>
          <p:grpSpPr>
            <a:xfrm rot="-9737723">
              <a:off x="8445980" y="2305514"/>
              <a:ext cx="973676" cy="1593173"/>
              <a:chOff x="4476300" y="1312400"/>
              <a:chExt cx="747550" cy="1223175"/>
            </a:xfrm>
          </p:grpSpPr>
          <p:sp>
            <p:nvSpPr>
              <p:cNvPr id="1656" name="Google Shape;1656;p3"/>
              <p:cNvSpPr/>
              <p:nvPr/>
            </p:nvSpPr>
            <p:spPr>
              <a:xfrm>
                <a:off x="4643350" y="1535750"/>
                <a:ext cx="362575" cy="999825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39993" extrusionOk="0">
                    <a:moveTo>
                      <a:pt x="14271" y="0"/>
                    </a:moveTo>
                    <a:cubicBezTo>
                      <a:pt x="14204" y="0"/>
                      <a:pt x="14131" y="30"/>
                      <a:pt x="14080" y="81"/>
                    </a:cubicBezTo>
                    <a:cubicBezTo>
                      <a:pt x="14053" y="107"/>
                      <a:pt x="14027" y="134"/>
                      <a:pt x="14000" y="134"/>
                    </a:cubicBezTo>
                    <a:cubicBezTo>
                      <a:pt x="13446" y="873"/>
                      <a:pt x="12733" y="1454"/>
                      <a:pt x="12204" y="2194"/>
                    </a:cubicBezTo>
                    <a:cubicBezTo>
                      <a:pt x="11570" y="3066"/>
                      <a:pt x="10884" y="3911"/>
                      <a:pt x="10223" y="4782"/>
                    </a:cubicBezTo>
                    <a:cubicBezTo>
                      <a:pt x="9404" y="5865"/>
                      <a:pt x="8744" y="7054"/>
                      <a:pt x="7952" y="8190"/>
                    </a:cubicBezTo>
                    <a:cubicBezTo>
                      <a:pt x="7344" y="9062"/>
                      <a:pt x="6789" y="10012"/>
                      <a:pt x="6314" y="10990"/>
                    </a:cubicBezTo>
                    <a:cubicBezTo>
                      <a:pt x="5891" y="11835"/>
                      <a:pt x="5442" y="12707"/>
                      <a:pt x="4993" y="13552"/>
                    </a:cubicBezTo>
                    <a:cubicBezTo>
                      <a:pt x="4412" y="14635"/>
                      <a:pt x="3884" y="15771"/>
                      <a:pt x="3461" y="16933"/>
                    </a:cubicBezTo>
                    <a:cubicBezTo>
                      <a:pt x="3065" y="18042"/>
                      <a:pt x="2695" y="19178"/>
                      <a:pt x="2272" y="20314"/>
                    </a:cubicBezTo>
                    <a:cubicBezTo>
                      <a:pt x="1031" y="23563"/>
                      <a:pt x="318" y="26970"/>
                      <a:pt x="133" y="30431"/>
                    </a:cubicBezTo>
                    <a:cubicBezTo>
                      <a:pt x="1" y="32887"/>
                      <a:pt x="1" y="35344"/>
                      <a:pt x="80" y="37774"/>
                    </a:cubicBezTo>
                    <a:cubicBezTo>
                      <a:pt x="80" y="38513"/>
                      <a:pt x="133" y="39253"/>
                      <a:pt x="212" y="39993"/>
                    </a:cubicBezTo>
                    <a:lnTo>
                      <a:pt x="1506" y="39993"/>
                    </a:lnTo>
                    <a:cubicBezTo>
                      <a:pt x="1559" y="39834"/>
                      <a:pt x="1586" y="39676"/>
                      <a:pt x="1559" y="39491"/>
                    </a:cubicBezTo>
                    <a:cubicBezTo>
                      <a:pt x="1559" y="39015"/>
                      <a:pt x="1506" y="38540"/>
                      <a:pt x="1506" y="38064"/>
                    </a:cubicBezTo>
                    <a:cubicBezTo>
                      <a:pt x="1427" y="34763"/>
                      <a:pt x="1559" y="31434"/>
                      <a:pt x="1876" y="28133"/>
                    </a:cubicBezTo>
                    <a:cubicBezTo>
                      <a:pt x="2008" y="26653"/>
                      <a:pt x="2272" y="25201"/>
                      <a:pt x="2642" y="23748"/>
                    </a:cubicBezTo>
                    <a:cubicBezTo>
                      <a:pt x="3091" y="22031"/>
                      <a:pt x="3646" y="20340"/>
                      <a:pt x="4201" y="18650"/>
                    </a:cubicBezTo>
                    <a:cubicBezTo>
                      <a:pt x="4254" y="18333"/>
                      <a:pt x="4386" y="18042"/>
                      <a:pt x="4544" y="17752"/>
                    </a:cubicBezTo>
                    <a:cubicBezTo>
                      <a:pt x="4755" y="16933"/>
                      <a:pt x="5020" y="16114"/>
                      <a:pt x="5363" y="15348"/>
                    </a:cubicBezTo>
                    <a:cubicBezTo>
                      <a:pt x="5706" y="14476"/>
                      <a:pt x="6182" y="13684"/>
                      <a:pt x="6552" y="12865"/>
                    </a:cubicBezTo>
                    <a:cubicBezTo>
                      <a:pt x="7397" y="11095"/>
                      <a:pt x="8348" y="9405"/>
                      <a:pt x="9404" y="7741"/>
                    </a:cubicBezTo>
                    <a:cubicBezTo>
                      <a:pt x="10408" y="6077"/>
                      <a:pt x="11597" y="4518"/>
                      <a:pt x="12627" y="2881"/>
                    </a:cubicBezTo>
                    <a:cubicBezTo>
                      <a:pt x="12997" y="2300"/>
                      <a:pt x="13419" y="1718"/>
                      <a:pt x="13842" y="1190"/>
                    </a:cubicBezTo>
                    <a:cubicBezTo>
                      <a:pt x="14080" y="926"/>
                      <a:pt x="14238" y="635"/>
                      <a:pt x="14370" y="318"/>
                    </a:cubicBezTo>
                    <a:cubicBezTo>
                      <a:pt x="14423" y="213"/>
                      <a:pt x="14502" y="107"/>
                      <a:pt x="14370" y="28"/>
                    </a:cubicBezTo>
                    <a:cubicBezTo>
                      <a:pt x="14342" y="9"/>
                      <a:pt x="14307" y="0"/>
                      <a:pt x="142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3"/>
              <p:cNvSpPr/>
              <p:nvPr/>
            </p:nvSpPr>
            <p:spPr>
              <a:xfrm>
                <a:off x="4476300" y="1312400"/>
                <a:ext cx="747550" cy="835100"/>
              </a:xfrm>
              <a:custGeom>
                <a:avLst/>
                <a:gdLst/>
                <a:ahLst/>
                <a:cxnLst/>
                <a:rect l="l" t="t" r="r" b="b"/>
                <a:pathLst>
                  <a:path w="29902" h="33404" extrusionOk="0">
                    <a:moveTo>
                      <a:pt x="22677" y="1"/>
                    </a:moveTo>
                    <a:cubicBezTo>
                      <a:pt x="22480" y="1"/>
                      <a:pt x="22289" y="56"/>
                      <a:pt x="22135" y="166"/>
                    </a:cubicBezTo>
                    <a:cubicBezTo>
                      <a:pt x="22796" y="906"/>
                      <a:pt x="23218" y="1830"/>
                      <a:pt x="23350" y="2807"/>
                    </a:cubicBezTo>
                    <a:cubicBezTo>
                      <a:pt x="23377" y="3072"/>
                      <a:pt x="23377" y="3336"/>
                      <a:pt x="23430" y="3600"/>
                    </a:cubicBezTo>
                    <a:cubicBezTo>
                      <a:pt x="23509" y="4366"/>
                      <a:pt x="23350" y="5158"/>
                      <a:pt x="22980" y="5819"/>
                    </a:cubicBezTo>
                    <a:cubicBezTo>
                      <a:pt x="22875" y="6030"/>
                      <a:pt x="22716" y="6215"/>
                      <a:pt x="22479" y="6268"/>
                    </a:cubicBezTo>
                    <a:cubicBezTo>
                      <a:pt x="22366" y="6296"/>
                      <a:pt x="22251" y="6310"/>
                      <a:pt x="22138" y="6310"/>
                    </a:cubicBezTo>
                    <a:cubicBezTo>
                      <a:pt x="21724" y="6310"/>
                      <a:pt x="21328" y="6124"/>
                      <a:pt x="21079" y="5792"/>
                    </a:cubicBezTo>
                    <a:cubicBezTo>
                      <a:pt x="20894" y="5554"/>
                      <a:pt x="20762" y="5290"/>
                      <a:pt x="20656" y="5026"/>
                    </a:cubicBezTo>
                    <a:cubicBezTo>
                      <a:pt x="20286" y="4022"/>
                      <a:pt x="20365" y="2992"/>
                      <a:pt x="20445" y="1989"/>
                    </a:cubicBezTo>
                    <a:cubicBezTo>
                      <a:pt x="20498" y="1513"/>
                      <a:pt x="20498" y="1038"/>
                      <a:pt x="20471" y="562"/>
                    </a:cubicBezTo>
                    <a:lnTo>
                      <a:pt x="20471" y="562"/>
                    </a:lnTo>
                    <a:cubicBezTo>
                      <a:pt x="19758" y="589"/>
                      <a:pt x="17196" y="1143"/>
                      <a:pt x="16747" y="1381"/>
                    </a:cubicBezTo>
                    <a:cubicBezTo>
                      <a:pt x="17143" y="1751"/>
                      <a:pt x="17513" y="2094"/>
                      <a:pt x="17856" y="2438"/>
                    </a:cubicBezTo>
                    <a:cubicBezTo>
                      <a:pt x="18358" y="2913"/>
                      <a:pt x="18701" y="3547"/>
                      <a:pt x="18860" y="4207"/>
                    </a:cubicBezTo>
                    <a:cubicBezTo>
                      <a:pt x="19071" y="5105"/>
                      <a:pt x="19177" y="6004"/>
                      <a:pt x="19124" y="6928"/>
                    </a:cubicBezTo>
                    <a:cubicBezTo>
                      <a:pt x="19071" y="7483"/>
                      <a:pt x="18886" y="8011"/>
                      <a:pt x="18569" y="8486"/>
                    </a:cubicBezTo>
                    <a:cubicBezTo>
                      <a:pt x="18422" y="8731"/>
                      <a:pt x="18139" y="8886"/>
                      <a:pt x="17846" y="8886"/>
                    </a:cubicBezTo>
                    <a:cubicBezTo>
                      <a:pt x="17823" y="8886"/>
                      <a:pt x="17800" y="8885"/>
                      <a:pt x="17777" y="8883"/>
                    </a:cubicBezTo>
                    <a:cubicBezTo>
                      <a:pt x="17486" y="8856"/>
                      <a:pt x="17196" y="8724"/>
                      <a:pt x="16984" y="8539"/>
                    </a:cubicBezTo>
                    <a:cubicBezTo>
                      <a:pt x="16403" y="8090"/>
                      <a:pt x="15981" y="7456"/>
                      <a:pt x="15769" y="6770"/>
                    </a:cubicBezTo>
                    <a:cubicBezTo>
                      <a:pt x="15452" y="5687"/>
                      <a:pt x="15373" y="4524"/>
                      <a:pt x="15532" y="3415"/>
                    </a:cubicBezTo>
                    <a:cubicBezTo>
                      <a:pt x="15584" y="2966"/>
                      <a:pt x="15584" y="2543"/>
                      <a:pt x="15558" y="2121"/>
                    </a:cubicBezTo>
                    <a:cubicBezTo>
                      <a:pt x="15538" y="1857"/>
                      <a:pt x="15440" y="1749"/>
                      <a:pt x="15276" y="1749"/>
                    </a:cubicBezTo>
                    <a:cubicBezTo>
                      <a:pt x="15226" y="1749"/>
                      <a:pt x="15170" y="1759"/>
                      <a:pt x="15109" y="1777"/>
                    </a:cubicBezTo>
                    <a:cubicBezTo>
                      <a:pt x="13630" y="2253"/>
                      <a:pt x="12230" y="2834"/>
                      <a:pt x="10830" y="3494"/>
                    </a:cubicBezTo>
                    <a:cubicBezTo>
                      <a:pt x="10196" y="3758"/>
                      <a:pt x="9773" y="4366"/>
                      <a:pt x="9747" y="5053"/>
                    </a:cubicBezTo>
                    <a:cubicBezTo>
                      <a:pt x="9694" y="5739"/>
                      <a:pt x="9905" y="6453"/>
                      <a:pt x="10328" y="6981"/>
                    </a:cubicBezTo>
                    <a:cubicBezTo>
                      <a:pt x="10460" y="7113"/>
                      <a:pt x="10592" y="7219"/>
                      <a:pt x="10777" y="7271"/>
                    </a:cubicBezTo>
                    <a:cubicBezTo>
                      <a:pt x="11200" y="7430"/>
                      <a:pt x="11622" y="7536"/>
                      <a:pt x="12098" y="7641"/>
                    </a:cubicBezTo>
                    <a:cubicBezTo>
                      <a:pt x="13022" y="7826"/>
                      <a:pt x="13920" y="8275"/>
                      <a:pt x="14634" y="8909"/>
                    </a:cubicBezTo>
                    <a:cubicBezTo>
                      <a:pt x="15135" y="9252"/>
                      <a:pt x="15479" y="9781"/>
                      <a:pt x="15637" y="10388"/>
                    </a:cubicBezTo>
                    <a:cubicBezTo>
                      <a:pt x="15690" y="10943"/>
                      <a:pt x="15584" y="11498"/>
                      <a:pt x="15294" y="11973"/>
                    </a:cubicBezTo>
                    <a:cubicBezTo>
                      <a:pt x="14880" y="12698"/>
                      <a:pt x="14108" y="13131"/>
                      <a:pt x="13310" y="13131"/>
                    </a:cubicBezTo>
                    <a:cubicBezTo>
                      <a:pt x="13090" y="13131"/>
                      <a:pt x="12869" y="13098"/>
                      <a:pt x="12653" y="13030"/>
                    </a:cubicBezTo>
                    <a:cubicBezTo>
                      <a:pt x="12177" y="12818"/>
                      <a:pt x="11728" y="12528"/>
                      <a:pt x="11332" y="12184"/>
                    </a:cubicBezTo>
                    <a:cubicBezTo>
                      <a:pt x="10354" y="11392"/>
                      <a:pt x="9641" y="10335"/>
                      <a:pt x="9324" y="9120"/>
                    </a:cubicBezTo>
                    <a:cubicBezTo>
                      <a:pt x="9166" y="8460"/>
                      <a:pt x="9087" y="7773"/>
                      <a:pt x="9060" y="7113"/>
                    </a:cubicBezTo>
                    <a:cubicBezTo>
                      <a:pt x="8954" y="6426"/>
                      <a:pt x="8928" y="5739"/>
                      <a:pt x="9034" y="5079"/>
                    </a:cubicBezTo>
                    <a:cubicBezTo>
                      <a:pt x="9087" y="4894"/>
                      <a:pt x="9192" y="4736"/>
                      <a:pt x="9113" y="4551"/>
                    </a:cubicBezTo>
                    <a:cubicBezTo>
                      <a:pt x="8954" y="4551"/>
                      <a:pt x="8849" y="4656"/>
                      <a:pt x="8743" y="4736"/>
                    </a:cubicBezTo>
                    <a:cubicBezTo>
                      <a:pt x="7766" y="5317"/>
                      <a:pt x="6815" y="6004"/>
                      <a:pt x="5943" y="6743"/>
                    </a:cubicBezTo>
                    <a:cubicBezTo>
                      <a:pt x="4755" y="7668"/>
                      <a:pt x="3698" y="8751"/>
                      <a:pt x="2800" y="9939"/>
                    </a:cubicBezTo>
                    <a:cubicBezTo>
                      <a:pt x="2668" y="10071"/>
                      <a:pt x="2641" y="10256"/>
                      <a:pt x="2721" y="10388"/>
                    </a:cubicBezTo>
                    <a:cubicBezTo>
                      <a:pt x="3117" y="11418"/>
                      <a:pt x="3989" y="12211"/>
                      <a:pt x="5072" y="12475"/>
                    </a:cubicBezTo>
                    <a:cubicBezTo>
                      <a:pt x="5353" y="12545"/>
                      <a:pt x="5647" y="12581"/>
                      <a:pt x="5944" y="12581"/>
                    </a:cubicBezTo>
                    <a:cubicBezTo>
                      <a:pt x="6093" y="12581"/>
                      <a:pt x="6243" y="12572"/>
                      <a:pt x="6392" y="12554"/>
                    </a:cubicBezTo>
                    <a:cubicBezTo>
                      <a:pt x="6452" y="12553"/>
                      <a:pt x="6511" y="12552"/>
                      <a:pt x="6570" y="12552"/>
                    </a:cubicBezTo>
                    <a:cubicBezTo>
                      <a:pt x="7458" y="12552"/>
                      <a:pt x="8320" y="12739"/>
                      <a:pt x="9113" y="13135"/>
                    </a:cubicBezTo>
                    <a:cubicBezTo>
                      <a:pt x="9826" y="13426"/>
                      <a:pt x="10434" y="13954"/>
                      <a:pt x="10803" y="14641"/>
                    </a:cubicBezTo>
                    <a:cubicBezTo>
                      <a:pt x="11041" y="15116"/>
                      <a:pt x="11147" y="15618"/>
                      <a:pt x="11173" y="16147"/>
                    </a:cubicBezTo>
                    <a:cubicBezTo>
                      <a:pt x="11199" y="16528"/>
                      <a:pt x="10905" y="16861"/>
                      <a:pt x="10529" y="16861"/>
                    </a:cubicBezTo>
                    <a:cubicBezTo>
                      <a:pt x="10515" y="16861"/>
                      <a:pt x="10501" y="16861"/>
                      <a:pt x="10487" y="16860"/>
                    </a:cubicBezTo>
                    <a:cubicBezTo>
                      <a:pt x="10395" y="16867"/>
                      <a:pt x="10303" y="16870"/>
                      <a:pt x="10210" y="16870"/>
                    </a:cubicBezTo>
                    <a:cubicBezTo>
                      <a:pt x="9959" y="16870"/>
                      <a:pt x="9708" y="16846"/>
                      <a:pt x="9456" y="16807"/>
                    </a:cubicBezTo>
                    <a:cubicBezTo>
                      <a:pt x="8638" y="16622"/>
                      <a:pt x="7845" y="16252"/>
                      <a:pt x="7158" y="15750"/>
                    </a:cubicBezTo>
                    <a:cubicBezTo>
                      <a:pt x="6366" y="15222"/>
                      <a:pt x="5679" y="14562"/>
                      <a:pt x="4940" y="13981"/>
                    </a:cubicBezTo>
                    <a:cubicBezTo>
                      <a:pt x="4332" y="13558"/>
                      <a:pt x="3830" y="13030"/>
                      <a:pt x="3381" y="12449"/>
                    </a:cubicBezTo>
                    <a:cubicBezTo>
                      <a:pt x="2958" y="11920"/>
                      <a:pt x="2589" y="11313"/>
                      <a:pt x="2298" y="10705"/>
                    </a:cubicBezTo>
                    <a:cubicBezTo>
                      <a:pt x="2166" y="10890"/>
                      <a:pt x="2087" y="11049"/>
                      <a:pt x="2008" y="11181"/>
                    </a:cubicBezTo>
                    <a:cubicBezTo>
                      <a:pt x="1558" y="12052"/>
                      <a:pt x="1215" y="12950"/>
                      <a:pt x="977" y="13875"/>
                    </a:cubicBezTo>
                    <a:cubicBezTo>
                      <a:pt x="634" y="15143"/>
                      <a:pt x="396" y="16437"/>
                      <a:pt x="211" y="17731"/>
                    </a:cubicBezTo>
                    <a:cubicBezTo>
                      <a:pt x="185" y="17916"/>
                      <a:pt x="264" y="18101"/>
                      <a:pt x="423" y="18233"/>
                    </a:cubicBezTo>
                    <a:cubicBezTo>
                      <a:pt x="1268" y="19052"/>
                      <a:pt x="2404" y="19528"/>
                      <a:pt x="3592" y="19554"/>
                    </a:cubicBezTo>
                    <a:cubicBezTo>
                      <a:pt x="3684" y="19556"/>
                      <a:pt x="3776" y="19557"/>
                      <a:pt x="3868" y="19557"/>
                    </a:cubicBezTo>
                    <a:cubicBezTo>
                      <a:pt x="4873" y="19557"/>
                      <a:pt x="5879" y="19445"/>
                      <a:pt x="6903" y="19445"/>
                    </a:cubicBezTo>
                    <a:cubicBezTo>
                      <a:pt x="6997" y="19445"/>
                      <a:pt x="7091" y="19446"/>
                      <a:pt x="7185" y="19448"/>
                    </a:cubicBezTo>
                    <a:cubicBezTo>
                      <a:pt x="7220" y="19447"/>
                      <a:pt x="7255" y="19447"/>
                      <a:pt x="7290" y="19447"/>
                    </a:cubicBezTo>
                    <a:cubicBezTo>
                      <a:pt x="8230" y="19447"/>
                      <a:pt x="9140" y="19787"/>
                      <a:pt x="9879" y="20373"/>
                    </a:cubicBezTo>
                    <a:cubicBezTo>
                      <a:pt x="10513" y="20848"/>
                      <a:pt x="10671" y="21561"/>
                      <a:pt x="10011" y="22195"/>
                    </a:cubicBezTo>
                    <a:cubicBezTo>
                      <a:pt x="9497" y="22668"/>
                      <a:pt x="8823" y="22917"/>
                      <a:pt x="8139" y="22917"/>
                    </a:cubicBezTo>
                    <a:cubicBezTo>
                      <a:pt x="7944" y="22917"/>
                      <a:pt x="7748" y="22897"/>
                      <a:pt x="7555" y="22856"/>
                    </a:cubicBezTo>
                    <a:cubicBezTo>
                      <a:pt x="6419" y="22618"/>
                      <a:pt x="5309" y="22248"/>
                      <a:pt x="4253" y="21746"/>
                    </a:cubicBezTo>
                    <a:cubicBezTo>
                      <a:pt x="3038" y="21218"/>
                      <a:pt x="1902" y="20558"/>
                      <a:pt x="819" y="19792"/>
                    </a:cubicBezTo>
                    <a:cubicBezTo>
                      <a:pt x="608" y="19580"/>
                      <a:pt x="370" y="19396"/>
                      <a:pt x="106" y="19237"/>
                    </a:cubicBezTo>
                    <a:cubicBezTo>
                      <a:pt x="106" y="19554"/>
                      <a:pt x="79" y="19871"/>
                      <a:pt x="53" y="20188"/>
                    </a:cubicBezTo>
                    <a:cubicBezTo>
                      <a:pt x="0" y="20426"/>
                      <a:pt x="26" y="20663"/>
                      <a:pt x="106" y="20875"/>
                    </a:cubicBezTo>
                    <a:cubicBezTo>
                      <a:pt x="343" y="21561"/>
                      <a:pt x="634" y="22195"/>
                      <a:pt x="1004" y="22803"/>
                    </a:cubicBezTo>
                    <a:cubicBezTo>
                      <a:pt x="1849" y="24203"/>
                      <a:pt x="3038" y="25365"/>
                      <a:pt x="4438" y="26210"/>
                    </a:cubicBezTo>
                    <a:cubicBezTo>
                      <a:pt x="4590" y="26312"/>
                      <a:pt x="4764" y="26359"/>
                      <a:pt x="4939" y="26359"/>
                    </a:cubicBezTo>
                    <a:cubicBezTo>
                      <a:pt x="5037" y="26359"/>
                      <a:pt x="5135" y="26344"/>
                      <a:pt x="5230" y="26316"/>
                    </a:cubicBezTo>
                    <a:cubicBezTo>
                      <a:pt x="6181" y="26025"/>
                      <a:pt x="7185" y="25814"/>
                      <a:pt x="8188" y="25709"/>
                    </a:cubicBezTo>
                    <a:cubicBezTo>
                      <a:pt x="8476" y="25661"/>
                      <a:pt x="8775" y="25618"/>
                      <a:pt x="9075" y="25618"/>
                    </a:cubicBezTo>
                    <a:cubicBezTo>
                      <a:pt x="9435" y="25618"/>
                      <a:pt x="9797" y="25680"/>
                      <a:pt x="10143" y="25867"/>
                    </a:cubicBezTo>
                    <a:cubicBezTo>
                      <a:pt x="10566" y="24705"/>
                      <a:pt x="11094" y="23569"/>
                      <a:pt x="11675" y="22486"/>
                    </a:cubicBezTo>
                    <a:cubicBezTo>
                      <a:pt x="12151" y="21641"/>
                      <a:pt x="12573" y="20795"/>
                      <a:pt x="12996" y="19924"/>
                    </a:cubicBezTo>
                    <a:cubicBezTo>
                      <a:pt x="13471" y="18946"/>
                      <a:pt x="14026" y="17996"/>
                      <a:pt x="14634" y="17124"/>
                    </a:cubicBezTo>
                    <a:cubicBezTo>
                      <a:pt x="15426" y="15988"/>
                      <a:pt x="16086" y="14799"/>
                      <a:pt x="16905" y="13716"/>
                    </a:cubicBezTo>
                    <a:cubicBezTo>
                      <a:pt x="17566" y="12845"/>
                      <a:pt x="18252" y="12000"/>
                      <a:pt x="18886" y="11128"/>
                    </a:cubicBezTo>
                    <a:cubicBezTo>
                      <a:pt x="19415" y="10415"/>
                      <a:pt x="20128" y="9807"/>
                      <a:pt x="20709" y="9094"/>
                    </a:cubicBezTo>
                    <a:cubicBezTo>
                      <a:pt x="20709" y="9068"/>
                      <a:pt x="20735" y="9041"/>
                      <a:pt x="20762" y="9015"/>
                    </a:cubicBezTo>
                    <a:cubicBezTo>
                      <a:pt x="20813" y="8964"/>
                      <a:pt x="20886" y="8934"/>
                      <a:pt x="20953" y="8934"/>
                    </a:cubicBezTo>
                    <a:cubicBezTo>
                      <a:pt x="20989" y="8934"/>
                      <a:pt x="21024" y="8943"/>
                      <a:pt x="21052" y="8962"/>
                    </a:cubicBezTo>
                    <a:cubicBezTo>
                      <a:pt x="21184" y="9041"/>
                      <a:pt x="21105" y="9147"/>
                      <a:pt x="21052" y="9252"/>
                    </a:cubicBezTo>
                    <a:cubicBezTo>
                      <a:pt x="20920" y="9569"/>
                      <a:pt x="20762" y="9860"/>
                      <a:pt x="20524" y="10124"/>
                    </a:cubicBezTo>
                    <a:cubicBezTo>
                      <a:pt x="20101" y="10652"/>
                      <a:pt x="19679" y="11234"/>
                      <a:pt x="19309" y="11815"/>
                    </a:cubicBezTo>
                    <a:cubicBezTo>
                      <a:pt x="18279" y="13452"/>
                      <a:pt x="17117" y="15037"/>
                      <a:pt x="16086" y="16675"/>
                    </a:cubicBezTo>
                    <a:cubicBezTo>
                      <a:pt x="15030" y="18339"/>
                      <a:pt x="14079" y="20029"/>
                      <a:pt x="13234" y="21799"/>
                    </a:cubicBezTo>
                    <a:cubicBezTo>
                      <a:pt x="12864" y="22618"/>
                      <a:pt x="12388" y="23437"/>
                      <a:pt x="12045" y="24282"/>
                    </a:cubicBezTo>
                    <a:cubicBezTo>
                      <a:pt x="11702" y="25048"/>
                      <a:pt x="11437" y="25867"/>
                      <a:pt x="11226" y="26686"/>
                    </a:cubicBezTo>
                    <a:cubicBezTo>
                      <a:pt x="11358" y="26871"/>
                      <a:pt x="11490" y="27082"/>
                      <a:pt x="11570" y="27293"/>
                    </a:cubicBezTo>
                    <a:cubicBezTo>
                      <a:pt x="11834" y="27795"/>
                      <a:pt x="12124" y="28271"/>
                      <a:pt x="12071" y="28852"/>
                    </a:cubicBezTo>
                    <a:cubicBezTo>
                      <a:pt x="12045" y="29090"/>
                      <a:pt x="12019" y="29327"/>
                      <a:pt x="11966" y="29539"/>
                    </a:cubicBezTo>
                    <a:cubicBezTo>
                      <a:pt x="11834" y="30199"/>
                      <a:pt x="11886" y="30806"/>
                      <a:pt x="12494" y="31229"/>
                    </a:cubicBezTo>
                    <a:cubicBezTo>
                      <a:pt x="12864" y="31467"/>
                      <a:pt x="13154" y="31784"/>
                      <a:pt x="13498" y="32022"/>
                    </a:cubicBezTo>
                    <a:cubicBezTo>
                      <a:pt x="13920" y="32391"/>
                      <a:pt x="14422" y="32682"/>
                      <a:pt x="14951" y="32946"/>
                    </a:cubicBezTo>
                    <a:cubicBezTo>
                      <a:pt x="15816" y="33255"/>
                      <a:pt x="16747" y="33404"/>
                      <a:pt x="17678" y="33404"/>
                    </a:cubicBezTo>
                    <a:cubicBezTo>
                      <a:pt x="17940" y="33404"/>
                      <a:pt x="18203" y="33392"/>
                      <a:pt x="18464" y="33369"/>
                    </a:cubicBezTo>
                    <a:cubicBezTo>
                      <a:pt x="18649" y="33342"/>
                      <a:pt x="18833" y="33289"/>
                      <a:pt x="19018" y="33263"/>
                    </a:cubicBezTo>
                    <a:cubicBezTo>
                      <a:pt x="18992" y="33157"/>
                      <a:pt x="18939" y="33078"/>
                      <a:pt x="18860" y="33052"/>
                    </a:cubicBezTo>
                    <a:cubicBezTo>
                      <a:pt x="17592" y="32074"/>
                      <a:pt x="16456" y="30939"/>
                      <a:pt x="15452" y="29697"/>
                    </a:cubicBezTo>
                    <a:cubicBezTo>
                      <a:pt x="14818" y="28984"/>
                      <a:pt x="14317" y="28139"/>
                      <a:pt x="13973" y="27241"/>
                    </a:cubicBezTo>
                    <a:cubicBezTo>
                      <a:pt x="13841" y="26844"/>
                      <a:pt x="13841" y="26395"/>
                      <a:pt x="13973" y="25973"/>
                    </a:cubicBezTo>
                    <a:cubicBezTo>
                      <a:pt x="14122" y="25564"/>
                      <a:pt x="14362" y="25365"/>
                      <a:pt x="14684" y="25365"/>
                    </a:cubicBezTo>
                    <a:cubicBezTo>
                      <a:pt x="14820" y="25365"/>
                      <a:pt x="14971" y="25400"/>
                      <a:pt x="15135" y="25471"/>
                    </a:cubicBezTo>
                    <a:cubicBezTo>
                      <a:pt x="15928" y="25867"/>
                      <a:pt x="16562" y="26501"/>
                      <a:pt x="16958" y="27293"/>
                    </a:cubicBezTo>
                    <a:cubicBezTo>
                      <a:pt x="17249" y="27848"/>
                      <a:pt x="17486" y="28403"/>
                      <a:pt x="17724" y="28984"/>
                    </a:cubicBezTo>
                    <a:cubicBezTo>
                      <a:pt x="18226" y="30305"/>
                      <a:pt x="19098" y="31493"/>
                      <a:pt x="20233" y="32365"/>
                    </a:cubicBezTo>
                    <a:cubicBezTo>
                      <a:pt x="20538" y="32602"/>
                      <a:pt x="20832" y="32741"/>
                      <a:pt x="21150" y="32741"/>
                    </a:cubicBezTo>
                    <a:cubicBezTo>
                      <a:pt x="21328" y="32741"/>
                      <a:pt x="21513" y="32697"/>
                      <a:pt x="21713" y="32603"/>
                    </a:cubicBezTo>
                    <a:cubicBezTo>
                      <a:pt x="22188" y="32391"/>
                      <a:pt x="22716" y="32338"/>
                      <a:pt x="23086" y="31969"/>
                    </a:cubicBezTo>
                    <a:cubicBezTo>
                      <a:pt x="23667" y="31440"/>
                      <a:pt x="24248" y="30912"/>
                      <a:pt x="24750" y="30331"/>
                    </a:cubicBezTo>
                    <a:cubicBezTo>
                      <a:pt x="25516" y="29380"/>
                      <a:pt x="26229" y="28376"/>
                      <a:pt x="26863" y="27320"/>
                    </a:cubicBezTo>
                    <a:cubicBezTo>
                      <a:pt x="27207" y="26818"/>
                      <a:pt x="27524" y="26290"/>
                      <a:pt x="27761" y="25709"/>
                    </a:cubicBezTo>
                    <a:cubicBezTo>
                      <a:pt x="27788" y="25629"/>
                      <a:pt x="27920" y="25550"/>
                      <a:pt x="27788" y="25418"/>
                    </a:cubicBezTo>
                    <a:lnTo>
                      <a:pt x="27788" y="25418"/>
                    </a:lnTo>
                    <a:lnTo>
                      <a:pt x="27418" y="25682"/>
                    </a:lnTo>
                    <a:cubicBezTo>
                      <a:pt x="26599" y="26316"/>
                      <a:pt x="25596" y="26712"/>
                      <a:pt x="24565" y="26791"/>
                    </a:cubicBezTo>
                    <a:cubicBezTo>
                      <a:pt x="23984" y="26844"/>
                      <a:pt x="23430" y="26924"/>
                      <a:pt x="22875" y="27029"/>
                    </a:cubicBezTo>
                    <a:cubicBezTo>
                      <a:pt x="22657" y="27089"/>
                      <a:pt x="22439" y="27118"/>
                      <a:pt x="22210" y="27118"/>
                    </a:cubicBezTo>
                    <a:cubicBezTo>
                      <a:pt x="22134" y="27118"/>
                      <a:pt x="22056" y="27115"/>
                      <a:pt x="21977" y="27108"/>
                    </a:cubicBezTo>
                    <a:cubicBezTo>
                      <a:pt x="19996" y="26897"/>
                      <a:pt x="18147" y="25946"/>
                      <a:pt x="16800" y="24467"/>
                    </a:cubicBezTo>
                    <a:cubicBezTo>
                      <a:pt x="16192" y="23860"/>
                      <a:pt x="15954" y="22988"/>
                      <a:pt x="16218" y="22143"/>
                    </a:cubicBezTo>
                    <a:cubicBezTo>
                      <a:pt x="16271" y="21799"/>
                      <a:pt x="16588" y="21561"/>
                      <a:pt x="16932" y="21561"/>
                    </a:cubicBezTo>
                    <a:cubicBezTo>
                      <a:pt x="16988" y="21558"/>
                      <a:pt x="17043" y="21557"/>
                      <a:pt x="17099" y="21557"/>
                    </a:cubicBezTo>
                    <a:cubicBezTo>
                      <a:pt x="17486" y="21557"/>
                      <a:pt x="17853" y="21637"/>
                      <a:pt x="18200" y="21799"/>
                    </a:cubicBezTo>
                    <a:cubicBezTo>
                      <a:pt x="19177" y="22248"/>
                      <a:pt x="19864" y="23041"/>
                      <a:pt x="20524" y="23833"/>
                    </a:cubicBezTo>
                    <a:cubicBezTo>
                      <a:pt x="21105" y="24626"/>
                      <a:pt x="21898" y="25233"/>
                      <a:pt x="22822" y="25603"/>
                    </a:cubicBezTo>
                    <a:cubicBezTo>
                      <a:pt x="22941" y="25662"/>
                      <a:pt x="23089" y="25692"/>
                      <a:pt x="23245" y="25692"/>
                    </a:cubicBezTo>
                    <a:cubicBezTo>
                      <a:pt x="23297" y="25692"/>
                      <a:pt x="23350" y="25689"/>
                      <a:pt x="23403" y="25682"/>
                    </a:cubicBezTo>
                    <a:cubicBezTo>
                      <a:pt x="23931" y="25603"/>
                      <a:pt x="24486" y="25550"/>
                      <a:pt x="25041" y="25471"/>
                    </a:cubicBezTo>
                    <a:cubicBezTo>
                      <a:pt x="25648" y="25392"/>
                      <a:pt x="26256" y="25180"/>
                      <a:pt x="26784" y="24863"/>
                    </a:cubicBezTo>
                    <a:cubicBezTo>
                      <a:pt x="27233" y="24546"/>
                      <a:pt x="27682" y="24229"/>
                      <a:pt x="28158" y="23886"/>
                    </a:cubicBezTo>
                    <a:cubicBezTo>
                      <a:pt x="28422" y="23727"/>
                      <a:pt x="28607" y="23463"/>
                      <a:pt x="28686" y="23146"/>
                    </a:cubicBezTo>
                    <a:cubicBezTo>
                      <a:pt x="28897" y="22407"/>
                      <a:pt x="29082" y="21667"/>
                      <a:pt x="29214" y="20901"/>
                    </a:cubicBezTo>
                    <a:cubicBezTo>
                      <a:pt x="29346" y="20505"/>
                      <a:pt x="29399" y="20082"/>
                      <a:pt x="29399" y="19660"/>
                    </a:cubicBezTo>
                    <a:cubicBezTo>
                      <a:pt x="29241" y="19660"/>
                      <a:pt x="29135" y="19765"/>
                      <a:pt x="29003" y="19818"/>
                    </a:cubicBezTo>
                    <a:cubicBezTo>
                      <a:pt x="28607" y="20029"/>
                      <a:pt x="28184" y="20188"/>
                      <a:pt x="27761" y="20294"/>
                    </a:cubicBezTo>
                    <a:cubicBezTo>
                      <a:pt x="26577" y="20511"/>
                      <a:pt x="25392" y="20640"/>
                      <a:pt x="24207" y="20640"/>
                    </a:cubicBezTo>
                    <a:cubicBezTo>
                      <a:pt x="24097" y="20640"/>
                      <a:pt x="23988" y="20639"/>
                      <a:pt x="23879" y="20637"/>
                    </a:cubicBezTo>
                    <a:cubicBezTo>
                      <a:pt x="22796" y="20637"/>
                      <a:pt x="21713" y="20452"/>
                      <a:pt x="20709" y="20082"/>
                    </a:cubicBezTo>
                    <a:cubicBezTo>
                      <a:pt x="19256" y="19580"/>
                      <a:pt x="18411" y="18550"/>
                      <a:pt x="18015" y="17097"/>
                    </a:cubicBezTo>
                    <a:cubicBezTo>
                      <a:pt x="17803" y="16437"/>
                      <a:pt x="18120" y="15724"/>
                      <a:pt x="18754" y="15433"/>
                    </a:cubicBezTo>
                    <a:cubicBezTo>
                      <a:pt x="19411" y="15157"/>
                      <a:pt x="20062" y="15011"/>
                      <a:pt x="20700" y="15011"/>
                    </a:cubicBezTo>
                    <a:cubicBezTo>
                      <a:pt x="21524" y="15011"/>
                      <a:pt x="22326" y="15255"/>
                      <a:pt x="23086" y="15777"/>
                    </a:cubicBezTo>
                    <a:cubicBezTo>
                      <a:pt x="23667" y="16199"/>
                      <a:pt x="24275" y="16569"/>
                      <a:pt x="24935" y="16860"/>
                    </a:cubicBezTo>
                    <a:cubicBezTo>
                      <a:pt x="25648" y="17203"/>
                      <a:pt x="26414" y="17467"/>
                      <a:pt x="27207" y="17626"/>
                    </a:cubicBezTo>
                    <a:cubicBezTo>
                      <a:pt x="27358" y="17656"/>
                      <a:pt x="27509" y="17671"/>
                      <a:pt x="27660" y="17671"/>
                    </a:cubicBezTo>
                    <a:cubicBezTo>
                      <a:pt x="28431" y="17671"/>
                      <a:pt x="29173" y="17285"/>
                      <a:pt x="29637" y="16622"/>
                    </a:cubicBezTo>
                    <a:cubicBezTo>
                      <a:pt x="29743" y="16516"/>
                      <a:pt x="29795" y="16358"/>
                      <a:pt x="29795" y="16199"/>
                    </a:cubicBezTo>
                    <a:cubicBezTo>
                      <a:pt x="29901" y="14958"/>
                      <a:pt x="29875" y="13716"/>
                      <a:pt x="29875" y="12475"/>
                    </a:cubicBezTo>
                    <a:cubicBezTo>
                      <a:pt x="29875" y="12158"/>
                      <a:pt x="29795" y="12079"/>
                      <a:pt x="29452" y="12026"/>
                    </a:cubicBezTo>
                    <a:cubicBezTo>
                      <a:pt x="29331" y="12006"/>
                      <a:pt x="29206" y="11997"/>
                      <a:pt x="29080" y="11997"/>
                    </a:cubicBezTo>
                    <a:cubicBezTo>
                      <a:pt x="28877" y="11997"/>
                      <a:pt x="28671" y="12020"/>
                      <a:pt x="28475" y="12052"/>
                    </a:cubicBezTo>
                    <a:cubicBezTo>
                      <a:pt x="27656" y="12184"/>
                      <a:pt x="26837" y="12422"/>
                      <a:pt x="26071" y="12766"/>
                    </a:cubicBezTo>
                    <a:cubicBezTo>
                      <a:pt x="25477" y="13032"/>
                      <a:pt x="24836" y="13171"/>
                      <a:pt x="24196" y="13171"/>
                    </a:cubicBezTo>
                    <a:cubicBezTo>
                      <a:pt x="24011" y="13171"/>
                      <a:pt x="23825" y="13159"/>
                      <a:pt x="23641" y="13135"/>
                    </a:cubicBezTo>
                    <a:cubicBezTo>
                      <a:pt x="23218" y="13109"/>
                      <a:pt x="22796" y="12950"/>
                      <a:pt x="22479" y="12713"/>
                    </a:cubicBezTo>
                    <a:cubicBezTo>
                      <a:pt x="21607" y="11973"/>
                      <a:pt x="21396" y="10784"/>
                      <a:pt x="22505" y="9992"/>
                    </a:cubicBezTo>
                    <a:cubicBezTo>
                      <a:pt x="22716" y="9860"/>
                      <a:pt x="22954" y="9754"/>
                      <a:pt x="23218" y="9675"/>
                    </a:cubicBezTo>
                    <a:cubicBezTo>
                      <a:pt x="23905" y="9490"/>
                      <a:pt x="24618" y="9358"/>
                      <a:pt x="25331" y="9332"/>
                    </a:cubicBezTo>
                    <a:cubicBezTo>
                      <a:pt x="25648" y="9288"/>
                      <a:pt x="25966" y="9267"/>
                      <a:pt x="26284" y="9267"/>
                    </a:cubicBezTo>
                    <a:cubicBezTo>
                      <a:pt x="27319" y="9267"/>
                      <a:pt x="28350" y="9495"/>
                      <a:pt x="29320" y="9939"/>
                    </a:cubicBezTo>
                    <a:cubicBezTo>
                      <a:pt x="29356" y="9957"/>
                      <a:pt x="29404" y="10012"/>
                      <a:pt x="29464" y="10012"/>
                    </a:cubicBezTo>
                    <a:cubicBezTo>
                      <a:pt x="29493" y="10012"/>
                      <a:pt x="29524" y="10000"/>
                      <a:pt x="29558" y="9966"/>
                    </a:cubicBezTo>
                    <a:cubicBezTo>
                      <a:pt x="29426" y="8988"/>
                      <a:pt x="29214" y="8037"/>
                      <a:pt x="29109" y="7060"/>
                    </a:cubicBezTo>
                    <a:cubicBezTo>
                      <a:pt x="29067" y="6768"/>
                      <a:pt x="29042" y="6707"/>
                      <a:pt x="28864" y="6707"/>
                    </a:cubicBezTo>
                    <a:cubicBezTo>
                      <a:pt x="28817" y="6707"/>
                      <a:pt x="28758" y="6711"/>
                      <a:pt x="28686" y="6717"/>
                    </a:cubicBezTo>
                    <a:cubicBezTo>
                      <a:pt x="28131" y="6770"/>
                      <a:pt x="27603" y="6849"/>
                      <a:pt x="26995" y="6954"/>
                    </a:cubicBezTo>
                    <a:cubicBezTo>
                      <a:pt x="26362" y="7034"/>
                      <a:pt x="25780" y="7245"/>
                      <a:pt x="25199" y="7377"/>
                    </a:cubicBezTo>
                    <a:cubicBezTo>
                      <a:pt x="25000" y="7427"/>
                      <a:pt x="24794" y="7453"/>
                      <a:pt x="24589" y="7453"/>
                    </a:cubicBezTo>
                    <a:cubicBezTo>
                      <a:pt x="24359" y="7453"/>
                      <a:pt x="24128" y="7420"/>
                      <a:pt x="23905" y="7351"/>
                    </a:cubicBezTo>
                    <a:cubicBezTo>
                      <a:pt x="23377" y="7219"/>
                      <a:pt x="23165" y="6611"/>
                      <a:pt x="23482" y="6162"/>
                    </a:cubicBezTo>
                    <a:cubicBezTo>
                      <a:pt x="23694" y="5819"/>
                      <a:pt x="24037" y="5528"/>
                      <a:pt x="24407" y="5343"/>
                    </a:cubicBezTo>
                    <a:cubicBezTo>
                      <a:pt x="25296" y="4933"/>
                      <a:pt x="26263" y="4719"/>
                      <a:pt x="27241" y="4719"/>
                    </a:cubicBezTo>
                    <a:cubicBezTo>
                      <a:pt x="27397" y="4719"/>
                      <a:pt x="27553" y="4725"/>
                      <a:pt x="27709" y="4736"/>
                    </a:cubicBezTo>
                    <a:cubicBezTo>
                      <a:pt x="27999" y="4762"/>
                      <a:pt x="28263" y="4841"/>
                      <a:pt x="28554" y="4894"/>
                    </a:cubicBezTo>
                    <a:cubicBezTo>
                      <a:pt x="28607" y="4762"/>
                      <a:pt x="28607" y="4604"/>
                      <a:pt x="28528" y="4471"/>
                    </a:cubicBezTo>
                    <a:cubicBezTo>
                      <a:pt x="28422" y="4075"/>
                      <a:pt x="28343" y="3679"/>
                      <a:pt x="28211" y="3309"/>
                    </a:cubicBezTo>
                    <a:cubicBezTo>
                      <a:pt x="27973" y="2543"/>
                      <a:pt x="27629" y="1804"/>
                      <a:pt x="27180" y="1117"/>
                    </a:cubicBezTo>
                    <a:cubicBezTo>
                      <a:pt x="26858" y="645"/>
                      <a:pt x="26465" y="267"/>
                      <a:pt x="25871" y="267"/>
                    </a:cubicBezTo>
                    <a:cubicBezTo>
                      <a:pt x="25833" y="267"/>
                      <a:pt x="25794" y="268"/>
                      <a:pt x="25754" y="272"/>
                    </a:cubicBezTo>
                    <a:cubicBezTo>
                      <a:pt x="25675" y="272"/>
                      <a:pt x="25596" y="245"/>
                      <a:pt x="25516" y="245"/>
                    </a:cubicBezTo>
                    <a:cubicBezTo>
                      <a:pt x="24618" y="87"/>
                      <a:pt x="23694" y="7"/>
                      <a:pt x="22796" y="7"/>
                    </a:cubicBezTo>
                    <a:cubicBezTo>
                      <a:pt x="22756" y="3"/>
                      <a:pt x="22716" y="1"/>
                      <a:pt x="226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58" name="Google Shape;1658;p3"/>
          <p:cNvGrpSpPr/>
          <p:nvPr/>
        </p:nvGrpSpPr>
        <p:grpSpPr>
          <a:xfrm>
            <a:off x="-344579" y="475912"/>
            <a:ext cx="1738053" cy="2172428"/>
            <a:chOff x="-344579" y="475912"/>
            <a:chExt cx="1738053" cy="2172428"/>
          </a:xfrm>
        </p:grpSpPr>
        <p:grpSp>
          <p:nvGrpSpPr>
            <p:cNvPr id="1659" name="Google Shape;1659;p3"/>
            <p:cNvGrpSpPr/>
            <p:nvPr/>
          </p:nvGrpSpPr>
          <p:grpSpPr>
            <a:xfrm rot="8290546" flipH="1">
              <a:off x="-141253" y="1394493"/>
              <a:ext cx="1082297" cy="1023363"/>
              <a:chOff x="3925359" y="4050084"/>
              <a:chExt cx="1225343" cy="1158620"/>
            </a:xfrm>
          </p:grpSpPr>
          <p:sp>
            <p:nvSpPr>
              <p:cNvPr id="1660" name="Google Shape;1660;p3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3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3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3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3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3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3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3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3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3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3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3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2" name="Google Shape;1672;p3"/>
            <p:cNvGrpSpPr/>
            <p:nvPr/>
          </p:nvGrpSpPr>
          <p:grpSpPr>
            <a:xfrm rot="1832141">
              <a:off x="-21566" y="688410"/>
              <a:ext cx="1178479" cy="1252892"/>
              <a:chOff x="6541900" y="1162600"/>
              <a:chExt cx="817525" cy="907925"/>
            </a:xfrm>
          </p:grpSpPr>
          <p:sp>
            <p:nvSpPr>
              <p:cNvPr id="1673" name="Google Shape;1673;p3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3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3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3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3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3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3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3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3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83" name="Google Shape;1683;p3"/>
          <p:cNvSpPr/>
          <p:nvPr/>
        </p:nvSpPr>
        <p:spPr>
          <a:xfrm rot="5400000">
            <a:off x="6422866" y="4226219"/>
            <a:ext cx="677162" cy="755450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3"/>
          <p:cNvSpPr txBox="1"/>
          <p:nvPr/>
        </p:nvSpPr>
        <p:spPr>
          <a:xfrm>
            <a:off x="3014786" y="1849167"/>
            <a:ext cx="349148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động</a:t>
            </a:r>
            <a:endParaRPr sz="44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85" name="Google Shape;1685;p3"/>
          <p:cNvGrpSpPr/>
          <p:nvPr/>
        </p:nvGrpSpPr>
        <p:grpSpPr>
          <a:xfrm>
            <a:off x="510150" y="2385060"/>
            <a:ext cx="2504636" cy="2144409"/>
            <a:chOff x="795675" y="567550"/>
            <a:chExt cx="1812950" cy="1343600"/>
          </a:xfrm>
        </p:grpSpPr>
        <p:sp>
          <p:nvSpPr>
            <p:cNvPr id="1686" name="Google Shape;1686;p3"/>
            <p:cNvSpPr/>
            <p:nvPr/>
          </p:nvSpPr>
          <p:spPr>
            <a:xfrm>
              <a:off x="1903750" y="1512175"/>
              <a:ext cx="224950" cy="398825"/>
            </a:xfrm>
            <a:custGeom>
              <a:avLst/>
              <a:gdLst/>
              <a:ahLst/>
              <a:cxnLst/>
              <a:rect l="l" t="t" r="r" b="b"/>
              <a:pathLst>
                <a:path w="8998" h="15953" extrusionOk="0">
                  <a:moveTo>
                    <a:pt x="7183" y="0"/>
                  </a:moveTo>
                  <a:cubicBezTo>
                    <a:pt x="4871" y="0"/>
                    <a:pt x="1119" y="371"/>
                    <a:pt x="664" y="2732"/>
                  </a:cubicBezTo>
                  <a:cubicBezTo>
                    <a:pt x="1" y="6173"/>
                    <a:pt x="2488" y="12890"/>
                    <a:pt x="1991" y="13595"/>
                  </a:cubicBezTo>
                  <a:cubicBezTo>
                    <a:pt x="1493" y="14258"/>
                    <a:pt x="1037" y="15543"/>
                    <a:pt x="1866" y="15792"/>
                  </a:cubicBezTo>
                  <a:cubicBezTo>
                    <a:pt x="2717" y="15848"/>
                    <a:pt x="4045" y="15953"/>
                    <a:pt x="5275" y="15953"/>
                  </a:cubicBezTo>
                  <a:cubicBezTo>
                    <a:pt x="6803" y="15953"/>
                    <a:pt x="8178" y="15791"/>
                    <a:pt x="8293" y="15170"/>
                  </a:cubicBezTo>
                  <a:cubicBezTo>
                    <a:pt x="7588" y="9905"/>
                    <a:pt x="8998" y="78"/>
                    <a:pt x="8998" y="78"/>
                  </a:cubicBezTo>
                  <a:cubicBezTo>
                    <a:pt x="8998" y="78"/>
                    <a:pt x="8241" y="0"/>
                    <a:pt x="7183" y="0"/>
                  </a:cubicBezTo>
                  <a:close/>
                </a:path>
              </a:pathLst>
            </a:custGeom>
            <a:solidFill>
              <a:srgbClr val="717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"/>
            <p:cNvSpPr/>
            <p:nvPr/>
          </p:nvSpPr>
          <p:spPr>
            <a:xfrm>
              <a:off x="1472550" y="1437400"/>
              <a:ext cx="215625" cy="472700"/>
            </a:xfrm>
            <a:custGeom>
              <a:avLst/>
              <a:gdLst/>
              <a:ahLst/>
              <a:cxnLst/>
              <a:rect l="l" t="t" r="r" b="b"/>
              <a:pathLst>
                <a:path w="8625" h="18908" extrusionOk="0">
                  <a:moveTo>
                    <a:pt x="1617" y="1"/>
                  </a:moveTo>
                  <a:lnTo>
                    <a:pt x="1617" y="1"/>
                  </a:lnTo>
                  <a:cubicBezTo>
                    <a:pt x="1617" y="1"/>
                    <a:pt x="2613" y="10118"/>
                    <a:pt x="2530" y="11527"/>
                  </a:cubicBezTo>
                  <a:cubicBezTo>
                    <a:pt x="2405" y="12937"/>
                    <a:pt x="830" y="15715"/>
                    <a:pt x="374" y="16834"/>
                  </a:cubicBezTo>
                  <a:cubicBezTo>
                    <a:pt x="125" y="17498"/>
                    <a:pt x="0" y="18203"/>
                    <a:pt x="42" y="18908"/>
                  </a:cubicBezTo>
                  <a:lnTo>
                    <a:pt x="6759" y="18908"/>
                  </a:lnTo>
                  <a:cubicBezTo>
                    <a:pt x="6759" y="18908"/>
                    <a:pt x="8542" y="13559"/>
                    <a:pt x="8583" y="11486"/>
                  </a:cubicBezTo>
                  <a:cubicBezTo>
                    <a:pt x="8625" y="9413"/>
                    <a:pt x="8583" y="2945"/>
                    <a:pt x="8583" y="2945"/>
                  </a:cubicBezTo>
                  <a:lnTo>
                    <a:pt x="1617" y="1"/>
                  </a:lnTo>
                  <a:close/>
                </a:path>
              </a:pathLst>
            </a:custGeom>
            <a:solidFill>
              <a:srgbClr val="717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"/>
            <p:cNvSpPr/>
            <p:nvPr/>
          </p:nvSpPr>
          <p:spPr>
            <a:xfrm>
              <a:off x="1352300" y="935200"/>
              <a:ext cx="1058350" cy="975000"/>
            </a:xfrm>
            <a:custGeom>
              <a:avLst/>
              <a:gdLst/>
              <a:ahLst/>
              <a:cxnLst/>
              <a:rect l="l" t="t" r="r" b="b"/>
              <a:pathLst>
                <a:path w="42334" h="39000" extrusionOk="0">
                  <a:moveTo>
                    <a:pt x="10875" y="1"/>
                  </a:moveTo>
                  <a:cubicBezTo>
                    <a:pt x="8740" y="1"/>
                    <a:pt x="6766" y="1244"/>
                    <a:pt x="5184" y="2716"/>
                  </a:cubicBezTo>
                  <a:cubicBezTo>
                    <a:pt x="1120" y="6531"/>
                    <a:pt x="1" y="13704"/>
                    <a:pt x="3401" y="18430"/>
                  </a:cubicBezTo>
                  <a:cubicBezTo>
                    <a:pt x="5184" y="20877"/>
                    <a:pt x="7464" y="22950"/>
                    <a:pt x="10118" y="24484"/>
                  </a:cubicBezTo>
                  <a:cubicBezTo>
                    <a:pt x="10739" y="27220"/>
                    <a:pt x="11900" y="30579"/>
                    <a:pt x="12108" y="31242"/>
                  </a:cubicBezTo>
                  <a:cubicBezTo>
                    <a:pt x="12439" y="32237"/>
                    <a:pt x="11444" y="36301"/>
                    <a:pt x="10947" y="36922"/>
                  </a:cubicBezTo>
                  <a:cubicBezTo>
                    <a:pt x="10449" y="37586"/>
                    <a:pt x="9993" y="38996"/>
                    <a:pt x="11154" y="38996"/>
                  </a:cubicBezTo>
                  <a:lnTo>
                    <a:pt x="16544" y="38996"/>
                  </a:lnTo>
                  <a:cubicBezTo>
                    <a:pt x="17290" y="36757"/>
                    <a:pt x="17871" y="34476"/>
                    <a:pt x="18327" y="32196"/>
                  </a:cubicBezTo>
                  <a:cubicBezTo>
                    <a:pt x="18493" y="30620"/>
                    <a:pt x="18493" y="29045"/>
                    <a:pt x="18244" y="27469"/>
                  </a:cubicBezTo>
                  <a:lnTo>
                    <a:pt x="18244" y="27469"/>
                  </a:lnTo>
                  <a:cubicBezTo>
                    <a:pt x="20446" y="27763"/>
                    <a:pt x="22668" y="27931"/>
                    <a:pt x="24882" y="27931"/>
                  </a:cubicBezTo>
                  <a:cubicBezTo>
                    <a:pt x="25795" y="27931"/>
                    <a:pt x="26707" y="27903"/>
                    <a:pt x="27615" y="27842"/>
                  </a:cubicBezTo>
                  <a:cubicBezTo>
                    <a:pt x="29356" y="27842"/>
                    <a:pt x="31056" y="27635"/>
                    <a:pt x="32756" y="27262"/>
                  </a:cubicBezTo>
                  <a:cubicBezTo>
                    <a:pt x="32922" y="30869"/>
                    <a:pt x="35119" y="36176"/>
                    <a:pt x="34746" y="36798"/>
                  </a:cubicBezTo>
                  <a:cubicBezTo>
                    <a:pt x="34331" y="37379"/>
                    <a:pt x="33875" y="38788"/>
                    <a:pt x="34746" y="38996"/>
                  </a:cubicBezTo>
                  <a:cubicBezTo>
                    <a:pt x="35075" y="38996"/>
                    <a:pt x="35482" y="38999"/>
                    <a:pt x="35929" y="38999"/>
                  </a:cubicBezTo>
                  <a:cubicBezTo>
                    <a:pt x="38017" y="38999"/>
                    <a:pt x="40987" y="38915"/>
                    <a:pt x="41090" y="37959"/>
                  </a:cubicBezTo>
                  <a:cubicBezTo>
                    <a:pt x="40053" y="32776"/>
                    <a:pt x="41090" y="21043"/>
                    <a:pt x="41090" y="21042"/>
                  </a:cubicBezTo>
                  <a:lnTo>
                    <a:pt x="41090" y="21042"/>
                  </a:lnTo>
                  <a:lnTo>
                    <a:pt x="41048" y="21084"/>
                  </a:lnTo>
                  <a:cubicBezTo>
                    <a:pt x="41960" y="18886"/>
                    <a:pt x="42334" y="16482"/>
                    <a:pt x="42085" y="14077"/>
                  </a:cubicBezTo>
                  <a:cubicBezTo>
                    <a:pt x="41592" y="6085"/>
                    <a:pt x="36012" y="3859"/>
                    <a:pt x="29939" y="3859"/>
                  </a:cubicBezTo>
                  <a:cubicBezTo>
                    <a:pt x="28355" y="3859"/>
                    <a:pt x="26738" y="4010"/>
                    <a:pt x="25168" y="4250"/>
                  </a:cubicBezTo>
                  <a:cubicBezTo>
                    <a:pt x="24337" y="4398"/>
                    <a:pt x="23496" y="4472"/>
                    <a:pt x="22658" y="4472"/>
                  </a:cubicBezTo>
                  <a:cubicBezTo>
                    <a:pt x="20907" y="4472"/>
                    <a:pt x="19166" y="4149"/>
                    <a:pt x="17539" y="3504"/>
                  </a:cubicBezTo>
                  <a:cubicBezTo>
                    <a:pt x="16503" y="2965"/>
                    <a:pt x="15508" y="2343"/>
                    <a:pt x="14678" y="1555"/>
                  </a:cubicBezTo>
                  <a:cubicBezTo>
                    <a:pt x="13808" y="809"/>
                    <a:pt x="12771" y="270"/>
                    <a:pt x="11693" y="63"/>
                  </a:cubicBezTo>
                  <a:cubicBezTo>
                    <a:pt x="11418" y="21"/>
                    <a:pt x="11145" y="1"/>
                    <a:pt x="10875" y="1"/>
                  </a:cubicBezTo>
                  <a:close/>
                </a:path>
              </a:pathLst>
            </a:custGeom>
            <a:solidFill>
              <a:srgbClr val="8A9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"/>
            <p:cNvSpPr/>
            <p:nvPr/>
          </p:nvSpPr>
          <p:spPr>
            <a:xfrm>
              <a:off x="856700" y="1143575"/>
              <a:ext cx="381900" cy="219675"/>
            </a:xfrm>
            <a:custGeom>
              <a:avLst/>
              <a:gdLst/>
              <a:ahLst/>
              <a:cxnLst/>
              <a:rect l="l" t="t" r="r" b="b"/>
              <a:pathLst>
                <a:path w="15276" h="8787" extrusionOk="0">
                  <a:moveTo>
                    <a:pt x="13031" y="1"/>
                  </a:moveTo>
                  <a:cubicBezTo>
                    <a:pt x="12196" y="1"/>
                    <a:pt x="11373" y="493"/>
                    <a:pt x="11159" y="1596"/>
                  </a:cubicBezTo>
                  <a:lnTo>
                    <a:pt x="11159" y="1720"/>
                  </a:lnTo>
                  <a:lnTo>
                    <a:pt x="11159" y="1886"/>
                  </a:lnTo>
                  <a:cubicBezTo>
                    <a:pt x="11118" y="2010"/>
                    <a:pt x="11118" y="2135"/>
                    <a:pt x="11076" y="2259"/>
                  </a:cubicBezTo>
                  <a:cubicBezTo>
                    <a:pt x="11035" y="2549"/>
                    <a:pt x="10952" y="2798"/>
                    <a:pt x="10869" y="3047"/>
                  </a:cubicBezTo>
                  <a:cubicBezTo>
                    <a:pt x="10703" y="3544"/>
                    <a:pt x="10454" y="4000"/>
                    <a:pt x="10164" y="4456"/>
                  </a:cubicBezTo>
                  <a:cubicBezTo>
                    <a:pt x="9584" y="5369"/>
                    <a:pt x="8754" y="6032"/>
                    <a:pt x="7759" y="6447"/>
                  </a:cubicBezTo>
                  <a:cubicBezTo>
                    <a:pt x="6859" y="6828"/>
                    <a:pt x="5871" y="7006"/>
                    <a:pt x="4869" y="7006"/>
                  </a:cubicBezTo>
                  <a:cubicBezTo>
                    <a:pt x="4672" y="7006"/>
                    <a:pt x="4474" y="6999"/>
                    <a:pt x="4276" y="6986"/>
                  </a:cubicBezTo>
                  <a:cubicBezTo>
                    <a:pt x="2991" y="6903"/>
                    <a:pt x="1747" y="6695"/>
                    <a:pt x="503" y="6322"/>
                  </a:cubicBezTo>
                  <a:cubicBezTo>
                    <a:pt x="467" y="6309"/>
                    <a:pt x="433" y="6302"/>
                    <a:pt x="400" y="6302"/>
                  </a:cubicBezTo>
                  <a:cubicBezTo>
                    <a:pt x="133" y="6302"/>
                    <a:pt x="1" y="6713"/>
                    <a:pt x="296" y="6861"/>
                  </a:cubicBezTo>
                  <a:cubicBezTo>
                    <a:pt x="1499" y="7525"/>
                    <a:pt x="2742" y="8064"/>
                    <a:pt x="4069" y="8437"/>
                  </a:cubicBezTo>
                  <a:cubicBezTo>
                    <a:pt x="4937" y="8667"/>
                    <a:pt x="5821" y="8786"/>
                    <a:pt x="6711" y="8786"/>
                  </a:cubicBezTo>
                  <a:cubicBezTo>
                    <a:pt x="7266" y="8786"/>
                    <a:pt x="7824" y="8740"/>
                    <a:pt x="8381" y="8644"/>
                  </a:cubicBezTo>
                  <a:cubicBezTo>
                    <a:pt x="9957" y="8354"/>
                    <a:pt x="11408" y="7608"/>
                    <a:pt x="12527" y="6488"/>
                  </a:cubicBezTo>
                  <a:cubicBezTo>
                    <a:pt x="13108" y="5908"/>
                    <a:pt x="13605" y="5286"/>
                    <a:pt x="14020" y="4622"/>
                  </a:cubicBezTo>
                  <a:cubicBezTo>
                    <a:pt x="14227" y="4291"/>
                    <a:pt x="14393" y="3917"/>
                    <a:pt x="14601" y="3586"/>
                  </a:cubicBezTo>
                  <a:cubicBezTo>
                    <a:pt x="14683" y="3378"/>
                    <a:pt x="14766" y="3213"/>
                    <a:pt x="14808" y="3005"/>
                  </a:cubicBezTo>
                  <a:lnTo>
                    <a:pt x="14932" y="2715"/>
                  </a:lnTo>
                  <a:cubicBezTo>
                    <a:pt x="14974" y="2632"/>
                    <a:pt x="15015" y="2549"/>
                    <a:pt x="15057" y="2383"/>
                  </a:cubicBezTo>
                  <a:lnTo>
                    <a:pt x="15015" y="2342"/>
                  </a:lnTo>
                  <a:cubicBezTo>
                    <a:pt x="15276" y="874"/>
                    <a:pt x="14143" y="1"/>
                    <a:pt x="13031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"/>
            <p:cNvSpPr/>
            <p:nvPr/>
          </p:nvSpPr>
          <p:spPr>
            <a:xfrm>
              <a:off x="1014400" y="1162725"/>
              <a:ext cx="212500" cy="201500"/>
            </a:xfrm>
            <a:custGeom>
              <a:avLst/>
              <a:gdLst/>
              <a:ahLst/>
              <a:cxnLst/>
              <a:rect l="l" t="t" r="r" b="b"/>
              <a:pathLst>
                <a:path w="8500" h="8060" extrusionOk="0">
                  <a:moveTo>
                    <a:pt x="6302" y="0"/>
                  </a:moveTo>
                  <a:lnTo>
                    <a:pt x="5183" y="166"/>
                  </a:lnTo>
                  <a:cubicBezTo>
                    <a:pt x="5017" y="373"/>
                    <a:pt x="4934" y="622"/>
                    <a:pt x="4893" y="871"/>
                  </a:cubicBezTo>
                  <a:lnTo>
                    <a:pt x="4893" y="995"/>
                  </a:lnTo>
                  <a:lnTo>
                    <a:pt x="4893" y="1161"/>
                  </a:lnTo>
                  <a:cubicBezTo>
                    <a:pt x="4893" y="1286"/>
                    <a:pt x="4810" y="1410"/>
                    <a:pt x="4810" y="1534"/>
                  </a:cubicBezTo>
                  <a:cubicBezTo>
                    <a:pt x="4727" y="1783"/>
                    <a:pt x="4685" y="2073"/>
                    <a:pt x="4602" y="2322"/>
                  </a:cubicBezTo>
                  <a:cubicBezTo>
                    <a:pt x="4437" y="2737"/>
                    <a:pt x="4229" y="3151"/>
                    <a:pt x="4022" y="3525"/>
                  </a:cubicBezTo>
                  <a:cubicBezTo>
                    <a:pt x="4644" y="3649"/>
                    <a:pt x="5515" y="3898"/>
                    <a:pt x="5515" y="4478"/>
                  </a:cubicBezTo>
                  <a:cubicBezTo>
                    <a:pt x="5432" y="5349"/>
                    <a:pt x="3276" y="7837"/>
                    <a:pt x="0" y="8044"/>
                  </a:cubicBezTo>
                  <a:cubicBezTo>
                    <a:pt x="176" y="8054"/>
                    <a:pt x="353" y="8060"/>
                    <a:pt x="529" y="8060"/>
                  </a:cubicBezTo>
                  <a:cubicBezTo>
                    <a:pt x="1057" y="8060"/>
                    <a:pt x="1586" y="8013"/>
                    <a:pt x="2115" y="7920"/>
                  </a:cubicBezTo>
                  <a:cubicBezTo>
                    <a:pt x="3690" y="7629"/>
                    <a:pt x="5141" y="6842"/>
                    <a:pt x="6261" y="5722"/>
                  </a:cubicBezTo>
                  <a:cubicBezTo>
                    <a:pt x="6800" y="5183"/>
                    <a:pt x="7297" y="4520"/>
                    <a:pt x="7712" y="3856"/>
                  </a:cubicBezTo>
                  <a:cubicBezTo>
                    <a:pt x="7919" y="3525"/>
                    <a:pt x="8085" y="3193"/>
                    <a:pt x="8293" y="2820"/>
                  </a:cubicBezTo>
                  <a:cubicBezTo>
                    <a:pt x="8375" y="2654"/>
                    <a:pt x="8458" y="2447"/>
                    <a:pt x="8500" y="2281"/>
                  </a:cubicBezTo>
                  <a:lnTo>
                    <a:pt x="8500" y="2239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"/>
            <p:cNvSpPr/>
            <p:nvPr/>
          </p:nvSpPr>
          <p:spPr>
            <a:xfrm>
              <a:off x="2317000" y="1173075"/>
              <a:ext cx="257425" cy="381675"/>
            </a:xfrm>
            <a:custGeom>
              <a:avLst/>
              <a:gdLst/>
              <a:ahLst/>
              <a:cxnLst/>
              <a:rect l="l" t="t" r="r" b="b"/>
              <a:pathLst>
                <a:path w="10297" h="15267" extrusionOk="0">
                  <a:moveTo>
                    <a:pt x="4202" y="1"/>
                  </a:moveTo>
                  <a:cubicBezTo>
                    <a:pt x="3207" y="1"/>
                    <a:pt x="2212" y="125"/>
                    <a:pt x="1258" y="416"/>
                  </a:cubicBezTo>
                  <a:lnTo>
                    <a:pt x="1175" y="457"/>
                  </a:lnTo>
                  <a:cubicBezTo>
                    <a:pt x="0" y="1063"/>
                    <a:pt x="522" y="2743"/>
                    <a:pt x="1729" y="2743"/>
                  </a:cubicBezTo>
                  <a:cubicBezTo>
                    <a:pt x="1842" y="2743"/>
                    <a:pt x="1962" y="2728"/>
                    <a:pt x="2087" y="2696"/>
                  </a:cubicBezTo>
                  <a:cubicBezTo>
                    <a:pt x="2846" y="2397"/>
                    <a:pt x="3643" y="2251"/>
                    <a:pt x="4443" y="2251"/>
                  </a:cubicBezTo>
                  <a:cubicBezTo>
                    <a:pt x="5085" y="2251"/>
                    <a:pt x="5730" y="2345"/>
                    <a:pt x="6358" y="2530"/>
                  </a:cubicBezTo>
                  <a:cubicBezTo>
                    <a:pt x="7021" y="2696"/>
                    <a:pt x="7560" y="3111"/>
                    <a:pt x="7933" y="3650"/>
                  </a:cubicBezTo>
                  <a:lnTo>
                    <a:pt x="8099" y="3857"/>
                  </a:lnTo>
                  <a:cubicBezTo>
                    <a:pt x="8141" y="3898"/>
                    <a:pt x="8182" y="3981"/>
                    <a:pt x="8224" y="4064"/>
                  </a:cubicBezTo>
                  <a:lnTo>
                    <a:pt x="8348" y="4313"/>
                  </a:lnTo>
                  <a:lnTo>
                    <a:pt x="8431" y="4562"/>
                  </a:lnTo>
                  <a:cubicBezTo>
                    <a:pt x="8514" y="4893"/>
                    <a:pt x="8597" y="5225"/>
                    <a:pt x="8597" y="5598"/>
                  </a:cubicBezTo>
                  <a:cubicBezTo>
                    <a:pt x="8597" y="6345"/>
                    <a:pt x="8431" y="7049"/>
                    <a:pt x="8099" y="7713"/>
                  </a:cubicBezTo>
                  <a:cubicBezTo>
                    <a:pt x="7685" y="8459"/>
                    <a:pt x="7228" y="9123"/>
                    <a:pt x="6689" y="9786"/>
                  </a:cubicBezTo>
                  <a:cubicBezTo>
                    <a:pt x="6068" y="10491"/>
                    <a:pt x="5653" y="11403"/>
                    <a:pt x="5528" y="12398"/>
                  </a:cubicBezTo>
                  <a:cubicBezTo>
                    <a:pt x="5487" y="12896"/>
                    <a:pt x="5570" y="13393"/>
                    <a:pt x="5819" y="13891"/>
                  </a:cubicBezTo>
                  <a:cubicBezTo>
                    <a:pt x="5985" y="14305"/>
                    <a:pt x="6233" y="14720"/>
                    <a:pt x="6565" y="15093"/>
                  </a:cubicBezTo>
                  <a:cubicBezTo>
                    <a:pt x="6654" y="15215"/>
                    <a:pt x="6770" y="15266"/>
                    <a:pt x="6884" y="15266"/>
                  </a:cubicBezTo>
                  <a:cubicBezTo>
                    <a:pt x="7197" y="15266"/>
                    <a:pt x="7502" y="14888"/>
                    <a:pt x="7228" y="14554"/>
                  </a:cubicBezTo>
                  <a:cubicBezTo>
                    <a:pt x="6772" y="13974"/>
                    <a:pt x="6524" y="13227"/>
                    <a:pt x="6607" y="12481"/>
                  </a:cubicBezTo>
                  <a:cubicBezTo>
                    <a:pt x="6772" y="11735"/>
                    <a:pt x="7146" y="11071"/>
                    <a:pt x="7685" y="10574"/>
                  </a:cubicBezTo>
                  <a:cubicBezTo>
                    <a:pt x="8306" y="9910"/>
                    <a:pt x="8887" y="9206"/>
                    <a:pt x="9384" y="8418"/>
                  </a:cubicBezTo>
                  <a:cubicBezTo>
                    <a:pt x="9923" y="7588"/>
                    <a:pt x="10214" y="6593"/>
                    <a:pt x="10297" y="5640"/>
                  </a:cubicBezTo>
                  <a:cubicBezTo>
                    <a:pt x="10297" y="5101"/>
                    <a:pt x="10255" y="4603"/>
                    <a:pt x="10131" y="4106"/>
                  </a:cubicBezTo>
                  <a:lnTo>
                    <a:pt x="10006" y="3733"/>
                  </a:lnTo>
                  <a:lnTo>
                    <a:pt x="9882" y="3359"/>
                  </a:lnTo>
                  <a:cubicBezTo>
                    <a:pt x="9841" y="3235"/>
                    <a:pt x="9799" y="3111"/>
                    <a:pt x="9716" y="2986"/>
                  </a:cubicBezTo>
                  <a:lnTo>
                    <a:pt x="9550" y="2654"/>
                  </a:lnTo>
                  <a:cubicBezTo>
                    <a:pt x="8970" y="1742"/>
                    <a:pt x="8141" y="996"/>
                    <a:pt x="7146" y="623"/>
                  </a:cubicBezTo>
                  <a:cubicBezTo>
                    <a:pt x="6192" y="250"/>
                    <a:pt x="5197" y="42"/>
                    <a:pt x="4202" y="1"/>
                  </a:cubicBezTo>
                  <a:close/>
                </a:path>
              </a:pathLst>
            </a:custGeom>
            <a:solidFill>
              <a:srgbClr val="8A9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"/>
            <p:cNvSpPr/>
            <p:nvPr/>
          </p:nvSpPr>
          <p:spPr>
            <a:xfrm>
              <a:off x="795675" y="567550"/>
              <a:ext cx="771225" cy="750375"/>
            </a:xfrm>
            <a:custGeom>
              <a:avLst/>
              <a:gdLst/>
              <a:ahLst/>
              <a:cxnLst/>
              <a:rect l="l" t="t" r="r" b="b"/>
              <a:pathLst>
                <a:path w="30849" h="30015" extrusionOk="0">
                  <a:moveTo>
                    <a:pt x="16727" y="0"/>
                  </a:moveTo>
                  <a:cubicBezTo>
                    <a:pt x="16141" y="0"/>
                    <a:pt x="15459" y="698"/>
                    <a:pt x="14907" y="698"/>
                  </a:cubicBezTo>
                  <a:cubicBezTo>
                    <a:pt x="14813" y="698"/>
                    <a:pt x="14722" y="677"/>
                    <a:pt x="14637" y="630"/>
                  </a:cubicBezTo>
                  <a:cubicBezTo>
                    <a:pt x="14134" y="351"/>
                    <a:pt x="13820" y="34"/>
                    <a:pt x="13554" y="34"/>
                  </a:cubicBezTo>
                  <a:cubicBezTo>
                    <a:pt x="13425" y="34"/>
                    <a:pt x="13307" y="109"/>
                    <a:pt x="13186" y="298"/>
                  </a:cubicBezTo>
                  <a:cubicBezTo>
                    <a:pt x="12812" y="837"/>
                    <a:pt x="13600" y="1749"/>
                    <a:pt x="13600" y="1749"/>
                  </a:cubicBezTo>
                  <a:cubicBezTo>
                    <a:pt x="13642" y="1791"/>
                    <a:pt x="13683" y="1832"/>
                    <a:pt x="13725" y="1874"/>
                  </a:cubicBezTo>
                  <a:cubicBezTo>
                    <a:pt x="13725" y="1957"/>
                    <a:pt x="13683" y="2123"/>
                    <a:pt x="13642" y="2247"/>
                  </a:cubicBezTo>
                  <a:cubicBezTo>
                    <a:pt x="13600" y="2371"/>
                    <a:pt x="13517" y="2579"/>
                    <a:pt x="13434" y="2744"/>
                  </a:cubicBezTo>
                  <a:cubicBezTo>
                    <a:pt x="13351" y="2910"/>
                    <a:pt x="13268" y="3076"/>
                    <a:pt x="13186" y="3283"/>
                  </a:cubicBezTo>
                  <a:cubicBezTo>
                    <a:pt x="13103" y="3449"/>
                    <a:pt x="13020" y="3615"/>
                    <a:pt x="12895" y="3740"/>
                  </a:cubicBezTo>
                  <a:cubicBezTo>
                    <a:pt x="12522" y="4362"/>
                    <a:pt x="12025" y="4859"/>
                    <a:pt x="11444" y="5315"/>
                  </a:cubicBezTo>
                  <a:cubicBezTo>
                    <a:pt x="10242" y="6186"/>
                    <a:pt x="8915" y="6435"/>
                    <a:pt x="7422" y="6600"/>
                  </a:cubicBezTo>
                  <a:lnTo>
                    <a:pt x="7339" y="6600"/>
                  </a:lnTo>
                  <a:lnTo>
                    <a:pt x="7174" y="6642"/>
                  </a:lnTo>
                  <a:cubicBezTo>
                    <a:pt x="5764" y="6891"/>
                    <a:pt x="4437" y="7471"/>
                    <a:pt x="3276" y="8342"/>
                  </a:cubicBezTo>
                  <a:cubicBezTo>
                    <a:pt x="2074" y="9296"/>
                    <a:pt x="1203" y="10539"/>
                    <a:pt x="664" y="11949"/>
                  </a:cubicBezTo>
                  <a:cubicBezTo>
                    <a:pt x="166" y="13359"/>
                    <a:pt x="1" y="14810"/>
                    <a:pt x="166" y="16261"/>
                  </a:cubicBezTo>
                  <a:cubicBezTo>
                    <a:pt x="623" y="20739"/>
                    <a:pt x="3649" y="24512"/>
                    <a:pt x="7920" y="25922"/>
                  </a:cubicBezTo>
                  <a:cubicBezTo>
                    <a:pt x="9288" y="26378"/>
                    <a:pt x="10739" y="26585"/>
                    <a:pt x="12232" y="26585"/>
                  </a:cubicBezTo>
                  <a:lnTo>
                    <a:pt x="12522" y="26585"/>
                  </a:lnTo>
                  <a:cubicBezTo>
                    <a:pt x="12619" y="26579"/>
                    <a:pt x="12716" y="26576"/>
                    <a:pt x="12813" y="26576"/>
                  </a:cubicBezTo>
                  <a:cubicBezTo>
                    <a:pt x="13958" y="26576"/>
                    <a:pt x="15081" y="27023"/>
                    <a:pt x="15922" y="27788"/>
                  </a:cubicBezTo>
                  <a:cubicBezTo>
                    <a:pt x="17539" y="29114"/>
                    <a:pt x="19529" y="29902"/>
                    <a:pt x="21644" y="29985"/>
                  </a:cubicBezTo>
                  <a:cubicBezTo>
                    <a:pt x="21992" y="30005"/>
                    <a:pt x="22327" y="30015"/>
                    <a:pt x="22650" y="30015"/>
                  </a:cubicBezTo>
                  <a:cubicBezTo>
                    <a:pt x="29674" y="30015"/>
                    <a:pt x="30848" y="25379"/>
                    <a:pt x="30848" y="20781"/>
                  </a:cubicBezTo>
                  <a:cubicBezTo>
                    <a:pt x="30848" y="16210"/>
                    <a:pt x="27905" y="12487"/>
                    <a:pt x="22641" y="12487"/>
                  </a:cubicBezTo>
                  <a:cubicBezTo>
                    <a:pt x="22317" y="12487"/>
                    <a:pt x="21985" y="12501"/>
                    <a:pt x="21644" y="12530"/>
                  </a:cubicBezTo>
                  <a:cubicBezTo>
                    <a:pt x="17290" y="12861"/>
                    <a:pt x="13725" y="15764"/>
                    <a:pt x="13020" y="19827"/>
                  </a:cubicBezTo>
                  <a:cubicBezTo>
                    <a:pt x="12605" y="19951"/>
                    <a:pt x="12232" y="20076"/>
                    <a:pt x="11817" y="20117"/>
                  </a:cubicBezTo>
                  <a:cubicBezTo>
                    <a:pt x="11505" y="20169"/>
                    <a:pt x="11192" y="20192"/>
                    <a:pt x="10883" y="20192"/>
                  </a:cubicBezTo>
                  <a:cubicBezTo>
                    <a:pt x="10453" y="20192"/>
                    <a:pt x="10029" y="20148"/>
                    <a:pt x="9620" y="20076"/>
                  </a:cubicBezTo>
                  <a:cubicBezTo>
                    <a:pt x="8169" y="19785"/>
                    <a:pt x="6883" y="18915"/>
                    <a:pt x="6054" y="17671"/>
                  </a:cubicBezTo>
                  <a:cubicBezTo>
                    <a:pt x="5183" y="16427"/>
                    <a:pt x="4810" y="14893"/>
                    <a:pt x="5100" y="13359"/>
                  </a:cubicBezTo>
                  <a:cubicBezTo>
                    <a:pt x="5266" y="12695"/>
                    <a:pt x="5598" y="12073"/>
                    <a:pt x="6054" y="11576"/>
                  </a:cubicBezTo>
                  <a:cubicBezTo>
                    <a:pt x="6635" y="11037"/>
                    <a:pt x="7298" y="10664"/>
                    <a:pt x="8044" y="10415"/>
                  </a:cubicBezTo>
                  <a:lnTo>
                    <a:pt x="7795" y="10415"/>
                  </a:lnTo>
                  <a:cubicBezTo>
                    <a:pt x="9703" y="10208"/>
                    <a:pt x="11486" y="9461"/>
                    <a:pt x="12978" y="8300"/>
                  </a:cubicBezTo>
                  <a:cubicBezTo>
                    <a:pt x="13227" y="8135"/>
                    <a:pt x="13434" y="7969"/>
                    <a:pt x="13642" y="7761"/>
                  </a:cubicBezTo>
                  <a:cubicBezTo>
                    <a:pt x="14429" y="7057"/>
                    <a:pt x="15051" y="6144"/>
                    <a:pt x="15549" y="5191"/>
                  </a:cubicBezTo>
                  <a:cubicBezTo>
                    <a:pt x="15673" y="4942"/>
                    <a:pt x="15756" y="4693"/>
                    <a:pt x="15881" y="4444"/>
                  </a:cubicBezTo>
                  <a:cubicBezTo>
                    <a:pt x="15964" y="4237"/>
                    <a:pt x="16046" y="3947"/>
                    <a:pt x="16129" y="3698"/>
                  </a:cubicBezTo>
                  <a:cubicBezTo>
                    <a:pt x="16212" y="3491"/>
                    <a:pt x="16254" y="3201"/>
                    <a:pt x="16337" y="2952"/>
                  </a:cubicBezTo>
                  <a:cubicBezTo>
                    <a:pt x="16378" y="2703"/>
                    <a:pt x="16420" y="2413"/>
                    <a:pt x="16461" y="2164"/>
                  </a:cubicBezTo>
                  <a:cubicBezTo>
                    <a:pt x="17166" y="1957"/>
                    <a:pt x="17995" y="1127"/>
                    <a:pt x="17249" y="257"/>
                  </a:cubicBezTo>
                  <a:cubicBezTo>
                    <a:pt x="17089" y="71"/>
                    <a:pt x="16913" y="0"/>
                    <a:pt x="16727" y="0"/>
                  </a:cubicBezTo>
                  <a:close/>
                </a:path>
              </a:pathLst>
            </a:custGeom>
            <a:solidFill>
              <a:srgbClr val="8A9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"/>
            <p:cNvSpPr/>
            <p:nvPr/>
          </p:nvSpPr>
          <p:spPr>
            <a:xfrm>
              <a:off x="1189575" y="978225"/>
              <a:ext cx="98500" cy="85075"/>
            </a:xfrm>
            <a:custGeom>
              <a:avLst/>
              <a:gdLst/>
              <a:ahLst/>
              <a:cxnLst/>
              <a:rect l="l" t="t" r="r" b="b"/>
              <a:pathLst>
                <a:path w="3940" h="3403" extrusionOk="0">
                  <a:moveTo>
                    <a:pt x="2239" y="0"/>
                  </a:moveTo>
                  <a:cubicBezTo>
                    <a:pt x="747" y="0"/>
                    <a:pt x="0" y="1824"/>
                    <a:pt x="1078" y="2902"/>
                  </a:cubicBezTo>
                  <a:cubicBezTo>
                    <a:pt x="1411" y="3248"/>
                    <a:pt x="1825" y="3402"/>
                    <a:pt x="2233" y="3402"/>
                  </a:cubicBezTo>
                  <a:cubicBezTo>
                    <a:pt x="3098" y="3402"/>
                    <a:pt x="3939" y="2714"/>
                    <a:pt x="3939" y="1700"/>
                  </a:cubicBezTo>
                  <a:cubicBezTo>
                    <a:pt x="3939" y="746"/>
                    <a:pt x="3193" y="0"/>
                    <a:pt x="22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"/>
            <p:cNvSpPr/>
            <p:nvPr/>
          </p:nvSpPr>
          <p:spPr>
            <a:xfrm>
              <a:off x="1241400" y="986500"/>
              <a:ext cx="34225" cy="29350"/>
            </a:xfrm>
            <a:custGeom>
              <a:avLst/>
              <a:gdLst/>
              <a:ahLst/>
              <a:cxnLst/>
              <a:rect l="l" t="t" r="r" b="b"/>
              <a:pathLst>
                <a:path w="1369" h="1174" extrusionOk="0">
                  <a:moveTo>
                    <a:pt x="788" y="1"/>
                  </a:moveTo>
                  <a:cubicBezTo>
                    <a:pt x="249" y="1"/>
                    <a:pt x="0" y="623"/>
                    <a:pt x="373" y="996"/>
                  </a:cubicBezTo>
                  <a:cubicBezTo>
                    <a:pt x="496" y="1119"/>
                    <a:pt x="646" y="1174"/>
                    <a:pt x="791" y="1174"/>
                  </a:cubicBezTo>
                  <a:cubicBezTo>
                    <a:pt x="1088" y="1174"/>
                    <a:pt x="1369" y="943"/>
                    <a:pt x="1369" y="581"/>
                  </a:cubicBezTo>
                  <a:cubicBezTo>
                    <a:pt x="1369" y="249"/>
                    <a:pt x="1120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"/>
            <p:cNvSpPr/>
            <p:nvPr/>
          </p:nvSpPr>
          <p:spPr>
            <a:xfrm>
              <a:off x="972925" y="790600"/>
              <a:ext cx="36300" cy="40450"/>
            </a:xfrm>
            <a:custGeom>
              <a:avLst/>
              <a:gdLst/>
              <a:ahLst/>
              <a:cxnLst/>
              <a:rect l="l" t="t" r="r" b="b"/>
              <a:pathLst>
                <a:path w="1452" h="1618" extrusionOk="0">
                  <a:moveTo>
                    <a:pt x="1" y="0"/>
                  </a:moveTo>
                  <a:cubicBezTo>
                    <a:pt x="84" y="456"/>
                    <a:pt x="208" y="871"/>
                    <a:pt x="374" y="1286"/>
                  </a:cubicBezTo>
                  <a:cubicBezTo>
                    <a:pt x="457" y="1410"/>
                    <a:pt x="540" y="1493"/>
                    <a:pt x="581" y="1617"/>
                  </a:cubicBezTo>
                  <a:lnTo>
                    <a:pt x="954" y="1493"/>
                  </a:lnTo>
                  <a:lnTo>
                    <a:pt x="705" y="1493"/>
                  </a:lnTo>
                  <a:cubicBezTo>
                    <a:pt x="954" y="1452"/>
                    <a:pt x="1203" y="1452"/>
                    <a:pt x="1452" y="1369"/>
                  </a:cubicBezTo>
                  <a:cubicBezTo>
                    <a:pt x="1203" y="1286"/>
                    <a:pt x="996" y="1161"/>
                    <a:pt x="830" y="995"/>
                  </a:cubicBezTo>
                  <a:cubicBezTo>
                    <a:pt x="498" y="705"/>
                    <a:pt x="249" y="374"/>
                    <a:pt x="1" y="0"/>
                  </a:cubicBezTo>
                  <a:close/>
                </a:path>
              </a:pathLst>
            </a:custGeom>
            <a:solidFill>
              <a:srgbClr val="6F7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"/>
            <p:cNvSpPr/>
            <p:nvPr/>
          </p:nvSpPr>
          <p:spPr>
            <a:xfrm>
              <a:off x="956350" y="798900"/>
              <a:ext cx="16600" cy="48725"/>
            </a:xfrm>
            <a:custGeom>
              <a:avLst/>
              <a:gdLst/>
              <a:ahLst/>
              <a:cxnLst/>
              <a:rect l="l" t="t" r="r" b="b"/>
              <a:pathLst>
                <a:path w="664" h="1949" extrusionOk="0">
                  <a:moveTo>
                    <a:pt x="290" y="0"/>
                  </a:moveTo>
                  <a:cubicBezTo>
                    <a:pt x="125" y="415"/>
                    <a:pt x="42" y="829"/>
                    <a:pt x="0" y="1285"/>
                  </a:cubicBezTo>
                  <a:cubicBezTo>
                    <a:pt x="0" y="1493"/>
                    <a:pt x="0" y="1741"/>
                    <a:pt x="42" y="1949"/>
                  </a:cubicBezTo>
                  <a:cubicBezTo>
                    <a:pt x="249" y="1824"/>
                    <a:pt x="456" y="1700"/>
                    <a:pt x="664" y="1576"/>
                  </a:cubicBezTo>
                  <a:cubicBezTo>
                    <a:pt x="581" y="1451"/>
                    <a:pt x="539" y="1327"/>
                    <a:pt x="498" y="1202"/>
                  </a:cubicBezTo>
                  <a:cubicBezTo>
                    <a:pt x="373" y="829"/>
                    <a:pt x="290" y="415"/>
                    <a:pt x="290" y="0"/>
                  </a:cubicBezTo>
                  <a:close/>
                </a:path>
              </a:pathLst>
            </a:custGeom>
            <a:solidFill>
              <a:srgbClr val="6F7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"/>
            <p:cNvSpPr/>
            <p:nvPr/>
          </p:nvSpPr>
          <p:spPr>
            <a:xfrm>
              <a:off x="881700" y="920175"/>
              <a:ext cx="39425" cy="20750"/>
            </a:xfrm>
            <a:custGeom>
              <a:avLst/>
              <a:gdLst/>
              <a:ahLst/>
              <a:cxnLst/>
              <a:rect l="l" t="t" r="r" b="b"/>
              <a:pathLst>
                <a:path w="1577" h="830" extrusionOk="0">
                  <a:moveTo>
                    <a:pt x="1" y="0"/>
                  </a:moveTo>
                  <a:lnTo>
                    <a:pt x="1" y="0"/>
                  </a:lnTo>
                  <a:cubicBezTo>
                    <a:pt x="333" y="290"/>
                    <a:pt x="706" y="539"/>
                    <a:pt x="1120" y="705"/>
                  </a:cubicBezTo>
                  <a:cubicBezTo>
                    <a:pt x="1286" y="746"/>
                    <a:pt x="1411" y="788"/>
                    <a:pt x="1577" y="829"/>
                  </a:cubicBezTo>
                  <a:cubicBezTo>
                    <a:pt x="1577" y="622"/>
                    <a:pt x="1535" y="415"/>
                    <a:pt x="1577" y="207"/>
                  </a:cubicBezTo>
                  <a:lnTo>
                    <a:pt x="1203" y="207"/>
                  </a:lnTo>
                  <a:cubicBezTo>
                    <a:pt x="789" y="166"/>
                    <a:pt x="374" y="125"/>
                    <a:pt x="1" y="0"/>
                  </a:cubicBezTo>
                  <a:close/>
                </a:path>
              </a:pathLst>
            </a:custGeom>
            <a:solidFill>
              <a:srgbClr val="6F7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"/>
            <p:cNvSpPr/>
            <p:nvPr/>
          </p:nvSpPr>
          <p:spPr>
            <a:xfrm>
              <a:off x="884825" y="969925"/>
              <a:ext cx="49775" cy="18675"/>
            </a:xfrm>
            <a:custGeom>
              <a:avLst/>
              <a:gdLst/>
              <a:ahLst/>
              <a:cxnLst/>
              <a:rect l="l" t="t" r="r" b="b"/>
              <a:pathLst>
                <a:path w="1991" h="747" extrusionOk="0">
                  <a:moveTo>
                    <a:pt x="1700" y="0"/>
                  </a:moveTo>
                  <a:cubicBezTo>
                    <a:pt x="1576" y="125"/>
                    <a:pt x="1410" y="208"/>
                    <a:pt x="1244" y="291"/>
                  </a:cubicBezTo>
                  <a:cubicBezTo>
                    <a:pt x="830" y="415"/>
                    <a:pt x="415" y="498"/>
                    <a:pt x="0" y="539"/>
                  </a:cubicBezTo>
                  <a:cubicBezTo>
                    <a:pt x="415" y="664"/>
                    <a:pt x="871" y="747"/>
                    <a:pt x="1286" y="747"/>
                  </a:cubicBezTo>
                  <a:cubicBezTo>
                    <a:pt x="1534" y="747"/>
                    <a:pt x="1742" y="747"/>
                    <a:pt x="1991" y="664"/>
                  </a:cubicBezTo>
                  <a:cubicBezTo>
                    <a:pt x="1866" y="456"/>
                    <a:pt x="1783" y="249"/>
                    <a:pt x="1700" y="0"/>
                  </a:cubicBezTo>
                  <a:close/>
                </a:path>
              </a:pathLst>
            </a:custGeom>
            <a:solidFill>
              <a:srgbClr val="6F7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"/>
            <p:cNvSpPr/>
            <p:nvPr/>
          </p:nvSpPr>
          <p:spPr>
            <a:xfrm>
              <a:off x="930425" y="1033150"/>
              <a:ext cx="52900" cy="34225"/>
            </a:xfrm>
            <a:custGeom>
              <a:avLst/>
              <a:gdLst/>
              <a:ahLst/>
              <a:cxnLst/>
              <a:rect l="l" t="t" r="r" b="b"/>
              <a:pathLst>
                <a:path w="2116" h="1369" extrusionOk="0">
                  <a:moveTo>
                    <a:pt x="1493" y="1"/>
                  </a:moveTo>
                  <a:cubicBezTo>
                    <a:pt x="1369" y="291"/>
                    <a:pt x="1203" y="498"/>
                    <a:pt x="996" y="705"/>
                  </a:cubicBezTo>
                  <a:cubicBezTo>
                    <a:pt x="706" y="954"/>
                    <a:pt x="374" y="1203"/>
                    <a:pt x="1" y="1369"/>
                  </a:cubicBezTo>
                  <a:cubicBezTo>
                    <a:pt x="415" y="1327"/>
                    <a:pt x="871" y="1244"/>
                    <a:pt x="1286" y="1079"/>
                  </a:cubicBezTo>
                  <a:cubicBezTo>
                    <a:pt x="1576" y="954"/>
                    <a:pt x="1866" y="788"/>
                    <a:pt x="2115" y="540"/>
                  </a:cubicBezTo>
                  <a:cubicBezTo>
                    <a:pt x="1908" y="374"/>
                    <a:pt x="1659" y="208"/>
                    <a:pt x="1493" y="1"/>
                  </a:cubicBezTo>
                  <a:close/>
                </a:path>
              </a:pathLst>
            </a:custGeom>
            <a:solidFill>
              <a:srgbClr val="6F7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"/>
            <p:cNvSpPr/>
            <p:nvPr/>
          </p:nvSpPr>
          <p:spPr>
            <a:xfrm>
              <a:off x="951150" y="1054925"/>
              <a:ext cx="66375" cy="24625"/>
            </a:xfrm>
            <a:custGeom>
              <a:avLst/>
              <a:gdLst/>
              <a:ahLst/>
              <a:cxnLst/>
              <a:rect l="l" t="t" r="r" b="b"/>
              <a:pathLst>
                <a:path w="2655" h="985" extrusionOk="0">
                  <a:moveTo>
                    <a:pt x="1784" y="0"/>
                  </a:moveTo>
                  <a:cubicBezTo>
                    <a:pt x="1618" y="208"/>
                    <a:pt x="1411" y="373"/>
                    <a:pt x="1162" y="498"/>
                  </a:cubicBezTo>
                  <a:cubicBezTo>
                    <a:pt x="789" y="705"/>
                    <a:pt x="416" y="871"/>
                    <a:pt x="1" y="954"/>
                  </a:cubicBezTo>
                  <a:cubicBezTo>
                    <a:pt x="229" y="975"/>
                    <a:pt x="447" y="985"/>
                    <a:pt x="664" y="985"/>
                  </a:cubicBezTo>
                  <a:cubicBezTo>
                    <a:pt x="882" y="985"/>
                    <a:pt x="1100" y="975"/>
                    <a:pt x="1328" y="954"/>
                  </a:cubicBezTo>
                  <a:cubicBezTo>
                    <a:pt x="1825" y="912"/>
                    <a:pt x="2281" y="705"/>
                    <a:pt x="2655" y="332"/>
                  </a:cubicBezTo>
                  <a:cubicBezTo>
                    <a:pt x="2364" y="249"/>
                    <a:pt x="2074" y="125"/>
                    <a:pt x="1784" y="0"/>
                  </a:cubicBezTo>
                  <a:close/>
                </a:path>
              </a:pathLst>
            </a:custGeom>
            <a:solidFill>
              <a:srgbClr val="6F7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"/>
            <p:cNvSpPr/>
            <p:nvPr/>
          </p:nvSpPr>
          <p:spPr>
            <a:xfrm>
              <a:off x="1261100" y="1137350"/>
              <a:ext cx="291275" cy="180700"/>
            </a:xfrm>
            <a:custGeom>
              <a:avLst/>
              <a:gdLst/>
              <a:ahLst/>
              <a:cxnLst/>
              <a:rect l="l" t="t" r="r" b="b"/>
              <a:pathLst>
                <a:path w="11651" h="7228" extrusionOk="0">
                  <a:moveTo>
                    <a:pt x="7943" y="1"/>
                  </a:moveTo>
                  <a:cubicBezTo>
                    <a:pt x="7588" y="1"/>
                    <a:pt x="7336" y="209"/>
                    <a:pt x="7256" y="725"/>
                  </a:cubicBezTo>
                  <a:cubicBezTo>
                    <a:pt x="6841" y="3337"/>
                    <a:pt x="7339" y="4747"/>
                    <a:pt x="6302" y="5452"/>
                  </a:cubicBezTo>
                  <a:cubicBezTo>
                    <a:pt x="4644" y="6457"/>
                    <a:pt x="2711" y="6655"/>
                    <a:pt x="1428" y="6655"/>
                  </a:cubicBezTo>
                  <a:cubicBezTo>
                    <a:pt x="593" y="6655"/>
                    <a:pt x="33" y="6571"/>
                    <a:pt x="0" y="6571"/>
                  </a:cubicBezTo>
                  <a:cubicBezTo>
                    <a:pt x="954" y="6944"/>
                    <a:pt x="1990" y="7152"/>
                    <a:pt x="3027" y="7193"/>
                  </a:cubicBezTo>
                  <a:cubicBezTo>
                    <a:pt x="3398" y="7216"/>
                    <a:pt x="3755" y="7227"/>
                    <a:pt x="4098" y="7227"/>
                  </a:cubicBezTo>
                  <a:cubicBezTo>
                    <a:pt x="8691" y="7227"/>
                    <a:pt x="10764" y="5209"/>
                    <a:pt x="11651" y="2508"/>
                  </a:cubicBezTo>
                  <a:cubicBezTo>
                    <a:pt x="10511" y="1428"/>
                    <a:pt x="8872" y="1"/>
                    <a:pt x="7943" y="1"/>
                  </a:cubicBezTo>
                  <a:close/>
                </a:path>
              </a:pathLst>
            </a:custGeom>
            <a:solidFill>
              <a:srgbClr val="6F7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"/>
            <p:cNvSpPr/>
            <p:nvPr/>
          </p:nvSpPr>
          <p:spPr>
            <a:xfrm>
              <a:off x="1390650" y="806150"/>
              <a:ext cx="519350" cy="627100"/>
            </a:xfrm>
            <a:custGeom>
              <a:avLst/>
              <a:gdLst/>
              <a:ahLst/>
              <a:cxnLst/>
              <a:rect l="l" t="t" r="r" b="b"/>
              <a:pathLst>
                <a:path w="20774" h="25084" extrusionOk="0">
                  <a:moveTo>
                    <a:pt x="10781" y="0"/>
                  </a:moveTo>
                  <a:cubicBezTo>
                    <a:pt x="7630" y="0"/>
                    <a:pt x="4686" y="1742"/>
                    <a:pt x="3235" y="4561"/>
                  </a:cubicBezTo>
                  <a:cubicBezTo>
                    <a:pt x="3235" y="4561"/>
                    <a:pt x="1" y="11319"/>
                    <a:pt x="3650" y="19570"/>
                  </a:cubicBezTo>
                  <a:cubicBezTo>
                    <a:pt x="4189" y="21519"/>
                    <a:pt x="5391" y="23219"/>
                    <a:pt x="7049" y="24380"/>
                  </a:cubicBezTo>
                  <a:cubicBezTo>
                    <a:pt x="7748" y="24856"/>
                    <a:pt x="8527" y="25084"/>
                    <a:pt x="9288" y="25084"/>
                  </a:cubicBezTo>
                  <a:cubicBezTo>
                    <a:pt x="11510" y="25084"/>
                    <a:pt x="13576" y="23144"/>
                    <a:pt x="13020" y="19778"/>
                  </a:cubicBezTo>
                  <a:cubicBezTo>
                    <a:pt x="12274" y="15217"/>
                    <a:pt x="17291" y="13641"/>
                    <a:pt x="19032" y="8832"/>
                  </a:cubicBezTo>
                  <a:cubicBezTo>
                    <a:pt x="20773" y="4022"/>
                    <a:pt x="17332" y="83"/>
                    <a:pt x="10781" y="0"/>
                  </a:cubicBezTo>
                  <a:close/>
                </a:path>
              </a:pathLst>
            </a:custGeom>
            <a:solidFill>
              <a:srgbClr val="8A9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"/>
            <p:cNvSpPr/>
            <p:nvPr/>
          </p:nvSpPr>
          <p:spPr>
            <a:xfrm>
              <a:off x="1533700" y="844775"/>
              <a:ext cx="302700" cy="474500"/>
            </a:xfrm>
            <a:custGeom>
              <a:avLst/>
              <a:gdLst/>
              <a:ahLst/>
              <a:cxnLst/>
              <a:rect l="l" t="t" r="r" b="b"/>
              <a:pathLst>
                <a:path w="12108" h="18980" extrusionOk="0">
                  <a:moveTo>
                    <a:pt x="5262" y="0"/>
                  </a:moveTo>
                  <a:cubicBezTo>
                    <a:pt x="4461" y="0"/>
                    <a:pt x="3659" y="159"/>
                    <a:pt x="2903" y="487"/>
                  </a:cubicBezTo>
                  <a:cubicBezTo>
                    <a:pt x="1701" y="1026"/>
                    <a:pt x="706" y="1897"/>
                    <a:pt x="1" y="3016"/>
                  </a:cubicBezTo>
                  <a:cubicBezTo>
                    <a:pt x="1" y="3016"/>
                    <a:pt x="1" y="3058"/>
                    <a:pt x="1" y="3058"/>
                  </a:cubicBezTo>
                  <a:cubicBezTo>
                    <a:pt x="1" y="3078"/>
                    <a:pt x="11" y="3089"/>
                    <a:pt x="27" y="3089"/>
                  </a:cubicBezTo>
                  <a:cubicBezTo>
                    <a:pt x="42" y="3089"/>
                    <a:pt x="63" y="3078"/>
                    <a:pt x="84" y="3058"/>
                  </a:cubicBezTo>
                  <a:cubicBezTo>
                    <a:pt x="830" y="2063"/>
                    <a:pt x="1866" y="1316"/>
                    <a:pt x="3027" y="860"/>
                  </a:cubicBezTo>
                  <a:cubicBezTo>
                    <a:pt x="3608" y="674"/>
                    <a:pt x="4209" y="580"/>
                    <a:pt x="4810" y="580"/>
                  </a:cubicBezTo>
                  <a:cubicBezTo>
                    <a:pt x="5411" y="580"/>
                    <a:pt x="6013" y="674"/>
                    <a:pt x="6593" y="860"/>
                  </a:cubicBezTo>
                  <a:cubicBezTo>
                    <a:pt x="7754" y="1233"/>
                    <a:pt x="8791" y="1855"/>
                    <a:pt x="9703" y="2684"/>
                  </a:cubicBezTo>
                  <a:cubicBezTo>
                    <a:pt x="10532" y="3431"/>
                    <a:pt x="10988" y="4550"/>
                    <a:pt x="10905" y="5711"/>
                  </a:cubicBezTo>
                  <a:cubicBezTo>
                    <a:pt x="10864" y="6250"/>
                    <a:pt x="10698" y="6789"/>
                    <a:pt x="10449" y="7245"/>
                  </a:cubicBezTo>
                  <a:cubicBezTo>
                    <a:pt x="10325" y="7494"/>
                    <a:pt x="10159" y="7743"/>
                    <a:pt x="9993" y="7992"/>
                  </a:cubicBezTo>
                  <a:cubicBezTo>
                    <a:pt x="9827" y="8199"/>
                    <a:pt x="9661" y="8448"/>
                    <a:pt x="9454" y="8655"/>
                  </a:cubicBezTo>
                  <a:lnTo>
                    <a:pt x="9164" y="8945"/>
                  </a:lnTo>
                  <a:lnTo>
                    <a:pt x="8832" y="9277"/>
                  </a:lnTo>
                  <a:cubicBezTo>
                    <a:pt x="8583" y="9526"/>
                    <a:pt x="8376" y="9733"/>
                    <a:pt x="8127" y="9982"/>
                  </a:cubicBezTo>
                  <a:cubicBezTo>
                    <a:pt x="7671" y="10479"/>
                    <a:pt x="7257" y="10977"/>
                    <a:pt x="6883" y="11516"/>
                  </a:cubicBezTo>
                  <a:cubicBezTo>
                    <a:pt x="6054" y="12552"/>
                    <a:pt x="5432" y="13755"/>
                    <a:pt x="5059" y="14999"/>
                  </a:cubicBezTo>
                  <a:cubicBezTo>
                    <a:pt x="4852" y="15662"/>
                    <a:pt x="4769" y="16326"/>
                    <a:pt x="4769" y="17030"/>
                  </a:cubicBezTo>
                  <a:cubicBezTo>
                    <a:pt x="4810" y="17694"/>
                    <a:pt x="4976" y="18316"/>
                    <a:pt x="5225" y="18938"/>
                  </a:cubicBezTo>
                  <a:cubicBezTo>
                    <a:pt x="5266" y="18979"/>
                    <a:pt x="5266" y="18979"/>
                    <a:pt x="5308" y="18979"/>
                  </a:cubicBezTo>
                  <a:cubicBezTo>
                    <a:pt x="5349" y="18979"/>
                    <a:pt x="5391" y="18938"/>
                    <a:pt x="5391" y="18896"/>
                  </a:cubicBezTo>
                  <a:cubicBezTo>
                    <a:pt x="5308" y="18274"/>
                    <a:pt x="5349" y="17694"/>
                    <a:pt x="5432" y="17072"/>
                  </a:cubicBezTo>
                  <a:cubicBezTo>
                    <a:pt x="5557" y="16491"/>
                    <a:pt x="5764" y="15911"/>
                    <a:pt x="6013" y="15372"/>
                  </a:cubicBezTo>
                  <a:cubicBezTo>
                    <a:pt x="6552" y="14294"/>
                    <a:pt x="7215" y="13299"/>
                    <a:pt x="8044" y="12387"/>
                  </a:cubicBezTo>
                  <a:cubicBezTo>
                    <a:pt x="8417" y="11889"/>
                    <a:pt x="8832" y="11474"/>
                    <a:pt x="9247" y="10977"/>
                  </a:cubicBezTo>
                  <a:lnTo>
                    <a:pt x="9869" y="10313"/>
                  </a:lnTo>
                  <a:lnTo>
                    <a:pt x="10200" y="9982"/>
                  </a:lnTo>
                  <a:lnTo>
                    <a:pt x="10532" y="9567"/>
                  </a:lnTo>
                  <a:cubicBezTo>
                    <a:pt x="10739" y="9318"/>
                    <a:pt x="10947" y="9028"/>
                    <a:pt x="11154" y="8738"/>
                  </a:cubicBezTo>
                  <a:cubicBezTo>
                    <a:pt x="11320" y="8448"/>
                    <a:pt x="11486" y="8116"/>
                    <a:pt x="11652" y="7784"/>
                  </a:cubicBezTo>
                  <a:cubicBezTo>
                    <a:pt x="11942" y="7162"/>
                    <a:pt x="12108" y="6457"/>
                    <a:pt x="12108" y="5711"/>
                  </a:cubicBezTo>
                  <a:cubicBezTo>
                    <a:pt x="12108" y="4301"/>
                    <a:pt x="11444" y="2892"/>
                    <a:pt x="10325" y="1980"/>
                  </a:cubicBezTo>
                  <a:cubicBezTo>
                    <a:pt x="9827" y="1565"/>
                    <a:pt x="9288" y="1192"/>
                    <a:pt x="8666" y="902"/>
                  </a:cubicBezTo>
                  <a:cubicBezTo>
                    <a:pt x="8376" y="736"/>
                    <a:pt x="8086" y="570"/>
                    <a:pt x="7754" y="487"/>
                  </a:cubicBezTo>
                  <a:cubicBezTo>
                    <a:pt x="7464" y="363"/>
                    <a:pt x="7132" y="280"/>
                    <a:pt x="6800" y="197"/>
                  </a:cubicBezTo>
                  <a:cubicBezTo>
                    <a:pt x="6296" y="67"/>
                    <a:pt x="5779" y="0"/>
                    <a:pt x="5262" y="0"/>
                  </a:cubicBezTo>
                  <a:close/>
                </a:path>
              </a:pathLst>
            </a:custGeom>
            <a:solidFill>
              <a:srgbClr val="6F7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"/>
            <p:cNvSpPr/>
            <p:nvPr/>
          </p:nvSpPr>
          <p:spPr>
            <a:xfrm>
              <a:off x="1458025" y="931575"/>
              <a:ext cx="317225" cy="236400"/>
            </a:xfrm>
            <a:custGeom>
              <a:avLst/>
              <a:gdLst/>
              <a:ahLst/>
              <a:cxnLst/>
              <a:rect l="l" t="t" r="r" b="b"/>
              <a:pathLst>
                <a:path w="12689" h="9456" extrusionOk="0">
                  <a:moveTo>
                    <a:pt x="9206" y="0"/>
                  </a:moveTo>
                  <a:cubicBezTo>
                    <a:pt x="8998" y="0"/>
                    <a:pt x="8169" y="912"/>
                    <a:pt x="8003" y="1037"/>
                  </a:cubicBezTo>
                  <a:cubicBezTo>
                    <a:pt x="7215" y="1617"/>
                    <a:pt x="6345" y="2032"/>
                    <a:pt x="5391" y="2198"/>
                  </a:cubicBezTo>
                  <a:cubicBezTo>
                    <a:pt x="3276" y="2695"/>
                    <a:pt x="1" y="7173"/>
                    <a:pt x="2406" y="8998"/>
                  </a:cubicBezTo>
                  <a:cubicBezTo>
                    <a:pt x="2843" y="9316"/>
                    <a:pt x="3304" y="9455"/>
                    <a:pt x="3751" y="9455"/>
                  </a:cubicBezTo>
                  <a:cubicBezTo>
                    <a:pt x="5166" y="9455"/>
                    <a:pt x="6429" y="8054"/>
                    <a:pt x="6303" y="6510"/>
                  </a:cubicBezTo>
                  <a:cubicBezTo>
                    <a:pt x="6262" y="6344"/>
                    <a:pt x="6262" y="6137"/>
                    <a:pt x="6303" y="5971"/>
                  </a:cubicBezTo>
                  <a:cubicBezTo>
                    <a:pt x="6510" y="4768"/>
                    <a:pt x="9579" y="4603"/>
                    <a:pt x="10491" y="4022"/>
                  </a:cubicBezTo>
                  <a:cubicBezTo>
                    <a:pt x="12025" y="3151"/>
                    <a:pt x="12688" y="166"/>
                    <a:pt x="9206" y="0"/>
                  </a:cubicBezTo>
                  <a:close/>
                </a:path>
              </a:pathLst>
            </a:custGeom>
            <a:solidFill>
              <a:srgbClr val="6F7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"/>
            <p:cNvSpPr/>
            <p:nvPr/>
          </p:nvSpPr>
          <p:spPr>
            <a:xfrm>
              <a:off x="2445875" y="1502225"/>
              <a:ext cx="162750" cy="144600"/>
            </a:xfrm>
            <a:custGeom>
              <a:avLst/>
              <a:gdLst/>
              <a:ahLst/>
              <a:cxnLst/>
              <a:rect l="l" t="t" r="r" b="b"/>
              <a:pathLst>
                <a:path w="6510" h="5784" extrusionOk="0">
                  <a:moveTo>
                    <a:pt x="2061" y="1"/>
                  </a:moveTo>
                  <a:cubicBezTo>
                    <a:pt x="1969" y="1"/>
                    <a:pt x="1876" y="7"/>
                    <a:pt x="1783" y="20"/>
                  </a:cubicBezTo>
                  <a:cubicBezTo>
                    <a:pt x="1534" y="103"/>
                    <a:pt x="1327" y="186"/>
                    <a:pt x="1120" y="310"/>
                  </a:cubicBezTo>
                  <a:cubicBezTo>
                    <a:pt x="373" y="891"/>
                    <a:pt x="0" y="1803"/>
                    <a:pt x="208" y="2715"/>
                  </a:cubicBezTo>
                  <a:cubicBezTo>
                    <a:pt x="622" y="5659"/>
                    <a:pt x="4644" y="5783"/>
                    <a:pt x="4644" y="5783"/>
                  </a:cubicBezTo>
                  <a:cubicBezTo>
                    <a:pt x="4271" y="5617"/>
                    <a:pt x="3981" y="5327"/>
                    <a:pt x="3856" y="4912"/>
                  </a:cubicBezTo>
                  <a:lnTo>
                    <a:pt x="3856" y="4912"/>
                  </a:lnTo>
                  <a:cubicBezTo>
                    <a:pt x="4727" y="5120"/>
                    <a:pt x="5598" y="5203"/>
                    <a:pt x="6510" y="5244"/>
                  </a:cubicBezTo>
                  <a:cubicBezTo>
                    <a:pt x="5639" y="4788"/>
                    <a:pt x="4976" y="4083"/>
                    <a:pt x="4561" y="3212"/>
                  </a:cubicBezTo>
                  <a:lnTo>
                    <a:pt x="4561" y="3212"/>
                  </a:lnTo>
                  <a:lnTo>
                    <a:pt x="5681" y="3337"/>
                  </a:lnTo>
                  <a:cubicBezTo>
                    <a:pt x="4893" y="2839"/>
                    <a:pt x="4271" y="2134"/>
                    <a:pt x="3939" y="1264"/>
                  </a:cubicBezTo>
                  <a:cubicBezTo>
                    <a:pt x="3604" y="482"/>
                    <a:pt x="2868" y="1"/>
                    <a:pt x="206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"/>
            <p:cNvSpPr/>
            <p:nvPr/>
          </p:nvSpPr>
          <p:spPr>
            <a:xfrm>
              <a:off x="1493800" y="1887275"/>
              <a:ext cx="47700" cy="22825"/>
            </a:xfrm>
            <a:custGeom>
              <a:avLst/>
              <a:gdLst/>
              <a:ahLst/>
              <a:cxnLst/>
              <a:rect l="l" t="t" r="r" b="b"/>
              <a:pathLst>
                <a:path w="1908" h="913" extrusionOk="0">
                  <a:moveTo>
                    <a:pt x="954" y="0"/>
                  </a:moveTo>
                  <a:cubicBezTo>
                    <a:pt x="477" y="0"/>
                    <a:pt x="0" y="249"/>
                    <a:pt x="104" y="747"/>
                  </a:cubicBezTo>
                  <a:cubicBezTo>
                    <a:pt x="104" y="788"/>
                    <a:pt x="104" y="871"/>
                    <a:pt x="104" y="913"/>
                  </a:cubicBezTo>
                  <a:lnTo>
                    <a:pt x="1763" y="913"/>
                  </a:lnTo>
                  <a:cubicBezTo>
                    <a:pt x="1763" y="871"/>
                    <a:pt x="1763" y="788"/>
                    <a:pt x="1804" y="747"/>
                  </a:cubicBezTo>
                  <a:cubicBezTo>
                    <a:pt x="1908" y="249"/>
                    <a:pt x="1431" y="0"/>
                    <a:pt x="954" y="0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"/>
            <p:cNvSpPr/>
            <p:nvPr/>
          </p:nvSpPr>
          <p:spPr>
            <a:xfrm>
              <a:off x="1538875" y="1888300"/>
              <a:ext cx="33200" cy="22850"/>
            </a:xfrm>
            <a:custGeom>
              <a:avLst/>
              <a:gdLst/>
              <a:ahLst/>
              <a:cxnLst/>
              <a:rect l="l" t="t" r="r" b="b"/>
              <a:pathLst>
                <a:path w="1328" h="914" extrusionOk="0">
                  <a:moveTo>
                    <a:pt x="706" y="1"/>
                  </a:moveTo>
                  <a:cubicBezTo>
                    <a:pt x="291" y="84"/>
                    <a:pt x="1" y="498"/>
                    <a:pt x="84" y="913"/>
                  </a:cubicBezTo>
                  <a:lnTo>
                    <a:pt x="1328" y="913"/>
                  </a:lnTo>
                  <a:cubicBezTo>
                    <a:pt x="1328" y="830"/>
                    <a:pt x="1328" y="789"/>
                    <a:pt x="1328" y="747"/>
                  </a:cubicBezTo>
                  <a:cubicBezTo>
                    <a:pt x="1328" y="374"/>
                    <a:pt x="1079" y="42"/>
                    <a:pt x="706" y="1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"/>
            <p:cNvSpPr/>
            <p:nvPr/>
          </p:nvSpPr>
          <p:spPr>
            <a:xfrm>
              <a:off x="1472550" y="1886225"/>
              <a:ext cx="22825" cy="24925"/>
            </a:xfrm>
            <a:custGeom>
              <a:avLst/>
              <a:gdLst/>
              <a:ahLst/>
              <a:cxnLst/>
              <a:rect l="l" t="t" r="r" b="b"/>
              <a:pathLst>
                <a:path w="913" h="997" extrusionOk="0">
                  <a:moveTo>
                    <a:pt x="249" y="1"/>
                  </a:moveTo>
                  <a:cubicBezTo>
                    <a:pt x="166" y="1"/>
                    <a:pt x="125" y="1"/>
                    <a:pt x="83" y="42"/>
                  </a:cubicBezTo>
                  <a:cubicBezTo>
                    <a:pt x="42" y="333"/>
                    <a:pt x="0" y="664"/>
                    <a:pt x="42" y="996"/>
                  </a:cubicBezTo>
                  <a:lnTo>
                    <a:pt x="871" y="996"/>
                  </a:lnTo>
                  <a:cubicBezTo>
                    <a:pt x="871" y="913"/>
                    <a:pt x="871" y="872"/>
                    <a:pt x="913" y="789"/>
                  </a:cubicBezTo>
                  <a:cubicBezTo>
                    <a:pt x="913" y="374"/>
                    <a:pt x="622" y="42"/>
                    <a:pt x="249" y="1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"/>
            <p:cNvSpPr/>
            <p:nvPr/>
          </p:nvSpPr>
          <p:spPr>
            <a:xfrm>
              <a:off x="1635800" y="1887525"/>
              <a:ext cx="48750" cy="23625"/>
            </a:xfrm>
            <a:custGeom>
              <a:avLst/>
              <a:gdLst/>
              <a:ahLst/>
              <a:cxnLst/>
              <a:rect l="l" t="t" r="r" b="b"/>
              <a:pathLst>
                <a:path w="1950" h="945" extrusionOk="0">
                  <a:moveTo>
                    <a:pt x="975" y="1"/>
                  </a:moveTo>
                  <a:cubicBezTo>
                    <a:pt x="488" y="1"/>
                    <a:pt x="1" y="260"/>
                    <a:pt x="104" y="778"/>
                  </a:cubicBezTo>
                  <a:lnTo>
                    <a:pt x="104" y="944"/>
                  </a:lnTo>
                  <a:lnTo>
                    <a:pt x="1804" y="944"/>
                  </a:lnTo>
                  <a:cubicBezTo>
                    <a:pt x="1846" y="861"/>
                    <a:pt x="1846" y="820"/>
                    <a:pt x="1846" y="778"/>
                  </a:cubicBezTo>
                  <a:cubicBezTo>
                    <a:pt x="1949" y="260"/>
                    <a:pt x="1462" y="1"/>
                    <a:pt x="975" y="1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"/>
            <p:cNvSpPr/>
            <p:nvPr/>
          </p:nvSpPr>
          <p:spPr>
            <a:xfrm>
              <a:off x="1682450" y="1894000"/>
              <a:ext cx="35775" cy="17150"/>
            </a:xfrm>
            <a:custGeom>
              <a:avLst/>
              <a:gdLst/>
              <a:ahLst/>
              <a:cxnLst/>
              <a:rect l="l" t="t" r="r" b="b"/>
              <a:pathLst>
                <a:path w="1431" h="686" extrusionOk="0">
                  <a:moveTo>
                    <a:pt x="711" y="1"/>
                  </a:moveTo>
                  <a:cubicBezTo>
                    <a:pt x="353" y="1"/>
                    <a:pt x="0" y="187"/>
                    <a:pt x="104" y="561"/>
                  </a:cubicBezTo>
                  <a:lnTo>
                    <a:pt x="104" y="685"/>
                  </a:lnTo>
                  <a:lnTo>
                    <a:pt x="1348" y="685"/>
                  </a:lnTo>
                  <a:cubicBezTo>
                    <a:pt x="1348" y="644"/>
                    <a:pt x="1348" y="602"/>
                    <a:pt x="1348" y="561"/>
                  </a:cubicBezTo>
                  <a:cubicBezTo>
                    <a:pt x="1431" y="187"/>
                    <a:pt x="1068" y="1"/>
                    <a:pt x="711" y="1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"/>
            <p:cNvSpPr/>
            <p:nvPr/>
          </p:nvSpPr>
          <p:spPr>
            <a:xfrm>
              <a:off x="1611450" y="1886225"/>
              <a:ext cx="25925" cy="24925"/>
            </a:xfrm>
            <a:custGeom>
              <a:avLst/>
              <a:gdLst/>
              <a:ahLst/>
              <a:cxnLst/>
              <a:rect l="l" t="t" r="r" b="b"/>
              <a:pathLst>
                <a:path w="1037" h="997" extrusionOk="0">
                  <a:moveTo>
                    <a:pt x="373" y="1"/>
                  </a:moveTo>
                  <a:cubicBezTo>
                    <a:pt x="249" y="1"/>
                    <a:pt x="166" y="42"/>
                    <a:pt x="83" y="84"/>
                  </a:cubicBezTo>
                  <a:cubicBezTo>
                    <a:pt x="0" y="581"/>
                    <a:pt x="166" y="996"/>
                    <a:pt x="788" y="996"/>
                  </a:cubicBezTo>
                  <a:lnTo>
                    <a:pt x="995" y="996"/>
                  </a:lnTo>
                  <a:cubicBezTo>
                    <a:pt x="1037" y="913"/>
                    <a:pt x="1037" y="872"/>
                    <a:pt x="995" y="830"/>
                  </a:cubicBezTo>
                  <a:cubicBezTo>
                    <a:pt x="1037" y="416"/>
                    <a:pt x="747" y="42"/>
                    <a:pt x="373" y="1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"/>
            <p:cNvSpPr/>
            <p:nvPr/>
          </p:nvSpPr>
          <p:spPr>
            <a:xfrm>
              <a:off x="1959725" y="1882050"/>
              <a:ext cx="41575" cy="28050"/>
            </a:xfrm>
            <a:custGeom>
              <a:avLst/>
              <a:gdLst/>
              <a:ahLst/>
              <a:cxnLst/>
              <a:rect l="l" t="t" r="r" b="b"/>
              <a:pathLst>
                <a:path w="1663" h="1122" extrusionOk="0">
                  <a:moveTo>
                    <a:pt x="796" y="1"/>
                  </a:moveTo>
                  <a:cubicBezTo>
                    <a:pt x="396" y="1"/>
                    <a:pt x="2" y="272"/>
                    <a:pt x="42" y="831"/>
                  </a:cubicBezTo>
                  <a:cubicBezTo>
                    <a:pt x="1" y="873"/>
                    <a:pt x="1" y="956"/>
                    <a:pt x="42" y="1039"/>
                  </a:cubicBezTo>
                  <a:lnTo>
                    <a:pt x="1493" y="1122"/>
                  </a:lnTo>
                  <a:cubicBezTo>
                    <a:pt x="1535" y="1039"/>
                    <a:pt x="1576" y="956"/>
                    <a:pt x="1576" y="914"/>
                  </a:cubicBezTo>
                  <a:cubicBezTo>
                    <a:pt x="1662" y="313"/>
                    <a:pt x="1225" y="1"/>
                    <a:pt x="796" y="1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"/>
            <p:cNvSpPr/>
            <p:nvPr/>
          </p:nvSpPr>
          <p:spPr>
            <a:xfrm>
              <a:off x="2001200" y="1889350"/>
              <a:ext cx="29050" cy="21800"/>
            </a:xfrm>
            <a:custGeom>
              <a:avLst/>
              <a:gdLst/>
              <a:ahLst/>
              <a:cxnLst/>
              <a:rect l="l" t="t" r="r" b="b"/>
              <a:pathLst>
                <a:path w="1162" h="872" extrusionOk="0">
                  <a:moveTo>
                    <a:pt x="622" y="0"/>
                  </a:moveTo>
                  <a:cubicBezTo>
                    <a:pt x="290" y="42"/>
                    <a:pt x="0" y="332"/>
                    <a:pt x="42" y="664"/>
                  </a:cubicBezTo>
                  <a:cubicBezTo>
                    <a:pt x="0" y="747"/>
                    <a:pt x="0" y="788"/>
                    <a:pt x="42" y="830"/>
                  </a:cubicBezTo>
                  <a:cubicBezTo>
                    <a:pt x="373" y="830"/>
                    <a:pt x="746" y="871"/>
                    <a:pt x="1120" y="871"/>
                  </a:cubicBezTo>
                  <a:lnTo>
                    <a:pt x="1120" y="747"/>
                  </a:lnTo>
                  <a:cubicBezTo>
                    <a:pt x="1161" y="415"/>
                    <a:pt x="954" y="83"/>
                    <a:pt x="622" y="0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"/>
            <p:cNvSpPr/>
            <p:nvPr/>
          </p:nvSpPr>
          <p:spPr>
            <a:xfrm>
              <a:off x="1937950" y="1883125"/>
              <a:ext cx="22850" cy="23875"/>
            </a:xfrm>
            <a:custGeom>
              <a:avLst/>
              <a:gdLst/>
              <a:ahLst/>
              <a:cxnLst/>
              <a:rect l="l" t="t" r="r" b="b"/>
              <a:pathLst>
                <a:path w="914" h="955" extrusionOk="0">
                  <a:moveTo>
                    <a:pt x="333" y="1"/>
                  </a:moveTo>
                  <a:cubicBezTo>
                    <a:pt x="250" y="1"/>
                    <a:pt x="167" y="42"/>
                    <a:pt x="84" y="83"/>
                  </a:cubicBezTo>
                  <a:cubicBezTo>
                    <a:pt x="1" y="457"/>
                    <a:pt x="167" y="830"/>
                    <a:pt x="540" y="954"/>
                  </a:cubicBezTo>
                  <a:lnTo>
                    <a:pt x="872" y="954"/>
                  </a:lnTo>
                  <a:cubicBezTo>
                    <a:pt x="872" y="913"/>
                    <a:pt x="872" y="830"/>
                    <a:pt x="872" y="788"/>
                  </a:cubicBezTo>
                  <a:cubicBezTo>
                    <a:pt x="913" y="415"/>
                    <a:pt x="706" y="83"/>
                    <a:pt x="333" y="1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"/>
            <p:cNvSpPr/>
            <p:nvPr/>
          </p:nvSpPr>
          <p:spPr>
            <a:xfrm>
              <a:off x="2228725" y="1887525"/>
              <a:ext cx="48725" cy="23625"/>
            </a:xfrm>
            <a:custGeom>
              <a:avLst/>
              <a:gdLst/>
              <a:ahLst/>
              <a:cxnLst/>
              <a:rect l="l" t="t" r="r" b="b"/>
              <a:pathLst>
                <a:path w="1949" h="945" extrusionOk="0">
                  <a:moveTo>
                    <a:pt x="974" y="1"/>
                  </a:moveTo>
                  <a:cubicBezTo>
                    <a:pt x="487" y="1"/>
                    <a:pt x="0" y="260"/>
                    <a:pt x="104" y="778"/>
                  </a:cubicBezTo>
                  <a:lnTo>
                    <a:pt x="104" y="944"/>
                  </a:lnTo>
                  <a:lnTo>
                    <a:pt x="1845" y="944"/>
                  </a:lnTo>
                  <a:cubicBezTo>
                    <a:pt x="1845" y="861"/>
                    <a:pt x="1845" y="820"/>
                    <a:pt x="1845" y="778"/>
                  </a:cubicBezTo>
                  <a:cubicBezTo>
                    <a:pt x="1949" y="260"/>
                    <a:pt x="1462" y="1"/>
                    <a:pt x="974" y="1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"/>
            <p:cNvSpPr/>
            <p:nvPr/>
          </p:nvSpPr>
          <p:spPr>
            <a:xfrm>
              <a:off x="2275875" y="1894000"/>
              <a:ext cx="35775" cy="16100"/>
            </a:xfrm>
            <a:custGeom>
              <a:avLst/>
              <a:gdLst/>
              <a:ahLst/>
              <a:cxnLst/>
              <a:rect l="l" t="t" r="r" b="b"/>
              <a:pathLst>
                <a:path w="1431" h="644" extrusionOk="0">
                  <a:moveTo>
                    <a:pt x="711" y="1"/>
                  </a:moveTo>
                  <a:cubicBezTo>
                    <a:pt x="353" y="1"/>
                    <a:pt x="1" y="187"/>
                    <a:pt x="83" y="561"/>
                  </a:cubicBezTo>
                  <a:cubicBezTo>
                    <a:pt x="83" y="602"/>
                    <a:pt x="83" y="644"/>
                    <a:pt x="83" y="644"/>
                  </a:cubicBezTo>
                  <a:cubicBezTo>
                    <a:pt x="498" y="644"/>
                    <a:pt x="913" y="644"/>
                    <a:pt x="1327" y="602"/>
                  </a:cubicBezTo>
                  <a:cubicBezTo>
                    <a:pt x="1369" y="602"/>
                    <a:pt x="1369" y="561"/>
                    <a:pt x="1369" y="561"/>
                  </a:cubicBezTo>
                  <a:cubicBezTo>
                    <a:pt x="1431" y="187"/>
                    <a:pt x="1068" y="1"/>
                    <a:pt x="711" y="1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"/>
            <p:cNvSpPr/>
            <p:nvPr/>
          </p:nvSpPr>
          <p:spPr>
            <a:xfrm>
              <a:off x="2207475" y="1886225"/>
              <a:ext cx="23850" cy="24925"/>
            </a:xfrm>
            <a:custGeom>
              <a:avLst/>
              <a:gdLst/>
              <a:ahLst/>
              <a:cxnLst/>
              <a:rect l="l" t="t" r="r" b="b"/>
              <a:pathLst>
                <a:path w="954" h="997" extrusionOk="0">
                  <a:moveTo>
                    <a:pt x="249" y="1"/>
                  </a:moveTo>
                  <a:cubicBezTo>
                    <a:pt x="166" y="1"/>
                    <a:pt x="83" y="1"/>
                    <a:pt x="42" y="42"/>
                  </a:cubicBezTo>
                  <a:cubicBezTo>
                    <a:pt x="0" y="498"/>
                    <a:pt x="83" y="872"/>
                    <a:pt x="539" y="996"/>
                  </a:cubicBezTo>
                  <a:lnTo>
                    <a:pt x="912" y="996"/>
                  </a:lnTo>
                  <a:cubicBezTo>
                    <a:pt x="912" y="913"/>
                    <a:pt x="912" y="872"/>
                    <a:pt x="912" y="830"/>
                  </a:cubicBezTo>
                  <a:cubicBezTo>
                    <a:pt x="954" y="416"/>
                    <a:pt x="663" y="42"/>
                    <a:pt x="249" y="1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7" name="Google Shape;1727;p5" descr="Screen Clipping"/>
          <p:cNvPicPr preferRelativeResize="0"/>
          <p:nvPr/>
        </p:nvPicPr>
        <p:blipFill rotWithShape="1">
          <a:blip r:embed="rId3">
            <a:alphaModFix/>
          </a:blip>
          <a:srcRect l="27234" b="12990"/>
          <a:stretch/>
        </p:blipFill>
        <p:spPr>
          <a:xfrm>
            <a:off x="1212111" y="1052623"/>
            <a:ext cx="6539023" cy="36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1728" name="Google Shape;1728;p5"/>
          <p:cNvSpPr txBox="1"/>
          <p:nvPr/>
        </p:nvSpPr>
        <p:spPr>
          <a:xfrm>
            <a:off x="1717036" y="562819"/>
            <a:ext cx="6310423" cy="388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 kể tên các loài chim mà em biết.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6"/>
          <p:cNvSpPr/>
          <p:nvPr/>
        </p:nvSpPr>
        <p:spPr>
          <a:xfrm>
            <a:off x="2039050" y="1676225"/>
            <a:ext cx="5065800" cy="204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4" name="Google Shape;1734;p6"/>
          <p:cNvSpPr/>
          <p:nvPr/>
        </p:nvSpPr>
        <p:spPr>
          <a:xfrm>
            <a:off x="1702550" y="1000525"/>
            <a:ext cx="5738883" cy="1181416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5" name="Google Shape;1735;p6"/>
          <p:cNvSpPr txBox="1">
            <a:spLocks noGrp="1"/>
          </p:cNvSpPr>
          <p:nvPr>
            <p:ph type="title"/>
          </p:nvPr>
        </p:nvSpPr>
        <p:spPr>
          <a:xfrm>
            <a:off x="1317079" y="1176618"/>
            <a:ext cx="37284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400" b="1" cap="none">
                <a:solidFill>
                  <a:srgbClr val="0053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9</a:t>
            </a:r>
            <a:endParaRPr sz="4400" b="1" cap="none">
              <a:solidFill>
                <a:srgbClr val="00534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6" name="Google Shape;1736;p6"/>
          <p:cNvSpPr txBox="1">
            <a:spLocks noGrp="1"/>
          </p:cNvSpPr>
          <p:nvPr>
            <p:ph type="subTitle" idx="1"/>
          </p:nvPr>
        </p:nvSpPr>
        <p:spPr>
          <a:xfrm>
            <a:off x="3019642" y="2173992"/>
            <a:ext cx="3242930" cy="60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4800" b="1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VÈ CHIM</a:t>
            </a:r>
            <a:endParaRPr sz="4800" b="1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4800" b="1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37" name="Google Shape;1737;p6"/>
          <p:cNvGrpSpPr/>
          <p:nvPr/>
        </p:nvGrpSpPr>
        <p:grpSpPr>
          <a:xfrm rot="10800000">
            <a:off x="1627603" y="1806679"/>
            <a:ext cx="698062" cy="535248"/>
            <a:chOff x="3531325" y="2569250"/>
            <a:chExt cx="630475" cy="483425"/>
          </a:xfrm>
        </p:grpSpPr>
        <p:sp>
          <p:nvSpPr>
            <p:cNvPr id="1738" name="Google Shape;1738;p6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48" name="Google Shape;1748;p6"/>
          <p:cNvGrpSpPr/>
          <p:nvPr/>
        </p:nvGrpSpPr>
        <p:grpSpPr>
          <a:xfrm>
            <a:off x="-651245" y="2408601"/>
            <a:ext cx="2197390" cy="2273616"/>
            <a:chOff x="-651245" y="2408601"/>
            <a:chExt cx="2197390" cy="2273616"/>
          </a:xfrm>
        </p:grpSpPr>
        <p:grpSp>
          <p:nvGrpSpPr>
            <p:cNvPr id="1749" name="Google Shape;1749;p6"/>
            <p:cNvGrpSpPr/>
            <p:nvPr/>
          </p:nvGrpSpPr>
          <p:grpSpPr>
            <a:xfrm rot="3115141" flipH="1">
              <a:off x="136566" y="2463981"/>
              <a:ext cx="913427" cy="1587146"/>
              <a:chOff x="5884825" y="2526675"/>
              <a:chExt cx="748875" cy="1301225"/>
            </a:xfrm>
          </p:grpSpPr>
          <p:sp>
            <p:nvSpPr>
              <p:cNvPr id="1750" name="Google Shape;1750;p6"/>
              <p:cNvSpPr/>
              <p:nvPr/>
            </p:nvSpPr>
            <p:spPr>
              <a:xfrm>
                <a:off x="5884825" y="2526675"/>
                <a:ext cx="622100" cy="8629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34517" extrusionOk="0">
                    <a:moveTo>
                      <a:pt x="3331" y="1"/>
                    </a:moveTo>
                    <a:cubicBezTo>
                      <a:pt x="2602" y="1"/>
                      <a:pt x="1901" y="342"/>
                      <a:pt x="1480" y="963"/>
                    </a:cubicBezTo>
                    <a:cubicBezTo>
                      <a:pt x="1321" y="1201"/>
                      <a:pt x="1163" y="1439"/>
                      <a:pt x="1005" y="1703"/>
                    </a:cubicBezTo>
                    <a:cubicBezTo>
                      <a:pt x="503" y="2706"/>
                      <a:pt x="186" y="3763"/>
                      <a:pt x="80" y="4899"/>
                    </a:cubicBezTo>
                    <a:cubicBezTo>
                      <a:pt x="1" y="5242"/>
                      <a:pt x="186" y="5586"/>
                      <a:pt x="503" y="5744"/>
                    </a:cubicBezTo>
                    <a:cubicBezTo>
                      <a:pt x="1269" y="6140"/>
                      <a:pt x="2008" y="6616"/>
                      <a:pt x="2748" y="7065"/>
                    </a:cubicBezTo>
                    <a:cubicBezTo>
                      <a:pt x="3144" y="7276"/>
                      <a:pt x="3461" y="7593"/>
                      <a:pt x="3725" y="7963"/>
                    </a:cubicBezTo>
                    <a:cubicBezTo>
                      <a:pt x="3804" y="8042"/>
                      <a:pt x="3884" y="8148"/>
                      <a:pt x="3778" y="8306"/>
                    </a:cubicBezTo>
                    <a:cubicBezTo>
                      <a:pt x="3435" y="8253"/>
                      <a:pt x="3118" y="8121"/>
                      <a:pt x="2801" y="7963"/>
                    </a:cubicBezTo>
                    <a:cubicBezTo>
                      <a:pt x="2008" y="7567"/>
                      <a:pt x="1216" y="7144"/>
                      <a:pt x="450" y="6748"/>
                    </a:cubicBezTo>
                    <a:cubicBezTo>
                      <a:pt x="344" y="6669"/>
                      <a:pt x="238" y="6642"/>
                      <a:pt x="106" y="6642"/>
                    </a:cubicBezTo>
                    <a:lnTo>
                      <a:pt x="106" y="6906"/>
                    </a:lnTo>
                    <a:cubicBezTo>
                      <a:pt x="238" y="8280"/>
                      <a:pt x="450" y="9653"/>
                      <a:pt x="767" y="11001"/>
                    </a:cubicBezTo>
                    <a:cubicBezTo>
                      <a:pt x="1163" y="12717"/>
                      <a:pt x="1691" y="14382"/>
                      <a:pt x="1982" y="16098"/>
                    </a:cubicBezTo>
                    <a:cubicBezTo>
                      <a:pt x="2035" y="16389"/>
                      <a:pt x="2246" y="16653"/>
                      <a:pt x="2537" y="16759"/>
                    </a:cubicBezTo>
                    <a:cubicBezTo>
                      <a:pt x="3752" y="17313"/>
                      <a:pt x="5019" y="17763"/>
                      <a:pt x="6314" y="18132"/>
                    </a:cubicBezTo>
                    <a:cubicBezTo>
                      <a:pt x="6631" y="18185"/>
                      <a:pt x="6921" y="18344"/>
                      <a:pt x="7159" y="18555"/>
                    </a:cubicBezTo>
                    <a:cubicBezTo>
                      <a:pt x="7423" y="18793"/>
                      <a:pt x="7397" y="18978"/>
                      <a:pt x="7053" y="19110"/>
                    </a:cubicBezTo>
                    <a:cubicBezTo>
                      <a:pt x="6866" y="19161"/>
                      <a:pt x="6667" y="19190"/>
                      <a:pt x="6465" y="19190"/>
                    </a:cubicBezTo>
                    <a:cubicBezTo>
                      <a:pt x="6353" y="19190"/>
                      <a:pt x="6241" y="19181"/>
                      <a:pt x="6129" y="19162"/>
                    </a:cubicBezTo>
                    <a:cubicBezTo>
                      <a:pt x="5099" y="19057"/>
                      <a:pt x="4069" y="18793"/>
                      <a:pt x="3091" y="18423"/>
                    </a:cubicBezTo>
                    <a:cubicBezTo>
                      <a:pt x="3019" y="18387"/>
                      <a:pt x="2934" y="18313"/>
                      <a:pt x="2837" y="18313"/>
                    </a:cubicBezTo>
                    <a:cubicBezTo>
                      <a:pt x="2792" y="18313"/>
                      <a:pt x="2745" y="18329"/>
                      <a:pt x="2695" y="18370"/>
                    </a:cubicBezTo>
                    <a:cubicBezTo>
                      <a:pt x="2827" y="18766"/>
                      <a:pt x="2986" y="19136"/>
                      <a:pt x="3144" y="19532"/>
                    </a:cubicBezTo>
                    <a:cubicBezTo>
                      <a:pt x="3593" y="20536"/>
                      <a:pt x="3963" y="21566"/>
                      <a:pt x="4253" y="22623"/>
                    </a:cubicBezTo>
                    <a:cubicBezTo>
                      <a:pt x="4623" y="24234"/>
                      <a:pt x="5178" y="25819"/>
                      <a:pt x="5918" y="27324"/>
                    </a:cubicBezTo>
                    <a:cubicBezTo>
                      <a:pt x="6525" y="28566"/>
                      <a:pt x="7318" y="29702"/>
                      <a:pt x="8295" y="30732"/>
                    </a:cubicBezTo>
                    <a:cubicBezTo>
                      <a:pt x="8371" y="30808"/>
                      <a:pt x="8429" y="30848"/>
                      <a:pt x="8486" y="30848"/>
                    </a:cubicBezTo>
                    <a:cubicBezTo>
                      <a:pt x="8548" y="30848"/>
                      <a:pt x="8609" y="30802"/>
                      <a:pt x="8691" y="30705"/>
                    </a:cubicBezTo>
                    <a:cubicBezTo>
                      <a:pt x="9087" y="30151"/>
                      <a:pt x="9457" y="29570"/>
                      <a:pt x="9827" y="29015"/>
                    </a:cubicBezTo>
                    <a:cubicBezTo>
                      <a:pt x="10197" y="28460"/>
                      <a:pt x="10540" y="27906"/>
                      <a:pt x="10910" y="27351"/>
                    </a:cubicBezTo>
                    <a:cubicBezTo>
                      <a:pt x="11068" y="27060"/>
                      <a:pt x="11280" y="26823"/>
                      <a:pt x="11570" y="26691"/>
                    </a:cubicBezTo>
                    <a:cubicBezTo>
                      <a:pt x="11663" y="26635"/>
                      <a:pt x="11740" y="26605"/>
                      <a:pt x="11800" y="26605"/>
                    </a:cubicBezTo>
                    <a:cubicBezTo>
                      <a:pt x="11911" y="26605"/>
                      <a:pt x="11966" y="26706"/>
                      <a:pt x="11966" y="26928"/>
                    </a:cubicBezTo>
                    <a:cubicBezTo>
                      <a:pt x="11940" y="27245"/>
                      <a:pt x="11861" y="27562"/>
                      <a:pt x="11702" y="27853"/>
                    </a:cubicBezTo>
                    <a:cubicBezTo>
                      <a:pt x="11095" y="29094"/>
                      <a:pt x="10434" y="30283"/>
                      <a:pt x="9721" y="31445"/>
                    </a:cubicBezTo>
                    <a:cubicBezTo>
                      <a:pt x="9484" y="31788"/>
                      <a:pt x="9457" y="31762"/>
                      <a:pt x="9827" y="32026"/>
                    </a:cubicBezTo>
                    <a:cubicBezTo>
                      <a:pt x="10170" y="32290"/>
                      <a:pt x="10540" y="32554"/>
                      <a:pt x="10910" y="32792"/>
                    </a:cubicBezTo>
                    <a:cubicBezTo>
                      <a:pt x="12631" y="33926"/>
                      <a:pt x="14615" y="34517"/>
                      <a:pt x="16638" y="34517"/>
                    </a:cubicBezTo>
                    <a:cubicBezTo>
                      <a:pt x="17254" y="34517"/>
                      <a:pt x="17874" y="34462"/>
                      <a:pt x="18491" y="34351"/>
                    </a:cubicBezTo>
                    <a:cubicBezTo>
                      <a:pt x="18621" y="34285"/>
                      <a:pt x="18769" y="34238"/>
                      <a:pt x="18921" y="34238"/>
                    </a:cubicBezTo>
                    <a:cubicBezTo>
                      <a:pt x="18954" y="34238"/>
                      <a:pt x="18986" y="34240"/>
                      <a:pt x="19019" y="34245"/>
                    </a:cubicBezTo>
                    <a:lnTo>
                      <a:pt x="19389" y="34166"/>
                    </a:lnTo>
                    <a:cubicBezTo>
                      <a:pt x="19230" y="33664"/>
                      <a:pt x="19019" y="33162"/>
                      <a:pt x="18755" y="32713"/>
                    </a:cubicBezTo>
                    <a:cubicBezTo>
                      <a:pt x="18491" y="32132"/>
                      <a:pt x="18200" y="31551"/>
                      <a:pt x="17910" y="30970"/>
                    </a:cubicBezTo>
                    <a:cubicBezTo>
                      <a:pt x="17566" y="30204"/>
                      <a:pt x="17196" y="29438"/>
                      <a:pt x="16853" y="28724"/>
                    </a:cubicBezTo>
                    <a:cubicBezTo>
                      <a:pt x="16510" y="28011"/>
                      <a:pt x="16166" y="27324"/>
                      <a:pt x="15797" y="26585"/>
                    </a:cubicBezTo>
                    <a:cubicBezTo>
                      <a:pt x="15427" y="25819"/>
                      <a:pt x="15057" y="25106"/>
                      <a:pt x="14687" y="24340"/>
                    </a:cubicBezTo>
                    <a:cubicBezTo>
                      <a:pt x="14344" y="23574"/>
                      <a:pt x="13974" y="22808"/>
                      <a:pt x="13631" y="22042"/>
                    </a:cubicBezTo>
                    <a:cubicBezTo>
                      <a:pt x="13314" y="21408"/>
                      <a:pt x="12997" y="20747"/>
                      <a:pt x="12706" y="20087"/>
                    </a:cubicBezTo>
                    <a:cubicBezTo>
                      <a:pt x="12363" y="19295"/>
                      <a:pt x="12046" y="18476"/>
                      <a:pt x="11782" y="17630"/>
                    </a:cubicBezTo>
                    <a:cubicBezTo>
                      <a:pt x="11782" y="17551"/>
                      <a:pt x="11755" y="17446"/>
                      <a:pt x="11755" y="17366"/>
                    </a:cubicBezTo>
                    <a:cubicBezTo>
                      <a:pt x="11755" y="17234"/>
                      <a:pt x="11755" y="17102"/>
                      <a:pt x="11914" y="17049"/>
                    </a:cubicBezTo>
                    <a:cubicBezTo>
                      <a:pt x="11936" y="17045"/>
                      <a:pt x="11959" y="17043"/>
                      <a:pt x="11981" y="17043"/>
                    </a:cubicBezTo>
                    <a:cubicBezTo>
                      <a:pt x="12089" y="17043"/>
                      <a:pt x="12187" y="17094"/>
                      <a:pt x="12231" y="17181"/>
                    </a:cubicBezTo>
                    <a:cubicBezTo>
                      <a:pt x="12442" y="17446"/>
                      <a:pt x="12627" y="17736"/>
                      <a:pt x="12785" y="18027"/>
                    </a:cubicBezTo>
                    <a:cubicBezTo>
                      <a:pt x="13551" y="19479"/>
                      <a:pt x="14344" y="20932"/>
                      <a:pt x="15110" y="22359"/>
                    </a:cubicBezTo>
                    <a:cubicBezTo>
                      <a:pt x="15744" y="23547"/>
                      <a:pt x="16378" y="24709"/>
                      <a:pt x="17012" y="25898"/>
                    </a:cubicBezTo>
                    <a:cubicBezTo>
                      <a:pt x="17593" y="27008"/>
                      <a:pt x="18147" y="28143"/>
                      <a:pt x="18729" y="29253"/>
                    </a:cubicBezTo>
                    <a:cubicBezTo>
                      <a:pt x="19230" y="30256"/>
                      <a:pt x="19759" y="31260"/>
                      <a:pt x="20261" y="32238"/>
                    </a:cubicBezTo>
                    <a:cubicBezTo>
                      <a:pt x="20419" y="32528"/>
                      <a:pt x="20525" y="32819"/>
                      <a:pt x="20683" y="33109"/>
                    </a:cubicBezTo>
                    <a:cubicBezTo>
                      <a:pt x="20733" y="33282"/>
                      <a:pt x="20805" y="33455"/>
                      <a:pt x="21009" y="33455"/>
                    </a:cubicBezTo>
                    <a:cubicBezTo>
                      <a:pt x="21023" y="33455"/>
                      <a:pt x="21038" y="33454"/>
                      <a:pt x="21053" y="33453"/>
                    </a:cubicBezTo>
                    <a:cubicBezTo>
                      <a:pt x="22268" y="32687"/>
                      <a:pt x="23272" y="31656"/>
                      <a:pt x="24011" y="30441"/>
                    </a:cubicBezTo>
                    <a:cubicBezTo>
                      <a:pt x="24566" y="29543"/>
                      <a:pt x="24883" y="28540"/>
                      <a:pt x="24883" y="27483"/>
                    </a:cubicBezTo>
                    <a:cubicBezTo>
                      <a:pt x="24883" y="26638"/>
                      <a:pt x="24804" y="25766"/>
                      <a:pt x="24645" y="24921"/>
                    </a:cubicBezTo>
                    <a:cubicBezTo>
                      <a:pt x="24587" y="24609"/>
                      <a:pt x="24571" y="24527"/>
                      <a:pt x="24397" y="24527"/>
                    </a:cubicBezTo>
                    <a:cubicBezTo>
                      <a:pt x="24335" y="24527"/>
                      <a:pt x="24254" y="24537"/>
                      <a:pt x="24143" y="24551"/>
                    </a:cubicBezTo>
                    <a:cubicBezTo>
                      <a:pt x="23454" y="24641"/>
                      <a:pt x="22755" y="24688"/>
                      <a:pt x="22053" y="24688"/>
                    </a:cubicBezTo>
                    <a:cubicBezTo>
                      <a:pt x="21519" y="24688"/>
                      <a:pt x="20982" y="24661"/>
                      <a:pt x="20445" y="24604"/>
                    </a:cubicBezTo>
                    <a:cubicBezTo>
                      <a:pt x="20102" y="24551"/>
                      <a:pt x="19759" y="24472"/>
                      <a:pt x="19415" y="24393"/>
                    </a:cubicBezTo>
                    <a:cubicBezTo>
                      <a:pt x="19125" y="24287"/>
                      <a:pt x="18887" y="24128"/>
                      <a:pt x="18676" y="23917"/>
                    </a:cubicBezTo>
                    <a:cubicBezTo>
                      <a:pt x="18596" y="23811"/>
                      <a:pt x="18464" y="23706"/>
                      <a:pt x="18517" y="23547"/>
                    </a:cubicBezTo>
                    <a:cubicBezTo>
                      <a:pt x="18570" y="23389"/>
                      <a:pt x="18729" y="23389"/>
                      <a:pt x="18861" y="23389"/>
                    </a:cubicBezTo>
                    <a:cubicBezTo>
                      <a:pt x="19098" y="23389"/>
                      <a:pt x="19336" y="23389"/>
                      <a:pt x="19574" y="23415"/>
                    </a:cubicBezTo>
                    <a:cubicBezTo>
                      <a:pt x="20002" y="23462"/>
                      <a:pt x="20431" y="23482"/>
                      <a:pt x="20862" y="23482"/>
                    </a:cubicBezTo>
                    <a:cubicBezTo>
                      <a:pt x="21413" y="23482"/>
                      <a:pt x="21969" y="23448"/>
                      <a:pt x="22532" y="23389"/>
                    </a:cubicBezTo>
                    <a:cubicBezTo>
                      <a:pt x="22981" y="23336"/>
                      <a:pt x="23457" y="23230"/>
                      <a:pt x="23932" y="23151"/>
                    </a:cubicBezTo>
                    <a:cubicBezTo>
                      <a:pt x="24143" y="23125"/>
                      <a:pt x="24223" y="23019"/>
                      <a:pt x="24143" y="22834"/>
                    </a:cubicBezTo>
                    <a:cubicBezTo>
                      <a:pt x="24091" y="22755"/>
                      <a:pt x="24064" y="22649"/>
                      <a:pt x="24038" y="22570"/>
                    </a:cubicBezTo>
                    <a:cubicBezTo>
                      <a:pt x="23457" y="20827"/>
                      <a:pt x="22611" y="19215"/>
                      <a:pt x="21555" y="17736"/>
                    </a:cubicBezTo>
                    <a:cubicBezTo>
                      <a:pt x="19838" y="15385"/>
                      <a:pt x="18095" y="13061"/>
                      <a:pt x="16378" y="10736"/>
                    </a:cubicBezTo>
                    <a:cubicBezTo>
                      <a:pt x="16325" y="10657"/>
                      <a:pt x="16272" y="10578"/>
                      <a:pt x="16166" y="10551"/>
                    </a:cubicBezTo>
                    <a:cubicBezTo>
                      <a:pt x="16061" y="10657"/>
                      <a:pt x="15981" y="10789"/>
                      <a:pt x="15929" y="10921"/>
                    </a:cubicBezTo>
                    <a:cubicBezTo>
                      <a:pt x="15532" y="11582"/>
                      <a:pt x="15163" y="12268"/>
                      <a:pt x="14766" y="12929"/>
                    </a:cubicBezTo>
                    <a:cubicBezTo>
                      <a:pt x="14608" y="13246"/>
                      <a:pt x="14397" y="13536"/>
                      <a:pt x="14159" y="13800"/>
                    </a:cubicBezTo>
                    <a:cubicBezTo>
                      <a:pt x="14121" y="13858"/>
                      <a:pt x="14083" y="13901"/>
                      <a:pt x="14035" y="13901"/>
                    </a:cubicBezTo>
                    <a:cubicBezTo>
                      <a:pt x="14016" y="13901"/>
                      <a:pt x="13996" y="13894"/>
                      <a:pt x="13974" y="13880"/>
                    </a:cubicBezTo>
                    <a:cubicBezTo>
                      <a:pt x="13921" y="13827"/>
                      <a:pt x="13895" y="13774"/>
                      <a:pt x="13921" y="13721"/>
                    </a:cubicBezTo>
                    <a:cubicBezTo>
                      <a:pt x="13921" y="13589"/>
                      <a:pt x="13948" y="13483"/>
                      <a:pt x="13948" y="13378"/>
                    </a:cubicBezTo>
                    <a:cubicBezTo>
                      <a:pt x="14027" y="12982"/>
                      <a:pt x="14132" y="12559"/>
                      <a:pt x="14317" y="12189"/>
                    </a:cubicBezTo>
                    <a:cubicBezTo>
                      <a:pt x="14608" y="11529"/>
                      <a:pt x="14951" y="10895"/>
                      <a:pt x="15295" y="10261"/>
                    </a:cubicBezTo>
                    <a:cubicBezTo>
                      <a:pt x="15638" y="9601"/>
                      <a:pt x="15664" y="9785"/>
                      <a:pt x="15215" y="9231"/>
                    </a:cubicBezTo>
                    <a:cubicBezTo>
                      <a:pt x="14978" y="8914"/>
                      <a:pt x="14740" y="8597"/>
                      <a:pt x="14476" y="8280"/>
                    </a:cubicBezTo>
                    <a:cubicBezTo>
                      <a:pt x="13393" y="6880"/>
                      <a:pt x="12204" y="5586"/>
                      <a:pt x="10936" y="4371"/>
                    </a:cubicBezTo>
                    <a:cubicBezTo>
                      <a:pt x="10831" y="4212"/>
                      <a:pt x="10672" y="4106"/>
                      <a:pt x="10487" y="4054"/>
                    </a:cubicBezTo>
                    <a:cubicBezTo>
                      <a:pt x="10461" y="4186"/>
                      <a:pt x="10434" y="4318"/>
                      <a:pt x="10434" y="4423"/>
                    </a:cubicBezTo>
                    <a:cubicBezTo>
                      <a:pt x="10382" y="5137"/>
                      <a:pt x="10302" y="5850"/>
                      <a:pt x="10144" y="6537"/>
                    </a:cubicBezTo>
                    <a:cubicBezTo>
                      <a:pt x="10091" y="6827"/>
                      <a:pt x="9959" y="7091"/>
                      <a:pt x="9827" y="7355"/>
                    </a:cubicBezTo>
                    <a:cubicBezTo>
                      <a:pt x="9805" y="7398"/>
                      <a:pt x="9749" y="7442"/>
                      <a:pt x="9700" y="7442"/>
                    </a:cubicBezTo>
                    <a:cubicBezTo>
                      <a:pt x="9689" y="7442"/>
                      <a:pt x="9678" y="7439"/>
                      <a:pt x="9668" y="7435"/>
                    </a:cubicBezTo>
                    <a:cubicBezTo>
                      <a:pt x="9589" y="7435"/>
                      <a:pt x="9563" y="7382"/>
                      <a:pt x="9563" y="7303"/>
                    </a:cubicBezTo>
                    <a:cubicBezTo>
                      <a:pt x="9510" y="7065"/>
                      <a:pt x="9484" y="6801"/>
                      <a:pt x="9484" y="6537"/>
                    </a:cubicBezTo>
                    <a:cubicBezTo>
                      <a:pt x="9510" y="5612"/>
                      <a:pt x="9536" y="4714"/>
                      <a:pt x="9589" y="3789"/>
                    </a:cubicBezTo>
                    <a:cubicBezTo>
                      <a:pt x="9642" y="3446"/>
                      <a:pt x="9457" y="3103"/>
                      <a:pt x="9140" y="2918"/>
                    </a:cubicBezTo>
                    <a:cubicBezTo>
                      <a:pt x="7819" y="2073"/>
                      <a:pt x="6446" y="1306"/>
                      <a:pt x="5099" y="488"/>
                    </a:cubicBezTo>
                    <a:cubicBezTo>
                      <a:pt x="4703" y="250"/>
                      <a:pt x="4227" y="91"/>
                      <a:pt x="3752" y="39"/>
                    </a:cubicBezTo>
                    <a:cubicBezTo>
                      <a:pt x="3612" y="13"/>
                      <a:pt x="3471" y="1"/>
                      <a:pt x="3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51" name="Google Shape;1751;p6"/>
              <p:cNvSpPr/>
              <p:nvPr/>
            </p:nvSpPr>
            <p:spPr>
              <a:xfrm>
                <a:off x="6179350" y="2951725"/>
                <a:ext cx="454350" cy="876175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5047" extrusionOk="0">
                    <a:moveTo>
                      <a:pt x="248" y="0"/>
                    </a:moveTo>
                    <a:cubicBezTo>
                      <a:pt x="218" y="0"/>
                      <a:pt x="187" y="7"/>
                      <a:pt x="159" y="21"/>
                    </a:cubicBezTo>
                    <a:cubicBezTo>
                      <a:pt x="1" y="74"/>
                      <a:pt x="1" y="179"/>
                      <a:pt x="1" y="311"/>
                    </a:cubicBezTo>
                    <a:cubicBezTo>
                      <a:pt x="1" y="417"/>
                      <a:pt x="27" y="496"/>
                      <a:pt x="27" y="602"/>
                    </a:cubicBezTo>
                    <a:cubicBezTo>
                      <a:pt x="291" y="1421"/>
                      <a:pt x="582" y="2240"/>
                      <a:pt x="951" y="3059"/>
                    </a:cubicBezTo>
                    <a:cubicBezTo>
                      <a:pt x="1242" y="3719"/>
                      <a:pt x="1559" y="4353"/>
                      <a:pt x="1876" y="5013"/>
                    </a:cubicBezTo>
                    <a:cubicBezTo>
                      <a:pt x="2219" y="5779"/>
                      <a:pt x="2589" y="6545"/>
                      <a:pt x="2933" y="7311"/>
                    </a:cubicBezTo>
                    <a:cubicBezTo>
                      <a:pt x="3302" y="8051"/>
                      <a:pt x="3699" y="8817"/>
                      <a:pt x="4042" y="9530"/>
                    </a:cubicBezTo>
                    <a:cubicBezTo>
                      <a:pt x="4385" y="10243"/>
                      <a:pt x="4729" y="10930"/>
                      <a:pt x="5099" y="11670"/>
                    </a:cubicBezTo>
                    <a:cubicBezTo>
                      <a:pt x="5442" y="12436"/>
                      <a:pt x="5812" y="13175"/>
                      <a:pt x="6155" y="13915"/>
                    </a:cubicBezTo>
                    <a:cubicBezTo>
                      <a:pt x="6446" y="14496"/>
                      <a:pt x="6736" y="15077"/>
                      <a:pt x="6974" y="15658"/>
                    </a:cubicBezTo>
                    <a:cubicBezTo>
                      <a:pt x="7238" y="16134"/>
                      <a:pt x="7449" y="16635"/>
                      <a:pt x="7608" y="17164"/>
                    </a:cubicBezTo>
                    <a:cubicBezTo>
                      <a:pt x="7687" y="17217"/>
                      <a:pt x="7766" y="17296"/>
                      <a:pt x="7819" y="17401"/>
                    </a:cubicBezTo>
                    <a:cubicBezTo>
                      <a:pt x="8612" y="19118"/>
                      <a:pt x="9430" y="20835"/>
                      <a:pt x="10276" y="22552"/>
                    </a:cubicBezTo>
                    <a:cubicBezTo>
                      <a:pt x="11359" y="24797"/>
                      <a:pt x="12495" y="27043"/>
                      <a:pt x="13604" y="29288"/>
                    </a:cubicBezTo>
                    <a:cubicBezTo>
                      <a:pt x="14555" y="31190"/>
                      <a:pt x="15453" y="33118"/>
                      <a:pt x="16325" y="35046"/>
                    </a:cubicBezTo>
                    <a:cubicBezTo>
                      <a:pt x="16959" y="34888"/>
                      <a:pt x="17566" y="34676"/>
                      <a:pt x="18174" y="34465"/>
                    </a:cubicBezTo>
                    <a:cubicBezTo>
                      <a:pt x="17777" y="33435"/>
                      <a:pt x="17249" y="32484"/>
                      <a:pt x="16774" y="31507"/>
                    </a:cubicBezTo>
                    <a:cubicBezTo>
                      <a:pt x="15110" y="28099"/>
                      <a:pt x="13287" y="24771"/>
                      <a:pt x="11570" y="21364"/>
                    </a:cubicBezTo>
                    <a:cubicBezTo>
                      <a:pt x="10804" y="19858"/>
                      <a:pt x="10038" y="18326"/>
                      <a:pt x="9272" y="16794"/>
                    </a:cubicBezTo>
                    <a:cubicBezTo>
                      <a:pt x="9193" y="16662"/>
                      <a:pt x="9193" y="16503"/>
                      <a:pt x="9298" y="16398"/>
                    </a:cubicBezTo>
                    <a:lnTo>
                      <a:pt x="9298" y="16398"/>
                    </a:lnTo>
                    <a:cubicBezTo>
                      <a:pt x="9281" y="16399"/>
                      <a:pt x="9265" y="16400"/>
                      <a:pt x="9250" y="16400"/>
                    </a:cubicBezTo>
                    <a:cubicBezTo>
                      <a:pt x="9027" y="16400"/>
                      <a:pt x="8976" y="16229"/>
                      <a:pt x="8902" y="16081"/>
                    </a:cubicBezTo>
                    <a:cubicBezTo>
                      <a:pt x="8770" y="15790"/>
                      <a:pt x="8638" y="15473"/>
                      <a:pt x="8506" y="15209"/>
                    </a:cubicBezTo>
                    <a:cubicBezTo>
                      <a:pt x="8004" y="14179"/>
                      <a:pt x="7476" y="13202"/>
                      <a:pt x="6974" y="12198"/>
                    </a:cubicBezTo>
                    <a:cubicBezTo>
                      <a:pt x="6393" y="11088"/>
                      <a:pt x="5838" y="9953"/>
                      <a:pt x="5257" y="8843"/>
                    </a:cubicBezTo>
                    <a:cubicBezTo>
                      <a:pt x="4623" y="7681"/>
                      <a:pt x="3989" y="6492"/>
                      <a:pt x="3355" y="5330"/>
                    </a:cubicBezTo>
                    <a:cubicBezTo>
                      <a:pt x="2563" y="3877"/>
                      <a:pt x="1797" y="2425"/>
                      <a:pt x="1004" y="998"/>
                    </a:cubicBezTo>
                    <a:cubicBezTo>
                      <a:pt x="872" y="681"/>
                      <a:pt x="687" y="391"/>
                      <a:pt x="476" y="127"/>
                    </a:cubicBezTo>
                    <a:cubicBezTo>
                      <a:pt x="418" y="49"/>
                      <a:pt x="332" y="0"/>
                      <a:pt x="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752" name="Google Shape;1752;p6"/>
            <p:cNvGrpSpPr/>
            <p:nvPr/>
          </p:nvGrpSpPr>
          <p:grpSpPr>
            <a:xfrm rot="6371942">
              <a:off x="-146356" y="2869318"/>
              <a:ext cx="1187612" cy="1943225"/>
              <a:chOff x="4476300" y="1312400"/>
              <a:chExt cx="747550" cy="1223175"/>
            </a:xfrm>
          </p:grpSpPr>
          <p:sp>
            <p:nvSpPr>
              <p:cNvPr id="1753" name="Google Shape;1753;p6"/>
              <p:cNvSpPr/>
              <p:nvPr/>
            </p:nvSpPr>
            <p:spPr>
              <a:xfrm>
                <a:off x="4643350" y="1535750"/>
                <a:ext cx="362575" cy="999825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39993" extrusionOk="0">
                    <a:moveTo>
                      <a:pt x="14271" y="0"/>
                    </a:moveTo>
                    <a:cubicBezTo>
                      <a:pt x="14204" y="0"/>
                      <a:pt x="14131" y="30"/>
                      <a:pt x="14080" y="81"/>
                    </a:cubicBezTo>
                    <a:cubicBezTo>
                      <a:pt x="14053" y="107"/>
                      <a:pt x="14027" y="134"/>
                      <a:pt x="14000" y="134"/>
                    </a:cubicBezTo>
                    <a:cubicBezTo>
                      <a:pt x="13446" y="873"/>
                      <a:pt x="12733" y="1454"/>
                      <a:pt x="12204" y="2194"/>
                    </a:cubicBezTo>
                    <a:cubicBezTo>
                      <a:pt x="11570" y="3066"/>
                      <a:pt x="10884" y="3911"/>
                      <a:pt x="10223" y="4782"/>
                    </a:cubicBezTo>
                    <a:cubicBezTo>
                      <a:pt x="9404" y="5865"/>
                      <a:pt x="8744" y="7054"/>
                      <a:pt x="7952" y="8190"/>
                    </a:cubicBezTo>
                    <a:cubicBezTo>
                      <a:pt x="7344" y="9062"/>
                      <a:pt x="6789" y="10012"/>
                      <a:pt x="6314" y="10990"/>
                    </a:cubicBezTo>
                    <a:cubicBezTo>
                      <a:pt x="5891" y="11835"/>
                      <a:pt x="5442" y="12707"/>
                      <a:pt x="4993" y="13552"/>
                    </a:cubicBezTo>
                    <a:cubicBezTo>
                      <a:pt x="4412" y="14635"/>
                      <a:pt x="3884" y="15771"/>
                      <a:pt x="3461" y="16933"/>
                    </a:cubicBezTo>
                    <a:cubicBezTo>
                      <a:pt x="3065" y="18042"/>
                      <a:pt x="2695" y="19178"/>
                      <a:pt x="2272" y="20314"/>
                    </a:cubicBezTo>
                    <a:cubicBezTo>
                      <a:pt x="1031" y="23563"/>
                      <a:pt x="318" y="26970"/>
                      <a:pt x="133" y="30431"/>
                    </a:cubicBezTo>
                    <a:cubicBezTo>
                      <a:pt x="1" y="32887"/>
                      <a:pt x="1" y="35344"/>
                      <a:pt x="80" y="37774"/>
                    </a:cubicBezTo>
                    <a:cubicBezTo>
                      <a:pt x="80" y="38513"/>
                      <a:pt x="133" y="39253"/>
                      <a:pt x="212" y="39993"/>
                    </a:cubicBezTo>
                    <a:lnTo>
                      <a:pt x="1506" y="39993"/>
                    </a:lnTo>
                    <a:cubicBezTo>
                      <a:pt x="1559" y="39834"/>
                      <a:pt x="1586" y="39676"/>
                      <a:pt x="1559" y="39491"/>
                    </a:cubicBezTo>
                    <a:cubicBezTo>
                      <a:pt x="1559" y="39015"/>
                      <a:pt x="1506" y="38540"/>
                      <a:pt x="1506" y="38064"/>
                    </a:cubicBezTo>
                    <a:cubicBezTo>
                      <a:pt x="1427" y="34763"/>
                      <a:pt x="1559" y="31434"/>
                      <a:pt x="1876" y="28133"/>
                    </a:cubicBezTo>
                    <a:cubicBezTo>
                      <a:pt x="2008" y="26653"/>
                      <a:pt x="2272" y="25201"/>
                      <a:pt x="2642" y="23748"/>
                    </a:cubicBezTo>
                    <a:cubicBezTo>
                      <a:pt x="3091" y="22031"/>
                      <a:pt x="3646" y="20340"/>
                      <a:pt x="4201" y="18650"/>
                    </a:cubicBezTo>
                    <a:cubicBezTo>
                      <a:pt x="4254" y="18333"/>
                      <a:pt x="4386" y="18042"/>
                      <a:pt x="4544" y="17752"/>
                    </a:cubicBezTo>
                    <a:cubicBezTo>
                      <a:pt x="4755" y="16933"/>
                      <a:pt x="5020" y="16114"/>
                      <a:pt x="5363" y="15348"/>
                    </a:cubicBezTo>
                    <a:cubicBezTo>
                      <a:pt x="5706" y="14476"/>
                      <a:pt x="6182" y="13684"/>
                      <a:pt x="6552" y="12865"/>
                    </a:cubicBezTo>
                    <a:cubicBezTo>
                      <a:pt x="7397" y="11095"/>
                      <a:pt x="8348" y="9405"/>
                      <a:pt x="9404" y="7741"/>
                    </a:cubicBezTo>
                    <a:cubicBezTo>
                      <a:pt x="10408" y="6077"/>
                      <a:pt x="11597" y="4518"/>
                      <a:pt x="12627" y="2881"/>
                    </a:cubicBezTo>
                    <a:cubicBezTo>
                      <a:pt x="12997" y="2300"/>
                      <a:pt x="13419" y="1718"/>
                      <a:pt x="13842" y="1190"/>
                    </a:cubicBezTo>
                    <a:cubicBezTo>
                      <a:pt x="14080" y="926"/>
                      <a:pt x="14238" y="635"/>
                      <a:pt x="14370" y="318"/>
                    </a:cubicBezTo>
                    <a:cubicBezTo>
                      <a:pt x="14423" y="213"/>
                      <a:pt x="14502" y="107"/>
                      <a:pt x="14370" y="28"/>
                    </a:cubicBezTo>
                    <a:cubicBezTo>
                      <a:pt x="14342" y="9"/>
                      <a:pt x="14307" y="0"/>
                      <a:pt x="142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54" name="Google Shape;1754;p6"/>
              <p:cNvSpPr/>
              <p:nvPr/>
            </p:nvSpPr>
            <p:spPr>
              <a:xfrm>
                <a:off x="4476300" y="1312400"/>
                <a:ext cx="747550" cy="835100"/>
              </a:xfrm>
              <a:custGeom>
                <a:avLst/>
                <a:gdLst/>
                <a:ahLst/>
                <a:cxnLst/>
                <a:rect l="l" t="t" r="r" b="b"/>
                <a:pathLst>
                  <a:path w="29902" h="33404" extrusionOk="0">
                    <a:moveTo>
                      <a:pt x="22677" y="1"/>
                    </a:moveTo>
                    <a:cubicBezTo>
                      <a:pt x="22480" y="1"/>
                      <a:pt x="22289" y="56"/>
                      <a:pt x="22135" y="166"/>
                    </a:cubicBezTo>
                    <a:cubicBezTo>
                      <a:pt x="22796" y="906"/>
                      <a:pt x="23218" y="1830"/>
                      <a:pt x="23350" y="2807"/>
                    </a:cubicBezTo>
                    <a:cubicBezTo>
                      <a:pt x="23377" y="3072"/>
                      <a:pt x="23377" y="3336"/>
                      <a:pt x="23430" y="3600"/>
                    </a:cubicBezTo>
                    <a:cubicBezTo>
                      <a:pt x="23509" y="4366"/>
                      <a:pt x="23350" y="5158"/>
                      <a:pt x="22980" y="5819"/>
                    </a:cubicBezTo>
                    <a:cubicBezTo>
                      <a:pt x="22875" y="6030"/>
                      <a:pt x="22716" y="6215"/>
                      <a:pt x="22479" y="6268"/>
                    </a:cubicBezTo>
                    <a:cubicBezTo>
                      <a:pt x="22366" y="6296"/>
                      <a:pt x="22251" y="6310"/>
                      <a:pt x="22138" y="6310"/>
                    </a:cubicBezTo>
                    <a:cubicBezTo>
                      <a:pt x="21724" y="6310"/>
                      <a:pt x="21328" y="6124"/>
                      <a:pt x="21079" y="5792"/>
                    </a:cubicBezTo>
                    <a:cubicBezTo>
                      <a:pt x="20894" y="5554"/>
                      <a:pt x="20762" y="5290"/>
                      <a:pt x="20656" y="5026"/>
                    </a:cubicBezTo>
                    <a:cubicBezTo>
                      <a:pt x="20286" y="4022"/>
                      <a:pt x="20365" y="2992"/>
                      <a:pt x="20445" y="1989"/>
                    </a:cubicBezTo>
                    <a:cubicBezTo>
                      <a:pt x="20498" y="1513"/>
                      <a:pt x="20498" y="1038"/>
                      <a:pt x="20471" y="562"/>
                    </a:cubicBezTo>
                    <a:lnTo>
                      <a:pt x="20471" y="562"/>
                    </a:lnTo>
                    <a:cubicBezTo>
                      <a:pt x="19758" y="589"/>
                      <a:pt x="17196" y="1143"/>
                      <a:pt x="16747" y="1381"/>
                    </a:cubicBezTo>
                    <a:cubicBezTo>
                      <a:pt x="17143" y="1751"/>
                      <a:pt x="17513" y="2094"/>
                      <a:pt x="17856" y="2438"/>
                    </a:cubicBezTo>
                    <a:cubicBezTo>
                      <a:pt x="18358" y="2913"/>
                      <a:pt x="18701" y="3547"/>
                      <a:pt x="18860" y="4207"/>
                    </a:cubicBezTo>
                    <a:cubicBezTo>
                      <a:pt x="19071" y="5105"/>
                      <a:pt x="19177" y="6004"/>
                      <a:pt x="19124" y="6928"/>
                    </a:cubicBezTo>
                    <a:cubicBezTo>
                      <a:pt x="19071" y="7483"/>
                      <a:pt x="18886" y="8011"/>
                      <a:pt x="18569" y="8486"/>
                    </a:cubicBezTo>
                    <a:cubicBezTo>
                      <a:pt x="18422" y="8731"/>
                      <a:pt x="18139" y="8886"/>
                      <a:pt x="17846" y="8886"/>
                    </a:cubicBezTo>
                    <a:cubicBezTo>
                      <a:pt x="17823" y="8886"/>
                      <a:pt x="17800" y="8885"/>
                      <a:pt x="17777" y="8883"/>
                    </a:cubicBezTo>
                    <a:cubicBezTo>
                      <a:pt x="17486" y="8856"/>
                      <a:pt x="17196" y="8724"/>
                      <a:pt x="16984" y="8539"/>
                    </a:cubicBezTo>
                    <a:cubicBezTo>
                      <a:pt x="16403" y="8090"/>
                      <a:pt x="15981" y="7456"/>
                      <a:pt x="15769" y="6770"/>
                    </a:cubicBezTo>
                    <a:cubicBezTo>
                      <a:pt x="15452" y="5687"/>
                      <a:pt x="15373" y="4524"/>
                      <a:pt x="15532" y="3415"/>
                    </a:cubicBezTo>
                    <a:cubicBezTo>
                      <a:pt x="15584" y="2966"/>
                      <a:pt x="15584" y="2543"/>
                      <a:pt x="15558" y="2121"/>
                    </a:cubicBezTo>
                    <a:cubicBezTo>
                      <a:pt x="15538" y="1857"/>
                      <a:pt x="15440" y="1749"/>
                      <a:pt x="15276" y="1749"/>
                    </a:cubicBezTo>
                    <a:cubicBezTo>
                      <a:pt x="15226" y="1749"/>
                      <a:pt x="15170" y="1759"/>
                      <a:pt x="15109" y="1777"/>
                    </a:cubicBezTo>
                    <a:cubicBezTo>
                      <a:pt x="13630" y="2253"/>
                      <a:pt x="12230" y="2834"/>
                      <a:pt x="10830" y="3494"/>
                    </a:cubicBezTo>
                    <a:cubicBezTo>
                      <a:pt x="10196" y="3758"/>
                      <a:pt x="9773" y="4366"/>
                      <a:pt x="9747" y="5053"/>
                    </a:cubicBezTo>
                    <a:cubicBezTo>
                      <a:pt x="9694" y="5739"/>
                      <a:pt x="9905" y="6453"/>
                      <a:pt x="10328" y="6981"/>
                    </a:cubicBezTo>
                    <a:cubicBezTo>
                      <a:pt x="10460" y="7113"/>
                      <a:pt x="10592" y="7219"/>
                      <a:pt x="10777" y="7271"/>
                    </a:cubicBezTo>
                    <a:cubicBezTo>
                      <a:pt x="11200" y="7430"/>
                      <a:pt x="11622" y="7536"/>
                      <a:pt x="12098" y="7641"/>
                    </a:cubicBezTo>
                    <a:cubicBezTo>
                      <a:pt x="13022" y="7826"/>
                      <a:pt x="13920" y="8275"/>
                      <a:pt x="14634" y="8909"/>
                    </a:cubicBezTo>
                    <a:cubicBezTo>
                      <a:pt x="15135" y="9252"/>
                      <a:pt x="15479" y="9781"/>
                      <a:pt x="15637" y="10388"/>
                    </a:cubicBezTo>
                    <a:cubicBezTo>
                      <a:pt x="15690" y="10943"/>
                      <a:pt x="15584" y="11498"/>
                      <a:pt x="15294" y="11973"/>
                    </a:cubicBezTo>
                    <a:cubicBezTo>
                      <a:pt x="14880" y="12698"/>
                      <a:pt x="14108" y="13131"/>
                      <a:pt x="13310" y="13131"/>
                    </a:cubicBezTo>
                    <a:cubicBezTo>
                      <a:pt x="13090" y="13131"/>
                      <a:pt x="12869" y="13098"/>
                      <a:pt x="12653" y="13030"/>
                    </a:cubicBezTo>
                    <a:cubicBezTo>
                      <a:pt x="12177" y="12818"/>
                      <a:pt x="11728" y="12528"/>
                      <a:pt x="11332" y="12184"/>
                    </a:cubicBezTo>
                    <a:cubicBezTo>
                      <a:pt x="10354" y="11392"/>
                      <a:pt x="9641" y="10335"/>
                      <a:pt x="9324" y="9120"/>
                    </a:cubicBezTo>
                    <a:cubicBezTo>
                      <a:pt x="9166" y="8460"/>
                      <a:pt x="9087" y="7773"/>
                      <a:pt x="9060" y="7113"/>
                    </a:cubicBezTo>
                    <a:cubicBezTo>
                      <a:pt x="8954" y="6426"/>
                      <a:pt x="8928" y="5739"/>
                      <a:pt x="9034" y="5079"/>
                    </a:cubicBezTo>
                    <a:cubicBezTo>
                      <a:pt x="9087" y="4894"/>
                      <a:pt x="9192" y="4736"/>
                      <a:pt x="9113" y="4551"/>
                    </a:cubicBezTo>
                    <a:cubicBezTo>
                      <a:pt x="8954" y="4551"/>
                      <a:pt x="8849" y="4656"/>
                      <a:pt x="8743" y="4736"/>
                    </a:cubicBezTo>
                    <a:cubicBezTo>
                      <a:pt x="7766" y="5317"/>
                      <a:pt x="6815" y="6004"/>
                      <a:pt x="5943" y="6743"/>
                    </a:cubicBezTo>
                    <a:cubicBezTo>
                      <a:pt x="4755" y="7668"/>
                      <a:pt x="3698" y="8751"/>
                      <a:pt x="2800" y="9939"/>
                    </a:cubicBezTo>
                    <a:cubicBezTo>
                      <a:pt x="2668" y="10071"/>
                      <a:pt x="2641" y="10256"/>
                      <a:pt x="2721" y="10388"/>
                    </a:cubicBezTo>
                    <a:cubicBezTo>
                      <a:pt x="3117" y="11418"/>
                      <a:pt x="3989" y="12211"/>
                      <a:pt x="5072" y="12475"/>
                    </a:cubicBezTo>
                    <a:cubicBezTo>
                      <a:pt x="5353" y="12545"/>
                      <a:pt x="5647" y="12581"/>
                      <a:pt x="5944" y="12581"/>
                    </a:cubicBezTo>
                    <a:cubicBezTo>
                      <a:pt x="6093" y="12581"/>
                      <a:pt x="6243" y="12572"/>
                      <a:pt x="6392" y="12554"/>
                    </a:cubicBezTo>
                    <a:cubicBezTo>
                      <a:pt x="6452" y="12553"/>
                      <a:pt x="6511" y="12552"/>
                      <a:pt x="6570" y="12552"/>
                    </a:cubicBezTo>
                    <a:cubicBezTo>
                      <a:pt x="7458" y="12552"/>
                      <a:pt x="8320" y="12739"/>
                      <a:pt x="9113" y="13135"/>
                    </a:cubicBezTo>
                    <a:cubicBezTo>
                      <a:pt x="9826" y="13426"/>
                      <a:pt x="10434" y="13954"/>
                      <a:pt x="10803" y="14641"/>
                    </a:cubicBezTo>
                    <a:cubicBezTo>
                      <a:pt x="11041" y="15116"/>
                      <a:pt x="11147" y="15618"/>
                      <a:pt x="11173" y="16147"/>
                    </a:cubicBezTo>
                    <a:cubicBezTo>
                      <a:pt x="11199" y="16528"/>
                      <a:pt x="10905" y="16861"/>
                      <a:pt x="10529" y="16861"/>
                    </a:cubicBezTo>
                    <a:cubicBezTo>
                      <a:pt x="10515" y="16861"/>
                      <a:pt x="10501" y="16861"/>
                      <a:pt x="10487" y="16860"/>
                    </a:cubicBezTo>
                    <a:cubicBezTo>
                      <a:pt x="10395" y="16867"/>
                      <a:pt x="10303" y="16870"/>
                      <a:pt x="10210" y="16870"/>
                    </a:cubicBezTo>
                    <a:cubicBezTo>
                      <a:pt x="9959" y="16870"/>
                      <a:pt x="9708" y="16846"/>
                      <a:pt x="9456" y="16807"/>
                    </a:cubicBezTo>
                    <a:cubicBezTo>
                      <a:pt x="8638" y="16622"/>
                      <a:pt x="7845" y="16252"/>
                      <a:pt x="7158" y="15750"/>
                    </a:cubicBezTo>
                    <a:cubicBezTo>
                      <a:pt x="6366" y="15222"/>
                      <a:pt x="5679" y="14562"/>
                      <a:pt x="4940" y="13981"/>
                    </a:cubicBezTo>
                    <a:cubicBezTo>
                      <a:pt x="4332" y="13558"/>
                      <a:pt x="3830" y="13030"/>
                      <a:pt x="3381" y="12449"/>
                    </a:cubicBezTo>
                    <a:cubicBezTo>
                      <a:pt x="2958" y="11920"/>
                      <a:pt x="2589" y="11313"/>
                      <a:pt x="2298" y="10705"/>
                    </a:cubicBezTo>
                    <a:cubicBezTo>
                      <a:pt x="2166" y="10890"/>
                      <a:pt x="2087" y="11049"/>
                      <a:pt x="2008" y="11181"/>
                    </a:cubicBezTo>
                    <a:cubicBezTo>
                      <a:pt x="1558" y="12052"/>
                      <a:pt x="1215" y="12950"/>
                      <a:pt x="977" y="13875"/>
                    </a:cubicBezTo>
                    <a:cubicBezTo>
                      <a:pt x="634" y="15143"/>
                      <a:pt x="396" y="16437"/>
                      <a:pt x="211" y="17731"/>
                    </a:cubicBezTo>
                    <a:cubicBezTo>
                      <a:pt x="185" y="17916"/>
                      <a:pt x="264" y="18101"/>
                      <a:pt x="423" y="18233"/>
                    </a:cubicBezTo>
                    <a:cubicBezTo>
                      <a:pt x="1268" y="19052"/>
                      <a:pt x="2404" y="19528"/>
                      <a:pt x="3592" y="19554"/>
                    </a:cubicBezTo>
                    <a:cubicBezTo>
                      <a:pt x="3684" y="19556"/>
                      <a:pt x="3776" y="19557"/>
                      <a:pt x="3868" y="19557"/>
                    </a:cubicBezTo>
                    <a:cubicBezTo>
                      <a:pt x="4873" y="19557"/>
                      <a:pt x="5879" y="19445"/>
                      <a:pt x="6903" y="19445"/>
                    </a:cubicBezTo>
                    <a:cubicBezTo>
                      <a:pt x="6997" y="19445"/>
                      <a:pt x="7091" y="19446"/>
                      <a:pt x="7185" y="19448"/>
                    </a:cubicBezTo>
                    <a:cubicBezTo>
                      <a:pt x="7220" y="19447"/>
                      <a:pt x="7255" y="19447"/>
                      <a:pt x="7290" y="19447"/>
                    </a:cubicBezTo>
                    <a:cubicBezTo>
                      <a:pt x="8230" y="19447"/>
                      <a:pt x="9140" y="19787"/>
                      <a:pt x="9879" y="20373"/>
                    </a:cubicBezTo>
                    <a:cubicBezTo>
                      <a:pt x="10513" y="20848"/>
                      <a:pt x="10671" y="21561"/>
                      <a:pt x="10011" y="22195"/>
                    </a:cubicBezTo>
                    <a:cubicBezTo>
                      <a:pt x="9497" y="22668"/>
                      <a:pt x="8823" y="22917"/>
                      <a:pt x="8139" y="22917"/>
                    </a:cubicBezTo>
                    <a:cubicBezTo>
                      <a:pt x="7944" y="22917"/>
                      <a:pt x="7748" y="22897"/>
                      <a:pt x="7555" y="22856"/>
                    </a:cubicBezTo>
                    <a:cubicBezTo>
                      <a:pt x="6419" y="22618"/>
                      <a:pt x="5309" y="22248"/>
                      <a:pt x="4253" y="21746"/>
                    </a:cubicBezTo>
                    <a:cubicBezTo>
                      <a:pt x="3038" y="21218"/>
                      <a:pt x="1902" y="20558"/>
                      <a:pt x="819" y="19792"/>
                    </a:cubicBezTo>
                    <a:cubicBezTo>
                      <a:pt x="608" y="19580"/>
                      <a:pt x="370" y="19396"/>
                      <a:pt x="106" y="19237"/>
                    </a:cubicBezTo>
                    <a:cubicBezTo>
                      <a:pt x="106" y="19554"/>
                      <a:pt x="79" y="19871"/>
                      <a:pt x="53" y="20188"/>
                    </a:cubicBezTo>
                    <a:cubicBezTo>
                      <a:pt x="0" y="20426"/>
                      <a:pt x="26" y="20663"/>
                      <a:pt x="106" y="20875"/>
                    </a:cubicBezTo>
                    <a:cubicBezTo>
                      <a:pt x="343" y="21561"/>
                      <a:pt x="634" y="22195"/>
                      <a:pt x="1004" y="22803"/>
                    </a:cubicBezTo>
                    <a:cubicBezTo>
                      <a:pt x="1849" y="24203"/>
                      <a:pt x="3038" y="25365"/>
                      <a:pt x="4438" y="26210"/>
                    </a:cubicBezTo>
                    <a:cubicBezTo>
                      <a:pt x="4590" y="26312"/>
                      <a:pt x="4764" y="26359"/>
                      <a:pt x="4939" y="26359"/>
                    </a:cubicBezTo>
                    <a:cubicBezTo>
                      <a:pt x="5037" y="26359"/>
                      <a:pt x="5135" y="26344"/>
                      <a:pt x="5230" y="26316"/>
                    </a:cubicBezTo>
                    <a:cubicBezTo>
                      <a:pt x="6181" y="26025"/>
                      <a:pt x="7185" y="25814"/>
                      <a:pt x="8188" y="25709"/>
                    </a:cubicBezTo>
                    <a:cubicBezTo>
                      <a:pt x="8476" y="25661"/>
                      <a:pt x="8775" y="25618"/>
                      <a:pt x="9075" y="25618"/>
                    </a:cubicBezTo>
                    <a:cubicBezTo>
                      <a:pt x="9435" y="25618"/>
                      <a:pt x="9797" y="25680"/>
                      <a:pt x="10143" y="25867"/>
                    </a:cubicBezTo>
                    <a:cubicBezTo>
                      <a:pt x="10566" y="24705"/>
                      <a:pt x="11094" y="23569"/>
                      <a:pt x="11675" y="22486"/>
                    </a:cubicBezTo>
                    <a:cubicBezTo>
                      <a:pt x="12151" y="21641"/>
                      <a:pt x="12573" y="20795"/>
                      <a:pt x="12996" y="19924"/>
                    </a:cubicBezTo>
                    <a:cubicBezTo>
                      <a:pt x="13471" y="18946"/>
                      <a:pt x="14026" y="17996"/>
                      <a:pt x="14634" y="17124"/>
                    </a:cubicBezTo>
                    <a:cubicBezTo>
                      <a:pt x="15426" y="15988"/>
                      <a:pt x="16086" y="14799"/>
                      <a:pt x="16905" y="13716"/>
                    </a:cubicBezTo>
                    <a:cubicBezTo>
                      <a:pt x="17566" y="12845"/>
                      <a:pt x="18252" y="12000"/>
                      <a:pt x="18886" y="11128"/>
                    </a:cubicBezTo>
                    <a:cubicBezTo>
                      <a:pt x="19415" y="10415"/>
                      <a:pt x="20128" y="9807"/>
                      <a:pt x="20709" y="9094"/>
                    </a:cubicBezTo>
                    <a:cubicBezTo>
                      <a:pt x="20709" y="9068"/>
                      <a:pt x="20735" y="9041"/>
                      <a:pt x="20762" y="9015"/>
                    </a:cubicBezTo>
                    <a:cubicBezTo>
                      <a:pt x="20813" y="8964"/>
                      <a:pt x="20886" y="8934"/>
                      <a:pt x="20953" y="8934"/>
                    </a:cubicBezTo>
                    <a:cubicBezTo>
                      <a:pt x="20989" y="8934"/>
                      <a:pt x="21024" y="8943"/>
                      <a:pt x="21052" y="8962"/>
                    </a:cubicBezTo>
                    <a:cubicBezTo>
                      <a:pt x="21184" y="9041"/>
                      <a:pt x="21105" y="9147"/>
                      <a:pt x="21052" y="9252"/>
                    </a:cubicBezTo>
                    <a:cubicBezTo>
                      <a:pt x="20920" y="9569"/>
                      <a:pt x="20762" y="9860"/>
                      <a:pt x="20524" y="10124"/>
                    </a:cubicBezTo>
                    <a:cubicBezTo>
                      <a:pt x="20101" y="10652"/>
                      <a:pt x="19679" y="11234"/>
                      <a:pt x="19309" y="11815"/>
                    </a:cubicBezTo>
                    <a:cubicBezTo>
                      <a:pt x="18279" y="13452"/>
                      <a:pt x="17117" y="15037"/>
                      <a:pt x="16086" y="16675"/>
                    </a:cubicBezTo>
                    <a:cubicBezTo>
                      <a:pt x="15030" y="18339"/>
                      <a:pt x="14079" y="20029"/>
                      <a:pt x="13234" y="21799"/>
                    </a:cubicBezTo>
                    <a:cubicBezTo>
                      <a:pt x="12864" y="22618"/>
                      <a:pt x="12388" y="23437"/>
                      <a:pt x="12045" y="24282"/>
                    </a:cubicBezTo>
                    <a:cubicBezTo>
                      <a:pt x="11702" y="25048"/>
                      <a:pt x="11437" y="25867"/>
                      <a:pt x="11226" y="26686"/>
                    </a:cubicBezTo>
                    <a:cubicBezTo>
                      <a:pt x="11358" y="26871"/>
                      <a:pt x="11490" y="27082"/>
                      <a:pt x="11570" y="27293"/>
                    </a:cubicBezTo>
                    <a:cubicBezTo>
                      <a:pt x="11834" y="27795"/>
                      <a:pt x="12124" y="28271"/>
                      <a:pt x="12071" y="28852"/>
                    </a:cubicBezTo>
                    <a:cubicBezTo>
                      <a:pt x="12045" y="29090"/>
                      <a:pt x="12019" y="29327"/>
                      <a:pt x="11966" y="29539"/>
                    </a:cubicBezTo>
                    <a:cubicBezTo>
                      <a:pt x="11834" y="30199"/>
                      <a:pt x="11886" y="30806"/>
                      <a:pt x="12494" y="31229"/>
                    </a:cubicBezTo>
                    <a:cubicBezTo>
                      <a:pt x="12864" y="31467"/>
                      <a:pt x="13154" y="31784"/>
                      <a:pt x="13498" y="32022"/>
                    </a:cubicBezTo>
                    <a:cubicBezTo>
                      <a:pt x="13920" y="32391"/>
                      <a:pt x="14422" y="32682"/>
                      <a:pt x="14951" y="32946"/>
                    </a:cubicBezTo>
                    <a:cubicBezTo>
                      <a:pt x="15816" y="33255"/>
                      <a:pt x="16747" y="33404"/>
                      <a:pt x="17678" y="33404"/>
                    </a:cubicBezTo>
                    <a:cubicBezTo>
                      <a:pt x="17940" y="33404"/>
                      <a:pt x="18203" y="33392"/>
                      <a:pt x="18464" y="33369"/>
                    </a:cubicBezTo>
                    <a:cubicBezTo>
                      <a:pt x="18649" y="33342"/>
                      <a:pt x="18833" y="33289"/>
                      <a:pt x="19018" y="33263"/>
                    </a:cubicBezTo>
                    <a:cubicBezTo>
                      <a:pt x="18992" y="33157"/>
                      <a:pt x="18939" y="33078"/>
                      <a:pt x="18860" y="33052"/>
                    </a:cubicBezTo>
                    <a:cubicBezTo>
                      <a:pt x="17592" y="32074"/>
                      <a:pt x="16456" y="30939"/>
                      <a:pt x="15452" y="29697"/>
                    </a:cubicBezTo>
                    <a:cubicBezTo>
                      <a:pt x="14818" y="28984"/>
                      <a:pt x="14317" y="28139"/>
                      <a:pt x="13973" y="27241"/>
                    </a:cubicBezTo>
                    <a:cubicBezTo>
                      <a:pt x="13841" y="26844"/>
                      <a:pt x="13841" y="26395"/>
                      <a:pt x="13973" y="25973"/>
                    </a:cubicBezTo>
                    <a:cubicBezTo>
                      <a:pt x="14122" y="25564"/>
                      <a:pt x="14362" y="25365"/>
                      <a:pt x="14684" y="25365"/>
                    </a:cubicBezTo>
                    <a:cubicBezTo>
                      <a:pt x="14820" y="25365"/>
                      <a:pt x="14971" y="25400"/>
                      <a:pt x="15135" y="25471"/>
                    </a:cubicBezTo>
                    <a:cubicBezTo>
                      <a:pt x="15928" y="25867"/>
                      <a:pt x="16562" y="26501"/>
                      <a:pt x="16958" y="27293"/>
                    </a:cubicBezTo>
                    <a:cubicBezTo>
                      <a:pt x="17249" y="27848"/>
                      <a:pt x="17486" y="28403"/>
                      <a:pt x="17724" y="28984"/>
                    </a:cubicBezTo>
                    <a:cubicBezTo>
                      <a:pt x="18226" y="30305"/>
                      <a:pt x="19098" y="31493"/>
                      <a:pt x="20233" y="32365"/>
                    </a:cubicBezTo>
                    <a:cubicBezTo>
                      <a:pt x="20538" y="32602"/>
                      <a:pt x="20832" y="32741"/>
                      <a:pt x="21150" y="32741"/>
                    </a:cubicBezTo>
                    <a:cubicBezTo>
                      <a:pt x="21328" y="32741"/>
                      <a:pt x="21513" y="32697"/>
                      <a:pt x="21713" y="32603"/>
                    </a:cubicBezTo>
                    <a:cubicBezTo>
                      <a:pt x="22188" y="32391"/>
                      <a:pt x="22716" y="32338"/>
                      <a:pt x="23086" y="31969"/>
                    </a:cubicBezTo>
                    <a:cubicBezTo>
                      <a:pt x="23667" y="31440"/>
                      <a:pt x="24248" y="30912"/>
                      <a:pt x="24750" y="30331"/>
                    </a:cubicBezTo>
                    <a:cubicBezTo>
                      <a:pt x="25516" y="29380"/>
                      <a:pt x="26229" y="28376"/>
                      <a:pt x="26863" y="27320"/>
                    </a:cubicBezTo>
                    <a:cubicBezTo>
                      <a:pt x="27207" y="26818"/>
                      <a:pt x="27524" y="26290"/>
                      <a:pt x="27761" y="25709"/>
                    </a:cubicBezTo>
                    <a:cubicBezTo>
                      <a:pt x="27788" y="25629"/>
                      <a:pt x="27920" y="25550"/>
                      <a:pt x="27788" y="25418"/>
                    </a:cubicBezTo>
                    <a:lnTo>
                      <a:pt x="27788" y="25418"/>
                    </a:lnTo>
                    <a:lnTo>
                      <a:pt x="27418" y="25682"/>
                    </a:lnTo>
                    <a:cubicBezTo>
                      <a:pt x="26599" y="26316"/>
                      <a:pt x="25596" y="26712"/>
                      <a:pt x="24565" y="26791"/>
                    </a:cubicBezTo>
                    <a:cubicBezTo>
                      <a:pt x="23984" y="26844"/>
                      <a:pt x="23430" y="26924"/>
                      <a:pt x="22875" y="27029"/>
                    </a:cubicBezTo>
                    <a:cubicBezTo>
                      <a:pt x="22657" y="27089"/>
                      <a:pt x="22439" y="27118"/>
                      <a:pt x="22210" y="27118"/>
                    </a:cubicBezTo>
                    <a:cubicBezTo>
                      <a:pt x="22134" y="27118"/>
                      <a:pt x="22056" y="27115"/>
                      <a:pt x="21977" y="27108"/>
                    </a:cubicBezTo>
                    <a:cubicBezTo>
                      <a:pt x="19996" y="26897"/>
                      <a:pt x="18147" y="25946"/>
                      <a:pt x="16800" y="24467"/>
                    </a:cubicBezTo>
                    <a:cubicBezTo>
                      <a:pt x="16192" y="23860"/>
                      <a:pt x="15954" y="22988"/>
                      <a:pt x="16218" y="22143"/>
                    </a:cubicBezTo>
                    <a:cubicBezTo>
                      <a:pt x="16271" y="21799"/>
                      <a:pt x="16588" y="21561"/>
                      <a:pt x="16932" y="21561"/>
                    </a:cubicBezTo>
                    <a:cubicBezTo>
                      <a:pt x="16988" y="21558"/>
                      <a:pt x="17043" y="21557"/>
                      <a:pt x="17099" y="21557"/>
                    </a:cubicBezTo>
                    <a:cubicBezTo>
                      <a:pt x="17486" y="21557"/>
                      <a:pt x="17853" y="21637"/>
                      <a:pt x="18200" y="21799"/>
                    </a:cubicBezTo>
                    <a:cubicBezTo>
                      <a:pt x="19177" y="22248"/>
                      <a:pt x="19864" y="23041"/>
                      <a:pt x="20524" y="23833"/>
                    </a:cubicBezTo>
                    <a:cubicBezTo>
                      <a:pt x="21105" y="24626"/>
                      <a:pt x="21898" y="25233"/>
                      <a:pt x="22822" y="25603"/>
                    </a:cubicBezTo>
                    <a:cubicBezTo>
                      <a:pt x="22941" y="25662"/>
                      <a:pt x="23089" y="25692"/>
                      <a:pt x="23245" y="25692"/>
                    </a:cubicBezTo>
                    <a:cubicBezTo>
                      <a:pt x="23297" y="25692"/>
                      <a:pt x="23350" y="25689"/>
                      <a:pt x="23403" y="25682"/>
                    </a:cubicBezTo>
                    <a:cubicBezTo>
                      <a:pt x="23931" y="25603"/>
                      <a:pt x="24486" y="25550"/>
                      <a:pt x="25041" y="25471"/>
                    </a:cubicBezTo>
                    <a:cubicBezTo>
                      <a:pt x="25648" y="25392"/>
                      <a:pt x="26256" y="25180"/>
                      <a:pt x="26784" y="24863"/>
                    </a:cubicBezTo>
                    <a:cubicBezTo>
                      <a:pt x="27233" y="24546"/>
                      <a:pt x="27682" y="24229"/>
                      <a:pt x="28158" y="23886"/>
                    </a:cubicBezTo>
                    <a:cubicBezTo>
                      <a:pt x="28422" y="23727"/>
                      <a:pt x="28607" y="23463"/>
                      <a:pt x="28686" y="23146"/>
                    </a:cubicBezTo>
                    <a:cubicBezTo>
                      <a:pt x="28897" y="22407"/>
                      <a:pt x="29082" y="21667"/>
                      <a:pt x="29214" y="20901"/>
                    </a:cubicBezTo>
                    <a:cubicBezTo>
                      <a:pt x="29346" y="20505"/>
                      <a:pt x="29399" y="20082"/>
                      <a:pt x="29399" y="19660"/>
                    </a:cubicBezTo>
                    <a:cubicBezTo>
                      <a:pt x="29241" y="19660"/>
                      <a:pt x="29135" y="19765"/>
                      <a:pt x="29003" y="19818"/>
                    </a:cubicBezTo>
                    <a:cubicBezTo>
                      <a:pt x="28607" y="20029"/>
                      <a:pt x="28184" y="20188"/>
                      <a:pt x="27761" y="20294"/>
                    </a:cubicBezTo>
                    <a:cubicBezTo>
                      <a:pt x="26577" y="20511"/>
                      <a:pt x="25392" y="20640"/>
                      <a:pt x="24207" y="20640"/>
                    </a:cubicBezTo>
                    <a:cubicBezTo>
                      <a:pt x="24097" y="20640"/>
                      <a:pt x="23988" y="20639"/>
                      <a:pt x="23879" y="20637"/>
                    </a:cubicBezTo>
                    <a:cubicBezTo>
                      <a:pt x="22796" y="20637"/>
                      <a:pt x="21713" y="20452"/>
                      <a:pt x="20709" y="20082"/>
                    </a:cubicBezTo>
                    <a:cubicBezTo>
                      <a:pt x="19256" y="19580"/>
                      <a:pt x="18411" y="18550"/>
                      <a:pt x="18015" y="17097"/>
                    </a:cubicBezTo>
                    <a:cubicBezTo>
                      <a:pt x="17803" y="16437"/>
                      <a:pt x="18120" y="15724"/>
                      <a:pt x="18754" y="15433"/>
                    </a:cubicBezTo>
                    <a:cubicBezTo>
                      <a:pt x="19411" y="15157"/>
                      <a:pt x="20062" y="15011"/>
                      <a:pt x="20700" y="15011"/>
                    </a:cubicBezTo>
                    <a:cubicBezTo>
                      <a:pt x="21524" y="15011"/>
                      <a:pt x="22326" y="15255"/>
                      <a:pt x="23086" y="15777"/>
                    </a:cubicBezTo>
                    <a:cubicBezTo>
                      <a:pt x="23667" y="16199"/>
                      <a:pt x="24275" y="16569"/>
                      <a:pt x="24935" y="16860"/>
                    </a:cubicBezTo>
                    <a:cubicBezTo>
                      <a:pt x="25648" y="17203"/>
                      <a:pt x="26414" y="17467"/>
                      <a:pt x="27207" y="17626"/>
                    </a:cubicBezTo>
                    <a:cubicBezTo>
                      <a:pt x="27358" y="17656"/>
                      <a:pt x="27509" y="17671"/>
                      <a:pt x="27660" y="17671"/>
                    </a:cubicBezTo>
                    <a:cubicBezTo>
                      <a:pt x="28431" y="17671"/>
                      <a:pt x="29173" y="17285"/>
                      <a:pt x="29637" y="16622"/>
                    </a:cubicBezTo>
                    <a:cubicBezTo>
                      <a:pt x="29743" y="16516"/>
                      <a:pt x="29795" y="16358"/>
                      <a:pt x="29795" y="16199"/>
                    </a:cubicBezTo>
                    <a:cubicBezTo>
                      <a:pt x="29901" y="14958"/>
                      <a:pt x="29875" y="13716"/>
                      <a:pt x="29875" y="12475"/>
                    </a:cubicBezTo>
                    <a:cubicBezTo>
                      <a:pt x="29875" y="12158"/>
                      <a:pt x="29795" y="12079"/>
                      <a:pt x="29452" y="12026"/>
                    </a:cubicBezTo>
                    <a:cubicBezTo>
                      <a:pt x="29331" y="12006"/>
                      <a:pt x="29206" y="11997"/>
                      <a:pt x="29080" y="11997"/>
                    </a:cubicBezTo>
                    <a:cubicBezTo>
                      <a:pt x="28877" y="11997"/>
                      <a:pt x="28671" y="12020"/>
                      <a:pt x="28475" y="12052"/>
                    </a:cubicBezTo>
                    <a:cubicBezTo>
                      <a:pt x="27656" y="12184"/>
                      <a:pt x="26837" y="12422"/>
                      <a:pt x="26071" y="12766"/>
                    </a:cubicBezTo>
                    <a:cubicBezTo>
                      <a:pt x="25477" y="13032"/>
                      <a:pt x="24836" y="13171"/>
                      <a:pt x="24196" y="13171"/>
                    </a:cubicBezTo>
                    <a:cubicBezTo>
                      <a:pt x="24011" y="13171"/>
                      <a:pt x="23825" y="13159"/>
                      <a:pt x="23641" y="13135"/>
                    </a:cubicBezTo>
                    <a:cubicBezTo>
                      <a:pt x="23218" y="13109"/>
                      <a:pt x="22796" y="12950"/>
                      <a:pt x="22479" y="12713"/>
                    </a:cubicBezTo>
                    <a:cubicBezTo>
                      <a:pt x="21607" y="11973"/>
                      <a:pt x="21396" y="10784"/>
                      <a:pt x="22505" y="9992"/>
                    </a:cubicBezTo>
                    <a:cubicBezTo>
                      <a:pt x="22716" y="9860"/>
                      <a:pt x="22954" y="9754"/>
                      <a:pt x="23218" y="9675"/>
                    </a:cubicBezTo>
                    <a:cubicBezTo>
                      <a:pt x="23905" y="9490"/>
                      <a:pt x="24618" y="9358"/>
                      <a:pt x="25331" y="9332"/>
                    </a:cubicBezTo>
                    <a:cubicBezTo>
                      <a:pt x="25648" y="9288"/>
                      <a:pt x="25966" y="9267"/>
                      <a:pt x="26284" y="9267"/>
                    </a:cubicBezTo>
                    <a:cubicBezTo>
                      <a:pt x="27319" y="9267"/>
                      <a:pt x="28350" y="9495"/>
                      <a:pt x="29320" y="9939"/>
                    </a:cubicBezTo>
                    <a:cubicBezTo>
                      <a:pt x="29356" y="9957"/>
                      <a:pt x="29404" y="10012"/>
                      <a:pt x="29464" y="10012"/>
                    </a:cubicBezTo>
                    <a:cubicBezTo>
                      <a:pt x="29493" y="10012"/>
                      <a:pt x="29524" y="10000"/>
                      <a:pt x="29558" y="9966"/>
                    </a:cubicBezTo>
                    <a:cubicBezTo>
                      <a:pt x="29426" y="8988"/>
                      <a:pt x="29214" y="8037"/>
                      <a:pt x="29109" y="7060"/>
                    </a:cubicBezTo>
                    <a:cubicBezTo>
                      <a:pt x="29067" y="6768"/>
                      <a:pt x="29042" y="6707"/>
                      <a:pt x="28864" y="6707"/>
                    </a:cubicBezTo>
                    <a:cubicBezTo>
                      <a:pt x="28817" y="6707"/>
                      <a:pt x="28758" y="6711"/>
                      <a:pt x="28686" y="6717"/>
                    </a:cubicBezTo>
                    <a:cubicBezTo>
                      <a:pt x="28131" y="6770"/>
                      <a:pt x="27603" y="6849"/>
                      <a:pt x="26995" y="6954"/>
                    </a:cubicBezTo>
                    <a:cubicBezTo>
                      <a:pt x="26362" y="7034"/>
                      <a:pt x="25780" y="7245"/>
                      <a:pt x="25199" y="7377"/>
                    </a:cubicBezTo>
                    <a:cubicBezTo>
                      <a:pt x="25000" y="7427"/>
                      <a:pt x="24794" y="7453"/>
                      <a:pt x="24589" y="7453"/>
                    </a:cubicBezTo>
                    <a:cubicBezTo>
                      <a:pt x="24359" y="7453"/>
                      <a:pt x="24128" y="7420"/>
                      <a:pt x="23905" y="7351"/>
                    </a:cubicBezTo>
                    <a:cubicBezTo>
                      <a:pt x="23377" y="7219"/>
                      <a:pt x="23165" y="6611"/>
                      <a:pt x="23482" y="6162"/>
                    </a:cubicBezTo>
                    <a:cubicBezTo>
                      <a:pt x="23694" y="5819"/>
                      <a:pt x="24037" y="5528"/>
                      <a:pt x="24407" y="5343"/>
                    </a:cubicBezTo>
                    <a:cubicBezTo>
                      <a:pt x="25296" y="4933"/>
                      <a:pt x="26263" y="4719"/>
                      <a:pt x="27241" y="4719"/>
                    </a:cubicBezTo>
                    <a:cubicBezTo>
                      <a:pt x="27397" y="4719"/>
                      <a:pt x="27553" y="4725"/>
                      <a:pt x="27709" y="4736"/>
                    </a:cubicBezTo>
                    <a:cubicBezTo>
                      <a:pt x="27999" y="4762"/>
                      <a:pt x="28263" y="4841"/>
                      <a:pt x="28554" y="4894"/>
                    </a:cubicBezTo>
                    <a:cubicBezTo>
                      <a:pt x="28607" y="4762"/>
                      <a:pt x="28607" y="4604"/>
                      <a:pt x="28528" y="4471"/>
                    </a:cubicBezTo>
                    <a:cubicBezTo>
                      <a:pt x="28422" y="4075"/>
                      <a:pt x="28343" y="3679"/>
                      <a:pt x="28211" y="3309"/>
                    </a:cubicBezTo>
                    <a:cubicBezTo>
                      <a:pt x="27973" y="2543"/>
                      <a:pt x="27629" y="1804"/>
                      <a:pt x="27180" y="1117"/>
                    </a:cubicBezTo>
                    <a:cubicBezTo>
                      <a:pt x="26858" y="645"/>
                      <a:pt x="26465" y="267"/>
                      <a:pt x="25871" y="267"/>
                    </a:cubicBezTo>
                    <a:cubicBezTo>
                      <a:pt x="25833" y="267"/>
                      <a:pt x="25794" y="268"/>
                      <a:pt x="25754" y="272"/>
                    </a:cubicBezTo>
                    <a:cubicBezTo>
                      <a:pt x="25675" y="272"/>
                      <a:pt x="25596" y="245"/>
                      <a:pt x="25516" y="245"/>
                    </a:cubicBezTo>
                    <a:cubicBezTo>
                      <a:pt x="24618" y="87"/>
                      <a:pt x="23694" y="7"/>
                      <a:pt x="22796" y="7"/>
                    </a:cubicBezTo>
                    <a:cubicBezTo>
                      <a:pt x="22756" y="3"/>
                      <a:pt x="22716" y="1"/>
                      <a:pt x="226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1755" name="Google Shape;1755;p6"/>
          <p:cNvGrpSpPr/>
          <p:nvPr/>
        </p:nvGrpSpPr>
        <p:grpSpPr>
          <a:xfrm>
            <a:off x="4877104" y="4075094"/>
            <a:ext cx="1329698" cy="1327709"/>
            <a:chOff x="4877104" y="4075094"/>
            <a:chExt cx="1329698" cy="1327709"/>
          </a:xfrm>
        </p:grpSpPr>
        <p:grpSp>
          <p:nvGrpSpPr>
            <p:cNvPr id="1756" name="Google Shape;1756;p6"/>
            <p:cNvGrpSpPr/>
            <p:nvPr/>
          </p:nvGrpSpPr>
          <p:grpSpPr>
            <a:xfrm rot="-1172470">
              <a:off x="5423153" y="4145338"/>
              <a:ext cx="613451" cy="1123311"/>
              <a:chOff x="5112875" y="2119675"/>
              <a:chExt cx="528975" cy="968625"/>
            </a:xfrm>
          </p:grpSpPr>
          <p:sp>
            <p:nvSpPr>
              <p:cNvPr id="1757" name="Google Shape;1757;p6"/>
              <p:cNvSpPr/>
              <p:nvPr/>
            </p:nvSpPr>
            <p:spPr>
              <a:xfrm>
                <a:off x="5112875" y="2119675"/>
                <a:ext cx="528975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159" h="38745" extrusionOk="0">
                    <a:moveTo>
                      <a:pt x="6850" y="14905"/>
                    </a:moveTo>
                    <a:cubicBezTo>
                      <a:pt x="6954" y="14905"/>
                      <a:pt x="7062" y="14937"/>
                      <a:pt x="7159" y="14998"/>
                    </a:cubicBezTo>
                    <a:cubicBezTo>
                      <a:pt x="7819" y="15315"/>
                      <a:pt x="8374" y="15870"/>
                      <a:pt x="8691" y="16556"/>
                    </a:cubicBezTo>
                    <a:cubicBezTo>
                      <a:pt x="8796" y="16794"/>
                      <a:pt x="8823" y="17058"/>
                      <a:pt x="8796" y="17296"/>
                    </a:cubicBezTo>
                    <a:lnTo>
                      <a:pt x="8823" y="17322"/>
                    </a:lnTo>
                    <a:cubicBezTo>
                      <a:pt x="8798" y="17598"/>
                      <a:pt x="8559" y="17826"/>
                      <a:pt x="8263" y="17826"/>
                    </a:cubicBezTo>
                    <a:cubicBezTo>
                      <a:pt x="8248" y="17826"/>
                      <a:pt x="8231" y="17826"/>
                      <a:pt x="8215" y="17824"/>
                    </a:cubicBezTo>
                    <a:cubicBezTo>
                      <a:pt x="7898" y="17798"/>
                      <a:pt x="7581" y="17613"/>
                      <a:pt x="7449" y="17296"/>
                    </a:cubicBezTo>
                    <a:cubicBezTo>
                      <a:pt x="7132" y="16741"/>
                      <a:pt x="6868" y="16187"/>
                      <a:pt x="6498" y="15658"/>
                    </a:cubicBezTo>
                    <a:cubicBezTo>
                      <a:pt x="6340" y="15473"/>
                      <a:pt x="6366" y="15209"/>
                      <a:pt x="6525" y="15051"/>
                    </a:cubicBezTo>
                    <a:cubicBezTo>
                      <a:pt x="6611" y="14951"/>
                      <a:pt x="6728" y="14905"/>
                      <a:pt x="6850" y="14905"/>
                    </a:cubicBezTo>
                    <a:close/>
                    <a:moveTo>
                      <a:pt x="17735" y="16000"/>
                    </a:moveTo>
                    <a:cubicBezTo>
                      <a:pt x="18033" y="16000"/>
                      <a:pt x="18249" y="16304"/>
                      <a:pt x="18147" y="16583"/>
                    </a:cubicBezTo>
                    <a:cubicBezTo>
                      <a:pt x="18094" y="16741"/>
                      <a:pt x="18015" y="16926"/>
                      <a:pt x="17909" y="17058"/>
                    </a:cubicBezTo>
                    <a:cubicBezTo>
                      <a:pt x="17540" y="17560"/>
                      <a:pt x="17117" y="18009"/>
                      <a:pt x="16668" y="18405"/>
                    </a:cubicBezTo>
                    <a:cubicBezTo>
                      <a:pt x="16272" y="18722"/>
                      <a:pt x="15823" y="18960"/>
                      <a:pt x="15347" y="19145"/>
                    </a:cubicBezTo>
                    <a:cubicBezTo>
                      <a:pt x="15276" y="19169"/>
                      <a:pt x="15205" y="19181"/>
                      <a:pt x="15135" y="19181"/>
                    </a:cubicBezTo>
                    <a:cubicBezTo>
                      <a:pt x="14974" y="19181"/>
                      <a:pt x="14824" y="19116"/>
                      <a:pt x="14713" y="18986"/>
                    </a:cubicBezTo>
                    <a:cubicBezTo>
                      <a:pt x="14555" y="18828"/>
                      <a:pt x="14528" y="18564"/>
                      <a:pt x="14660" y="18379"/>
                    </a:cubicBezTo>
                    <a:cubicBezTo>
                      <a:pt x="14740" y="18273"/>
                      <a:pt x="14792" y="18168"/>
                      <a:pt x="14872" y="18062"/>
                    </a:cubicBezTo>
                    <a:cubicBezTo>
                      <a:pt x="15453" y="17270"/>
                      <a:pt x="16272" y="16741"/>
                      <a:pt x="17090" y="16213"/>
                    </a:cubicBezTo>
                    <a:cubicBezTo>
                      <a:pt x="17275" y="16081"/>
                      <a:pt x="17487" y="16028"/>
                      <a:pt x="17698" y="16002"/>
                    </a:cubicBezTo>
                    <a:cubicBezTo>
                      <a:pt x="17710" y="16001"/>
                      <a:pt x="17723" y="16000"/>
                      <a:pt x="17735" y="16000"/>
                    </a:cubicBezTo>
                    <a:close/>
                    <a:moveTo>
                      <a:pt x="17942" y="20572"/>
                    </a:moveTo>
                    <a:cubicBezTo>
                      <a:pt x="18172" y="20572"/>
                      <a:pt x="18393" y="20682"/>
                      <a:pt x="18517" y="20888"/>
                    </a:cubicBezTo>
                    <a:cubicBezTo>
                      <a:pt x="18675" y="21126"/>
                      <a:pt x="18623" y="21469"/>
                      <a:pt x="18385" y="21654"/>
                    </a:cubicBezTo>
                    <a:cubicBezTo>
                      <a:pt x="18200" y="21839"/>
                      <a:pt x="18015" y="22024"/>
                      <a:pt x="17830" y="22183"/>
                    </a:cubicBezTo>
                    <a:cubicBezTo>
                      <a:pt x="17090" y="22658"/>
                      <a:pt x="16272" y="23054"/>
                      <a:pt x="15453" y="23318"/>
                    </a:cubicBezTo>
                    <a:cubicBezTo>
                      <a:pt x="15294" y="23371"/>
                      <a:pt x="15162" y="23424"/>
                      <a:pt x="15004" y="23424"/>
                    </a:cubicBezTo>
                    <a:cubicBezTo>
                      <a:pt x="14974" y="23429"/>
                      <a:pt x="14945" y="23431"/>
                      <a:pt x="14916" y="23431"/>
                    </a:cubicBezTo>
                    <a:cubicBezTo>
                      <a:pt x="14613" y="23431"/>
                      <a:pt x="14372" y="23183"/>
                      <a:pt x="14396" y="22869"/>
                    </a:cubicBezTo>
                    <a:cubicBezTo>
                      <a:pt x="14396" y="22658"/>
                      <a:pt x="14502" y="22473"/>
                      <a:pt x="14660" y="22315"/>
                    </a:cubicBezTo>
                    <a:cubicBezTo>
                      <a:pt x="15004" y="21998"/>
                      <a:pt x="15400" y="21681"/>
                      <a:pt x="15823" y="21417"/>
                    </a:cubicBezTo>
                    <a:cubicBezTo>
                      <a:pt x="16404" y="21020"/>
                      <a:pt x="17064" y="20756"/>
                      <a:pt x="17751" y="20598"/>
                    </a:cubicBezTo>
                    <a:cubicBezTo>
                      <a:pt x="17814" y="20580"/>
                      <a:pt x="17879" y="20572"/>
                      <a:pt x="17942" y="20572"/>
                    </a:cubicBezTo>
                    <a:close/>
                    <a:moveTo>
                      <a:pt x="4060" y="19981"/>
                    </a:moveTo>
                    <a:cubicBezTo>
                      <a:pt x="4089" y="19981"/>
                      <a:pt x="4118" y="19984"/>
                      <a:pt x="4147" y="19990"/>
                    </a:cubicBezTo>
                    <a:cubicBezTo>
                      <a:pt x="4359" y="20017"/>
                      <a:pt x="4544" y="20096"/>
                      <a:pt x="4702" y="20202"/>
                    </a:cubicBezTo>
                    <a:cubicBezTo>
                      <a:pt x="5706" y="20888"/>
                      <a:pt x="6657" y="21654"/>
                      <a:pt x="7502" y="22526"/>
                    </a:cubicBezTo>
                    <a:cubicBezTo>
                      <a:pt x="7608" y="22632"/>
                      <a:pt x="7713" y="22764"/>
                      <a:pt x="7793" y="22922"/>
                    </a:cubicBezTo>
                    <a:cubicBezTo>
                      <a:pt x="7978" y="23503"/>
                      <a:pt x="7634" y="23820"/>
                      <a:pt x="7132" y="23873"/>
                    </a:cubicBezTo>
                    <a:lnTo>
                      <a:pt x="6921" y="23794"/>
                    </a:lnTo>
                    <a:cubicBezTo>
                      <a:pt x="6604" y="23715"/>
                      <a:pt x="6340" y="23530"/>
                      <a:pt x="6102" y="23292"/>
                    </a:cubicBezTo>
                    <a:cubicBezTo>
                      <a:pt x="5495" y="22684"/>
                      <a:pt x="4887" y="22050"/>
                      <a:pt x="4280" y="21443"/>
                    </a:cubicBezTo>
                    <a:cubicBezTo>
                      <a:pt x="4068" y="21205"/>
                      <a:pt x="3883" y="20968"/>
                      <a:pt x="3698" y="20730"/>
                    </a:cubicBezTo>
                    <a:cubicBezTo>
                      <a:pt x="3454" y="20412"/>
                      <a:pt x="3707" y="19981"/>
                      <a:pt x="4060" y="19981"/>
                    </a:cubicBezTo>
                    <a:close/>
                    <a:moveTo>
                      <a:pt x="3380" y="26326"/>
                    </a:moveTo>
                    <a:cubicBezTo>
                      <a:pt x="3398" y="26326"/>
                      <a:pt x="3416" y="26327"/>
                      <a:pt x="3434" y="26330"/>
                    </a:cubicBezTo>
                    <a:cubicBezTo>
                      <a:pt x="3540" y="26330"/>
                      <a:pt x="3646" y="26330"/>
                      <a:pt x="3751" y="26356"/>
                    </a:cubicBezTo>
                    <a:cubicBezTo>
                      <a:pt x="4174" y="26435"/>
                      <a:pt x="4597" y="26567"/>
                      <a:pt x="4993" y="26699"/>
                    </a:cubicBezTo>
                    <a:cubicBezTo>
                      <a:pt x="5759" y="26964"/>
                      <a:pt x="6419" y="27413"/>
                      <a:pt x="6947" y="28020"/>
                    </a:cubicBezTo>
                    <a:cubicBezTo>
                      <a:pt x="7132" y="28152"/>
                      <a:pt x="7212" y="28443"/>
                      <a:pt x="7106" y="28680"/>
                    </a:cubicBezTo>
                    <a:lnTo>
                      <a:pt x="7106" y="28654"/>
                    </a:lnTo>
                    <a:cubicBezTo>
                      <a:pt x="6974" y="28918"/>
                      <a:pt x="6736" y="29077"/>
                      <a:pt x="6446" y="29077"/>
                    </a:cubicBezTo>
                    <a:cubicBezTo>
                      <a:pt x="6129" y="29024"/>
                      <a:pt x="5785" y="28918"/>
                      <a:pt x="5495" y="28733"/>
                    </a:cubicBezTo>
                    <a:cubicBezTo>
                      <a:pt x="4781" y="28258"/>
                      <a:pt x="4068" y="27782"/>
                      <a:pt x="3355" y="27333"/>
                    </a:cubicBezTo>
                    <a:cubicBezTo>
                      <a:pt x="3276" y="27281"/>
                      <a:pt x="3197" y="27201"/>
                      <a:pt x="3117" y="27148"/>
                    </a:cubicBezTo>
                    <a:cubicBezTo>
                      <a:pt x="2985" y="26990"/>
                      <a:pt x="2853" y="26858"/>
                      <a:pt x="2932" y="26620"/>
                    </a:cubicBezTo>
                    <a:cubicBezTo>
                      <a:pt x="3005" y="26451"/>
                      <a:pt x="3188" y="26326"/>
                      <a:pt x="3380" y="26326"/>
                    </a:cubicBezTo>
                    <a:close/>
                    <a:moveTo>
                      <a:pt x="14906" y="30569"/>
                    </a:moveTo>
                    <a:cubicBezTo>
                      <a:pt x="15035" y="30569"/>
                      <a:pt x="15165" y="30573"/>
                      <a:pt x="15294" y="30582"/>
                    </a:cubicBezTo>
                    <a:cubicBezTo>
                      <a:pt x="15558" y="30582"/>
                      <a:pt x="15823" y="30635"/>
                      <a:pt x="16087" y="30741"/>
                    </a:cubicBezTo>
                    <a:cubicBezTo>
                      <a:pt x="16430" y="30846"/>
                      <a:pt x="16483" y="31322"/>
                      <a:pt x="16166" y="31507"/>
                    </a:cubicBezTo>
                    <a:cubicBezTo>
                      <a:pt x="16034" y="31612"/>
                      <a:pt x="15902" y="31692"/>
                      <a:pt x="15717" y="31718"/>
                    </a:cubicBezTo>
                    <a:lnTo>
                      <a:pt x="15743" y="31745"/>
                    </a:lnTo>
                    <a:cubicBezTo>
                      <a:pt x="15349" y="31832"/>
                      <a:pt x="14956" y="31883"/>
                      <a:pt x="14547" y="31883"/>
                    </a:cubicBezTo>
                    <a:cubicBezTo>
                      <a:pt x="14462" y="31883"/>
                      <a:pt x="14377" y="31881"/>
                      <a:pt x="14291" y="31877"/>
                    </a:cubicBezTo>
                    <a:cubicBezTo>
                      <a:pt x="14249" y="31880"/>
                      <a:pt x="14207" y="31881"/>
                      <a:pt x="14164" y="31881"/>
                    </a:cubicBezTo>
                    <a:cubicBezTo>
                      <a:pt x="13821" y="31881"/>
                      <a:pt x="13422" y="31797"/>
                      <a:pt x="13023" y="31797"/>
                    </a:cubicBezTo>
                    <a:cubicBezTo>
                      <a:pt x="12917" y="31797"/>
                      <a:pt x="12811" y="31771"/>
                      <a:pt x="12706" y="31718"/>
                    </a:cubicBezTo>
                    <a:cubicBezTo>
                      <a:pt x="12442" y="31639"/>
                      <a:pt x="12389" y="31269"/>
                      <a:pt x="12626" y="31111"/>
                    </a:cubicBezTo>
                    <a:cubicBezTo>
                      <a:pt x="12732" y="31005"/>
                      <a:pt x="12891" y="30899"/>
                      <a:pt x="13049" y="30873"/>
                    </a:cubicBezTo>
                    <a:cubicBezTo>
                      <a:pt x="13642" y="30675"/>
                      <a:pt x="14271" y="30569"/>
                      <a:pt x="14906" y="30569"/>
                    </a:cubicBezTo>
                    <a:close/>
                    <a:moveTo>
                      <a:pt x="14684" y="7614"/>
                    </a:moveTo>
                    <a:cubicBezTo>
                      <a:pt x="14709" y="7614"/>
                      <a:pt x="14736" y="7618"/>
                      <a:pt x="14766" y="7628"/>
                    </a:cubicBezTo>
                    <a:cubicBezTo>
                      <a:pt x="14977" y="7708"/>
                      <a:pt x="14872" y="7972"/>
                      <a:pt x="14845" y="8157"/>
                    </a:cubicBezTo>
                    <a:cubicBezTo>
                      <a:pt x="14740" y="8579"/>
                      <a:pt x="14634" y="9002"/>
                      <a:pt x="14528" y="9425"/>
                    </a:cubicBezTo>
                    <a:cubicBezTo>
                      <a:pt x="13868" y="12013"/>
                      <a:pt x="13023" y="14602"/>
                      <a:pt x="12547" y="17243"/>
                    </a:cubicBezTo>
                    <a:cubicBezTo>
                      <a:pt x="12230" y="18775"/>
                      <a:pt x="11913" y="20307"/>
                      <a:pt x="11570" y="21813"/>
                    </a:cubicBezTo>
                    <a:cubicBezTo>
                      <a:pt x="11332" y="23028"/>
                      <a:pt x="11174" y="24269"/>
                      <a:pt x="10962" y="25484"/>
                    </a:cubicBezTo>
                    <a:cubicBezTo>
                      <a:pt x="10830" y="26382"/>
                      <a:pt x="10725" y="27281"/>
                      <a:pt x="10593" y="28152"/>
                    </a:cubicBezTo>
                    <a:cubicBezTo>
                      <a:pt x="10487" y="29050"/>
                      <a:pt x="10381" y="29922"/>
                      <a:pt x="10223" y="30820"/>
                    </a:cubicBezTo>
                    <a:cubicBezTo>
                      <a:pt x="10011" y="32194"/>
                      <a:pt x="9747" y="33567"/>
                      <a:pt x="9615" y="34941"/>
                    </a:cubicBezTo>
                    <a:cubicBezTo>
                      <a:pt x="9589" y="35099"/>
                      <a:pt x="9562" y="35258"/>
                      <a:pt x="9510" y="35390"/>
                    </a:cubicBezTo>
                    <a:cubicBezTo>
                      <a:pt x="9452" y="35578"/>
                      <a:pt x="9282" y="35679"/>
                      <a:pt x="9110" y="35679"/>
                    </a:cubicBezTo>
                    <a:cubicBezTo>
                      <a:pt x="8969" y="35679"/>
                      <a:pt x="8827" y="35612"/>
                      <a:pt x="8744" y="35469"/>
                    </a:cubicBezTo>
                    <a:cubicBezTo>
                      <a:pt x="8638" y="35363"/>
                      <a:pt x="8585" y="35205"/>
                      <a:pt x="8559" y="35020"/>
                    </a:cubicBezTo>
                    <a:cubicBezTo>
                      <a:pt x="8506" y="34676"/>
                      <a:pt x="8479" y="34307"/>
                      <a:pt x="8453" y="33937"/>
                    </a:cubicBezTo>
                    <a:cubicBezTo>
                      <a:pt x="8532" y="33012"/>
                      <a:pt x="8585" y="32088"/>
                      <a:pt x="8664" y="31163"/>
                    </a:cubicBezTo>
                    <a:cubicBezTo>
                      <a:pt x="8691" y="30503"/>
                      <a:pt x="8770" y="29869"/>
                      <a:pt x="8849" y="29235"/>
                    </a:cubicBezTo>
                    <a:cubicBezTo>
                      <a:pt x="8955" y="28496"/>
                      <a:pt x="9061" y="27782"/>
                      <a:pt x="9193" y="27069"/>
                    </a:cubicBezTo>
                    <a:cubicBezTo>
                      <a:pt x="9378" y="25854"/>
                      <a:pt x="9562" y="24639"/>
                      <a:pt x="9774" y="23424"/>
                    </a:cubicBezTo>
                    <a:cubicBezTo>
                      <a:pt x="10091" y="21628"/>
                      <a:pt x="10593" y="19858"/>
                      <a:pt x="11042" y="18088"/>
                    </a:cubicBezTo>
                    <a:cubicBezTo>
                      <a:pt x="11385" y="16768"/>
                      <a:pt x="11649" y="15421"/>
                      <a:pt x="12072" y="14100"/>
                    </a:cubicBezTo>
                    <a:cubicBezTo>
                      <a:pt x="12547" y="12594"/>
                      <a:pt x="13155" y="11115"/>
                      <a:pt x="13683" y="9609"/>
                    </a:cubicBezTo>
                    <a:cubicBezTo>
                      <a:pt x="13868" y="9028"/>
                      <a:pt x="14079" y="8500"/>
                      <a:pt x="14370" y="7972"/>
                    </a:cubicBezTo>
                    <a:cubicBezTo>
                      <a:pt x="14439" y="7833"/>
                      <a:pt x="14508" y="7614"/>
                      <a:pt x="14684" y="7614"/>
                    </a:cubicBezTo>
                    <a:close/>
                    <a:moveTo>
                      <a:pt x="16295" y="1"/>
                    </a:moveTo>
                    <a:cubicBezTo>
                      <a:pt x="16248" y="1"/>
                      <a:pt x="16195" y="16"/>
                      <a:pt x="16140" y="47"/>
                    </a:cubicBezTo>
                    <a:cubicBezTo>
                      <a:pt x="15928" y="206"/>
                      <a:pt x="15717" y="364"/>
                      <a:pt x="15506" y="549"/>
                    </a:cubicBezTo>
                    <a:cubicBezTo>
                      <a:pt x="15136" y="893"/>
                      <a:pt x="14792" y="1263"/>
                      <a:pt x="14449" y="1632"/>
                    </a:cubicBezTo>
                    <a:cubicBezTo>
                      <a:pt x="12996" y="3164"/>
                      <a:pt x="11411" y="4538"/>
                      <a:pt x="9827" y="5938"/>
                    </a:cubicBezTo>
                    <a:cubicBezTo>
                      <a:pt x="8374" y="7179"/>
                      <a:pt x="7000" y="8500"/>
                      <a:pt x="5706" y="9900"/>
                    </a:cubicBezTo>
                    <a:cubicBezTo>
                      <a:pt x="3646" y="12277"/>
                      <a:pt x="2114" y="15104"/>
                      <a:pt x="1242" y="18141"/>
                    </a:cubicBezTo>
                    <a:cubicBezTo>
                      <a:pt x="344" y="21179"/>
                      <a:pt x="0" y="24349"/>
                      <a:pt x="212" y="27492"/>
                    </a:cubicBezTo>
                    <a:cubicBezTo>
                      <a:pt x="423" y="31190"/>
                      <a:pt x="1215" y="34729"/>
                      <a:pt x="2959" y="38031"/>
                    </a:cubicBezTo>
                    <a:cubicBezTo>
                      <a:pt x="3091" y="38295"/>
                      <a:pt x="3223" y="38533"/>
                      <a:pt x="3408" y="38744"/>
                    </a:cubicBezTo>
                    <a:lnTo>
                      <a:pt x="16932" y="38744"/>
                    </a:lnTo>
                    <a:cubicBezTo>
                      <a:pt x="18781" y="36314"/>
                      <a:pt x="20049" y="33488"/>
                      <a:pt x="20630" y="30503"/>
                    </a:cubicBezTo>
                    <a:cubicBezTo>
                      <a:pt x="20894" y="29024"/>
                      <a:pt x="21026" y="27518"/>
                      <a:pt x="21079" y="26013"/>
                    </a:cubicBezTo>
                    <a:cubicBezTo>
                      <a:pt x="21158" y="23715"/>
                      <a:pt x="21000" y="21390"/>
                      <a:pt x="20630" y="19119"/>
                    </a:cubicBezTo>
                    <a:cubicBezTo>
                      <a:pt x="20392" y="17534"/>
                      <a:pt x="20207" y="15949"/>
                      <a:pt x="19890" y="14390"/>
                    </a:cubicBezTo>
                    <a:cubicBezTo>
                      <a:pt x="19626" y="13043"/>
                      <a:pt x="19151" y="11749"/>
                      <a:pt x="18860" y="10402"/>
                    </a:cubicBezTo>
                    <a:cubicBezTo>
                      <a:pt x="18385" y="8368"/>
                      <a:pt x="17672" y="6387"/>
                      <a:pt x="17223" y="4353"/>
                    </a:cubicBezTo>
                    <a:cubicBezTo>
                      <a:pt x="16985" y="3296"/>
                      <a:pt x="16747" y="2213"/>
                      <a:pt x="16457" y="1157"/>
                    </a:cubicBezTo>
                    <a:cubicBezTo>
                      <a:pt x="16377" y="946"/>
                      <a:pt x="16377" y="681"/>
                      <a:pt x="16457" y="470"/>
                    </a:cubicBezTo>
                    <a:cubicBezTo>
                      <a:pt x="16483" y="391"/>
                      <a:pt x="16483" y="312"/>
                      <a:pt x="16483" y="232"/>
                    </a:cubicBezTo>
                    <a:cubicBezTo>
                      <a:pt x="16483" y="84"/>
                      <a:pt x="16405" y="1"/>
                      <a:pt x="16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58" name="Google Shape;1758;p6"/>
              <p:cNvSpPr/>
              <p:nvPr/>
            </p:nvSpPr>
            <p:spPr>
              <a:xfrm>
                <a:off x="5324200" y="2310000"/>
                <a:ext cx="16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67" extrusionOk="0">
                    <a:moveTo>
                      <a:pt x="6231" y="1"/>
                    </a:moveTo>
                    <a:cubicBezTo>
                      <a:pt x="6055" y="1"/>
                      <a:pt x="5986" y="220"/>
                      <a:pt x="5917" y="359"/>
                    </a:cubicBezTo>
                    <a:cubicBezTo>
                      <a:pt x="5626" y="887"/>
                      <a:pt x="5415" y="1415"/>
                      <a:pt x="5230" y="1996"/>
                    </a:cubicBezTo>
                    <a:cubicBezTo>
                      <a:pt x="4702" y="3502"/>
                      <a:pt x="4094" y="4981"/>
                      <a:pt x="3619" y="6487"/>
                    </a:cubicBezTo>
                    <a:cubicBezTo>
                      <a:pt x="3196" y="7808"/>
                      <a:pt x="2932" y="9155"/>
                      <a:pt x="2589" y="10475"/>
                    </a:cubicBezTo>
                    <a:cubicBezTo>
                      <a:pt x="2140" y="12245"/>
                      <a:pt x="1638" y="14015"/>
                      <a:pt x="1321" y="15811"/>
                    </a:cubicBezTo>
                    <a:cubicBezTo>
                      <a:pt x="1109" y="17026"/>
                      <a:pt x="925" y="18241"/>
                      <a:pt x="740" y="19456"/>
                    </a:cubicBezTo>
                    <a:cubicBezTo>
                      <a:pt x="608" y="20169"/>
                      <a:pt x="502" y="20883"/>
                      <a:pt x="396" y="21622"/>
                    </a:cubicBezTo>
                    <a:cubicBezTo>
                      <a:pt x="317" y="22256"/>
                      <a:pt x="238" y="22890"/>
                      <a:pt x="211" y="23550"/>
                    </a:cubicBezTo>
                    <a:cubicBezTo>
                      <a:pt x="132" y="24475"/>
                      <a:pt x="79" y="25426"/>
                      <a:pt x="0" y="26350"/>
                    </a:cubicBezTo>
                    <a:cubicBezTo>
                      <a:pt x="26" y="26694"/>
                      <a:pt x="53" y="27063"/>
                      <a:pt x="106" y="27407"/>
                    </a:cubicBezTo>
                    <a:cubicBezTo>
                      <a:pt x="132" y="27592"/>
                      <a:pt x="185" y="27750"/>
                      <a:pt x="291" y="27856"/>
                    </a:cubicBezTo>
                    <a:cubicBezTo>
                      <a:pt x="374" y="27999"/>
                      <a:pt x="516" y="28066"/>
                      <a:pt x="657" y="28066"/>
                    </a:cubicBezTo>
                    <a:cubicBezTo>
                      <a:pt x="829" y="28066"/>
                      <a:pt x="999" y="27965"/>
                      <a:pt x="1057" y="27777"/>
                    </a:cubicBezTo>
                    <a:cubicBezTo>
                      <a:pt x="1109" y="27645"/>
                      <a:pt x="1136" y="27486"/>
                      <a:pt x="1162" y="27328"/>
                    </a:cubicBezTo>
                    <a:cubicBezTo>
                      <a:pt x="1294" y="25954"/>
                      <a:pt x="1558" y="24581"/>
                      <a:pt x="1770" y="23207"/>
                    </a:cubicBezTo>
                    <a:cubicBezTo>
                      <a:pt x="1928" y="22309"/>
                      <a:pt x="2034" y="21437"/>
                      <a:pt x="2140" y="20539"/>
                    </a:cubicBezTo>
                    <a:cubicBezTo>
                      <a:pt x="2272" y="19668"/>
                      <a:pt x="2377" y="18769"/>
                      <a:pt x="2509" y="17871"/>
                    </a:cubicBezTo>
                    <a:cubicBezTo>
                      <a:pt x="2721" y="16656"/>
                      <a:pt x="2879" y="15415"/>
                      <a:pt x="3117" y="14200"/>
                    </a:cubicBezTo>
                    <a:cubicBezTo>
                      <a:pt x="3460" y="12694"/>
                      <a:pt x="3777" y="11162"/>
                      <a:pt x="4094" y="9630"/>
                    </a:cubicBezTo>
                    <a:cubicBezTo>
                      <a:pt x="4570" y="6989"/>
                      <a:pt x="5415" y="4400"/>
                      <a:pt x="6075" y="1812"/>
                    </a:cubicBezTo>
                    <a:cubicBezTo>
                      <a:pt x="6181" y="1389"/>
                      <a:pt x="6287" y="966"/>
                      <a:pt x="6392" y="544"/>
                    </a:cubicBezTo>
                    <a:cubicBezTo>
                      <a:pt x="6419" y="359"/>
                      <a:pt x="6524" y="95"/>
                      <a:pt x="6313" y="15"/>
                    </a:cubicBezTo>
                    <a:cubicBezTo>
                      <a:pt x="6283" y="5"/>
                      <a:pt x="6256" y="1"/>
                      <a:pt x="6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59" name="Google Shape;1759;p6"/>
              <p:cNvSpPr/>
              <p:nvPr/>
            </p:nvSpPr>
            <p:spPr>
              <a:xfrm>
                <a:off x="5199225" y="2619200"/>
                <a:ext cx="1131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893" extrusionOk="0">
                    <a:moveTo>
                      <a:pt x="627" y="0"/>
                    </a:moveTo>
                    <a:cubicBezTo>
                      <a:pt x="253" y="0"/>
                      <a:pt x="0" y="431"/>
                      <a:pt x="244" y="749"/>
                    </a:cubicBezTo>
                    <a:cubicBezTo>
                      <a:pt x="429" y="987"/>
                      <a:pt x="614" y="1224"/>
                      <a:pt x="826" y="1462"/>
                    </a:cubicBezTo>
                    <a:cubicBezTo>
                      <a:pt x="1433" y="2069"/>
                      <a:pt x="2041" y="2703"/>
                      <a:pt x="2648" y="3311"/>
                    </a:cubicBezTo>
                    <a:cubicBezTo>
                      <a:pt x="2886" y="3549"/>
                      <a:pt x="3176" y="3734"/>
                      <a:pt x="3493" y="3813"/>
                    </a:cubicBezTo>
                    <a:lnTo>
                      <a:pt x="3678" y="3892"/>
                    </a:lnTo>
                    <a:cubicBezTo>
                      <a:pt x="4180" y="3813"/>
                      <a:pt x="4524" y="3522"/>
                      <a:pt x="4339" y="2941"/>
                    </a:cubicBezTo>
                    <a:cubicBezTo>
                      <a:pt x="4259" y="2783"/>
                      <a:pt x="4180" y="2651"/>
                      <a:pt x="4048" y="2545"/>
                    </a:cubicBezTo>
                    <a:cubicBezTo>
                      <a:pt x="3203" y="1673"/>
                      <a:pt x="2252" y="907"/>
                      <a:pt x="1248" y="221"/>
                    </a:cubicBezTo>
                    <a:cubicBezTo>
                      <a:pt x="1090" y="115"/>
                      <a:pt x="905" y="36"/>
                      <a:pt x="720" y="9"/>
                    </a:cubicBezTo>
                    <a:cubicBezTo>
                      <a:pt x="688" y="3"/>
                      <a:pt x="657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0" name="Google Shape;1760;p6"/>
              <p:cNvSpPr/>
              <p:nvPr/>
            </p:nvSpPr>
            <p:spPr>
              <a:xfrm>
                <a:off x="5472775" y="2633950"/>
                <a:ext cx="107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2860" extrusionOk="0">
                    <a:moveTo>
                      <a:pt x="3546" y="1"/>
                    </a:moveTo>
                    <a:cubicBezTo>
                      <a:pt x="3483" y="1"/>
                      <a:pt x="3418" y="9"/>
                      <a:pt x="3355" y="27"/>
                    </a:cubicBezTo>
                    <a:cubicBezTo>
                      <a:pt x="2668" y="185"/>
                      <a:pt x="2008" y="449"/>
                      <a:pt x="1427" y="846"/>
                    </a:cubicBezTo>
                    <a:cubicBezTo>
                      <a:pt x="1004" y="1110"/>
                      <a:pt x="608" y="1427"/>
                      <a:pt x="264" y="1744"/>
                    </a:cubicBezTo>
                    <a:cubicBezTo>
                      <a:pt x="106" y="1902"/>
                      <a:pt x="0" y="2087"/>
                      <a:pt x="0" y="2298"/>
                    </a:cubicBezTo>
                    <a:cubicBezTo>
                      <a:pt x="0" y="2612"/>
                      <a:pt x="221" y="2860"/>
                      <a:pt x="521" y="2860"/>
                    </a:cubicBezTo>
                    <a:cubicBezTo>
                      <a:pt x="549" y="2860"/>
                      <a:pt x="578" y="2858"/>
                      <a:pt x="608" y="2853"/>
                    </a:cubicBezTo>
                    <a:cubicBezTo>
                      <a:pt x="766" y="2853"/>
                      <a:pt x="898" y="2800"/>
                      <a:pt x="1057" y="2747"/>
                    </a:cubicBezTo>
                    <a:cubicBezTo>
                      <a:pt x="1876" y="2483"/>
                      <a:pt x="2694" y="2087"/>
                      <a:pt x="3434" y="1612"/>
                    </a:cubicBezTo>
                    <a:cubicBezTo>
                      <a:pt x="3619" y="1453"/>
                      <a:pt x="3804" y="1268"/>
                      <a:pt x="3989" y="1083"/>
                    </a:cubicBezTo>
                    <a:cubicBezTo>
                      <a:pt x="4227" y="898"/>
                      <a:pt x="4279" y="555"/>
                      <a:pt x="4121" y="317"/>
                    </a:cubicBezTo>
                    <a:cubicBezTo>
                      <a:pt x="3997" y="111"/>
                      <a:pt x="3776" y="1"/>
                      <a:pt x="3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1" name="Google Shape;1761;p6"/>
              <p:cNvSpPr/>
              <p:nvPr/>
            </p:nvSpPr>
            <p:spPr>
              <a:xfrm>
                <a:off x="5184200" y="2777825"/>
                <a:ext cx="108975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2778" extrusionOk="0">
                    <a:moveTo>
                      <a:pt x="528" y="0"/>
                    </a:moveTo>
                    <a:cubicBezTo>
                      <a:pt x="339" y="0"/>
                      <a:pt x="178" y="125"/>
                      <a:pt x="106" y="294"/>
                    </a:cubicBezTo>
                    <a:cubicBezTo>
                      <a:pt x="0" y="532"/>
                      <a:pt x="132" y="664"/>
                      <a:pt x="264" y="822"/>
                    </a:cubicBezTo>
                    <a:cubicBezTo>
                      <a:pt x="344" y="875"/>
                      <a:pt x="423" y="955"/>
                      <a:pt x="528" y="1007"/>
                    </a:cubicBezTo>
                    <a:cubicBezTo>
                      <a:pt x="1242" y="1456"/>
                      <a:pt x="1955" y="1932"/>
                      <a:pt x="2668" y="2407"/>
                    </a:cubicBezTo>
                    <a:cubicBezTo>
                      <a:pt x="2959" y="2592"/>
                      <a:pt x="3276" y="2724"/>
                      <a:pt x="3619" y="2777"/>
                    </a:cubicBezTo>
                    <a:cubicBezTo>
                      <a:pt x="3883" y="2751"/>
                      <a:pt x="4121" y="2592"/>
                      <a:pt x="4253" y="2328"/>
                    </a:cubicBezTo>
                    <a:cubicBezTo>
                      <a:pt x="4359" y="2117"/>
                      <a:pt x="4306" y="1826"/>
                      <a:pt x="4094" y="1668"/>
                    </a:cubicBezTo>
                    <a:cubicBezTo>
                      <a:pt x="3566" y="1087"/>
                      <a:pt x="2906" y="638"/>
                      <a:pt x="2140" y="373"/>
                    </a:cubicBezTo>
                    <a:cubicBezTo>
                      <a:pt x="1744" y="241"/>
                      <a:pt x="1321" y="109"/>
                      <a:pt x="898" y="30"/>
                    </a:cubicBezTo>
                    <a:cubicBezTo>
                      <a:pt x="793" y="4"/>
                      <a:pt x="687" y="4"/>
                      <a:pt x="581" y="4"/>
                    </a:cubicBezTo>
                    <a:cubicBezTo>
                      <a:pt x="563" y="1"/>
                      <a:pt x="545" y="0"/>
                      <a:pt x="5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2" name="Google Shape;1762;p6"/>
              <p:cNvSpPr/>
              <p:nvPr/>
            </p:nvSpPr>
            <p:spPr>
              <a:xfrm>
                <a:off x="5476725" y="2519700"/>
                <a:ext cx="918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3180" extrusionOk="0">
                    <a:moveTo>
                      <a:pt x="3144" y="1"/>
                    </a:moveTo>
                    <a:cubicBezTo>
                      <a:pt x="2933" y="27"/>
                      <a:pt x="2721" y="106"/>
                      <a:pt x="2536" y="212"/>
                    </a:cubicBezTo>
                    <a:cubicBezTo>
                      <a:pt x="1718" y="740"/>
                      <a:pt x="925" y="1269"/>
                      <a:pt x="318" y="2061"/>
                    </a:cubicBezTo>
                    <a:cubicBezTo>
                      <a:pt x="238" y="2167"/>
                      <a:pt x="186" y="2272"/>
                      <a:pt x="133" y="2378"/>
                    </a:cubicBezTo>
                    <a:cubicBezTo>
                      <a:pt x="1" y="2563"/>
                      <a:pt x="1" y="2827"/>
                      <a:pt x="159" y="2985"/>
                    </a:cubicBezTo>
                    <a:cubicBezTo>
                      <a:pt x="270" y="3115"/>
                      <a:pt x="433" y="3180"/>
                      <a:pt x="593" y="3180"/>
                    </a:cubicBezTo>
                    <a:cubicBezTo>
                      <a:pt x="662" y="3180"/>
                      <a:pt x="730" y="3168"/>
                      <a:pt x="793" y="3144"/>
                    </a:cubicBezTo>
                    <a:cubicBezTo>
                      <a:pt x="1269" y="2959"/>
                      <a:pt x="1718" y="2721"/>
                      <a:pt x="2114" y="2404"/>
                    </a:cubicBezTo>
                    <a:cubicBezTo>
                      <a:pt x="2563" y="2008"/>
                      <a:pt x="2986" y="1559"/>
                      <a:pt x="3355" y="1057"/>
                    </a:cubicBezTo>
                    <a:cubicBezTo>
                      <a:pt x="3461" y="925"/>
                      <a:pt x="3540" y="740"/>
                      <a:pt x="3593" y="582"/>
                    </a:cubicBezTo>
                    <a:cubicBezTo>
                      <a:pt x="3672" y="291"/>
                      <a:pt x="3461" y="1"/>
                      <a:pt x="3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3" name="Google Shape;1763;p6"/>
              <p:cNvSpPr/>
              <p:nvPr/>
            </p:nvSpPr>
            <p:spPr>
              <a:xfrm>
                <a:off x="5423250" y="2883875"/>
                <a:ext cx="102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322" extrusionOk="0">
                    <a:moveTo>
                      <a:pt x="2493" y="1"/>
                    </a:moveTo>
                    <a:cubicBezTo>
                      <a:pt x="1863" y="1"/>
                      <a:pt x="1249" y="107"/>
                      <a:pt x="634" y="305"/>
                    </a:cubicBezTo>
                    <a:cubicBezTo>
                      <a:pt x="476" y="358"/>
                      <a:pt x="344" y="437"/>
                      <a:pt x="211" y="543"/>
                    </a:cubicBezTo>
                    <a:cubicBezTo>
                      <a:pt x="0" y="727"/>
                      <a:pt x="53" y="1071"/>
                      <a:pt x="317" y="1150"/>
                    </a:cubicBezTo>
                    <a:cubicBezTo>
                      <a:pt x="396" y="1203"/>
                      <a:pt x="502" y="1229"/>
                      <a:pt x="608" y="1229"/>
                    </a:cubicBezTo>
                    <a:cubicBezTo>
                      <a:pt x="982" y="1229"/>
                      <a:pt x="1356" y="1321"/>
                      <a:pt x="1700" y="1321"/>
                    </a:cubicBezTo>
                    <a:cubicBezTo>
                      <a:pt x="1768" y="1321"/>
                      <a:pt x="1836" y="1317"/>
                      <a:pt x="1902" y="1309"/>
                    </a:cubicBezTo>
                    <a:cubicBezTo>
                      <a:pt x="1981" y="1313"/>
                      <a:pt x="2060" y="1315"/>
                      <a:pt x="2140" y="1315"/>
                    </a:cubicBezTo>
                    <a:cubicBezTo>
                      <a:pt x="2536" y="1315"/>
                      <a:pt x="2932" y="1260"/>
                      <a:pt x="3328" y="1150"/>
                    </a:cubicBezTo>
                    <a:cubicBezTo>
                      <a:pt x="3487" y="1124"/>
                      <a:pt x="3645" y="1071"/>
                      <a:pt x="3777" y="965"/>
                    </a:cubicBezTo>
                    <a:cubicBezTo>
                      <a:pt x="4094" y="754"/>
                      <a:pt x="4042" y="278"/>
                      <a:pt x="3672" y="173"/>
                    </a:cubicBezTo>
                    <a:cubicBezTo>
                      <a:pt x="3434" y="67"/>
                      <a:pt x="3143" y="14"/>
                      <a:pt x="2879" y="14"/>
                    </a:cubicBezTo>
                    <a:cubicBezTo>
                      <a:pt x="2750" y="5"/>
                      <a:pt x="2621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4" name="Google Shape;1764;p6"/>
              <p:cNvSpPr/>
              <p:nvPr/>
            </p:nvSpPr>
            <p:spPr>
              <a:xfrm>
                <a:off x="5272025" y="2492500"/>
                <a:ext cx="6210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38" extrusionOk="0">
                    <a:moveTo>
                      <a:pt x="523" y="0"/>
                    </a:moveTo>
                    <a:cubicBezTo>
                      <a:pt x="399" y="0"/>
                      <a:pt x="275" y="48"/>
                      <a:pt x="185" y="138"/>
                    </a:cubicBezTo>
                    <a:cubicBezTo>
                      <a:pt x="27" y="296"/>
                      <a:pt x="0" y="587"/>
                      <a:pt x="159" y="772"/>
                    </a:cubicBezTo>
                    <a:cubicBezTo>
                      <a:pt x="529" y="1274"/>
                      <a:pt x="793" y="1855"/>
                      <a:pt x="1110" y="2383"/>
                    </a:cubicBezTo>
                    <a:cubicBezTo>
                      <a:pt x="1242" y="2700"/>
                      <a:pt x="1532" y="2911"/>
                      <a:pt x="1876" y="2938"/>
                    </a:cubicBezTo>
                    <a:cubicBezTo>
                      <a:pt x="2166" y="2938"/>
                      <a:pt x="2430" y="2700"/>
                      <a:pt x="2457" y="2409"/>
                    </a:cubicBezTo>
                    <a:cubicBezTo>
                      <a:pt x="2483" y="2145"/>
                      <a:pt x="2457" y="1881"/>
                      <a:pt x="2351" y="1643"/>
                    </a:cubicBezTo>
                    <a:cubicBezTo>
                      <a:pt x="2034" y="983"/>
                      <a:pt x="1479" y="428"/>
                      <a:pt x="793" y="85"/>
                    </a:cubicBezTo>
                    <a:cubicBezTo>
                      <a:pt x="713" y="28"/>
                      <a:pt x="618" y="0"/>
                      <a:pt x="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765" name="Google Shape;1765;p6"/>
            <p:cNvGrpSpPr/>
            <p:nvPr/>
          </p:nvGrpSpPr>
          <p:grpSpPr>
            <a:xfrm rot="536305" flipH="1">
              <a:off x="4936783" y="4501661"/>
              <a:ext cx="885651" cy="837424"/>
              <a:chOff x="3925359" y="4050084"/>
              <a:chExt cx="1225343" cy="1158620"/>
            </a:xfrm>
          </p:grpSpPr>
          <p:sp>
            <p:nvSpPr>
              <p:cNvPr id="1766" name="Google Shape;1766;p6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7" name="Google Shape;1767;p6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8" name="Google Shape;1768;p6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9" name="Google Shape;1769;p6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70" name="Google Shape;1770;p6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71" name="Google Shape;1771;p6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72" name="Google Shape;1772;p6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73" name="Google Shape;1773;p6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74" name="Google Shape;1774;p6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75" name="Google Shape;1775;p6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76" name="Google Shape;1776;p6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77" name="Google Shape;1777;p6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1778" name="Google Shape;1778;p6"/>
          <p:cNvGrpSpPr/>
          <p:nvPr/>
        </p:nvGrpSpPr>
        <p:grpSpPr>
          <a:xfrm rot="10800000" flipH="1">
            <a:off x="3945099" y="-25771"/>
            <a:ext cx="1014794" cy="1127007"/>
            <a:chOff x="6541900" y="1162600"/>
            <a:chExt cx="817525" cy="907925"/>
          </a:xfrm>
        </p:grpSpPr>
        <p:sp>
          <p:nvSpPr>
            <p:cNvPr id="1779" name="Google Shape;1779;p6"/>
            <p:cNvSpPr/>
            <p:nvPr/>
          </p:nvSpPr>
          <p:spPr>
            <a:xfrm>
              <a:off x="6541900" y="1162600"/>
              <a:ext cx="817525" cy="907925"/>
            </a:xfrm>
            <a:custGeom>
              <a:avLst/>
              <a:gdLst/>
              <a:ahLst/>
              <a:cxnLst/>
              <a:rect l="l" t="t" r="r" b="b"/>
              <a:pathLst>
                <a:path w="32701" h="36317" extrusionOk="0">
                  <a:moveTo>
                    <a:pt x="27542" y="0"/>
                  </a:moveTo>
                  <a:cubicBezTo>
                    <a:pt x="27279" y="0"/>
                    <a:pt x="27015" y="44"/>
                    <a:pt x="26758" y="136"/>
                  </a:cubicBezTo>
                  <a:cubicBezTo>
                    <a:pt x="25912" y="347"/>
                    <a:pt x="25120" y="822"/>
                    <a:pt x="24486" y="1456"/>
                  </a:cubicBezTo>
                  <a:cubicBezTo>
                    <a:pt x="24169" y="1800"/>
                    <a:pt x="23852" y="2196"/>
                    <a:pt x="23562" y="2592"/>
                  </a:cubicBezTo>
                  <a:cubicBezTo>
                    <a:pt x="22822" y="3543"/>
                    <a:pt x="22056" y="4467"/>
                    <a:pt x="21264" y="5366"/>
                  </a:cubicBezTo>
                  <a:cubicBezTo>
                    <a:pt x="20973" y="5735"/>
                    <a:pt x="20603" y="6052"/>
                    <a:pt x="20181" y="6316"/>
                  </a:cubicBezTo>
                  <a:cubicBezTo>
                    <a:pt x="19953" y="6459"/>
                    <a:pt x="19694" y="6532"/>
                    <a:pt x="19433" y="6532"/>
                  </a:cubicBezTo>
                  <a:cubicBezTo>
                    <a:pt x="19211" y="6532"/>
                    <a:pt x="18987" y="6479"/>
                    <a:pt x="18781" y="6369"/>
                  </a:cubicBezTo>
                  <a:cubicBezTo>
                    <a:pt x="18279" y="6132"/>
                    <a:pt x="17856" y="5788"/>
                    <a:pt x="17539" y="5392"/>
                  </a:cubicBezTo>
                  <a:cubicBezTo>
                    <a:pt x="17275" y="5075"/>
                    <a:pt x="16958" y="4758"/>
                    <a:pt x="16641" y="4494"/>
                  </a:cubicBezTo>
                  <a:cubicBezTo>
                    <a:pt x="16280" y="4182"/>
                    <a:pt x="15828" y="4024"/>
                    <a:pt x="15373" y="4024"/>
                  </a:cubicBezTo>
                  <a:cubicBezTo>
                    <a:pt x="15095" y="4024"/>
                    <a:pt x="14815" y="4083"/>
                    <a:pt x="14554" y="4203"/>
                  </a:cubicBezTo>
                  <a:cubicBezTo>
                    <a:pt x="14000" y="4441"/>
                    <a:pt x="13471" y="4784"/>
                    <a:pt x="13022" y="5181"/>
                  </a:cubicBezTo>
                  <a:cubicBezTo>
                    <a:pt x="11675" y="6369"/>
                    <a:pt x="10671" y="7848"/>
                    <a:pt x="10064" y="9539"/>
                  </a:cubicBezTo>
                  <a:cubicBezTo>
                    <a:pt x="9826" y="10226"/>
                    <a:pt x="9536" y="10886"/>
                    <a:pt x="9192" y="11520"/>
                  </a:cubicBezTo>
                  <a:cubicBezTo>
                    <a:pt x="8770" y="12233"/>
                    <a:pt x="8136" y="12788"/>
                    <a:pt x="7343" y="13079"/>
                  </a:cubicBezTo>
                  <a:cubicBezTo>
                    <a:pt x="6921" y="13237"/>
                    <a:pt x="6472" y="13369"/>
                    <a:pt x="6022" y="13448"/>
                  </a:cubicBezTo>
                  <a:cubicBezTo>
                    <a:pt x="5468" y="13554"/>
                    <a:pt x="4913" y="13607"/>
                    <a:pt x="4385" y="13739"/>
                  </a:cubicBezTo>
                  <a:cubicBezTo>
                    <a:pt x="3038" y="14109"/>
                    <a:pt x="1902" y="15007"/>
                    <a:pt x="1241" y="16222"/>
                  </a:cubicBezTo>
                  <a:cubicBezTo>
                    <a:pt x="872" y="16856"/>
                    <a:pt x="819" y="17648"/>
                    <a:pt x="1109" y="18335"/>
                  </a:cubicBezTo>
                  <a:cubicBezTo>
                    <a:pt x="1268" y="18678"/>
                    <a:pt x="1426" y="19022"/>
                    <a:pt x="1638" y="19339"/>
                  </a:cubicBezTo>
                  <a:cubicBezTo>
                    <a:pt x="1981" y="19920"/>
                    <a:pt x="2351" y="20501"/>
                    <a:pt x="2694" y="21082"/>
                  </a:cubicBezTo>
                  <a:cubicBezTo>
                    <a:pt x="2985" y="21557"/>
                    <a:pt x="3249" y="22033"/>
                    <a:pt x="3434" y="22535"/>
                  </a:cubicBezTo>
                  <a:cubicBezTo>
                    <a:pt x="3698" y="23116"/>
                    <a:pt x="3566" y="23776"/>
                    <a:pt x="3064" y="24199"/>
                  </a:cubicBezTo>
                  <a:cubicBezTo>
                    <a:pt x="2853" y="24384"/>
                    <a:pt x="2615" y="24595"/>
                    <a:pt x="2351" y="24754"/>
                  </a:cubicBezTo>
                  <a:cubicBezTo>
                    <a:pt x="2113" y="24938"/>
                    <a:pt x="1849" y="25097"/>
                    <a:pt x="1611" y="25282"/>
                  </a:cubicBezTo>
                  <a:cubicBezTo>
                    <a:pt x="1321" y="25467"/>
                    <a:pt x="1057" y="25731"/>
                    <a:pt x="845" y="25995"/>
                  </a:cubicBezTo>
                  <a:cubicBezTo>
                    <a:pt x="185" y="26735"/>
                    <a:pt x="0" y="27791"/>
                    <a:pt x="343" y="28716"/>
                  </a:cubicBezTo>
                  <a:cubicBezTo>
                    <a:pt x="581" y="29350"/>
                    <a:pt x="925" y="29957"/>
                    <a:pt x="1400" y="30485"/>
                  </a:cubicBezTo>
                  <a:cubicBezTo>
                    <a:pt x="2008" y="31251"/>
                    <a:pt x="2800" y="31833"/>
                    <a:pt x="3698" y="32255"/>
                  </a:cubicBezTo>
                  <a:cubicBezTo>
                    <a:pt x="4253" y="32519"/>
                    <a:pt x="4807" y="32757"/>
                    <a:pt x="5362" y="33021"/>
                  </a:cubicBezTo>
                  <a:cubicBezTo>
                    <a:pt x="5838" y="33259"/>
                    <a:pt x="6287" y="33576"/>
                    <a:pt x="6683" y="33946"/>
                  </a:cubicBezTo>
                  <a:cubicBezTo>
                    <a:pt x="7053" y="34316"/>
                    <a:pt x="7238" y="34844"/>
                    <a:pt x="7105" y="35372"/>
                  </a:cubicBezTo>
                  <a:cubicBezTo>
                    <a:pt x="7053" y="35663"/>
                    <a:pt x="6973" y="35980"/>
                    <a:pt x="6894" y="36297"/>
                  </a:cubicBezTo>
                  <a:lnTo>
                    <a:pt x="7739" y="36297"/>
                  </a:lnTo>
                  <a:cubicBezTo>
                    <a:pt x="7792" y="36032"/>
                    <a:pt x="7871" y="35795"/>
                    <a:pt x="7898" y="35531"/>
                  </a:cubicBezTo>
                  <a:cubicBezTo>
                    <a:pt x="8083" y="34791"/>
                    <a:pt x="7871" y="34025"/>
                    <a:pt x="7370" y="33470"/>
                  </a:cubicBezTo>
                  <a:cubicBezTo>
                    <a:pt x="7211" y="33285"/>
                    <a:pt x="7026" y="33127"/>
                    <a:pt x="6868" y="32995"/>
                  </a:cubicBezTo>
                  <a:cubicBezTo>
                    <a:pt x="6287" y="32572"/>
                    <a:pt x="5679" y="32202"/>
                    <a:pt x="5019" y="31938"/>
                  </a:cubicBezTo>
                  <a:cubicBezTo>
                    <a:pt x="4464" y="31727"/>
                    <a:pt x="3909" y="31463"/>
                    <a:pt x="3381" y="31146"/>
                  </a:cubicBezTo>
                  <a:cubicBezTo>
                    <a:pt x="2377" y="30565"/>
                    <a:pt x="1585" y="29667"/>
                    <a:pt x="1162" y="28584"/>
                  </a:cubicBezTo>
                  <a:cubicBezTo>
                    <a:pt x="819" y="27818"/>
                    <a:pt x="977" y="26920"/>
                    <a:pt x="1558" y="26338"/>
                  </a:cubicBezTo>
                  <a:cubicBezTo>
                    <a:pt x="1849" y="26021"/>
                    <a:pt x="2166" y="25757"/>
                    <a:pt x="2509" y="25520"/>
                  </a:cubicBezTo>
                  <a:cubicBezTo>
                    <a:pt x="2906" y="25255"/>
                    <a:pt x="3275" y="24965"/>
                    <a:pt x="3619" y="24648"/>
                  </a:cubicBezTo>
                  <a:cubicBezTo>
                    <a:pt x="4279" y="24040"/>
                    <a:pt x="4517" y="23063"/>
                    <a:pt x="4173" y="22218"/>
                  </a:cubicBezTo>
                  <a:cubicBezTo>
                    <a:pt x="3989" y="21663"/>
                    <a:pt x="3724" y="21135"/>
                    <a:pt x="3434" y="20659"/>
                  </a:cubicBezTo>
                  <a:cubicBezTo>
                    <a:pt x="3143" y="20131"/>
                    <a:pt x="2826" y="19629"/>
                    <a:pt x="2509" y="19127"/>
                  </a:cubicBezTo>
                  <a:cubicBezTo>
                    <a:pt x="2272" y="18705"/>
                    <a:pt x="2087" y="18282"/>
                    <a:pt x="1928" y="17859"/>
                  </a:cubicBezTo>
                  <a:cubicBezTo>
                    <a:pt x="1796" y="17490"/>
                    <a:pt x="1823" y="17120"/>
                    <a:pt x="1981" y="16776"/>
                  </a:cubicBezTo>
                  <a:cubicBezTo>
                    <a:pt x="2060" y="16592"/>
                    <a:pt x="2166" y="16433"/>
                    <a:pt x="2272" y="16248"/>
                  </a:cubicBezTo>
                  <a:cubicBezTo>
                    <a:pt x="2932" y="15297"/>
                    <a:pt x="3962" y="14637"/>
                    <a:pt x="5124" y="14478"/>
                  </a:cubicBezTo>
                  <a:cubicBezTo>
                    <a:pt x="5970" y="14373"/>
                    <a:pt x="6788" y="14188"/>
                    <a:pt x="7581" y="13897"/>
                  </a:cubicBezTo>
                  <a:cubicBezTo>
                    <a:pt x="8585" y="13554"/>
                    <a:pt x="9430" y="12841"/>
                    <a:pt x="9932" y="11916"/>
                  </a:cubicBezTo>
                  <a:cubicBezTo>
                    <a:pt x="10328" y="11230"/>
                    <a:pt x="10645" y="10490"/>
                    <a:pt x="10909" y="9724"/>
                  </a:cubicBezTo>
                  <a:cubicBezTo>
                    <a:pt x="11490" y="8113"/>
                    <a:pt x="12494" y="6686"/>
                    <a:pt x="13815" y="5603"/>
                  </a:cubicBezTo>
                  <a:cubicBezTo>
                    <a:pt x="14132" y="5339"/>
                    <a:pt x="14449" y="5128"/>
                    <a:pt x="14818" y="4996"/>
                  </a:cubicBezTo>
                  <a:cubicBezTo>
                    <a:pt x="14970" y="4915"/>
                    <a:pt x="15138" y="4876"/>
                    <a:pt x="15306" y="4876"/>
                  </a:cubicBezTo>
                  <a:cubicBezTo>
                    <a:pt x="15576" y="4876"/>
                    <a:pt x="15848" y="4975"/>
                    <a:pt x="16060" y="5154"/>
                  </a:cubicBezTo>
                  <a:cubicBezTo>
                    <a:pt x="16245" y="5313"/>
                    <a:pt x="16430" y="5498"/>
                    <a:pt x="16588" y="5683"/>
                  </a:cubicBezTo>
                  <a:cubicBezTo>
                    <a:pt x="16826" y="5920"/>
                    <a:pt x="17037" y="6158"/>
                    <a:pt x="17249" y="6396"/>
                  </a:cubicBezTo>
                  <a:cubicBezTo>
                    <a:pt x="17645" y="6792"/>
                    <a:pt x="18120" y="7082"/>
                    <a:pt x="18649" y="7267"/>
                  </a:cubicBezTo>
                  <a:cubicBezTo>
                    <a:pt x="18891" y="7357"/>
                    <a:pt x="19146" y="7403"/>
                    <a:pt x="19401" y="7403"/>
                  </a:cubicBezTo>
                  <a:cubicBezTo>
                    <a:pt x="19674" y="7403"/>
                    <a:pt x="19948" y="7350"/>
                    <a:pt x="20207" y="7241"/>
                  </a:cubicBezTo>
                  <a:cubicBezTo>
                    <a:pt x="20682" y="7056"/>
                    <a:pt x="21105" y="6766"/>
                    <a:pt x="21448" y="6396"/>
                  </a:cubicBezTo>
                  <a:cubicBezTo>
                    <a:pt x="21818" y="6026"/>
                    <a:pt x="22162" y="5656"/>
                    <a:pt x="22505" y="5233"/>
                  </a:cubicBezTo>
                  <a:cubicBezTo>
                    <a:pt x="23245" y="4362"/>
                    <a:pt x="23931" y="3411"/>
                    <a:pt x="24645" y="2486"/>
                  </a:cubicBezTo>
                  <a:cubicBezTo>
                    <a:pt x="25199" y="1773"/>
                    <a:pt x="25965" y="1219"/>
                    <a:pt x="26863" y="954"/>
                  </a:cubicBezTo>
                  <a:cubicBezTo>
                    <a:pt x="27073" y="862"/>
                    <a:pt x="27292" y="818"/>
                    <a:pt x="27510" y="818"/>
                  </a:cubicBezTo>
                  <a:cubicBezTo>
                    <a:pt x="27980" y="818"/>
                    <a:pt x="28440" y="1024"/>
                    <a:pt x="28765" y="1403"/>
                  </a:cubicBezTo>
                  <a:cubicBezTo>
                    <a:pt x="29901" y="2513"/>
                    <a:pt x="30192" y="4203"/>
                    <a:pt x="29505" y="5630"/>
                  </a:cubicBezTo>
                  <a:cubicBezTo>
                    <a:pt x="29320" y="5999"/>
                    <a:pt x="29082" y="6369"/>
                    <a:pt x="28871" y="6713"/>
                  </a:cubicBezTo>
                  <a:cubicBezTo>
                    <a:pt x="28580" y="7188"/>
                    <a:pt x="28316" y="7690"/>
                    <a:pt x="28105" y="8218"/>
                  </a:cubicBezTo>
                  <a:cubicBezTo>
                    <a:pt x="27709" y="9143"/>
                    <a:pt x="27841" y="10173"/>
                    <a:pt x="28422" y="10965"/>
                  </a:cubicBezTo>
                  <a:cubicBezTo>
                    <a:pt x="28712" y="11362"/>
                    <a:pt x="29056" y="11731"/>
                    <a:pt x="29399" y="12075"/>
                  </a:cubicBezTo>
                  <a:cubicBezTo>
                    <a:pt x="29875" y="12577"/>
                    <a:pt x="30403" y="13052"/>
                    <a:pt x="30852" y="13580"/>
                  </a:cubicBezTo>
                  <a:cubicBezTo>
                    <a:pt x="31063" y="13818"/>
                    <a:pt x="31248" y="14109"/>
                    <a:pt x="31380" y="14399"/>
                  </a:cubicBezTo>
                  <a:cubicBezTo>
                    <a:pt x="31671" y="15007"/>
                    <a:pt x="31354" y="15746"/>
                    <a:pt x="30720" y="15958"/>
                  </a:cubicBezTo>
                  <a:cubicBezTo>
                    <a:pt x="30429" y="16090"/>
                    <a:pt x="30139" y="16195"/>
                    <a:pt x="29848" y="16275"/>
                  </a:cubicBezTo>
                  <a:cubicBezTo>
                    <a:pt x="29135" y="16460"/>
                    <a:pt x="28448" y="16724"/>
                    <a:pt x="27788" y="17041"/>
                  </a:cubicBezTo>
                  <a:cubicBezTo>
                    <a:pt x="27286" y="17252"/>
                    <a:pt x="26863" y="17595"/>
                    <a:pt x="26494" y="18018"/>
                  </a:cubicBezTo>
                  <a:cubicBezTo>
                    <a:pt x="25912" y="18652"/>
                    <a:pt x="25807" y="19603"/>
                    <a:pt x="26282" y="20342"/>
                  </a:cubicBezTo>
                  <a:cubicBezTo>
                    <a:pt x="26467" y="20633"/>
                    <a:pt x="26678" y="20924"/>
                    <a:pt x="26890" y="21214"/>
                  </a:cubicBezTo>
                  <a:cubicBezTo>
                    <a:pt x="27233" y="21610"/>
                    <a:pt x="27524" y="22059"/>
                    <a:pt x="27814" y="22508"/>
                  </a:cubicBezTo>
                  <a:cubicBezTo>
                    <a:pt x="28105" y="22984"/>
                    <a:pt x="28131" y="23591"/>
                    <a:pt x="27894" y="24093"/>
                  </a:cubicBezTo>
                  <a:cubicBezTo>
                    <a:pt x="27682" y="24569"/>
                    <a:pt x="27339" y="24965"/>
                    <a:pt x="26916" y="25229"/>
                  </a:cubicBezTo>
                  <a:cubicBezTo>
                    <a:pt x="26361" y="25572"/>
                    <a:pt x="25780" y="25837"/>
                    <a:pt x="25173" y="25995"/>
                  </a:cubicBezTo>
                  <a:cubicBezTo>
                    <a:pt x="24777" y="26101"/>
                    <a:pt x="24380" y="26180"/>
                    <a:pt x="23958" y="26286"/>
                  </a:cubicBezTo>
                  <a:cubicBezTo>
                    <a:pt x="23165" y="26444"/>
                    <a:pt x="22399" y="26761"/>
                    <a:pt x="21739" y="27210"/>
                  </a:cubicBezTo>
                  <a:cubicBezTo>
                    <a:pt x="20947" y="27686"/>
                    <a:pt x="20524" y="28584"/>
                    <a:pt x="20656" y="29508"/>
                  </a:cubicBezTo>
                  <a:cubicBezTo>
                    <a:pt x="20682" y="29852"/>
                    <a:pt x="20735" y="30221"/>
                    <a:pt x="20762" y="30565"/>
                  </a:cubicBezTo>
                  <a:cubicBezTo>
                    <a:pt x="20788" y="30723"/>
                    <a:pt x="20762" y="30882"/>
                    <a:pt x="20735" y="31014"/>
                  </a:cubicBezTo>
                  <a:cubicBezTo>
                    <a:pt x="20445" y="31621"/>
                    <a:pt x="20048" y="32150"/>
                    <a:pt x="19309" y="32282"/>
                  </a:cubicBezTo>
                  <a:cubicBezTo>
                    <a:pt x="18860" y="32361"/>
                    <a:pt x="18411" y="32414"/>
                    <a:pt x="17962" y="32440"/>
                  </a:cubicBezTo>
                  <a:cubicBezTo>
                    <a:pt x="17090" y="32467"/>
                    <a:pt x="16245" y="32519"/>
                    <a:pt x="15400" y="32651"/>
                  </a:cubicBezTo>
                  <a:cubicBezTo>
                    <a:pt x="14237" y="32810"/>
                    <a:pt x="13234" y="33550"/>
                    <a:pt x="12758" y="34632"/>
                  </a:cubicBezTo>
                  <a:cubicBezTo>
                    <a:pt x="12520" y="35161"/>
                    <a:pt x="12362" y="35715"/>
                    <a:pt x="12335" y="36297"/>
                  </a:cubicBezTo>
                  <a:cubicBezTo>
                    <a:pt x="12520" y="36310"/>
                    <a:pt x="12712" y="36316"/>
                    <a:pt x="12903" y="36316"/>
                  </a:cubicBezTo>
                  <a:cubicBezTo>
                    <a:pt x="13095" y="36316"/>
                    <a:pt x="13286" y="36310"/>
                    <a:pt x="13471" y="36297"/>
                  </a:cubicBezTo>
                  <a:cubicBezTo>
                    <a:pt x="13498" y="36006"/>
                    <a:pt x="13577" y="35742"/>
                    <a:pt x="13683" y="35478"/>
                  </a:cubicBezTo>
                  <a:cubicBezTo>
                    <a:pt x="13973" y="34474"/>
                    <a:pt x="14871" y="33761"/>
                    <a:pt x="15901" y="33708"/>
                  </a:cubicBezTo>
                  <a:cubicBezTo>
                    <a:pt x="16483" y="33655"/>
                    <a:pt x="17064" y="33576"/>
                    <a:pt x="17645" y="33550"/>
                  </a:cubicBezTo>
                  <a:cubicBezTo>
                    <a:pt x="18226" y="33523"/>
                    <a:pt x="18807" y="33444"/>
                    <a:pt x="19388" y="33338"/>
                  </a:cubicBezTo>
                  <a:cubicBezTo>
                    <a:pt x="20471" y="33127"/>
                    <a:pt x="21105" y="32387"/>
                    <a:pt x="21528" y="31410"/>
                  </a:cubicBezTo>
                  <a:cubicBezTo>
                    <a:pt x="21607" y="31199"/>
                    <a:pt x="21633" y="31014"/>
                    <a:pt x="21607" y="30802"/>
                  </a:cubicBezTo>
                  <a:cubicBezTo>
                    <a:pt x="21607" y="30485"/>
                    <a:pt x="21581" y="30142"/>
                    <a:pt x="21554" y="29825"/>
                  </a:cubicBezTo>
                  <a:cubicBezTo>
                    <a:pt x="21475" y="28769"/>
                    <a:pt x="21739" y="28293"/>
                    <a:pt x="22716" y="27844"/>
                  </a:cubicBezTo>
                  <a:cubicBezTo>
                    <a:pt x="22928" y="27738"/>
                    <a:pt x="23139" y="27633"/>
                    <a:pt x="23377" y="27580"/>
                  </a:cubicBezTo>
                  <a:cubicBezTo>
                    <a:pt x="23799" y="27421"/>
                    <a:pt x="24248" y="27316"/>
                    <a:pt x="24697" y="27263"/>
                  </a:cubicBezTo>
                  <a:cubicBezTo>
                    <a:pt x="25807" y="27104"/>
                    <a:pt x="26890" y="26655"/>
                    <a:pt x="27814" y="25995"/>
                  </a:cubicBezTo>
                  <a:cubicBezTo>
                    <a:pt x="29188" y="25071"/>
                    <a:pt x="29558" y="23222"/>
                    <a:pt x="28660" y="21848"/>
                  </a:cubicBezTo>
                  <a:cubicBezTo>
                    <a:pt x="28343" y="21346"/>
                    <a:pt x="27999" y="20871"/>
                    <a:pt x="27656" y="20422"/>
                  </a:cubicBezTo>
                  <a:cubicBezTo>
                    <a:pt x="27471" y="20210"/>
                    <a:pt x="27339" y="19973"/>
                    <a:pt x="27207" y="19761"/>
                  </a:cubicBezTo>
                  <a:cubicBezTo>
                    <a:pt x="26969" y="19418"/>
                    <a:pt x="27022" y="18969"/>
                    <a:pt x="27312" y="18705"/>
                  </a:cubicBezTo>
                  <a:cubicBezTo>
                    <a:pt x="27603" y="18414"/>
                    <a:pt x="27946" y="18176"/>
                    <a:pt x="28316" y="18018"/>
                  </a:cubicBezTo>
                  <a:cubicBezTo>
                    <a:pt x="28924" y="17727"/>
                    <a:pt x="29558" y="17516"/>
                    <a:pt x="30192" y="17331"/>
                  </a:cubicBezTo>
                  <a:cubicBezTo>
                    <a:pt x="30588" y="17226"/>
                    <a:pt x="30958" y="17093"/>
                    <a:pt x="31301" y="16935"/>
                  </a:cubicBezTo>
                  <a:cubicBezTo>
                    <a:pt x="32225" y="16486"/>
                    <a:pt x="32701" y="15456"/>
                    <a:pt x="32463" y="14452"/>
                  </a:cubicBezTo>
                  <a:cubicBezTo>
                    <a:pt x="32305" y="13792"/>
                    <a:pt x="31961" y="13184"/>
                    <a:pt x="31486" y="12735"/>
                  </a:cubicBezTo>
                  <a:cubicBezTo>
                    <a:pt x="30984" y="12180"/>
                    <a:pt x="30456" y="11679"/>
                    <a:pt x="29927" y="11150"/>
                  </a:cubicBezTo>
                  <a:cubicBezTo>
                    <a:pt x="29716" y="10939"/>
                    <a:pt x="29505" y="10701"/>
                    <a:pt x="29293" y="10463"/>
                  </a:cubicBezTo>
                  <a:cubicBezTo>
                    <a:pt x="28818" y="9909"/>
                    <a:pt x="28712" y="9143"/>
                    <a:pt x="29003" y="8509"/>
                  </a:cubicBezTo>
                  <a:cubicBezTo>
                    <a:pt x="29188" y="8060"/>
                    <a:pt x="29426" y="7611"/>
                    <a:pt x="29663" y="7188"/>
                  </a:cubicBezTo>
                  <a:cubicBezTo>
                    <a:pt x="29875" y="6845"/>
                    <a:pt x="30086" y="6528"/>
                    <a:pt x="30244" y="6158"/>
                  </a:cubicBezTo>
                  <a:cubicBezTo>
                    <a:pt x="31248" y="4283"/>
                    <a:pt x="30773" y="1958"/>
                    <a:pt x="29135" y="611"/>
                  </a:cubicBezTo>
                  <a:cubicBezTo>
                    <a:pt x="28682" y="212"/>
                    <a:pt x="28117" y="0"/>
                    <a:pt x="275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6770375" y="1437350"/>
              <a:ext cx="361225" cy="632675"/>
            </a:xfrm>
            <a:custGeom>
              <a:avLst/>
              <a:gdLst/>
              <a:ahLst/>
              <a:cxnLst/>
              <a:rect l="l" t="t" r="r" b="b"/>
              <a:pathLst>
                <a:path w="14449" h="25307" extrusionOk="0">
                  <a:moveTo>
                    <a:pt x="14173" y="1"/>
                  </a:moveTo>
                  <a:cubicBezTo>
                    <a:pt x="14131" y="1"/>
                    <a:pt x="14090" y="9"/>
                    <a:pt x="14053" y="28"/>
                  </a:cubicBezTo>
                  <a:cubicBezTo>
                    <a:pt x="13868" y="134"/>
                    <a:pt x="13683" y="266"/>
                    <a:pt x="13524" y="424"/>
                  </a:cubicBezTo>
                  <a:cubicBezTo>
                    <a:pt x="12996" y="873"/>
                    <a:pt x="12494" y="1322"/>
                    <a:pt x="11966" y="1772"/>
                  </a:cubicBezTo>
                  <a:cubicBezTo>
                    <a:pt x="11226" y="2353"/>
                    <a:pt x="10619" y="3039"/>
                    <a:pt x="10064" y="3805"/>
                  </a:cubicBezTo>
                  <a:cubicBezTo>
                    <a:pt x="9272" y="4941"/>
                    <a:pt x="8427" y="6051"/>
                    <a:pt x="7528" y="7160"/>
                  </a:cubicBezTo>
                  <a:cubicBezTo>
                    <a:pt x="6604" y="8269"/>
                    <a:pt x="5864" y="9537"/>
                    <a:pt x="5310" y="10884"/>
                  </a:cubicBezTo>
                  <a:cubicBezTo>
                    <a:pt x="4676" y="12390"/>
                    <a:pt x="4015" y="13843"/>
                    <a:pt x="3329" y="15322"/>
                  </a:cubicBezTo>
                  <a:cubicBezTo>
                    <a:pt x="2298" y="17488"/>
                    <a:pt x="1295" y="19654"/>
                    <a:pt x="740" y="21978"/>
                  </a:cubicBezTo>
                  <a:cubicBezTo>
                    <a:pt x="502" y="22982"/>
                    <a:pt x="238" y="23986"/>
                    <a:pt x="53" y="25016"/>
                  </a:cubicBezTo>
                  <a:cubicBezTo>
                    <a:pt x="0" y="25307"/>
                    <a:pt x="27" y="25307"/>
                    <a:pt x="238" y="25307"/>
                  </a:cubicBezTo>
                  <a:cubicBezTo>
                    <a:pt x="502" y="25307"/>
                    <a:pt x="502" y="25307"/>
                    <a:pt x="608" y="25042"/>
                  </a:cubicBezTo>
                  <a:cubicBezTo>
                    <a:pt x="634" y="24990"/>
                    <a:pt x="661" y="24963"/>
                    <a:pt x="661" y="24910"/>
                  </a:cubicBezTo>
                  <a:cubicBezTo>
                    <a:pt x="1400" y="21926"/>
                    <a:pt x="2457" y="19020"/>
                    <a:pt x="3778" y="16273"/>
                  </a:cubicBezTo>
                  <a:cubicBezTo>
                    <a:pt x="4596" y="14609"/>
                    <a:pt x="5389" y="12971"/>
                    <a:pt x="6102" y="11281"/>
                  </a:cubicBezTo>
                  <a:cubicBezTo>
                    <a:pt x="6630" y="10013"/>
                    <a:pt x="7344" y="8851"/>
                    <a:pt x="8215" y="7794"/>
                  </a:cubicBezTo>
                  <a:cubicBezTo>
                    <a:pt x="9060" y="6737"/>
                    <a:pt x="9906" y="5681"/>
                    <a:pt x="10698" y="4571"/>
                  </a:cubicBezTo>
                  <a:cubicBezTo>
                    <a:pt x="11306" y="3673"/>
                    <a:pt x="12045" y="2855"/>
                    <a:pt x="12891" y="2115"/>
                  </a:cubicBezTo>
                  <a:cubicBezTo>
                    <a:pt x="13366" y="1692"/>
                    <a:pt x="13815" y="1190"/>
                    <a:pt x="14211" y="662"/>
                  </a:cubicBezTo>
                  <a:cubicBezTo>
                    <a:pt x="14264" y="583"/>
                    <a:pt x="14317" y="477"/>
                    <a:pt x="14396" y="372"/>
                  </a:cubicBezTo>
                  <a:cubicBezTo>
                    <a:pt x="14449" y="292"/>
                    <a:pt x="14449" y="187"/>
                    <a:pt x="14396" y="81"/>
                  </a:cubicBezTo>
                  <a:cubicBezTo>
                    <a:pt x="14328" y="30"/>
                    <a:pt x="14249" y="1"/>
                    <a:pt x="14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6925550" y="1833600"/>
              <a:ext cx="91150" cy="33050"/>
            </a:xfrm>
            <a:custGeom>
              <a:avLst/>
              <a:gdLst/>
              <a:ahLst/>
              <a:cxnLst/>
              <a:rect l="l" t="t" r="r" b="b"/>
              <a:pathLst>
                <a:path w="3646" h="1322" extrusionOk="0">
                  <a:moveTo>
                    <a:pt x="1057" y="0"/>
                  </a:moveTo>
                  <a:cubicBezTo>
                    <a:pt x="820" y="0"/>
                    <a:pt x="555" y="27"/>
                    <a:pt x="318" y="106"/>
                  </a:cubicBezTo>
                  <a:cubicBezTo>
                    <a:pt x="133" y="159"/>
                    <a:pt x="1" y="317"/>
                    <a:pt x="1" y="502"/>
                  </a:cubicBezTo>
                  <a:cubicBezTo>
                    <a:pt x="1" y="687"/>
                    <a:pt x="106" y="846"/>
                    <a:pt x="291" y="898"/>
                  </a:cubicBezTo>
                  <a:cubicBezTo>
                    <a:pt x="423" y="951"/>
                    <a:pt x="582" y="978"/>
                    <a:pt x="714" y="1004"/>
                  </a:cubicBezTo>
                  <a:cubicBezTo>
                    <a:pt x="1480" y="1136"/>
                    <a:pt x="2246" y="1163"/>
                    <a:pt x="3012" y="1321"/>
                  </a:cubicBezTo>
                  <a:lnTo>
                    <a:pt x="3276" y="1321"/>
                  </a:lnTo>
                  <a:cubicBezTo>
                    <a:pt x="3435" y="1321"/>
                    <a:pt x="3567" y="1215"/>
                    <a:pt x="3593" y="1083"/>
                  </a:cubicBezTo>
                  <a:cubicBezTo>
                    <a:pt x="3646" y="951"/>
                    <a:pt x="3593" y="793"/>
                    <a:pt x="3461" y="713"/>
                  </a:cubicBezTo>
                  <a:cubicBezTo>
                    <a:pt x="3408" y="661"/>
                    <a:pt x="3355" y="634"/>
                    <a:pt x="3276" y="608"/>
                  </a:cubicBezTo>
                  <a:cubicBezTo>
                    <a:pt x="2589" y="264"/>
                    <a:pt x="1823" y="53"/>
                    <a:pt x="10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6918950" y="1403050"/>
              <a:ext cx="26450" cy="113725"/>
            </a:xfrm>
            <a:custGeom>
              <a:avLst/>
              <a:gdLst/>
              <a:ahLst/>
              <a:cxnLst/>
              <a:rect l="l" t="t" r="r" b="b"/>
              <a:pathLst>
                <a:path w="1058" h="4549" extrusionOk="0">
                  <a:moveTo>
                    <a:pt x="318" y="0"/>
                  </a:moveTo>
                  <a:cubicBezTo>
                    <a:pt x="159" y="27"/>
                    <a:pt x="106" y="159"/>
                    <a:pt x="80" y="291"/>
                  </a:cubicBezTo>
                  <a:cubicBezTo>
                    <a:pt x="27" y="581"/>
                    <a:pt x="1" y="845"/>
                    <a:pt x="1" y="1136"/>
                  </a:cubicBezTo>
                  <a:cubicBezTo>
                    <a:pt x="1" y="2245"/>
                    <a:pt x="344" y="3328"/>
                    <a:pt x="582" y="4411"/>
                  </a:cubicBezTo>
                  <a:cubicBezTo>
                    <a:pt x="612" y="4501"/>
                    <a:pt x="667" y="4549"/>
                    <a:pt x="734" y="4549"/>
                  </a:cubicBezTo>
                  <a:cubicBezTo>
                    <a:pt x="784" y="4549"/>
                    <a:pt x="842" y="4521"/>
                    <a:pt x="899" y="4464"/>
                  </a:cubicBezTo>
                  <a:cubicBezTo>
                    <a:pt x="978" y="4385"/>
                    <a:pt x="1031" y="4253"/>
                    <a:pt x="1031" y="4121"/>
                  </a:cubicBezTo>
                  <a:cubicBezTo>
                    <a:pt x="1057" y="3883"/>
                    <a:pt x="1057" y="3619"/>
                    <a:pt x="1031" y="3381"/>
                  </a:cubicBezTo>
                  <a:cubicBezTo>
                    <a:pt x="951" y="2457"/>
                    <a:pt x="846" y="1559"/>
                    <a:pt x="714" y="661"/>
                  </a:cubicBezTo>
                  <a:cubicBezTo>
                    <a:pt x="687" y="529"/>
                    <a:pt x="661" y="396"/>
                    <a:pt x="635" y="291"/>
                  </a:cubicBezTo>
                  <a:cubicBezTo>
                    <a:pt x="608" y="132"/>
                    <a:pt x="502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6716875" y="1637150"/>
              <a:ext cx="67400" cy="76750"/>
            </a:xfrm>
            <a:custGeom>
              <a:avLst/>
              <a:gdLst/>
              <a:ahLst/>
              <a:cxnLst/>
              <a:rect l="l" t="t" r="r" b="b"/>
              <a:pathLst>
                <a:path w="2696" h="3070" extrusionOk="0">
                  <a:moveTo>
                    <a:pt x="384" y="0"/>
                  </a:moveTo>
                  <a:cubicBezTo>
                    <a:pt x="272" y="0"/>
                    <a:pt x="186" y="40"/>
                    <a:pt x="133" y="119"/>
                  </a:cubicBezTo>
                  <a:cubicBezTo>
                    <a:pt x="1" y="277"/>
                    <a:pt x="27" y="462"/>
                    <a:pt x="239" y="726"/>
                  </a:cubicBezTo>
                  <a:cubicBezTo>
                    <a:pt x="820" y="1413"/>
                    <a:pt x="1427" y="2100"/>
                    <a:pt x="2008" y="2787"/>
                  </a:cubicBezTo>
                  <a:cubicBezTo>
                    <a:pt x="2088" y="2892"/>
                    <a:pt x="2193" y="2972"/>
                    <a:pt x="2325" y="3025"/>
                  </a:cubicBezTo>
                  <a:cubicBezTo>
                    <a:pt x="2393" y="3055"/>
                    <a:pt x="2452" y="3070"/>
                    <a:pt x="2503" y="3070"/>
                  </a:cubicBezTo>
                  <a:cubicBezTo>
                    <a:pt x="2628" y="3070"/>
                    <a:pt x="2695" y="2975"/>
                    <a:pt x="2695" y="2787"/>
                  </a:cubicBezTo>
                  <a:cubicBezTo>
                    <a:pt x="2669" y="2628"/>
                    <a:pt x="2616" y="2523"/>
                    <a:pt x="2563" y="2391"/>
                  </a:cubicBezTo>
                  <a:cubicBezTo>
                    <a:pt x="2246" y="1783"/>
                    <a:pt x="1876" y="1202"/>
                    <a:pt x="1454" y="674"/>
                  </a:cubicBezTo>
                  <a:cubicBezTo>
                    <a:pt x="1242" y="462"/>
                    <a:pt x="1031" y="277"/>
                    <a:pt x="793" y="119"/>
                  </a:cubicBezTo>
                  <a:cubicBezTo>
                    <a:pt x="635" y="40"/>
                    <a:pt x="496" y="0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7014700" y="1716475"/>
              <a:ext cx="90500" cy="24700"/>
            </a:xfrm>
            <a:custGeom>
              <a:avLst/>
              <a:gdLst/>
              <a:ahLst/>
              <a:cxnLst/>
              <a:rect l="l" t="t" r="r" b="b"/>
              <a:pathLst>
                <a:path w="3620" h="988" extrusionOk="0">
                  <a:moveTo>
                    <a:pt x="1359" y="0"/>
                  </a:moveTo>
                  <a:cubicBezTo>
                    <a:pt x="1110" y="0"/>
                    <a:pt x="872" y="30"/>
                    <a:pt x="635" y="89"/>
                  </a:cubicBezTo>
                  <a:cubicBezTo>
                    <a:pt x="476" y="116"/>
                    <a:pt x="318" y="195"/>
                    <a:pt x="186" y="274"/>
                  </a:cubicBezTo>
                  <a:cubicBezTo>
                    <a:pt x="53" y="353"/>
                    <a:pt x="1" y="485"/>
                    <a:pt x="1" y="618"/>
                  </a:cubicBezTo>
                  <a:cubicBezTo>
                    <a:pt x="27" y="750"/>
                    <a:pt x="133" y="882"/>
                    <a:pt x="265" y="908"/>
                  </a:cubicBezTo>
                  <a:cubicBezTo>
                    <a:pt x="450" y="961"/>
                    <a:pt x="635" y="987"/>
                    <a:pt x="820" y="987"/>
                  </a:cubicBezTo>
                  <a:lnTo>
                    <a:pt x="3118" y="987"/>
                  </a:lnTo>
                  <a:cubicBezTo>
                    <a:pt x="3382" y="987"/>
                    <a:pt x="3593" y="829"/>
                    <a:pt x="3593" y="697"/>
                  </a:cubicBezTo>
                  <a:cubicBezTo>
                    <a:pt x="3619" y="565"/>
                    <a:pt x="3487" y="433"/>
                    <a:pt x="3223" y="327"/>
                  </a:cubicBezTo>
                  <a:cubicBezTo>
                    <a:pt x="2695" y="168"/>
                    <a:pt x="2140" y="63"/>
                    <a:pt x="1612" y="10"/>
                  </a:cubicBezTo>
                  <a:cubicBezTo>
                    <a:pt x="1526" y="3"/>
                    <a:pt x="1442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6671975" y="1819225"/>
              <a:ext cx="70675" cy="79400"/>
            </a:xfrm>
            <a:custGeom>
              <a:avLst/>
              <a:gdLst/>
              <a:ahLst/>
              <a:cxnLst/>
              <a:rect l="l" t="t" r="r" b="b"/>
              <a:pathLst>
                <a:path w="2827" h="3176" extrusionOk="0">
                  <a:moveTo>
                    <a:pt x="323" y="1"/>
                  </a:moveTo>
                  <a:cubicBezTo>
                    <a:pt x="267" y="1"/>
                    <a:pt x="211" y="16"/>
                    <a:pt x="159" y="47"/>
                  </a:cubicBezTo>
                  <a:cubicBezTo>
                    <a:pt x="1" y="153"/>
                    <a:pt x="53" y="311"/>
                    <a:pt x="106" y="443"/>
                  </a:cubicBezTo>
                  <a:cubicBezTo>
                    <a:pt x="265" y="839"/>
                    <a:pt x="476" y="1209"/>
                    <a:pt x="767" y="1553"/>
                  </a:cubicBezTo>
                  <a:cubicBezTo>
                    <a:pt x="1216" y="2081"/>
                    <a:pt x="1691" y="2556"/>
                    <a:pt x="2219" y="3005"/>
                  </a:cubicBezTo>
                  <a:cubicBezTo>
                    <a:pt x="2299" y="3085"/>
                    <a:pt x="2378" y="3137"/>
                    <a:pt x="2510" y="3164"/>
                  </a:cubicBezTo>
                  <a:cubicBezTo>
                    <a:pt x="2534" y="3172"/>
                    <a:pt x="2558" y="3176"/>
                    <a:pt x="2582" y="3176"/>
                  </a:cubicBezTo>
                  <a:cubicBezTo>
                    <a:pt x="2713" y="3176"/>
                    <a:pt x="2827" y="3060"/>
                    <a:pt x="2827" y="2926"/>
                  </a:cubicBezTo>
                  <a:cubicBezTo>
                    <a:pt x="2801" y="2821"/>
                    <a:pt x="2748" y="2741"/>
                    <a:pt x="2695" y="2662"/>
                  </a:cubicBezTo>
                  <a:cubicBezTo>
                    <a:pt x="2457" y="2266"/>
                    <a:pt x="2193" y="1922"/>
                    <a:pt x="1902" y="1605"/>
                  </a:cubicBezTo>
                  <a:cubicBezTo>
                    <a:pt x="1480" y="1183"/>
                    <a:pt x="1110" y="760"/>
                    <a:pt x="740" y="285"/>
                  </a:cubicBezTo>
                  <a:cubicBezTo>
                    <a:pt x="687" y="232"/>
                    <a:pt x="635" y="153"/>
                    <a:pt x="555" y="100"/>
                  </a:cubicBezTo>
                  <a:cubicBezTo>
                    <a:pt x="491" y="36"/>
                    <a:pt x="408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7133575" y="1508425"/>
              <a:ext cx="89175" cy="28700"/>
            </a:xfrm>
            <a:custGeom>
              <a:avLst/>
              <a:gdLst/>
              <a:ahLst/>
              <a:cxnLst/>
              <a:rect l="l" t="t" r="r" b="b"/>
              <a:pathLst>
                <a:path w="3567" h="1148" extrusionOk="0">
                  <a:moveTo>
                    <a:pt x="2915" y="1"/>
                  </a:moveTo>
                  <a:cubicBezTo>
                    <a:pt x="2858" y="1"/>
                    <a:pt x="2801" y="4"/>
                    <a:pt x="2747" y="12"/>
                  </a:cubicBezTo>
                  <a:cubicBezTo>
                    <a:pt x="2245" y="12"/>
                    <a:pt x="1744" y="64"/>
                    <a:pt x="1268" y="144"/>
                  </a:cubicBezTo>
                  <a:cubicBezTo>
                    <a:pt x="898" y="223"/>
                    <a:pt x="555" y="302"/>
                    <a:pt x="238" y="434"/>
                  </a:cubicBezTo>
                  <a:cubicBezTo>
                    <a:pt x="106" y="461"/>
                    <a:pt x="0" y="593"/>
                    <a:pt x="0" y="751"/>
                  </a:cubicBezTo>
                  <a:cubicBezTo>
                    <a:pt x="0" y="936"/>
                    <a:pt x="132" y="1015"/>
                    <a:pt x="264" y="1068"/>
                  </a:cubicBezTo>
                  <a:cubicBezTo>
                    <a:pt x="370" y="1121"/>
                    <a:pt x="476" y="1147"/>
                    <a:pt x="608" y="1147"/>
                  </a:cubicBezTo>
                  <a:cubicBezTo>
                    <a:pt x="845" y="1147"/>
                    <a:pt x="1110" y="1121"/>
                    <a:pt x="1347" y="1068"/>
                  </a:cubicBezTo>
                  <a:lnTo>
                    <a:pt x="3144" y="619"/>
                  </a:lnTo>
                  <a:cubicBezTo>
                    <a:pt x="3223" y="593"/>
                    <a:pt x="3302" y="566"/>
                    <a:pt x="3355" y="540"/>
                  </a:cubicBezTo>
                  <a:cubicBezTo>
                    <a:pt x="3487" y="513"/>
                    <a:pt x="3566" y="381"/>
                    <a:pt x="3566" y="249"/>
                  </a:cubicBezTo>
                  <a:cubicBezTo>
                    <a:pt x="3540" y="117"/>
                    <a:pt x="3434" y="64"/>
                    <a:pt x="3328" y="38"/>
                  </a:cubicBezTo>
                  <a:cubicBezTo>
                    <a:pt x="3198" y="19"/>
                    <a:pt x="3054" y="1"/>
                    <a:pt x="2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7158650" y="1317200"/>
              <a:ext cx="75325" cy="72700"/>
            </a:xfrm>
            <a:custGeom>
              <a:avLst/>
              <a:gdLst/>
              <a:ahLst/>
              <a:cxnLst/>
              <a:rect l="l" t="t" r="r" b="b"/>
              <a:pathLst>
                <a:path w="3013" h="2908" extrusionOk="0">
                  <a:moveTo>
                    <a:pt x="2695" y="0"/>
                  </a:moveTo>
                  <a:cubicBezTo>
                    <a:pt x="2510" y="27"/>
                    <a:pt x="2325" y="106"/>
                    <a:pt x="2193" y="238"/>
                  </a:cubicBezTo>
                  <a:cubicBezTo>
                    <a:pt x="1718" y="582"/>
                    <a:pt x="1269" y="951"/>
                    <a:pt x="846" y="1374"/>
                  </a:cubicBezTo>
                  <a:cubicBezTo>
                    <a:pt x="582" y="1638"/>
                    <a:pt x="371" y="1902"/>
                    <a:pt x="186" y="2193"/>
                  </a:cubicBezTo>
                  <a:cubicBezTo>
                    <a:pt x="80" y="2351"/>
                    <a:pt x="27" y="2483"/>
                    <a:pt x="27" y="2668"/>
                  </a:cubicBezTo>
                  <a:cubicBezTo>
                    <a:pt x="1" y="2747"/>
                    <a:pt x="54" y="2827"/>
                    <a:pt x="133" y="2880"/>
                  </a:cubicBezTo>
                  <a:cubicBezTo>
                    <a:pt x="161" y="2898"/>
                    <a:pt x="193" y="2907"/>
                    <a:pt x="225" y="2907"/>
                  </a:cubicBezTo>
                  <a:cubicBezTo>
                    <a:pt x="284" y="2907"/>
                    <a:pt x="346" y="2878"/>
                    <a:pt x="397" y="2827"/>
                  </a:cubicBezTo>
                  <a:cubicBezTo>
                    <a:pt x="450" y="2774"/>
                    <a:pt x="476" y="2747"/>
                    <a:pt x="529" y="2695"/>
                  </a:cubicBezTo>
                  <a:lnTo>
                    <a:pt x="2748" y="529"/>
                  </a:lnTo>
                  <a:cubicBezTo>
                    <a:pt x="2801" y="476"/>
                    <a:pt x="2854" y="397"/>
                    <a:pt x="2907" y="317"/>
                  </a:cubicBezTo>
                  <a:cubicBezTo>
                    <a:pt x="3012" y="106"/>
                    <a:pt x="2907" y="0"/>
                    <a:pt x="2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6848950" y="1501325"/>
              <a:ext cx="32375" cy="69900"/>
            </a:xfrm>
            <a:custGeom>
              <a:avLst/>
              <a:gdLst/>
              <a:ahLst/>
              <a:cxnLst/>
              <a:rect l="l" t="t" r="r" b="b"/>
              <a:pathLst>
                <a:path w="1295" h="2796" extrusionOk="0">
                  <a:moveTo>
                    <a:pt x="172" y="1"/>
                  </a:moveTo>
                  <a:cubicBezTo>
                    <a:pt x="160" y="1"/>
                    <a:pt x="147" y="2"/>
                    <a:pt x="133" y="5"/>
                  </a:cubicBezTo>
                  <a:cubicBezTo>
                    <a:pt x="1" y="58"/>
                    <a:pt x="27" y="190"/>
                    <a:pt x="27" y="296"/>
                  </a:cubicBezTo>
                  <a:cubicBezTo>
                    <a:pt x="27" y="348"/>
                    <a:pt x="53" y="428"/>
                    <a:pt x="53" y="480"/>
                  </a:cubicBezTo>
                  <a:cubicBezTo>
                    <a:pt x="238" y="1194"/>
                    <a:pt x="503" y="1907"/>
                    <a:pt x="899" y="2541"/>
                  </a:cubicBezTo>
                  <a:cubicBezTo>
                    <a:pt x="925" y="2620"/>
                    <a:pt x="978" y="2673"/>
                    <a:pt x="1057" y="2752"/>
                  </a:cubicBezTo>
                  <a:cubicBezTo>
                    <a:pt x="1073" y="2783"/>
                    <a:pt x="1106" y="2796"/>
                    <a:pt x="1142" y="2796"/>
                  </a:cubicBezTo>
                  <a:cubicBezTo>
                    <a:pt x="1167" y="2796"/>
                    <a:pt x="1194" y="2789"/>
                    <a:pt x="1216" y="2778"/>
                  </a:cubicBezTo>
                  <a:cubicBezTo>
                    <a:pt x="1295" y="2752"/>
                    <a:pt x="1295" y="2699"/>
                    <a:pt x="1295" y="2594"/>
                  </a:cubicBezTo>
                  <a:cubicBezTo>
                    <a:pt x="1295" y="2514"/>
                    <a:pt x="1269" y="2435"/>
                    <a:pt x="1242" y="2382"/>
                  </a:cubicBezTo>
                  <a:cubicBezTo>
                    <a:pt x="1057" y="1880"/>
                    <a:pt x="899" y="1378"/>
                    <a:pt x="714" y="877"/>
                  </a:cubicBezTo>
                  <a:cubicBezTo>
                    <a:pt x="608" y="639"/>
                    <a:pt x="503" y="401"/>
                    <a:pt x="344" y="163"/>
                  </a:cubicBezTo>
                  <a:cubicBezTo>
                    <a:pt x="297" y="93"/>
                    <a:pt x="271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789" name="Google Shape;1789;p6"/>
          <p:cNvSpPr/>
          <p:nvPr/>
        </p:nvSpPr>
        <p:spPr>
          <a:xfrm rot="5400000">
            <a:off x="2169416" y="3436156"/>
            <a:ext cx="677162" cy="755450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90" name="Google Shape;1790;p6"/>
          <p:cNvGrpSpPr/>
          <p:nvPr/>
        </p:nvGrpSpPr>
        <p:grpSpPr>
          <a:xfrm>
            <a:off x="6461099" y="3307144"/>
            <a:ext cx="1342682" cy="1740667"/>
            <a:chOff x="5731750" y="2305875"/>
            <a:chExt cx="782625" cy="1360150"/>
          </a:xfrm>
        </p:grpSpPr>
        <p:sp>
          <p:nvSpPr>
            <p:cNvPr id="1791" name="Google Shape;1791;p6"/>
            <p:cNvSpPr/>
            <p:nvPr/>
          </p:nvSpPr>
          <p:spPr>
            <a:xfrm>
              <a:off x="6063450" y="3034000"/>
              <a:ext cx="178300" cy="632025"/>
            </a:xfrm>
            <a:custGeom>
              <a:avLst/>
              <a:gdLst/>
              <a:ahLst/>
              <a:cxnLst/>
              <a:rect l="l" t="t" r="r" b="b"/>
              <a:pathLst>
                <a:path w="7132" h="25281" extrusionOk="0">
                  <a:moveTo>
                    <a:pt x="3966" y="0"/>
                  </a:moveTo>
                  <a:cubicBezTo>
                    <a:pt x="3747" y="0"/>
                    <a:pt x="3535" y="126"/>
                    <a:pt x="3483" y="403"/>
                  </a:cubicBezTo>
                  <a:lnTo>
                    <a:pt x="954" y="12386"/>
                  </a:lnTo>
                  <a:cubicBezTo>
                    <a:pt x="0" y="12676"/>
                    <a:pt x="0" y="14044"/>
                    <a:pt x="995" y="14293"/>
                  </a:cubicBezTo>
                  <a:lnTo>
                    <a:pt x="2198" y="22627"/>
                  </a:lnTo>
                  <a:cubicBezTo>
                    <a:pt x="2115" y="23124"/>
                    <a:pt x="2239" y="23664"/>
                    <a:pt x="2571" y="24078"/>
                  </a:cubicBezTo>
                  <a:cubicBezTo>
                    <a:pt x="3110" y="24576"/>
                    <a:pt x="6759" y="25281"/>
                    <a:pt x="6759" y="25281"/>
                  </a:cubicBezTo>
                  <a:cubicBezTo>
                    <a:pt x="6220" y="24824"/>
                    <a:pt x="7090" y="24244"/>
                    <a:pt x="7090" y="24244"/>
                  </a:cubicBezTo>
                  <a:cubicBezTo>
                    <a:pt x="6427" y="23746"/>
                    <a:pt x="7132" y="22917"/>
                    <a:pt x="7132" y="22917"/>
                  </a:cubicBezTo>
                  <a:cubicBezTo>
                    <a:pt x="7132" y="22917"/>
                    <a:pt x="6708" y="22899"/>
                    <a:pt x="6020" y="22899"/>
                  </a:cubicBezTo>
                  <a:cubicBezTo>
                    <a:pt x="5676" y="22899"/>
                    <a:pt x="5266" y="22903"/>
                    <a:pt x="4810" y="22917"/>
                  </a:cubicBezTo>
                  <a:cubicBezTo>
                    <a:pt x="4685" y="22925"/>
                    <a:pt x="4568" y="22928"/>
                    <a:pt x="4458" y="22928"/>
                  </a:cubicBezTo>
                  <a:cubicBezTo>
                    <a:pt x="3355" y="22928"/>
                    <a:pt x="2944" y="22585"/>
                    <a:pt x="2944" y="22585"/>
                  </a:cubicBezTo>
                  <a:cubicBezTo>
                    <a:pt x="2903" y="22544"/>
                    <a:pt x="2903" y="22544"/>
                    <a:pt x="2861" y="22544"/>
                  </a:cubicBezTo>
                  <a:lnTo>
                    <a:pt x="1742" y="14169"/>
                  </a:lnTo>
                  <a:cubicBezTo>
                    <a:pt x="2446" y="13795"/>
                    <a:pt x="2446" y="12759"/>
                    <a:pt x="1742" y="12386"/>
                  </a:cubicBezTo>
                  <a:lnTo>
                    <a:pt x="4520" y="652"/>
                  </a:lnTo>
                  <a:cubicBezTo>
                    <a:pt x="4592" y="242"/>
                    <a:pt x="4272" y="0"/>
                    <a:pt x="3966" y="0"/>
                  </a:cubicBezTo>
                  <a:close/>
                </a:path>
              </a:pathLst>
            </a:custGeom>
            <a:solidFill>
              <a:srgbClr val="E07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6254175" y="3513625"/>
              <a:ext cx="25" cy="2100"/>
            </a:xfrm>
            <a:custGeom>
              <a:avLst/>
              <a:gdLst/>
              <a:ahLst/>
              <a:cxnLst/>
              <a:rect l="l" t="t" r="r" b="b"/>
              <a:pathLst>
                <a:path w="1" h="84" extrusionOk="0">
                  <a:moveTo>
                    <a:pt x="0" y="1"/>
                  </a:moveTo>
                  <a:lnTo>
                    <a:pt x="0" y="84"/>
                  </a:lnTo>
                  <a:cubicBezTo>
                    <a:pt x="0" y="84"/>
                    <a:pt x="0" y="42"/>
                    <a:pt x="0" y="1"/>
                  </a:cubicBez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5891000" y="3033525"/>
              <a:ext cx="397400" cy="481175"/>
            </a:xfrm>
            <a:custGeom>
              <a:avLst/>
              <a:gdLst/>
              <a:ahLst/>
              <a:cxnLst/>
              <a:rect l="l" t="t" r="r" b="b"/>
              <a:pathLst>
                <a:path w="15896" h="19247" extrusionOk="0">
                  <a:moveTo>
                    <a:pt x="9987" y="1"/>
                  </a:moveTo>
                  <a:cubicBezTo>
                    <a:pt x="9886" y="1"/>
                    <a:pt x="9778" y="40"/>
                    <a:pt x="9676" y="132"/>
                  </a:cubicBezTo>
                  <a:lnTo>
                    <a:pt x="5198" y="4071"/>
                  </a:lnTo>
                  <a:lnTo>
                    <a:pt x="2959" y="6061"/>
                  </a:lnTo>
                  <a:lnTo>
                    <a:pt x="1798" y="7015"/>
                  </a:lnTo>
                  <a:lnTo>
                    <a:pt x="1550" y="7263"/>
                  </a:lnTo>
                  <a:lnTo>
                    <a:pt x="1508" y="7305"/>
                  </a:lnTo>
                  <a:cubicBezTo>
                    <a:pt x="1478" y="7303"/>
                    <a:pt x="1449" y="7302"/>
                    <a:pt x="1421" y="7302"/>
                  </a:cubicBezTo>
                  <a:cubicBezTo>
                    <a:pt x="329" y="7302"/>
                    <a:pt x="0" y="8810"/>
                    <a:pt x="1011" y="9295"/>
                  </a:cubicBezTo>
                  <a:cubicBezTo>
                    <a:pt x="1135" y="9337"/>
                    <a:pt x="1259" y="9357"/>
                    <a:pt x="1379" y="9357"/>
                  </a:cubicBezTo>
                  <a:cubicBezTo>
                    <a:pt x="1498" y="9357"/>
                    <a:pt x="1612" y="9337"/>
                    <a:pt x="1715" y="9295"/>
                  </a:cubicBezTo>
                  <a:lnTo>
                    <a:pt x="1798" y="9337"/>
                  </a:lnTo>
                  <a:lnTo>
                    <a:pt x="2462" y="9710"/>
                  </a:lnTo>
                  <a:lnTo>
                    <a:pt x="3789" y="10373"/>
                  </a:lnTo>
                  <a:lnTo>
                    <a:pt x="6442" y="11741"/>
                  </a:lnTo>
                  <a:lnTo>
                    <a:pt x="11252" y="14229"/>
                  </a:lnTo>
                  <a:cubicBezTo>
                    <a:pt x="11542" y="14768"/>
                    <a:pt x="12620" y="15639"/>
                    <a:pt x="12786" y="16302"/>
                  </a:cubicBezTo>
                  <a:cubicBezTo>
                    <a:pt x="12661" y="17131"/>
                    <a:pt x="12703" y="17961"/>
                    <a:pt x="12993" y="18707"/>
                  </a:cubicBezTo>
                  <a:cubicBezTo>
                    <a:pt x="12993" y="18707"/>
                    <a:pt x="12918" y="17955"/>
                    <a:pt x="13484" y="17955"/>
                  </a:cubicBezTo>
                  <a:cubicBezTo>
                    <a:pt x="13512" y="17955"/>
                    <a:pt x="13542" y="17957"/>
                    <a:pt x="13574" y="17961"/>
                  </a:cubicBezTo>
                  <a:cubicBezTo>
                    <a:pt x="14113" y="18044"/>
                    <a:pt x="14403" y="18956"/>
                    <a:pt x="14486" y="19246"/>
                  </a:cubicBezTo>
                  <a:cubicBezTo>
                    <a:pt x="14486" y="18956"/>
                    <a:pt x="14569" y="18666"/>
                    <a:pt x="14652" y="18417"/>
                  </a:cubicBezTo>
                  <a:cubicBezTo>
                    <a:pt x="14721" y="18219"/>
                    <a:pt x="14827" y="18144"/>
                    <a:pt x="14950" y="18144"/>
                  </a:cubicBezTo>
                  <a:cubicBezTo>
                    <a:pt x="15342" y="18144"/>
                    <a:pt x="15895" y="18914"/>
                    <a:pt x="15895" y="18914"/>
                  </a:cubicBezTo>
                  <a:cubicBezTo>
                    <a:pt x="15895" y="18914"/>
                    <a:pt x="15439" y="15597"/>
                    <a:pt x="14569" y="15017"/>
                  </a:cubicBezTo>
                  <a:cubicBezTo>
                    <a:pt x="13574" y="14478"/>
                    <a:pt x="12579" y="14063"/>
                    <a:pt x="11500" y="13732"/>
                  </a:cubicBezTo>
                  <a:lnTo>
                    <a:pt x="6774" y="11202"/>
                  </a:lnTo>
                  <a:lnTo>
                    <a:pt x="4162" y="9793"/>
                  </a:lnTo>
                  <a:lnTo>
                    <a:pt x="2835" y="9088"/>
                  </a:lnTo>
                  <a:lnTo>
                    <a:pt x="2296" y="8798"/>
                  </a:lnTo>
                  <a:cubicBezTo>
                    <a:pt x="2337" y="8756"/>
                    <a:pt x="2337" y="8715"/>
                    <a:pt x="2379" y="8673"/>
                  </a:cubicBezTo>
                  <a:cubicBezTo>
                    <a:pt x="2503" y="8341"/>
                    <a:pt x="2420" y="7927"/>
                    <a:pt x="2213" y="7637"/>
                  </a:cubicBezTo>
                  <a:lnTo>
                    <a:pt x="2296" y="7554"/>
                  </a:lnTo>
                  <a:lnTo>
                    <a:pt x="3415" y="6600"/>
                  </a:lnTo>
                  <a:lnTo>
                    <a:pt x="5696" y="4651"/>
                  </a:lnTo>
                  <a:lnTo>
                    <a:pt x="10257" y="795"/>
                  </a:lnTo>
                  <a:cubicBezTo>
                    <a:pt x="10611" y="473"/>
                    <a:pt x="10339" y="1"/>
                    <a:pt x="9987" y="1"/>
                  </a:cubicBez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5731750" y="2305875"/>
              <a:ext cx="757750" cy="794825"/>
            </a:xfrm>
            <a:custGeom>
              <a:avLst/>
              <a:gdLst/>
              <a:ahLst/>
              <a:cxnLst/>
              <a:rect l="l" t="t" r="r" b="b"/>
              <a:pathLst>
                <a:path w="30310" h="31793" extrusionOk="0">
                  <a:moveTo>
                    <a:pt x="23871" y="0"/>
                  </a:moveTo>
                  <a:cubicBezTo>
                    <a:pt x="23780" y="0"/>
                    <a:pt x="23687" y="3"/>
                    <a:pt x="23592" y="7"/>
                  </a:cubicBezTo>
                  <a:cubicBezTo>
                    <a:pt x="20151" y="173"/>
                    <a:pt x="18161" y="3739"/>
                    <a:pt x="19944" y="7056"/>
                  </a:cubicBezTo>
                  <a:cubicBezTo>
                    <a:pt x="21685" y="10373"/>
                    <a:pt x="26743" y="15348"/>
                    <a:pt x="25085" y="19536"/>
                  </a:cubicBezTo>
                  <a:cubicBezTo>
                    <a:pt x="24663" y="20616"/>
                    <a:pt x="24151" y="20996"/>
                    <a:pt x="23584" y="20996"/>
                  </a:cubicBezTo>
                  <a:cubicBezTo>
                    <a:pt x="22758" y="20996"/>
                    <a:pt x="21814" y="20192"/>
                    <a:pt x="20856" y="19577"/>
                  </a:cubicBezTo>
                  <a:cubicBezTo>
                    <a:pt x="19000" y="18397"/>
                    <a:pt x="16980" y="17628"/>
                    <a:pt x="14818" y="17628"/>
                  </a:cubicBezTo>
                  <a:cubicBezTo>
                    <a:pt x="14323" y="17628"/>
                    <a:pt x="13820" y="17668"/>
                    <a:pt x="13310" y="17753"/>
                  </a:cubicBezTo>
                  <a:cubicBezTo>
                    <a:pt x="11195" y="18085"/>
                    <a:pt x="9246" y="19121"/>
                    <a:pt x="7754" y="20655"/>
                  </a:cubicBezTo>
                  <a:cubicBezTo>
                    <a:pt x="6468" y="21941"/>
                    <a:pt x="5515" y="23806"/>
                    <a:pt x="3898" y="24802"/>
                  </a:cubicBezTo>
                  <a:cubicBezTo>
                    <a:pt x="3317" y="25133"/>
                    <a:pt x="2654" y="25341"/>
                    <a:pt x="1990" y="25382"/>
                  </a:cubicBezTo>
                  <a:cubicBezTo>
                    <a:pt x="1970" y="25384"/>
                    <a:pt x="1947" y="25385"/>
                    <a:pt x="1922" y="25385"/>
                  </a:cubicBezTo>
                  <a:cubicBezTo>
                    <a:pt x="1609" y="25385"/>
                    <a:pt x="911" y="25229"/>
                    <a:pt x="466" y="25229"/>
                  </a:cubicBezTo>
                  <a:cubicBezTo>
                    <a:pt x="275" y="25229"/>
                    <a:pt x="130" y="25258"/>
                    <a:pt x="83" y="25341"/>
                  </a:cubicBezTo>
                  <a:cubicBezTo>
                    <a:pt x="0" y="25506"/>
                    <a:pt x="0" y="25672"/>
                    <a:pt x="83" y="25797"/>
                  </a:cubicBezTo>
                  <a:cubicBezTo>
                    <a:pt x="415" y="26460"/>
                    <a:pt x="1369" y="26833"/>
                    <a:pt x="2032" y="27082"/>
                  </a:cubicBezTo>
                  <a:cubicBezTo>
                    <a:pt x="2778" y="27414"/>
                    <a:pt x="3566" y="27662"/>
                    <a:pt x="4395" y="27745"/>
                  </a:cubicBezTo>
                  <a:cubicBezTo>
                    <a:pt x="5722" y="29279"/>
                    <a:pt x="8583" y="31353"/>
                    <a:pt x="14678" y="31767"/>
                  </a:cubicBezTo>
                  <a:cubicBezTo>
                    <a:pt x="15025" y="31784"/>
                    <a:pt x="15371" y="31793"/>
                    <a:pt x="15717" y="31793"/>
                  </a:cubicBezTo>
                  <a:cubicBezTo>
                    <a:pt x="17888" y="31793"/>
                    <a:pt x="20025" y="31457"/>
                    <a:pt x="22100" y="30814"/>
                  </a:cubicBezTo>
                  <a:cubicBezTo>
                    <a:pt x="25873" y="29611"/>
                    <a:pt x="30268" y="27165"/>
                    <a:pt x="30309" y="22687"/>
                  </a:cubicBezTo>
                  <a:cubicBezTo>
                    <a:pt x="30309" y="18541"/>
                    <a:pt x="27821" y="13855"/>
                    <a:pt x="25417" y="10580"/>
                  </a:cubicBezTo>
                  <a:cubicBezTo>
                    <a:pt x="23302" y="7719"/>
                    <a:pt x="22887" y="7097"/>
                    <a:pt x="23882" y="7056"/>
                  </a:cubicBezTo>
                  <a:lnTo>
                    <a:pt x="23882" y="7056"/>
                  </a:lnTo>
                  <a:cubicBezTo>
                    <a:pt x="23883" y="7056"/>
                    <a:pt x="23999" y="7067"/>
                    <a:pt x="24190" y="7067"/>
                  </a:cubicBezTo>
                  <a:cubicBezTo>
                    <a:pt x="24954" y="7067"/>
                    <a:pt x="26918" y="6882"/>
                    <a:pt x="27448" y="5024"/>
                  </a:cubicBezTo>
                  <a:cubicBezTo>
                    <a:pt x="28093" y="2806"/>
                    <a:pt x="27092" y="0"/>
                    <a:pt x="23871" y="0"/>
                  </a:cubicBezTo>
                  <a:close/>
                </a:path>
              </a:pathLst>
            </a:custGeom>
            <a:solidFill>
              <a:srgbClr val="F69F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6340200" y="2432025"/>
              <a:ext cx="91250" cy="58675"/>
            </a:xfrm>
            <a:custGeom>
              <a:avLst/>
              <a:gdLst/>
              <a:ahLst/>
              <a:cxnLst/>
              <a:rect l="l" t="t" r="r" b="b"/>
              <a:pathLst>
                <a:path w="3650" h="2347" extrusionOk="0">
                  <a:moveTo>
                    <a:pt x="1104" y="0"/>
                  </a:moveTo>
                  <a:cubicBezTo>
                    <a:pt x="784" y="0"/>
                    <a:pt x="431" y="56"/>
                    <a:pt x="42" y="185"/>
                  </a:cubicBezTo>
                  <a:cubicBezTo>
                    <a:pt x="1" y="1015"/>
                    <a:pt x="457" y="1802"/>
                    <a:pt x="1203" y="2134"/>
                  </a:cubicBezTo>
                  <a:cubicBezTo>
                    <a:pt x="1519" y="2276"/>
                    <a:pt x="1853" y="2346"/>
                    <a:pt x="2182" y="2346"/>
                  </a:cubicBezTo>
                  <a:cubicBezTo>
                    <a:pt x="2717" y="2346"/>
                    <a:pt x="3239" y="2162"/>
                    <a:pt x="3649" y="1802"/>
                  </a:cubicBezTo>
                  <a:cubicBezTo>
                    <a:pt x="3649" y="1802"/>
                    <a:pt x="2928" y="0"/>
                    <a:pt x="1104" y="0"/>
                  </a:cubicBez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6299775" y="2336900"/>
              <a:ext cx="59900" cy="50325"/>
            </a:xfrm>
            <a:custGeom>
              <a:avLst/>
              <a:gdLst/>
              <a:ahLst/>
              <a:cxnLst/>
              <a:rect l="l" t="t" r="r" b="b"/>
              <a:pathLst>
                <a:path w="2396" h="2013" extrusionOk="0">
                  <a:moveTo>
                    <a:pt x="1227" y="1"/>
                  </a:moveTo>
                  <a:cubicBezTo>
                    <a:pt x="1122" y="1"/>
                    <a:pt x="1015" y="17"/>
                    <a:pt x="913" y="51"/>
                  </a:cubicBezTo>
                  <a:cubicBezTo>
                    <a:pt x="42" y="342"/>
                    <a:pt x="1" y="1503"/>
                    <a:pt x="788" y="1917"/>
                  </a:cubicBezTo>
                  <a:cubicBezTo>
                    <a:pt x="927" y="1983"/>
                    <a:pt x="1068" y="2012"/>
                    <a:pt x="1204" y="2012"/>
                  </a:cubicBezTo>
                  <a:cubicBezTo>
                    <a:pt x="1846" y="2012"/>
                    <a:pt x="2396" y="1357"/>
                    <a:pt x="2157" y="673"/>
                  </a:cubicBezTo>
                  <a:cubicBezTo>
                    <a:pt x="2025" y="246"/>
                    <a:pt x="1632" y="1"/>
                    <a:pt x="122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6323625" y="2339575"/>
              <a:ext cx="21400" cy="17075"/>
            </a:xfrm>
            <a:custGeom>
              <a:avLst/>
              <a:gdLst/>
              <a:ahLst/>
              <a:cxnLst/>
              <a:rect l="l" t="t" r="r" b="b"/>
              <a:pathLst>
                <a:path w="856" h="683" extrusionOk="0">
                  <a:moveTo>
                    <a:pt x="445" y="1"/>
                  </a:moveTo>
                  <a:cubicBezTo>
                    <a:pt x="407" y="1"/>
                    <a:pt x="368" y="9"/>
                    <a:pt x="332" y="27"/>
                  </a:cubicBezTo>
                  <a:cubicBezTo>
                    <a:pt x="42" y="110"/>
                    <a:pt x="0" y="525"/>
                    <a:pt x="290" y="649"/>
                  </a:cubicBezTo>
                  <a:cubicBezTo>
                    <a:pt x="343" y="672"/>
                    <a:pt x="396" y="682"/>
                    <a:pt x="446" y="682"/>
                  </a:cubicBezTo>
                  <a:cubicBezTo>
                    <a:pt x="674" y="682"/>
                    <a:pt x="856" y="472"/>
                    <a:pt x="788" y="235"/>
                  </a:cubicBezTo>
                  <a:cubicBezTo>
                    <a:pt x="723" y="105"/>
                    <a:pt x="583" y="1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6322575" y="2373300"/>
              <a:ext cx="191800" cy="153550"/>
            </a:xfrm>
            <a:custGeom>
              <a:avLst/>
              <a:gdLst/>
              <a:ahLst/>
              <a:cxnLst/>
              <a:rect l="l" t="t" r="r" b="b"/>
              <a:pathLst>
                <a:path w="7672" h="6142" extrusionOk="0">
                  <a:moveTo>
                    <a:pt x="3961" y="0"/>
                  </a:moveTo>
                  <a:cubicBezTo>
                    <a:pt x="3592" y="0"/>
                    <a:pt x="3219" y="69"/>
                    <a:pt x="2862" y="212"/>
                  </a:cubicBezTo>
                  <a:cubicBezTo>
                    <a:pt x="2435" y="959"/>
                    <a:pt x="1921" y="1047"/>
                    <a:pt x="1466" y="1047"/>
                  </a:cubicBezTo>
                  <a:cubicBezTo>
                    <a:pt x="1324" y="1047"/>
                    <a:pt x="1189" y="1039"/>
                    <a:pt x="1063" y="1039"/>
                  </a:cubicBezTo>
                  <a:cubicBezTo>
                    <a:pt x="807" y="1039"/>
                    <a:pt x="592" y="1074"/>
                    <a:pt x="457" y="1290"/>
                  </a:cubicBezTo>
                  <a:cubicBezTo>
                    <a:pt x="1" y="1954"/>
                    <a:pt x="664" y="2949"/>
                    <a:pt x="2530" y="3281"/>
                  </a:cubicBezTo>
                  <a:cubicBezTo>
                    <a:pt x="4354" y="3654"/>
                    <a:pt x="5847" y="5810"/>
                    <a:pt x="6427" y="6142"/>
                  </a:cubicBezTo>
                  <a:cubicBezTo>
                    <a:pt x="7671" y="4939"/>
                    <a:pt x="7464" y="1912"/>
                    <a:pt x="5888" y="710"/>
                  </a:cubicBezTo>
                  <a:cubicBezTo>
                    <a:pt x="5345" y="249"/>
                    <a:pt x="4660" y="0"/>
                    <a:pt x="3961" y="0"/>
                  </a:cubicBezTo>
                  <a:close/>
                </a:path>
              </a:pathLst>
            </a:custGeom>
            <a:solidFill>
              <a:srgbClr val="FEBE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6422100" y="2436100"/>
              <a:ext cx="86050" cy="90750"/>
            </a:xfrm>
            <a:custGeom>
              <a:avLst/>
              <a:gdLst/>
              <a:ahLst/>
              <a:cxnLst/>
              <a:rect l="l" t="t" r="r" b="b"/>
              <a:pathLst>
                <a:path w="3442" h="3630" extrusionOk="0">
                  <a:moveTo>
                    <a:pt x="2655" y="0"/>
                  </a:moveTo>
                  <a:cubicBezTo>
                    <a:pt x="1850" y="0"/>
                    <a:pt x="662" y="248"/>
                    <a:pt x="0" y="1432"/>
                  </a:cubicBezTo>
                  <a:cubicBezTo>
                    <a:pt x="1161" y="2220"/>
                    <a:pt x="2073" y="3422"/>
                    <a:pt x="2446" y="3630"/>
                  </a:cubicBezTo>
                  <a:cubicBezTo>
                    <a:pt x="3234" y="2842"/>
                    <a:pt x="3441" y="1308"/>
                    <a:pt x="3068" y="22"/>
                  </a:cubicBezTo>
                  <a:cubicBezTo>
                    <a:pt x="2949" y="9"/>
                    <a:pt x="2809" y="0"/>
                    <a:pt x="2655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5870650" y="2776225"/>
              <a:ext cx="474750" cy="263650"/>
            </a:xfrm>
            <a:custGeom>
              <a:avLst/>
              <a:gdLst/>
              <a:ahLst/>
              <a:cxnLst/>
              <a:rect l="l" t="t" r="r" b="b"/>
              <a:pathLst>
                <a:path w="18990" h="10546" extrusionOk="0">
                  <a:moveTo>
                    <a:pt x="10177" y="0"/>
                  </a:moveTo>
                  <a:cubicBezTo>
                    <a:pt x="5429" y="0"/>
                    <a:pt x="3193" y="4619"/>
                    <a:pt x="3193" y="4619"/>
                  </a:cubicBezTo>
                  <a:cubicBezTo>
                    <a:pt x="2156" y="6236"/>
                    <a:pt x="0" y="6485"/>
                    <a:pt x="0" y="6485"/>
                  </a:cubicBezTo>
                  <a:cubicBezTo>
                    <a:pt x="954" y="8392"/>
                    <a:pt x="3276" y="9470"/>
                    <a:pt x="5266" y="9926"/>
                  </a:cubicBezTo>
                  <a:cubicBezTo>
                    <a:pt x="6733" y="10297"/>
                    <a:pt x="8364" y="10546"/>
                    <a:pt x="9988" y="10546"/>
                  </a:cubicBezTo>
                  <a:cubicBezTo>
                    <a:pt x="12906" y="10546"/>
                    <a:pt x="15798" y="9742"/>
                    <a:pt x="17663" y="7397"/>
                  </a:cubicBezTo>
                  <a:cubicBezTo>
                    <a:pt x="18990" y="5697"/>
                    <a:pt x="16502" y="722"/>
                    <a:pt x="11112" y="58"/>
                  </a:cubicBezTo>
                  <a:cubicBezTo>
                    <a:pt x="10790" y="19"/>
                    <a:pt x="10479" y="0"/>
                    <a:pt x="10177" y="0"/>
                  </a:cubicBezTo>
                  <a:close/>
                </a:path>
              </a:pathLst>
            </a:custGeom>
            <a:solidFill>
              <a:srgbClr val="FFB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5950450" y="2855425"/>
              <a:ext cx="289225" cy="134750"/>
            </a:xfrm>
            <a:custGeom>
              <a:avLst/>
              <a:gdLst/>
              <a:ahLst/>
              <a:cxnLst/>
              <a:rect l="l" t="t" r="r" b="b"/>
              <a:pathLst>
                <a:path w="11569" h="5390" extrusionOk="0">
                  <a:moveTo>
                    <a:pt x="4230" y="0"/>
                  </a:moveTo>
                  <a:lnTo>
                    <a:pt x="4230" y="0"/>
                  </a:lnTo>
                  <a:cubicBezTo>
                    <a:pt x="3525" y="663"/>
                    <a:pt x="2696" y="1202"/>
                    <a:pt x="1784" y="1617"/>
                  </a:cubicBezTo>
                  <a:lnTo>
                    <a:pt x="1867" y="1783"/>
                  </a:lnTo>
                  <a:lnTo>
                    <a:pt x="1950" y="1783"/>
                  </a:lnTo>
                  <a:lnTo>
                    <a:pt x="2074" y="1824"/>
                  </a:lnTo>
                  <a:cubicBezTo>
                    <a:pt x="2198" y="1824"/>
                    <a:pt x="2281" y="1866"/>
                    <a:pt x="2406" y="1907"/>
                  </a:cubicBezTo>
                  <a:lnTo>
                    <a:pt x="3028" y="1949"/>
                  </a:lnTo>
                  <a:cubicBezTo>
                    <a:pt x="3235" y="1949"/>
                    <a:pt x="3442" y="1949"/>
                    <a:pt x="3649" y="1907"/>
                  </a:cubicBezTo>
                  <a:lnTo>
                    <a:pt x="3649" y="1907"/>
                  </a:lnTo>
                  <a:lnTo>
                    <a:pt x="3318" y="2073"/>
                  </a:lnTo>
                  <a:cubicBezTo>
                    <a:pt x="3028" y="2198"/>
                    <a:pt x="2696" y="2363"/>
                    <a:pt x="2406" y="2488"/>
                  </a:cubicBezTo>
                  <a:cubicBezTo>
                    <a:pt x="1784" y="2737"/>
                    <a:pt x="1120" y="2902"/>
                    <a:pt x="457" y="2985"/>
                  </a:cubicBezTo>
                  <a:lnTo>
                    <a:pt x="1" y="3027"/>
                  </a:lnTo>
                  <a:lnTo>
                    <a:pt x="374" y="3317"/>
                  </a:lnTo>
                  <a:cubicBezTo>
                    <a:pt x="1196" y="3865"/>
                    <a:pt x="2129" y="4191"/>
                    <a:pt x="3137" y="4191"/>
                  </a:cubicBezTo>
                  <a:cubicBezTo>
                    <a:pt x="3197" y="4191"/>
                    <a:pt x="3257" y="4190"/>
                    <a:pt x="3318" y="4188"/>
                  </a:cubicBezTo>
                  <a:cubicBezTo>
                    <a:pt x="4023" y="4146"/>
                    <a:pt x="4727" y="4022"/>
                    <a:pt x="5432" y="3856"/>
                  </a:cubicBezTo>
                  <a:lnTo>
                    <a:pt x="5432" y="3856"/>
                  </a:lnTo>
                  <a:cubicBezTo>
                    <a:pt x="4810" y="4312"/>
                    <a:pt x="4106" y="4685"/>
                    <a:pt x="3359" y="4893"/>
                  </a:cubicBezTo>
                  <a:lnTo>
                    <a:pt x="2489" y="5100"/>
                  </a:lnTo>
                  <a:lnTo>
                    <a:pt x="3359" y="5266"/>
                  </a:lnTo>
                  <a:cubicBezTo>
                    <a:pt x="3943" y="5347"/>
                    <a:pt x="4533" y="5390"/>
                    <a:pt x="5125" y="5390"/>
                  </a:cubicBezTo>
                  <a:cubicBezTo>
                    <a:pt x="6046" y="5390"/>
                    <a:pt x="6970" y="5286"/>
                    <a:pt x="7879" y="5058"/>
                  </a:cubicBezTo>
                  <a:cubicBezTo>
                    <a:pt x="8625" y="4893"/>
                    <a:pt x="9330" y="4644"/>
                    <a:pt x="9993" y="4271"/>
                  </a:cubicBezTo>
                  <a:cubicBezTo>
                    <a:pt x="10698" y="3898"/>
                    <a:pt x="11237" y="3359"/>
                    <a:pt x="11569" y="2695"/>
                  </a:cubicBezTo>
                  <a:lnTo>
                    <a:pt x="11569" y="2695"/>
                  </a:lnTo>
                  <a:cubicBezTo>
                    <a:pt x="11196" y="3317"/>
                    <a:pt x="10615" y="3856"/>
                    <a:pt x="9952" y="4188"/>
                  </a:cubicBezTo>
                  <a:cubicBezTo>
                    <a:pt x="9247" y="4478"/>
                    <a:pt x="8542" y="4727"/>
                    <a:pt x="7837" y="4851"/>
                  </a:cubicBezTo>
                  <a:cubicBezTo>
                    <a:pt x="7066" y="5011"/>
                    <a:pt x="6295" y="5085"/>
                    <a:pt x="5525" y="5085"/>
                  </a:cubicBezTo>
                  <a:cubicBezTo>
                    <a:pt x="5093" y="5085"/>
                    <a:pt x="4661" y="5062"/>
                    <a:pt x="4230" y="5017"/>
                  </a:cubicBezTo>
                  <a:cubicBezTo>
                    <a:pt x="5059" y="4685"/>
                    <a:pt x="5764" y="4188"/>
                    <a:pt x="6345" y="3566"/>
                  </a:cubicBezTo>
                  <a:lnTo>
                    <a:pt x="6884" y="2985"/>
                  </a:lnTo>
                  <a:lnTo>
                    <a:pt x="6137" y="3234"/>
                  </a:lnTo>
                  <a:cubicBezTo>
                    <a:pt x="5225" y="3524"/>
                    <a:pt x="4271" y="3690"/>
                    <a:pt x="3276" y="3773"/>
                  </a:cubicBezTo>
                  <a:cubicBezTo>
                    <a:pt x="3202" y="3777"/>
                    <a:pt x="3127" y="3779"/>
                    <a:pt x="3051" y="3779"/>
                  </a:cubicBezTo>
                  <a:cubicBezTo>
                    <a:pt x="2373" y="3779"/>
                    <a:pt x="1672" y="3611"/>
                    <a:pt x="1037" y="3276"/>
                  </a:cubicBezTo>
                  <a:cubicBezTo>
                    <a:pt x="1535" y="3193"/>
                    <a:pt x="2074" y="3027"/>
                    <a:pt x="2530" y="2820"/>
                  </a:cubicBezTo>
                  <a:cubicBezTo>
                    <a:pt x="2862" y="2695"/>
                    <a:pt x="3152" y="2529"/>
                    <a:pt x="3484" y="2363"/>
                  </a:cubicBezTo>
                  <a:cubicBezTo>
                    <a:pt x="3649" y="2281"/>
                    <a:pt x="3774" y="2198"/>
                    <a:pt x="3940" y="2115"/>
                  </a:cubicBezTo>
                  <a:cubicBezTo>
                    <a:pt x="4106" y="2032"/>
                    <a:pt x="4230" y="1907"/>
                    <a:pt x="4354" y="1783"/>
                  </a:cubicBezTo>
                  <a:lnTo>
                    <a:pt x="4645" y="1451"/>
                  </a:lnTo>
                  <a:lnTo>
                    <a:pt x="4230" y="1534"/>
                  </a:lnTo>
                  <a:cubicBezTo>
                    <a:pt x="3857" y="1659"/>
                    <a:pt x="3442" y="1700"/>
                    <a:pt x="3028" y="1741"/>
                  </a:cubicBezTo>
                  <a:lnTo>
                    <a:pt x="2447" y="1700"/>
                  </a:lnTo>
                  <a:cubicBezTo>
                    <a:pt x="2323" y="1659"/>
                    <a:pt x="2240" y="1659"/>
                    <a:pt x="2157" y="1617"/>
                  </a:cubicBezTo>
                  <a:lnTo>
                    <a:pt x="2115" y="1617"/>
                  </a:lnTo>
                  <a:cubicBezTo>
                    <a:pt x="2903" y="1202"/>
                    <a:pt x="3608" y="622"/>
                    <a:pt x="4230" y="0"/>
                  </a:cubicBezTo>
                  <a:close/>
                </a:path>
              </a:pathLst>
            </a:custGeom>
            <a:solidFill>
              <a:srgbClr val="F69F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02" name="Google Shape;1802;p6"/>
          <p:cNvGrpSpPr/>
          <p:nvPr/>
        </p:nvGrpSpPr>
        <p:grpSpPr>
          <a:xfrm>
            <a:off x="-3989562" y="3443341"/>
            <a:ext cx="4734582" cy="1107996"/>
            <a:chOff x="1629659" y="3283694"/>
            <a:chExt cx="4734582" cy="1107996"/>
          </a:xfrm>
        </p:grpSpPr>
        <p:sp>
          <p:nvSpPr>
            <p:cNvPr id="1803" name="Google Shape;1803;p6"/>
            <p:cNvSpPr txBox="1"/>
            <p:nvPr/>
          </p:nvSpPr>
          <p:spPr>
            <a:xfrm>
              <a:off x="3684577" y="3283694"/>
              <a:ext cx="2679664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17479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ĐỌC</a:t>
              </a:r>
              <a:endParaRPr sz="4400" b="1" i="0" u="none" strike="noStrike" cap="none">
                <a:solidFill>
                  <a:srgbClr val="17479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4" name="Google Shape;1804;p6"/>
            <p:cNvSpPr txBox="1"/>
            <p:nvPr/>
          </p:nvSpPr>
          <p:spPr>
            <a:xfrm>
              <a:off x="1629659" y="3511017"/>
              <a:ext cx="40546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BF6C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TIẾT 1 </a:t>
              </a:r>
              <a:endParaRPr sz="2800" b="1" i="0" u="none" strike="noStrike" cap="none">
                <a:solidFill>
                  <a:srgbClr val="BF6C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2"/>
        </a:solidFill>
        <a:effectLst/>
      </p:bgPr>
    </p:bg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8"/>
          <p:cNvSpPr/>
          <p:nvPr/>
        </p:nvSpPr>
        <p:spPr>
          <a:xfrm rot="10800000">
            <a:off x="713175" y="444577"/>
            <a:ext cx="7717397" cy="762573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1" name="Google Shape;1821;p8"/>
          <p:cNvSpPr/>
          <p:nvPr/>
        </p:nvSpPr>
        <p:spPr>
          <a:xfrm>
            <a:off x="723758" y="1334566"/>
            <a:ext cx="7717500" cy="329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22" name="Google Shape;1822;p8"/>
          <p:cNvGrpSpPr/>
          <p:nvPr/>
        </p:nvGrpSpPr>
        <p:grpSpPr>
          <a:xfrm flipH="1">
            <a:off x="-1281758" y="704128"/>
            <a:ext cx="2794469" cy="3883777"/>
            <a:chOff x="4054600" y="238550"/>
            <a:chExt cx="1203475" cy="1672600"/>
          </a:xfrm>
        </p:grpSpPr>
        <p:sp>
          <p:nvSpPr>
            <p:cNvPr id="1823" name="Google Shape;1823;p8"/>
            <p:cNvSpPr/>
            <p:nvPr/>
          </p:nvSpPr>
          <p:spPr>
            <a:xfrm>
              <a:off x="4385250" y="445425"/>
              <a:ext cx="250875" cy="647750"/>
            </a:xfrm>
            <a:custGeom>
              <a:avLst/>
              <a:gdLst/>
              <a:ahLst/>
              <a:cxnLst/>
              <a:rect l="l" t="t" r="r" b="b"/>
              <a:pathLst>
                <a:path w="10035" h="25910" extrusionOk="0">
                  <a:moveTo>
                    <a:pt x="1" y="0"/>
                  </a:moveTo>
                  <a:lnTo>
                    <a:pt x="2447" y="14678"/>
                  </a:lnTo>
                  <a:lnTo>
                    <a:pt x="4147" y="25583"/>
                  </a:lnTo>
                  <a:cubicBezTo>
                    <a:pt x="4147" y="25583"/>
                    <a:pt x="5757" y="25910"/>
                    <a:pt x="7307" y="25910"/>
                  </a:cubicBezTo>
                  <a:cubicBezTo>
                    <a:pt x="8516" y="25910"/>
                    <a:pt x="9690" y="25711"/>
                    <a:pt x="10035" y="25002"/>
                  </a:cubicBezTo>
                  <a:cubicBezTo>
                    <a:pt x="7920" y="23717"/>
                    <a:pt x="7381" y="21934"/>
                    <a:pt x="6925" y="18617"/>
                  </a:cubicBezTo>
                  <a:lnTo>
                    <a:pt x="5806" y="18493"/>
                  </a:lnTo>
                  <a:lnTo>
                    <a:pt x="6801" y="17622"/>
                  </a:lnTo>
                  <a:cubicBezTo>
                    <a:pt x="6718" y="16958"/>
                    <a:pt x="6635" y="16254"/>
                    <a:pt x="6552" y="15466"/>
                  </a:cubicBezTo>
                  <a:cubicBezTo>
                    <a:pt x="6511" y="14802"/>
                    <a:pt x="6386" y="14015"/>
                    <a:pt x="6303" y="13227"/>
                  </a:cubicBezTo>
                  <a:lnTo>
                    <a:pt x="5142" y="13103"/>
                  </a:lnTo>
                  <a:lnTo>
                    <a:pt x="6137" y="12232"/>
                  </a:lnTo>
                  <a:cubicBezTo>
                    <a:pt x="5972" y="11071"/>
                    <a:pt x="5764" y="9868"/>
                    <a:pt x="5557" y="8708"/>
                  </a:cubicBezTo>
                  <a:lnTo>
                    <a:pt x="4437" y="8376"/>
                  </a:lnTo>
                  <a:lnTo>
                    <a:pt x="5350" y="7795"/>
                  </a:lnTo>
                  <a:cubicBezTo>
                    <a:pt x="5142" y="6676"/>
                    <a:pt x="4935" y="5598"/>
                    <a:pt x="4769" y="4644"/>
                  </a:cubicBezTo>
                  <a:lnTo>
                    <a:pt x="3567" y="4313"/>
                  </a:lnTo>
                  <a:lnTo>
                    <a:pt x="4562" y="3649"/>
                  </a:lnTo>
                  <a:cubicBezTo>
                    <a:pt x="4189" y="1825"/>
                    <a:pt x="3898" y="539"/>
                    <a:pt x="3898" y="5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4778125" y="1451125"/>
              <a:ext cx="129575" cy="402750"/>
            </a:xfrm>
            <a:custGeom>
              <a:avLst/>
              <a:gdLst/>
              <a:ahLst/>
              <a:cxnLst/>
              <a:rect l="l" t="t" r="r" b="b"/>
              <a:pathLst>
                <a:path w="5183" h="16110" extrusionOk="0">
                  <a:moveTo>
                    <a:pt x="4370" y="1"/>
                  </a:moveTo>
                  <a:cubicBezTo>
                    <a:pt x="2896" y="1"/>
                    <a:pt x="0" y="405"/>
                    <a:pt x="0" y="405"/>
                  </a:cubicBezTo>
                  <a:cubicBezTo>
                    <a:pt x="0" y="405"/>
                    <a:pt x="1203" y="13176"/>
                    <a:pt x="788" y="16078"/>
                  </a:cubicBezTo>
                  <a:cubicBezTo>
                    <a:pt x="1099" y="16099"/>
                    <a:pt x="1410" y="16109"/>
                    <a:pt x="1721" y="16109"/>
                  </a:cubicBezTo>
                  <a:cubicBezTo>
                    <a:pt x="2032" y="16109"/>
                    <a:pt x="2343" y="16099"/>
                    <a:pt x="2654" y="16078"/>
                  </a:cubicBezTo>
                  <a:cubicBezTo>
                    <a:pt x="2654" y="16078"/>
                    <a:pt x="5183" y="7371"/>
                    <a:pt x="4934" y="32"/>
                  </a:cubicBezTo>
                  <a:cubicBezTo>
                    <a:pt x="4790" y="10"/>
                    <a:pt x="4597" y="1"/>
                    <a:pt x="4370" y="1"/>
                  </a:cubicBezTo>
                  <a:close/>
                </a:path>
              </a:pathLst>
            </a:custGeom>
            <a:solidFill>
              <a:srgbClr val="D196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5" name="Google Shape;1825;p8"/>
            <p:cNvSpPr/>
            <p:nvPr/>
          </p:nvSpPr>
          <p:spPr>
            <a:xfrm>
              <a:off x="4315825" y="1274675"/>
              <a:ext cx="146175" cy="568575"/>
            </a:xfrm>
            <a:custGeom>
              <a:avLst/>
              <a:gdLst/>
              <a:ahLst/>
              <a:cxnLst/>
              <a:rect l="l" t="t" r="r" b="b"/>
              <a:pathLst>
                <a:path w="5847" h="22743" extrusionOk="0">
                  <a:moveTo>
                    <a:pt x="0" y="0"/>
                  </a:moveTo>
                  <a:cubicBezTo>
                    <a:pt x="788" y="5473"/>
                    <a:pt x="2985" y="22680"/>
                    <a:pt x="2985" y="22680"/>
                  </a:cubicBezTo>
                  <a:cubicBezTo>
                    <a:pt x="3276" y="22722"/>
                    <a:pt x="3566" y="22742"/>
                    <a:pt x="3856" y="22742"/>
                  </a:cubicBezTo>
                  <a:cubicBezTo>
                    <a:pt x="4146" y="22742"/>
                    <a:pt x="4436" y="22722"/>
                    <a:pt x="4727" y="22680"/>
                  </a:cubicBezTo>
                  <a:cubicBezTo>
                    <a:pt x="5846" y="18575"/>
                    <a:pt x="5805" y="6095"/>
                    <a:pt x="5805" y="6095"/>
                  </a:cubicBezTo>
                  <a:cubicBezTo>
                    <a:pt x="5805" y="6095"/>
                    <a:pt x="3856" y="4064"/>
                    <a:pt x="0" y="0"/>
                  </a:cubicBezTo>
                  <a:close/>
                </a:path>
              </a:pathLst>
            </a:custGeom>
            <a:solidFill>
              <a:srgbClr val="D196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6" name="Google Shape;1826;p8"/>
            <p:cNvSpPr/>
            <p:nvPr/>
          </p:nvSpPr>
          <p:spPr>
            <a:xfrm>
              <a:off x="4911800" y="1188275"/>
              <a:ext cx="315175" cy="227400"/>
            </a:xfrm>
            <a:custGeom>
              <a:avLst/>
              <a:gdLst/>
              <a:ahLst/>
              <a:cxnLst/>
              <a:rect l="l" t="t" r="r" b="b"/>
              <a:pathLst>
                <a:path w="12607" h="9096" extrusionOk="0">
                  <a:moveTo>
                    <a:pt x="2451" y="0"/>
                  </a:moveTo>
                  <a:cubicBezTo>
                    <a:pt x="1240" y="0"/>
                    <a:pt x="0" y="1120"/>
                    <a:pt x="582" y="2627"/>
                  </a:cubicBezTo>
                  <a:lnTo>
                    <a:pt x="748" y="3042"/>
                  </a:lnTo>
                  <a:cubicBezTo>
                    <a:pt x="831" y="3249"/>
                    <a:pt x="914" y="3373"/>
                    <a:pt x="997" y="3539"/>
                  </a:cubicBezTo>
                  <a:cubicBezTo>
                    <a:pt x="1080" y="3705"/>
                    <a:pt x="1163" y="3871"/>
                    <a:pt x="1246" y="3995"/>
                  </a:cubicBezTo>
                  <a:cubicBezTo>
                    <a:pt x="1370" y="4285"/>
                    <a:pt x="1577" y="4576"/>
                    <a:pt x="1743" y="4866"/>
                  </a:cubicBezTo>
                  <a:cubicBezTo>
                    <a:pt x="2116" y="5446"/>
                    <a:pt x="2531" y="5985"/>
                    <a:pt x="2987" y="6441"/>
                  </a:cubicBezTo>
                  <a:cubicBezTo>
                    <a:pt x="3941" y="7478"/>
                    <a:pt x="5102" y="8266"/>
                    <a:pt x="6387" y="8722"/>
                  </a:cubicBezTo>
                  <a:lnTo>
                    <a:pt x="6884" y="8888"/>
                  </a:lnTo>
                  <a:lnTo>
                    <a:pt x="7382" y="8971"/>
                  </a:lnTo>
                  <a:cubicBezTo>
                    <a:pt x="7714" y="9054"/>
                    <a:pt x="8087" y="9095"/>
                    <a:pt x="8419" y="9095"/>
                  </a:cubicBezTo>
                  <a:cubicBezTo>
                    <a:pt x="8792" y="9095"/>
                    <a:pt x="9123" y="9095"/>
                    <a:pt x="9497" y="9012"/>
                  </a:cubicBezTo>
                  <a:cubicBezTo>
                    <a:pt x="9662" y="8929"/>
                    <a:pt x="9828" y="8888"/>
                    <a:pt x="9994" y="8846"/>
                  </a:cubicBezTo>
                  <a:cubicBezTo>
                    <a:pt x="10160" y="8763"/>
                    <a:pt x="10326" y="8680"/>
                    <a:pt x="10492" y="8598"/>
                  </a:cubicBezTo>
                  <a:cubicBezTo>
                    <a:pt x="11072" y="8266"/>
                    <a:pt x="11570" y="7768"/>
                    <a:pt x="11901" y="7188"/>
                  </a:cubicBezTo>
                  <a:cubicBezTo>
                    <a:pt x="12233" y="6649"/>
                    <a:pt x="12440" y="6027"/>
                    <a:pt x="12565" y="5405"/>
                  </a:cubicBezTo>
                  <a:cubicBezTo>
                    <a:pt x="12606" y="5281"/>
                    <a:pt x="12523" y="5198"/>
                    <a:pt x="12440" y="5156"/>
                  </a:cubicBezTo>
                  <a:cubicBezTo>
                    <a:pt x="12406" y="5133"/>
                    <a:pt x="12368" y="5123"/>
                    <a:pt x="12330" y="5123"/>
                  </a:cubicBezTo>
                  <a:cubicBezTo>
                    <a:pt x="12233" y="5123"/>
                    <a:pt x="12139" y="5191"/>
                    <a:pt x="12109" y="5281"/>
                  </a:cubicBezTo>
                  <a:cubicBezTo>
                    <a:pt x="11736" y="6276"/>
                    <a:pt x="10948" y="7022"/>
                    <a:pt x="9994" y="7437"/>
                  </a:cubicBezTo>
                  <a:cubicBezTo>
                    <a:pt x="9870" y="7437"/>
                    <a:pt x="9745" y="7478"/>
                    <a:pt x="9621" y="7478"/>
                  </a:cubicBezTo>
                  <a:lnTo>
                    <a:pt x="9289" y="7478"/>
                  </a:lnTo>
                  <a:cubicBezTo>
                    <a:pt x="9082" y="7478"/>
                    <a:pt x="8833" y="7437"/>
                    <a:pt x="8626" y="7395"/>
                  </a:cubicBezTo>
                  <a:cubicBezTo>
                    <a:pt x="8377" y="7312"/>
                    <a:pt x="8128" y="7229"/>
                    <a:pt x="7921" y="7146"/>
                  </a:cubicBezTo>
                  <a:lnTo>
                    <a:pt x="7589" y="6980"/>
                  </a:lnTo>
                  <a:lnTo>
                    <a:pt x="7258" y="6815"/>
                  </a:lnTo>
                  <a:cubicBezTo>
                    <a:pt x="6428" y="6276"/>
                    <a:pt x="5765" y="5529"/>
                    <a:pt x="5309" y="4659"/>
                  </a:cubicBezTo>
                  <a:cubicBezTo>
                    <a:pt x="5060" y="4244"/>
                    <a:pt x="4853" y="3788"/>
                    <a:pt x="4687" y="3332"/>
                  </a:cubicBezTo>
                  <a:cubicBezTo>
                    <a:pt x="4604" y="3083"/>
                    <a:pt x="4521" y="2834"/>
                    <a:pt x="4438" y="2586"/>
                  </a:cubicBezTo>
                  <a:cubicBezTo>
                    <a:pt x="4397" y="2461"/>
                    <a:pt x="4397" y="2378"/>
                    <a:pt x="4355" y="2254"/>
                  </a:cubicBezTo>
                  <a:cubicBezTo>
                    <a:pt x="4314" y="2129"/>
                    <a:pt x="4314" y="2046"/>
                    <a:pt x="4314" y="1964"/>
                  </a:cubicBezTo>
                  <a:cubicBezTo>
                    <a:pt x="4272" y="1715"/>
                    <a:pt x="4231" y="1466"/>
                    <a:pt x="4148" y="1217"/>
                  </a:cubicBezTo>
                  <a:cubicBezTo>
                    <a:pt x="3818" y="361"/>
                    <a:pt x="3139" y="0"/>
                    <a:pt x="2451" y="0"/>
                  </a:cubicBezTo>
                  <a:close/>
                </a:path>
              </a:pathLst>
            </a:custGeom>
            <a:solidFill>
              <a:srgbClr val="EFB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5181325" y="1244300"/>
              <a:ext cx="76750" cy="96375"/>
            </a:xfrm>
            <a:custGeom>
              <a:avLst/>
              <a:gdLst/>
              <a:ahLst/>
              <a:cxnLst/>
              <a:rect l="l" t="t" r="r" b="b"/>
              <a:pathLst>
                <a:path w="3070" h="3855" extrusionOk="0">
                  <a:moveTo>
                    <a:pt x="2191" y="1"/>
                  </a:moveTo>
                  <a:cubicBezTo>
                    <a:pt x="2108" y="1"/>
                    <a:pt x="2028" y="44"/>
                    <a:pt x="1991" y="137"/>
                  </a:cubicBezTo>
                  <a:cubicBezTo>
                    <a:pt x="1618" y="718"/>
                    <a:pt x="996" y="1505"/>
                    <a:pt x="581" y="2210"/>
                  </a:cubicBezTo>
                  <a:cubicBezTo>
                    <a:pt x="1" y="3122"/>
                    <a:pt x="1203" y="3744"/>
                    <a:pt x="1203" y="3744"/>
                  </a:cubicBezTo>
                  <a:cubicBezTo>
                    <a:pt x="1203" y="3744"/>
                    <a:pt x="1525" y="3855"/>
                    <a:pt x="1891" y="3855"/>
                  </a:cubicBezTo>
                  <a:cubicBezTo>
                    <a:pt x="2303" y="3855"/>
                    <a:pt x="2772" y="3715"/>
                    <a:pt x="2903" y="3122"/>
                  </a:cubicBezTo>
                  <a:cubicBezTo>
                    <a:pt x="3069" y="2335"/>
                    <a:pt x="2696" y="966"/>
                    <a:pt x="2447" y="179"/>
                  </a:cubicBezTo>
                  <a:cubicBezTo>
                    <a:pt x="2402" y="65"/>
                    <a:pt x="2293" y="1"/>
                    <a:pt x="2191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4296125" y="508650"/>
              <a:ext cx="746325" cy="1345225"/>
            </a:xfrm>
            <a:custGeom>
              <a:avLst/>
              <a:gdLst/>
              <a:ahLst/>
              <a:cxnLst/>
              <a:rect l="l" t="t" r="r" b="b"/>
              <a:pathLst>
                <a:path w="29853" h="53809" extrusionOk="0">
                  <a:moveTo>
                    <a:pt x="4520" y="1"/>
                  </a:moveTo>
                  <a:cubicBezTo>
                    <a:pt x="4520" y="1"/>
                    <a:pt x="332" y="2281"/>
                    <a:pt x="1866" y="6261"/>
                  </a:cubicBezTo>
                  <a:cubicBezTo>
                    <a:pt x="3359" y="10283"/>
                    <a:pt x="747" y="21312"/>
                    <a:pt x="415" y="24795"/>
                  </a:cubicBezTo>
                  <a:cubicBezTo>
                    <a:pt x="0" y="34456"/>
                    <a:pt x="4022" y="38768"/>
                    <a:pt x="8624" y="40675"/>
                  </a:cubicBezTo>
                  <a:cubicBezTo>
                    <a:pt x="8915" y="40799"/>
                    <a:pt x="9122" y="41090"/>
                    <a:pt x="9163" y="41421"/>
                  </a:cubicBezTo>
                  <a:cubicBezTo>
                    <a:pt x="9495" y="45402"/>
                    <a:pt x="9951" y="51828"/>
                    <a:pt x="9702" y="53777"/>
                  </a:cubicBezTo>
                  <a:cubicBezTo>
                    <a:pt x="10013" y="53798"/>
                    <a:pt x="10314" y="53808"/>
                    <a:pt x="10615" y="53808"/>
                  </a:cubicBezTo>
                  <a:cubicBezTo>
                    <a:pt x="10915" y="53808"/>
                    <a:pt x="11216" y="53798"/>
                    <a:pt x="11527" y="53777"/>
                  </a:cubicBezTo>
                  <a:cubicBezTo>
                    <a:pt x="12563" y="50170"/>
                    <a:pt x="13268" y="46521"/>
                    <a:pt x="13641" y="42790"/>
                  </a:cubicBezTo>
                  <a:cubicBezTo>
                    <a:pt x="13683" y="42292"/>
                    <a:pt x="14139" y="41960"/>
                    <a:pt x="14636" y="41960"/>
                  </a:cubicBezTo>
                  <a:cubicBezTo>
                    <a:pt x="15279" y="42002"/>
                    <a:pt x="15961" y="42027"/>
                    <a:pt x="16665" y="42027"/>
                  </a:cubicBezTo>
                  <a:cubicBezTo>
                    <a:pt x="19458" y="42027"/>
                    <a:pt x="22610" y="41635"/>
                    <a:pt x="25126" y="40343"/>
                  </a:cubicBezTo>
                  <a:cubicBezTo>
                    <a:pt x="25790" y="45858"/>
                    <a:pt x="26495" y="53321"/>
                    <a:pt x="26495" y="53321"/>
                  </a:cubicBezTo>
                  <a:cubicBezTo>
                    <a:pt x="26785" y="53363"/>
                    <a:pt x="27075" y="53383"/>
                    <a:pt x="27365" y="53383"/>
                  </a:cubicBezTo>
                  <a:cubicBezTo>
                    <a:pt x="27655" y="53383"/>
                    <a:pt x="27946" y="53363"/>
                    <a:pt x="28236" y="53321"/>
                  </a:cubicBezTo>
                  <a:cubicBezTo>
                    <a:pt x="29355" y="49216"/>
                    <a:pt x="29729" y="34207"/>
                    <a:pt x="29729" y="34207"/>
                  </a:cubicBezTo>
                  <a:cubicBezTo>
                    <a:pt x="29853" y="33129"/>
                    <a:pt x="29853" y="32009"/>
                    <a:pt x="29729" y="30931"/>
                  </a:cubicBezTo>
                  <a:cubicBezTo>
                    <a:pt x="28743" y="23176"/>
                    <a:pt x="19449" y="22511"/>
                    <a:pt x="14062" y="22511"/>
                  </a:cubicBezTo>
                  <a:cubicBezTo>
                    <a:pt x="12947" y="22511"/>
                    <a:pt x="12000" y="22540"/>
                    <a:pt x="11328" y="22540"/>
                  </a:cubicBezTo>
                  <a:cubicBezTo>
                    <a:pt x="11011" y="22540"/>
                    <a:pt x="10756" y="22533"/>
                    <a:pt x="10573" y="22515"/>
                  </a:cubicBezTo>
                  <a:cubicBezTo>
                    <a:pt x="8168" y="22266"/>
                    <a:pt x="8002" y="19737"/>
                    <a:pt x="7463" y="12439"/>
                  </a:cubicBezTo>
                  <a:cubicBezTo>
                    <a:pt x="7173" y="8169"/>
                    <a:pt x="6178" y="3940"/>
                    <a:pt x="4520" y="1"/>
                  </a:cubicBezTo>
                  <a:close/>
                </a:path>
              </a:pathLst>
            </a:custGeom>
            <a:solidFill>
              <a:srgbClr val="EFB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4747025" y="1841300"/>
              <a:ext cx="107825" cy="69850"/>
            </a:xfrm>
            <a:custGeom>
              <a:avLst/>
              <a:gdLst/>
              <a:ahLst/>
              <a:cxnLst/>
              <a:rect l="l" t="t" r="r" b="b"/>
              <a:pathLst>
                <a:path w="4313" h="2794" extrusionOk="0">
                  <a:moveTo>
                    <a:pt x="2883" y="1"/>
                  </a:moveTo>
                  <a:cubicBezTo>
                    <a:pt x="1858" y="1"/>
                    <a:pt x="366" y="533"/>
                    <a:pt x="0" y="1715"/>
                  </a:cubicBezTo>
                  <a:cubicBezTo>
                    <a:pt x="263" y="1729"/>
                    <a:pt x="525" y="1733"/>
                    <a:pt x="759" y="1733"/>
                  </a:cubicBezTo>
                  <a:cubicBezTo>
                    <a:pt x="1226" y="1733"/>
                    <a:pt x="1576" y="1715"/>
                    <a:pt x="1576" y="1715"/>
                  </a:cubicBezTo>
                  <a:lnTo>
                    <a:pt x="1576" y="1715"/>
                  </a:lnTo>
                  <a:lnTo>
                    <a:pt x="995" y="2793"/>
                  </a:lnTo>
                  <a:cubicBezTo>
                    <a:pt x="995" y="2793"/>
                    <a:pt x="4312" y="2710"/>
                    <a:pt x="3856" y="347"/>
                  </a:cubicBezTo>
                  <a:cubicBezTo>
                    <a:pt x="3750" y="120"/>
                    <a:pt x="3369" y="1"/>
                    <a:pt x="2883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4906650" y="1832150"/>
              <a:ext cx="106800" cy="68625"/>
            </a:xfrm>
            <a:custGeom>
              <a:avLst/>
              <a:gdLst/>
              <a:ahLst/>
              <a:cxnLst/>
              <a:rect l="l" t="t" r="r" b="b"/>
              <a:pathLst>
                <a:path w="4272" h="2745" extrusionOk="0">
                  <a:moveTo>
                    <a:pt x="2862" y="1"/>
                  </a:moveTo>
                  <a:cubicBezTo>
                    <a:pt x="1840" y="1"/>
                    <a:pt x="340" y="534"/>
                    <a:pt x="0" y="1666"/>
                  </a:cubicBezTo>
                  <a:cubicBezTo>
                    <a:pt x="263" y="1680"/>
                    <a:pt x="521" y="1685"/>
                    <a:pt x="748" y="1685"/>
                  </a:cubicBezTo>
                  <a:cubicBezTo>
                    <a:pt x="1203" y="1685"/>
                    <a:pt x="1534" y="1666"/>
                    <a:pt x="1535" y="1666"/>
                  </a:cubicBezTo>
                  <a:lnTo>
                    <a:pt x="1535" y="1666"/>
                  </a:lnTo>
                  <a:lnTo>
                    <a:pt x="954" y="2744"/>
                  </a:lnTo>
                  <a:cubicBezTo>
                    <a:pt x="954" y="2744"/>
                    <a:pt x="4271" y="2703"/>
                    <a:pt x="3815" y="340"/>
                  </a:cubicBezTo>
                  <a:cubicBezTo>
                    <a:pt x="3710" y="116"/>
                    <a:pt x="3337" y="1"/>
                    <a:pt x="2862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4486850" y="1841300"/>
              <a:ext cx="106775" cy="69850"/>
            </a:xfrm>
            <a:custGeom>
              <a:avLst/>
              <a:gdLst/>
              <a:ahLst/>
              <a:cxnLst/>
              <a:rect l="l" t="t" r="r" b="b"/>
              <a:pathLst>
                <a:path w="4271" h="2794" extrusionOk="0">
                  <a:moveTo>
                    <a:pt x="2870" y="1"/>
                  </a:moveTo>
                  <a:cubicBezTo>
                    <a:pt x="1858" y="1"/>
                    <a:pt x="366" y="533"/>
                    <a:pt x="0" y="1715"/>
                  </a:cubicBezTo>
                  <a:cubicBezTo>
                    <a:pt x="263" y="1729"/>
                    <a:pt x="521" y="1733"/>
                    <a:pt x="748" y="1733"/>
                  </a:cubicBezTo>
                  <a:cubicBezTo>
                    <a:pt x="1203" y="1733"/>
                    <a:pt x="1534" y="1715"/>
                    <a:pt x="1534" y="1715"/>
                  </a:cubicBezTo>
                  <a:lnTo>
                    <a:pt x="1534" y="1715"/>
                  </a:lnTo>
                  <a:lnTo>
                    <a:pt x="995" y="2793"/>
                  </a:lnTo>
                  <a:cubicBezTo>
                    <a:pt x="995" y="2793"/>
                    <a:pt x="4271" y="2710"/>
                    <a:pt x="3815" y="347"/>
                  </a:cubicBezTo>
                  <a:cubicBezTo>
                    <a:pt x="3722" y="120"/>
                    <a:pt x="3350" y="1"/>
                    <a:pt x="2870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4338625" y="1832150"/>
              <a:ext cx="106775" cy="68625"/>
            </a:xfrm>
            <a:custGeom>
              <a:avLst/>
              <a:gdLst/>
              <a:ahLst/>
              <a:cxnLst/>
              <a:rect l="l" t="t" r="r" b="b"/>
              <a:pathLst>
                <a:path w="4271" h="2745" extrusionOk="0">
                  <a:moveTo>
                    <a:pt x="2889" y="1"/>
                  </a:moveTo>
                  <a:cubicBezTo>
                    <a:pt x="1877" y="1"/>
                    <a:pt x="368" y="534"/>
                    <a:pt x="0" y="1666"/>
                  </a:cubicBezTo>
                  <a:cubicBezTo>
                    <a:pt x="263" y="1680"/>
                    <a:pt x="521" y="1685"/>
                    <a:pt x="748" y="1685"/>
                  </a:cubicBezTo>
                  <a:cubicBezTo>
                    <a:pt x="1203" y="1685"/>
                    <a:pt x="1534" y="1666"/>
                    <a:pt x="1534" y="1666"/>
                  </a:cubicBezTo>
                  <a:lnTo>
                    <a:pt x="1534" y="1666"/>
                  </a:lnTo>
                  <a:lnTo>
                    <a:pt x="995" y="2744"/>
                  </a:lnTo>
                  <a:cubicBezTo>
                    <a:pt x="995" y="2744"/>
                    <a:pt x="4271" y="2703"/>
                    <a:pt x="3815" y="340"/>
                  </a:cubicBezTo>
                  <a:cubicBezTo>
                    <a:pt x="3723" y="116"/>
                    <a:pt x="3359" y="1"/>
                    <a:pt x="2889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3" name="Google Shape;1833;p8"/>
            <p:cNvSpPr/>
            <p:nvPr/>
          </p:nvSpPr>
          <p:spPr>
            <a:xfrm>
              <a:off x="4374900" y="361475"/>
              <a:ext cx="131200" cy="83975"/>
            </a:xfrm>
            <a:custGeom>
              <a:avLst/>
              <a:gdLst/>
              <a:ahLst/>
              <a:cxnLst/>
              <a:rect l="l" t="t" r="r" b="b"/>
              <a:pathLst>
                <a:path w="5248" h="3359" extrusionOk="0">
                  <a:moveTo>
                    <a:pt x="4375" y="1"/>
                  </a:moveTo>
                  <a:cubicBezTo>
                    <a:pt x="4276" y="1"/>
                    <a:pt x="4172" y="26"/>
                    <a:pt x="4064" y="83"/>
                  </a:cubicBezTo>
                  <a:lnTo>
                    <a:pt x="374" y="2280"/>
                  </a:lnTo>
                  <a:cubicBezTo>
                    <a:pt x="83" y="2446"/>
                    <a:pt x="0" y="2819"/>
                    <a:pt x="166" y="3068"/>
                  </a:cubicBezTo>
                  <a:cubicBezTo>
                    <a:pt x="291" y="3234"/>
                    <a:pt x="456" y="3358"/>
                    <a:pt x="664" y="3358"/>
                  </a:cubicBezTo>
                  <a:cubicBezTo>
                    <a:pt x="747" y="3358"/>
                    <a:pt x="871" y="3358"/>
                    <a:pt x="954" y="3317"/>
                  </a:cubicBezTo>
                  <a:lnTo>
                    <a:pt x="4686" y="1119"/>
                  </a:lnTo>
                  <a:cubicBezTo>
                    <a:pt x="5247" y="768"/>
                    <a:pt x="4917" y="1"/>
                    <a:pt x="4375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4" name="Google Shape;1834;p8"/>
            <p:cNvSpPr/>
            <p:nvPr/>
          </p:nvSpPr>
          <p:spPr>
            <a:xfrm>
              <a:off x="4646475" y="1242275"/>
              <a:ext cx="221850" cy="141600"/>
            </a:xfrm>
            <a:custGeom>
              <a:avLst/>
              <a:gdLst/>
              <a:ahLst/>
              <a:cxnLst/>
              <a:rect l="l" t="t" r="r" b="b"/>
              <a:pathLst>
                <a:path w="8874" h="5664" extrusionOk="0">
                  <a:moveTo>
                    <a:pt x="5165" y="0"/>
                  </a:moveTo>
                  <a:cubicBezTo>
                    <a:pt x="5061" y="0"/>
                    <a:pt x="4956" y="4"/>
                    <a:pt x="4852" y="11"/>
                  </a:cubicBezTo>
                  <a:cubicBezTo>
                    <a:pt x="3110" y="218"/>
                    <a:pt x="0" y="2333"/>
                    <a:pt x="830" y="4406"/>
                  </a:cubicBezTo>
                  <a:cubicBezTo>
                    <a:pt x="1163" y="5333"/>
                    <a:pt x="2260" y="5663"/>
                    <a:pt x="3289" y="5663"/>
                  </a:cubicBezTo>
                  <a:cubicBezTo>
                    <a:pt x="3411" y="5663"/>
                    <a:pt x="3531" y="5658"/>
                    <a:pt x="3649" y="5650"/>
                  </a:cubicBezTo>
                  <a:cubicBezTo>
                    <a:pt x="4934" y="5525"/>
                    <a:pt x="6261" y="5360"/>
                    <a:pt x="7339" y="4613"/>
                  </a:cubicBezTo>
                  <a:cubicBezTo>
                    <a:pt x="7961" y="4157"/>
                    <a:pt x="8417" y="3577"/>
                    <a:pt x="8666" y="2872"/>
                  </a:cubicBezTo>
                  <a:cubicBezTo>
                    <a:pt x="8873" y="2250"/>
                    <a:pt x="8707" y="1545"/>
                    <a:pt x="8210" y="1130"/>
                  </a:cubicBezTo>
                  <a:cubicBezTo>
                    <a:pt x="7375" y="409"/>
                    <a:pt x="6296" y="0"/>
                    <a:pt x="5165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4427750" y="1184725"/>
              <a:ext cx="191800" cy="170150"/>
            </a:xfrm>
            <a:custGeom>
              <a:avLst/>
              <a:gdLst/>
              <a:ahLst/>
              <a:cxnLst/>
              <a:rect l="l" t="t" r="r" b="b"/>
              <a:pathLst>
                <a:path w="7672" h="6806" extrusionOk="0">
                  <a:moveTo>
                    <a:pt x="4071" y="1"/>
                  </a:moveTo>
                  <a:cubicBezTo>
                    <a:pt x="3002" y="1"/>
                    <a:pt x="1924" y="769"/>
                    <a:pt x="913" y="1898"/>
                  </a:cubicBezTo>
                  <a:cubicBezTo>
                    <a:pt x="457" y="2396"/>
                    <a:pt x="125" y="3018"/>
                    <a:pt x="42" y="3723"/>
                  </a:cubicBezTo>
                  <a:cubicBezTo>
                    <a:pt x="1" y="4676"/>
                    <a:pt x="664" y="5547"/>
                    <a:pt x="1411" y="6169"/>
                  </a:cubicBezTo>
                  <a:cubicBezTo>
                    <a:pt x="1957" y="6616"/>
                    <a:pt x="2563" y="6805"/>
                    <a:pt x="3173" y="6805"/>
                  </a:cubicBezTo>
                  <a:cubicBezTo>
                    <a:pt x="4090" y="6805"/>
                    <a:pt x="5017" y="6377"/>
                    <a:pt x="5764" y="5754"/>
                  </a:cubicBezTo>
                  <a:cubicBezTo>
                    <a:pt x="7257" y="4469"/>
                    <a:pt x="7671" y="3184"/>
                    <a:pt x="6469" y="1525"/>
                  </a:cubicBezTo>
                  <a:cubicBezTo>
                    <a:pt x="5697" y="448"/>
                    <a:pt x="4887" y="1"/>
                    <a:pt x="4071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4585325" y="1071225"/>
              <a:ext cx="218725" cy="95325"/>
            </a:xfrm>
            <a:custGeom>
              <a:avLst/>
              <a:gdLst/>
              <a:ahLst/>
              <a:cxnLst/>
              <a:rect l="l" t="t" r="r" b="b"/>
              <a:pathLst>
                <a:path w="8749" h="3813" extrusionOk="0">
                  <a:moveTo>
                    <a:pt x="2117" y="0"/>
                  </a:moveTo>
                  <a:cubicBezTo>
                    <a:pt x="1323" y="0"/>
                    <a:pt x="630" y="12"/>
                    <a:pt x="83" y="12"/>
                  </a:cubicBezTo>
                  <a:cubicBezTo>
                    <a:pt x="0" y="509"/>
                    <a:pt x="83" y="965"/>
                    <a:pt x="249" y="1380"/>
                  </a:cubicBezTo>
                  <a:cubicBezTo>
                    <a:pt x="664" y="2582"/>
                    <a:pt x="1617" y="3453"/>
                    <a:pt x="2861" y="3743"/>
                  </a:cubicBezTo>
                  <a:cubicBezTo>
                    <a:pt x="3159" y="3790"/>
                    <a:pt x="3457" y="3813"/>
                    <a:pt x="3753" y="3813"/>
                  </a:cubicBezTo>
                  <a:cubicBezTo>
                    <a:pt x="5556" y="3813"/>
                    <a:pt x="7271" y="2964"/>
                    <a:pt x="8376" y="1504"/>
                  </a:cubicBezTo>
                  <a:cubicBezTo>
                    <a:pt x="8583" y="1214"/>
                    <a:pt x="8749" y="841"/>
                    <a:pt x="8749" y="468"/>
                  </a:cubicBezTo>
                  <a:cubicBezTo>
                    <a:pt x="6369" y="61"/>
                    <a:pt x="3969" y="0"/>
                    <a:pt x="2117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4331350" y="792675"/>
              <a:ext cx="76750" cy="180825"/>
            </a:xfrm>
            <a:custGeom>
              <a:avLst/>
              <a:gdLst/>
              <a:ahLst/>
              <a:cxnLst/>
              <a:rect l="l" t="t" r="r" b="b"/>
              <a:pathLst>
                <a:path w="3070" h="7233" extrusionOk="0">
                  <a:moveTo>
                    <a:pt x="872" y="0"/>
                  </a:moveTo>
                  <a:cubicBezTo>
                    <a:pt x="747" y="2281"/>
                    <a:pt x="374" y="4893"/>
                    <a:pt x="1" y="7215"/>
                  </a:cubicBezTo>
                  <a:cubicBezTo>
                    <a:pt x="78" y="7227"/>
                    <a:pt x="154" y="7232"/>
                    <a:pt x="228" y="7232"/>
                  </a:cubicBezTo>
                  <a:cubicBezTo>
                    <a:pt x="1185" y="7232"/>
                    <a:pt x="1861" y="6273"/>
                    <a:pt x="2323" y="5349"/>
                  </a:cubicBezTo>
                  <a:cubicBezTo>
                    <a:pt x="2862" y="4354"/>
                    <a:pt x="3069" y="3234"/>
                    <a:pt x="2903" y="2115"/>
                  </a:cubicBezTo>
                  <a:cubicBezTo>
                    <a:pt x="2779" y="1244"/>
                    <a:pt x="2240" y="498"/>
                    <a:pt x="1411" y="166"/>
                  </a:cubicBezTo>
                  <a:cubicBezTo>
                    <a:pt x="1245" y="83"/>
                    <a:pt x="1079" y="42"/>
                    <a:pt x="872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4897325" y="1120225"/>
              <a:ext cx="138925" cy="153425"/>
            </a:xfrm>
            <a:custGeom>
              <a:avLst/>
              <a:gdLst/>
              <a:ahLst/>
              <a:cxnLst/>
              <a:rect l="l" t="t" r="r" b="b"/>
              <a:pathLst>
                <a:path w="5557" h="6137" extrusionOk="0">
                  <a:moveTo>
                    <a:pt x="1037" y="0"/>
                  </a:moveTo>
                  <a:cubicBezTo>
                    <a:pt x="415" y="498"/>
                    <a:pt x="249" y="1493"/>
                    <a:pt x="166" y="2198"/>
                  </a:cubicBezTo>
                  <a:cubicBezTo>
                    <a:pt x="0" y="4229"/>
                    <a:pt x="1493" y="5971"/>
                    <a:pt x="3483" y="6137"/>
                  </a:cubicBezTo>
                  <a:cubicBezTo>
                    <a:pt x="4188" y="6137"/>
                    <a:pt x="4893" y="6054"/>
                    <a:pt x="5556" y="5888"/>
                  </a:cubicBezTo>
                  <a:cubicBezTo>
                    <a:pt x="5100" y="3276"/>
                    <a:pt x="3400" y="1078"/>
                    <a:pt x="1037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4408075" y="615425"/>
              <a:ext cx="67400" cy="139950"/>
            </a:xfrm>
            <a:custGeom>
              <a:avLst/>
              <a:gdLst/>
              <a:ahLst/>
              <a:cxnLst/>
              <a:rect l="l" t="t" r="r" b="b"/>
              <a:pathLst>
                <a:path w="2696" h="5598" extrusionOk="0">
                  <a:moveTo>
                    <a:pt x="1534" y="0"/>
                  </a:moveTo>
                  <a:cubicBezTo>
                    <a:pt x="829" y="332"/>
                    <a:pt x="332" y="1037"/>
                    <a:pt x="249" y="1783"/>
                  </a:cubicBezTo>
                  <a:cubicBezTo>
                    <a:pt x="0" y="3110"/>
                    <a:pt x="1078" y="3442"/>
                    <a:pt x="1783" y="4312"/>
                  </a:cubicBezTo>
                  <a:cubicBezTo>
                    <a:pt x="2073" y="4768"/>
                    <a:pt x="2364" y="5183"/>
                    <a:pt x="2695" y="5598"/>
                  </a:cubicBezTo>
                  <a:cubicBezTo>
                    <a:pt x="2446" y="3690"/>
                    <a:pt x="2073" y="1825"/>
                    <a:pt x="1534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4417225" y="916025"/>
              <a:ext cx="96600" cy="165850"/>
            </a:xfrm>
            <a:custGeom>
              <a:avLst/>
              <a:gdLst/>
              <a:ahLst/>
              <a:cxnLst/>
              <a:rect l="l" t="t" r="r" b="b"/>
              <a:pathLst>
                <a:path w="3864" h="6634" extrusionOk="0">
                  <a:moveTo>
                    <a:pt x="2910" y="0"/>
                  </a:moveTo>
                  <a:lnTo>
                    <a:pt x="2868" y="42"/>
                  </a:lnTo>
                  <a:cubicBezTo>
                    <a:pt x="1624" y="912"/>
                    <a:pt x="919" y="2488"/>
                    <a:pt x="422" y="3856"/>
                  </a:cubicBezTo>
                  <a:cubicBezTo>
                    <a:pt x="380" y="3898"/>
                    <a:pt x="380" y="3939"/>
                    <a:pt x="380" y="3981"/>
                  </a:cubicBezTo>
                  <a:cubicBezTo>
                    <a:pt x="0" y="5045"/>
                    <a:pt x="527" y="6633"/>
                    <a:pt x="1800" y="6633"/>
                  </a:cubicBezTo>
                  <a:cubicBezTo>
                    <a:pt x="1915" y="6633"/>
                    <a:pt x="2036" y="6620"/>
                    <a:pt x="2163" y="6593"/>
                  </a:cubicBezTo>
                  <a:cubicBezTo>
                    <a:pt x="2910" y="6427"/>
                    <a:pt x="3449" y="5681"/>
                    <a:pt x="3863" y="4934"/>
                  </a:cubicBezTo>
                  <a:cubicBezTo>
                    <a:pt x="3366" y="3981"/>
                    <a:pt x="3117" y="2405"/>
                    <a:pt x="2910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1" name="Google Shape;1841;p8"/>
            <p:cNvSpPr/>
            <p:nvPr/>
          </p:nvSpPr>
          <p:spPr>
            <a:xfrm>
              <a:off x="4304400" y="1093275"/>
              <a:ext cx="104725" cy="185575"/>
            </a:xfrm>
            <a:custGeom>
              <a:avLst/>
              <a:gdLst/>
              <a:ahLst/>
              <a:cxnLst/>
              <a:rect l="l" t="t" r="r" b="b"/>
              <a:pathLst>
                <a:path w="4189" h="7423" extrusionOk="0">
                  <a:moveTo>
                    <a:pt x="291" y="0"/>
                  </a:moveTo>
                  <a:cubicBezTo>
                    <a:pt x="208" y="539"/>
                    <a:pt x="125" y="1037"/>
                    <a:pt x="84" y="1410"/>
                  </a:cubicBezTo>
                  <a:cubicBezTo>
                    <a:pt x="1" y="3442"/>
                    <a:pt x="125" y="5432"/>
                    <a:pt x="498" y="7422"/>
                  </a:cubicBezTo>
                  <a:cubicBezTo>
                    <a:pt x="913" y="7339"/>
                    <a:pt x="1328" y="7132"/>
                    <a:pt x="1659" y="6800"/>
                  </a:cubicBezTo>
                  <a:cubicBezTo>
                    <a:pt x="2364" y="6095"/>
                    <a:pt x="3442" y="5307"/>
                    <a:pt x="3733" y="4312"/>
                  </a:cubicBezTo>
                  <a:cubicBezTo>
                    <a:pt x="4189" y="3027"/>
                    <a:pt x="3152" y="1742"/>
                    <a:pt x="2157" y="1037"/>
                  </a:cubicBezTo>
                  <a:cubicBezTo>
                    <a:pt x="1742" y="705"/>
                    <a:pt x="1286" y="456"/>
                    <a:pt x="830" y="208"/>
                  </a:cubicBezTo>
                  <a:cubicBezTo>
                    <a:pt x="623" y="125"/>
                    <a:pt x="457" y="83"/>
                    <a:pt x="291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2" name="Google Shape;1842;p8"/>
            <p:cNvSpPr/>
            <p:nvPr/>
          </p:nvSpPr>
          <p:spPr>
            <a:xfrm>
              <a:off x="4721100" y="1444325"/>
              <a:ext cx="191800" cy="114375"/>
            </a:xfrm>
            <a:custGeom>
              <a:avLst/>
              <a:gdLst/>
              <a:ahLst/>
              <a:cxnLst/>
              <a:rect l="l" t="t" r="r" b="b"/>
              <a:pathLst>
                <a:path w="7672" h="4575" extrusionOk="0">
                  <a:moveTo>
                    <a:pt x="3767" y="0"/>
                  </a:moveTo>
                  <a:cubicBezTo>
                    <a:pt x="2990" y="0"/>
                    <a:pt x="2206" y="282"/>
                    <a:pt x="1618" y="760"/>
                  </a:cubicBezTo>
                  <a:cubicBezTo>
                    <a:pt x="913" y="1548"/>
                    <a:pt x="374" y="2460"/>
                    <a:pt x="84" y="3455"/>
                  </a:cubicBezTo>
                  <a:cubicBezTo>
                    <a:pt x="1" y="3829"/>
                    <a:pt x="1" y="4202"/>
                    <a:pt x="84" y="4575"/>
                  </a:cubicBezTo>
                  <a:cubicBezTo>
                    <a:pt x="2654" y="4575"/>
                    <a:pt x="5225" y="4077"/>
                    <a:pt x="7630" y="3082"/>
                  </a:cubicBezTo>
                  <a:cubicBezTo>
                    <a:pt x="7671" y="2336"/>
                    <a:pt x="7340" y="1590"/>
                    <a:pt x="6801" y="1051"/>
                  </a:cubicBezTo>
                  <a:cubicBezTo>
                    <a:pt x="6054" y="387"/>
                    <a:pt x="5059" y="14"/>
                    <a:pt x="4064" y="14"/>
                  </a:cubicBezTo>
                  <a:cubicBezTo>
                    <a:pt x="3965" y="5"/>
                    <a:pt x="3866" y="0"/>
                    <a:pt x="3767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4373850" y="1396450"/>
              <a:ext cx="153450" cy="125975"/>
            </a:xfrm>
            <a:custGeom>
              <a:avLst/>
              <a:gdLst/>
              <a:ahLst/>
              <a:cxnLst/>
              <a:rect l="l" t="t" r="r" b="b"/>
              <a:pathLst>
                <a:path w="6138" h="5039" extrusionOk="0">
                  <a:moveTo>
                    <a:pt x="2742" y="1"/>
                  </a:moveTo>
                  <a:cubicBezTo>
                    <a:pt x="2630" y="1"/>
                    <a:pt x="2518" y="8"/>
                    <a:pt x="2406" y="22"/>
                  </a:cubicBezTo>
                  <a:cubicBezTo>
                    <a:pt x="1535" y="22"/>
                    <a:pt x="706" y="312"/>
                    <a:pt x="1" y="892"/>
                  </a:cubicBezTo>
                  <a:cubicBezTo>
                    <a:pt x="1286" y="2717"/>
                    <a:pt x="3069" y="4127"/>
                    <a:pt x="5142" y="5039"/>
                  </a:cubicBezTo>
                  <a:cubicBezTo>
                    <a:pt x="5225" y="4956"/>
                    <a:pt x="5350" y="4873"/>
                    <a:pt x="5432" y="4790"/>
                  </a:cubicBezTo>
                  <a:cubicBezTo>
                    <a:pt x="5889" y="4334"/>
                    <a:pt x="6137" y="3670"/>
                    <a:pt x="6054" y="3048"/>
                  </a:cubicBezTo>
                  <a:cubicBezTo>
                    <a:pt x="5930" y="2053"/>
                    <a:pt x="5059" y="1058"/>
                    <a:pt x="4313" y="478"/>
                  </a:cubicBezTo>
                  <a:cubicBezTo>
                    <a:pt x="3831" y="168"/>
                    <a:pt x="3291" y="1"/>
                    <a:pt x="2742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4590500" y="1591850"/>
              <a:ext cx="44600" cy="100575"/>
            </a:xfrm>
            <a:custGeom>
              <a:avLst/>
              <a:gdLst/>
              <a:ahLst/>
              <a:cxnLst/>
              <a:rect l="l" t="t" r="r" b="b"/>
              <a:pathLst>
                <a:path w="1784" h="4023" extrusionOk="0">
                  <a:moveTo>
                    <a:pt x="1783" y="1"/>
                  </a:moveTo>
                  <a:lnTo>
                    <a:pt x="1783" y="1"/>
                  </a:lnTo>
                  <a:cubicBezTo>
                    <a:pt x="1286" y="125"/>
                    <a:pt x="830" y="457"/>
                    <a:pt x="498" y="871"/>
                  </a:cubicBezTo>
                  <a:cubicBezTo>
                    <a:pt x="0" y="1618"/>
                    <a:pt x="0" y="3525"/>
                    <a:pt x="1203" y="4022"/>
                  </a:cubicBezTo>
                  <a:cubicBezTo>
                    <a:pt x="1410" y="2779"/>
                    <a:pt x="1618" y="1452"/>
                    <a:pt x="1783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4978175" y="1427050"/>
              <a:ext cx="58075" cy="126475"/>
            </a:xfrm>
            <a:custGeom>
              <a:avLst/>
              <a:gdLst/>
              <a:ahLst/>
              <a:cxnLst/>
              <a:rect l="l" t="t" r="r" b="b"/>
              <a:pathLst>
                <a:path w="2323" h="5059" extrusionOk="0">
                  <a:moveTo>
                    <a:pt x="2322" y="0"/>
                  </a:moveTo>
                  <a:cubicBezTo>
                    <a:pt x="1825" y="125"/>
                    <a:pt x="1410" y="373"/>
                    <a:pt x="995" y="664"/>
                  </a:cubicBezTo>
                  <a:cubicBezTo>
                    <a:pt x="373" y="1161"/>
                    <a:pt x="0" y="1907"/>
                    <a:pt x="42" y="2737"/>
                  </a:cubicBezTo>
                  <a:cubicBezTo>
                    <a:pt x="125" y="3110"/>
                    <a:pt x="249" y="3483"/>
                    <a:pt x="456" y="3815"/>
                  </a:cubicBezTo>
                  <a:cubicBezTo>
                    <a:pt x="664" y="4188"/>
                    <a:pt x="954" y="4520"/>
                    <a:pt x="1286" y="4810"/>
                  </a:cubicBezTo>
                  <a:cubicBezTo>
                    <a:pt x="1493" y="4976"/>
                    <a:pt x="1783" y="5059"/>
                    <a:pt x="2115" y="5059"/>
                  </a:cubicBezTo>
                  <a:cubicBezTo>
                    <a:pt x="2198" y="3151"/>
                    <a:pt x="2281" y="1368"/>
                    <a:pt x="2322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4536600" y="1703025"/>
              <a:ext cx="45625" cy="94100"/>
            </a:xfrm>
            <a:custGeom>
              <a:avLst/>
              <a:gdLst/>
              <a:ahLst/>
              <a:cxnLst/>
              <a:rect l="l" t="t" r="r" b="b"/>
              <a:pathLst>
                <a:path w="1825" h="3764" extrusionOk="0">
                  <a:moveTo>
                    <a:pt x="130" y="0"/>
                  </a:moveTo>
                  <a:cubicBezTo>
                    <a:pt x="83" y="0"/>
                    <a:pt x="42" y="11"/>
                    <a:pt x="0" y="32"/>
                  </a:cubicBezTo>
                  <a:cubicBezTo>
                    <a:pt x="42" y="1400"/>
                    <a:pt x="125" y="2685"/>
                    <a:pt x="125" y="3763"/>
                  </a:cubicBezTo>
                  <a:cubicBezTo>
                    <a:pt x="249" y="3680"/>
                    <a:pt x="415" y="3597"/>
                    <a:pt x="539" y="3473"/>
                  </a:cubicBezTo>
                  <a:lnTo>
                    <a:pt x="1203" y="2892"/>
                  </a:lnTo>
                  <a:cubicBezTo>
                    <a:pt x="1493" y="2685"/>
                    <a:pt x="1700" y="2395"/>
                    <a:pt x="1783" y="2063"/>
                  </a:cubicBezTo>
                  <a:cubicBezTo>
                    <a:pt x="1825" y="1607"/>
                    <a:pt x="1617" y="1151"/>
                    <a:pt x="1286" y="861"/>
                  </a:cubicBezTo>
                  <a:cubicBezTo>
                    <a:pt x="996" y="529"/>
                    <a:pt x="747" y="32"/>
                    <a:pt x="291" y="32"/>
                  </a:cubicBezTo>
                  <a:cubicBezTo>
                    <a:pt x="229" y="11"/>
                    <a:pt x="177" y="0"/>
                    <a:pt x="130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4936700" y="1627700"/>
              <a:ext cx="51850" cy="124650"/>
            </a:xfrm>
            <a:custGeom>
              <a:avLst/>
              <a:gdLst/>
              <a:ahLst/>
              <a:cxnLst/>
              <a:rect l="l" t="t" r="r" b="b"/>
              <a:pathLst>
                <a:path w="2074" h="4986" extrusionOk="0">
                  <a:moveTo>
                    <a:pt x="183" y="1"/>
                  </a:moveTo>
                  <a:cubicBezTo>
                    <a:pt x="122" y="1"/>
                    <a:pt x="62" y="6"/>
                    <a:pt x="1" y="18"/>
                  </a:cubicBezTo>
                  <a:cubicBezTo>
                    <a:pt x="167" y="1759"/>
                    <a:pt x="333" y="3501"/>
                    <a:pt x="498" y="4910"/>
                  </a:cubicBezTo>
                  <a:lnTo>
                    <a:pt x="581" y="4952"/>
                  </a:lnTo>
                  <a:cubicBezTo>
                    <a:pt x="639" y="4975"/>
                    <a:pt x="704" y="4985"/>
                    <a:pt x="770" y="4985"/>
                  </a:cubicBezTo>
                  <a:cubicBezTo>
                    <a:pt x="941" y="4985"/>
                    <a:pt x="1125" y="4917"/>
                    <a:pt x="1245" y="4827"/>
                  </a:cubicBezTo>
                  <a:cubicBezTo>
                    <a:pt x="1452" y="4537"/>
                    <a:pt x="1535" y="4206"/>
                    <a:pt x="1535" y="3874"/>
                  </a:cubicBezTo>
                  <a:cubicBezTo>
                    <a:pt x="1618" y="3376"/>
                    <a:pt x="1784" y="2879"/>
                    <a:pt x="1950" y="2381"/>
                  </a:cubicBezTo>
                  <a:cubicBezTo>
                    <a:pt x="2074" y="1884"/>
                    <a:pt x="2074" y="1303"/>
                    <a:pt x="1825" y="847"/>
                  </a:cubicBezTo>
                  <a:cubicBezTo>
                    <a:pt x="1576" y="432"/>
                    <a:pt x="1120" y="142"/>
                    <a:pt x="623" y="59"/>
                  </a:cubicBezTo>
                  <a:cubicBezTo>
                    <a:pt x="476" y="30"/>
                    <a:pt x="330" y="1"/>
                    <a:pt x="183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4793675" y="1656125"/>
              <a:ext cx="44575" cy="113000"/>
            </a:xfrm>
            <a:custGeom>
              <a:avLst/>
              <a:gdLst/>
              <a:ahLst/>
              <a:cxnLst/>
              <a:rect l="l" t="t" r="r" b="b"/>
              <a:pathLst>
                <a:path w="1783" h="4520" extrusionOk="0">
                  <a:moveTo>
                    <a:pt x="0" y="0"/>
                  </a:moveTo>
                  <a:lnTo>
                    <a:pt x="0" y="0"/>
                  </a:lnTo>
                  <a:cubicBezTo>
                    <a:pt x="124" y="1534"/>
                    <a:pt x="207" y="3151"/>
                    <a:pt x="249" y="4520"/>
                  </a:cubicBezTo>
                  <a:cubicBezTo>
                    <a:pt x="871" y="4520"/>
                    <a:pt x="1120" y="3898"/>
                    <a:pt x="1327" y="3317"/>
                  </a:cubicBezTo>
                  <a:cubicBezTo>
                    <a:pt x="1410" y="2986"/>
                    <a:pt x="1576" y="2695"/>
                    <a:pt x="1659" y="2364"/>
                  </a:cubicBezTo>
                  <a:cubicBezTo>
                    <a:pt x="1783" y="1700"/>
                    <a:pt x="1534" y="1078"/>
                    <a:pt x="1037" y="664"/>
                  </a:cubicBezTo>
                  <a:cubicBezTo>
                    <a:pt x="746" y="373"/>
                    <a:pt x="373" y="166"/>
                    <a:pt x="0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4825775" y="1559700"/>
              <a:ext cx="71575" cy="82975"/>
            </a:xfrm>
            <a:custGeom>
              <a:avLst/>
              <a:gdLst/>
              <a:ahLst/>
              <a:cxnLst/>
              <a:rect l="l" t="t" r="r" b="b"/>
              <a:pathLst>
                <a:path w="2863" h="3319" extrusionOk="0">
                  <a:moveTo>
                    <a:pt x="1942" y="1"/>
                  </a:moveTo>
                  <a:cubicBezTo>
                    <a:pt x="963" y="1"/>
                    <a:pt x="1" y="419"/>
                    <a:pt x="126" y="1452"/>
                  </a:cubicBezTo>
                  <a:cubicBezTo>
                    <a:pt x="167" y="1701"/>
                    <a:pt x="292" y="1950"/>
                    <a:pt x="457" y="2157"/>
                  </a:cubicBezTo>
                  <a:cubicBezTo>
                    <a:pt x="872" y="2655"/>
                    <a:pt x="1453" y="3070"/>
                    <a:pt x="2116" y="3277"/>
                  </a:cubicBezTo>
                  <a:cubicBezTo>
                    <a:pt x="2240" y="3277"/>
                    <a:pt x="2365" y="3318"/>
                    <a:pt x="2489" y="3318"/>
                  </a:cubicBezTo>
                  <a:cubicBezTo>
                    <a:pt x="2655" y="2282"/>
                    <a:pt x="2779" y="1245"/>
                    <a:pt x="2862" y="126"/>
                  </a:cubicBezTo>
                  <a:cubicBezTo>
                    <a:pt x="2578" y="45"/>
                    <a:pt x="2259" y="1"/>
                    <a:pt x="1942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4367650" y="1665450"/>
              <a:ext cx="60125" cy="118200"/>
            </a:xfrm>
            <a:custGeom>
              <a:avLst/>
              <a:gdLst/>
              <a:ahLst/>
              <a:cxnLst/>
              <a:rect l="l" t="t" r="r" b="b"/>
              <a:pathLst>
                <a:path w="2405" h="4728" extrusionOk="0">
                  <a:moveTo>
                    <a:pt x="0" y="0"/>
                  </a:moveTo>
                  <a:lnTo>
                    <a:pt x="622" y="4727"/>
                  </a:lnTo>
                  <a:lnTo>
                    <a:pt x="746" y="4727"/>
                  </a:lnTo>
                  <a:cubicBezTo>
                    <a:pt x="1949" y="4437"/>
                    <a:pt x="2405" y="3317"/>
                    <a:pt x="2363" y="2198"/>
                  </a:cubicBezTo>
                  <a:cubicBezTo>
                    <a:pt x="2322" y="830"/>
                    <a:pt x="1866" y="83"/>
                    <a:pt x="415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4339650" y="1454000"/>
              <a:ext cx="49775" cy="87075"/>
            </a:xfrm>
            <a:custGeom>
              <a:avLst/>
              <a:gdLst/>
              <a:ahLst/>
              <a:cxnLst/>
              <a:rect l="l" t="t" r="r" b="b"/>
              <a:pathLst>
                <a:path w="1991" h="3483" extrusionOk="0">
                  <a:moveTo>
                    <a:pt x="1" y="0"/>
                  </a:moveTo>
                  <a:lnTo>
                    <a:pt x="498" y="3483"/>
                  </a:lnTo>
                  <a:lnTo>
                    <a:pt x="1203" y="2903"/>
                  </a:lnTo>
                  <a:cubicBezTo>
                    <a:pt x="1949" y="2488"/>
                    <a:pt x="1991" y="1368"/>
                    <a:pt x="1286" y="871"/>
                  </a:cubicBezTo>
                  <a:cubicBezTo>
                    <a:pt x="996" y="539"/>
                    <a:pt x="747" y="42"/>
                    <a:pt x="249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2" name="Google Shape;1852;p8"/>
            <p:cNvSpPr/>
            <p:nvPr/>
          </p:nvSpPr>
          <p:spPr>
            <a:xfrm>
              <a:off x="4407025" y="1521000"/>
              <a:ext cx="52900" cy="127900"/>
            </a:xfrm>
            <a:custGeom>
              <a:avLst/>
              <a:gdLst/>
              <a:ahLst/>
              <a:cxnLst/>
              <a:rect l="l" t="t" r="r" b="b"/>
              <a:pathLst>
                <a:path w="2116" h="5116" extrusionOk="0">
                  <a:moveTo>
                    <a:pt x="1735" y="1"/>
                  </a:moveTo>
                  <a:cubicBezTo>
                    <a:pt x="1438" y="1"/>
                    <a:pt x="1145" y="102"/>
                    <a:pt x="913" y="305"/>
                  </a:cubicBezTo>
                  <a:cubicBezTo>
                    <a:pt x="664" y="554"/>
                    <a:pt x="457" y="844"/>
                    <a:pt x="374" y="1176"/>
                  </a:cubicBezTo>
                  <a:cubicBezTo>
                    <a:pt x="84" y="1964"/>
                    <a:pt x="1" y="2835"/>
                    <a:pt x="208" y="3622"/>
                  </a:cubicBezTo>
                  <a:cubicBezTo>
                    <a:pt x="415" y="4452"/>
                    <a:pt x="1120" y="5032"/>
                    <a:pt x="1949" y="5115"/>
                  </a:cubicBezTo>
                  <a:cubicBezTo>
                    <a:pt x="2032" y="3332"/>
                    <a:pt x="2074" y="1549"/>
                    <a:pt x="2115" y="57"/>
                  </a:cubicBezTo>
                  <a:cubicBezTo>
                    <a:pt x="1991" y="19"/>
                    <a:pt x="1863" y="1"/>
                    <a:pt x="1735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3" name="Google Shape;1853;p8"/>
            <p:cNvSpPr/>
            <p:nvPr/>
          </p:nvSpPr>
          <p:spPr>
            <a:xfrm>
              <a:off x="4391475" y="440775"/>
              <a:ext cx="182475" cy="99000"/>
            </a:xfrm>
            <a:custGeom>
              <a:avLst/>
              <a:gdLst/>
              <a:ahLst/>
              <a:cxnLst/>
              <a:rect l="l" t="t" r="r" b="b"/>
              <a:pathLst>
                <a:path w="7299" h="3960" extrusionOk="0">
                  <a:moveTo>
                    <a:pt x="2935" y="0"/>
                  </a:moveTo>
                  <a:cubicBezTo>
                    <a:pt x="2039" y="0"/>
                    <a:pt x="1177" y="299"/>
                    <a:pt x="581" y="1057"/>
                  </a:cubicBezTo>
                  <a:cubicBezTo>
                    <a:pt x="250" y="1513"/>
                    <a:pt x="42" y="2011"/>
                    <a:pt x="1" y="2550"/>
                  </a:cubicBezTo>
                  <a:cubicBezTo>
                    <a:pt x="1" y="2757"/>
                    <a:pt x="1" y="2964"/>
                    <a:pt x="84" y="3172"/>
                  </a:cubicBezTo>
                  <a:cubicBezTo>
                    <a:pt x="415" y="3835"/>
                    <a:pt x="1784" y="3960"/>
                    <a:pt x="2406" y="3960"/>
                  </a:cubicBezTo>
                  <a:cubicBezTo>
                    <a:pt x="3235" y="3960"/>
                    <a:pt x="4064" y="3835"/>
                    <a:pt x="4852" y="3503"/>
                  </a:cubicBezTo>
                  <a:cubicBezTo>
                    <a:pt x="5101" y="3420"/>
                    <a:pt x="7298" y="2550"/>
                    <a:pt x="7298" y="2177"/>
                  </a:cubicBezTo>
                  <a:cubicBezTo>
                    <a:pt x="7174" y="1182"/>
                    <a:pt x="5142" y="435"/>
                    <a:pt x="4354" y="228"/>
                  </a:cubicBezTo>
                  <a:cubicBezTo>
                    <a:pt x="3894" y="84"/>
                    <a:pt x="3410" y="0"/>
                    <a:pt x="2935" y="0"/>
                  </a:cubicBezTo>
                  <a:close/>
                </a:path>
              </a:pathLst>
            </a:custGeom>
            <a:solidFill>
              <a:srgbClr val="EFB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>
              <a:off x="4400800" y="466650"/>
              <a:ext cx="128575" cy="52000"/>
            </a:xfrm>
            <a:custGeom>
              <a:avLst/>
              <a:gdLst/>
              <a:ahLst/>
              <a:cxnLst/>
              <a:rect l="l" t="t" r="r" b="b"/>
              <a:pathLst>
                <a:path w="5143" h="2080" extrusionOk="0">
                  <a:moveTo>
                    <a:pt x="2140" y="1"/>
                  </a:moveTo>
                  <a:cubicBezTo>
                    <a:pt x="1142" y="1"/>
                    <a:pt x="664" y="478"/>
                    <a:pt x="664" y="478"/>
                  </a:cubicBezTo>
                  <a:cubicBezTo>
                    <a:pt x="664" y="478"/>
                    <a:pt x="1" y="1307"/>
                    <a:pt x="333" y="1681"/>
                  </a:cubicBezTo>
                  <a:cubicBezTo>
                    <a:pt x="685" y="1971"/>
                    <a:pt x="1162" y="2080"/>
                    <a:pt x="1679" y="2080"/>
                  </a:cubicBezTo>
                  <a:cubicBezTo>
                    <a:pt x="3230" y="2080"/>
                    <a:pt x="5142" y="1100"/>
                    <a:pt x="5142" y="1100"/>
                  </a:cubicBezTo>
                  <a:cubicBezTo>
                    <a:pt x="5142" y="1100"/>
                    <a:pt x="4603" y="478"/>
                    <a:pt x="2986" y="105"/>
                  </a:cubicBezTo>
                  <a:cubicBezTo>
                    <a:pt x="2671" y="30"/>
                    <a:pt x="2389" y="1"/>
                    <a:pt x="2140" y="1"/>
                  </a:cubicBezTo>
                  <a:close/>
                </a:path>
              </a:pathLst>
            </a:custGeom>
            <a:solidFill>
              <a:srgbClr val="F8E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>
              <a:off x="4141675" y="270325"/>
              <a:ext cx="139950" cy="163125"/>
            </a:xfrm>
            <a:custGeom>
              <a:avLst/>
              <a:gdLst/>
              <a:ahLst/>
              <a:cxnLst/>
              <a:rect l="l" t="t" r="r" b="b"/>
              <a:pathLst>
                <a:path w="5598" h="6525" extrusionOk="0">
                  <a:moveTo>
                    <a:pt x="830" y="1"/>
                  </a:moveTo>
                  <a:cubicBezTo>
                    <a:pt x="642" y="1"/>
                    <a:pt x="473" y="37"/>
                    <a:pt x="332" y="122"/>
                  </a:cubicBezTo>
                  <a:cubicBezTo>
                    <a:pt x="0" y="288"/>
                    <a:pt x="622" y="2609"/>
                    <a:pt x="705" y="2900"/>
                  </a:cubicBezTo>
                  <a:cubicBezTo>
                    <a:pt x="913" y="3687"/>
                    <a:pt x="1244" y="4434"/>
                    <a:pt x="1742" y="5097"/>
                  </a:cubicBezTo>
                  <a:cubicBezTo>
                    <a:pt x="2089" y="5560"/>
                    <a:pt x="2937" y="6524"/>
                    <a:pt x="3621" y="6524"/>
                  </a:cubicBezTo>
                  <a:cubicBezTo>
                    <a:pt x="3673" y="6524"/>
                    <a:pt x="3724" y="6519"/>
                    <a:pt x="3773" y="6507"/>
                  </a:cubicBezTo>
                  <a:cubicBezTo>
                    <a:pt x="3981" y="6465"/>
                    <a:pt x="4147" y="6341"/>
                    <a:pt x="4271" y="6217"/>
                  </a:cubicBezTo>
                  <a:cubicBezTo>
                    <a:pt x="4727" y="5885"/>
                    <a:pt x="5017" y="5387"/>
                    <a:pt x="5183" y="4890"/>
                  </a:cubicBezTo>
                  <a:cubicBezTo>
                    <a:pt x="5598" y="3439"/>
                    <a:pt x="4727" y="2153"/>
                    <a:pt x="3649" y="1324"/>
                  </a:cubicBezTo>
                  <a:cubicBezTo>
                    <a:pt x="3098" y="877"/>
                    <a:pt x="1747" y="1"/>
                    <a:pt x="830" y="1"/>
                  </a:cubicBezTo>
                  <a:close/>
                </a:path>
              </a:pathLst>
            </a:custGeom>
            <a:solidFill>
              <a:srgbClr val="EFB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>
              <a:off x="4175875" y="308600"/>
              <a:ext cx="84000" cy="105775"/>
            </a:xfrm>
            <a:custGeom>
              <a:avLst/>
              <a:gdLst/>
              <a:ahLst/>
              <a:cxnLst/>
              <a:rect l="l" t="t" r="r" b="b"/>
              <a:pathLst>
                <a:path w="3360" h="4231" extrusionOk="0">
                  <a:moveTo>
                    <a:pt x="1" y="0"/>
                  </a:moveTo>
                  <a:cubicBezTo>
                    <a:pt x="1" y="1"/>
                    <a:pt x="623" y="3773"/>
                    <a:pt x="2405" y="4230"/>
                  </a:cubicBezTo>
                  <a:cubicBezTo>
                    <a:pt x="2415" y="4230"/>
                    <a:pt x="2425" y="4231"/>
                    <a:pt x="2434" y="4231"/>
                  </a:cubicBezTo>
                  <a:cubicBezTo>
                    <a:pt x="2913" y="4231"/>
                    <a:pt x="3152" y="3234"/>
                    <a:pt x="3152" y="3234"/>
                  </a:cubicBezTo>
                  <a:cubicBezTo>
                    <a:pt x="3152" y="3234"/>
                    <a:pt x="3359" y="2198"/>
                    <a:pt x="2074" y="1161"/>
                  </a:cubicBezTo>
                  <a:cubicBezTo>
                    <a:pt x="830" y="12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8E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>
              <a:off x="4054600" y="360550"/>
              <a:ext cx="382525" cy="401700"/>
            </a:xfrm>
            <a:custGeom>
              <a:avLst/>
              <a:gdLst/>
              <a:ahLst/>
              <a:cxnLst/>
              <a:rect l="l" t="t" r="r" b="b"/>
              <a:pathLst>
                <a:path w="15301" h="16068" extrusionOk="0">
                  <a:moveTo>
                    <a:pt x="9104" y="1"/>
                  </a:moveTo>
                  <a:cubicBezTo>
                    <a:pt x="8177" y="1"/>
                    <a:pt x="7334" y="355"/>
                    <a:pt x="7008" y="1488"/>
                  </a:cubicBezTo>
                  <a:cubicBezTo>
                    <a:pt x="6220" y="4059"/>
                    <a:pt x="5266" y="6629"/>
                    <a:pt x="3400" y="8039"/>
                  </a:cubicBezTo>
                  <a:cubicBezTo>
                    <a:pt x="2115" y="9076"/>
                    <a:pt x="1" y="13139"/>
                    <a:pt x="5183" y="15502"/>
                  </a:cubicBezTo>
                  <a:cubicBezTo>
                    <a:pt x="6274" y="15898"/>
                    <a:pt x="7224" y="16068"/>
                    <a:pt x="8049" y="16068"/>
                  </a:cubicBezTo>
                  <a:cubicBezTo>
                    <a:pt x="12239" y="16068"/>
                    <a:pt x="13207" y="11678"/>
                    <a:pt x="13103" y="10154"/>
                  </a:cubicBezTo>
                  <a:cubicBezTo>
                    <a:pt x="12895" y="7044"/>
                    <a:pt x="15300" y="5634"/>
                    <a:pt x="15010" y="3852"/>
                  </a:cubicBezTo>
                  <a:cubicBezTo>
                    <a:pt x="14720" y="2027"/>
                    <a:pt x="12439" y="991"/>
                    <a:pt x="12439" y="991"/>
                  </a:cubicBezTo>
                  <a:cubicBezTo>
                    <a:pt x="12439" y="991"/>
                    <a:pt x="10654" y="1"/>
                    <a:pt x="9104" y="1"/>
                  </a:cubicBezTo>
                  <a:close/>
                </a:path>
              </a:pathLst>
            </a:custGeom>
            <a:solidFill>
              <a:srgbClr val="EFB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>
              <a:off x="4297150" y="270775"/>
              <a:ext cx="29050" cy="136325"/>
            </a:xfrm>
            <a:custGeom>
              <a:avLst/>
              <a:gdLst/>
              <a:ahLst/>
              <a:cxnLst/>
              <a:rect l="l" t="t" r="r" b="b"/>
              <a:pathLst>
                <a:path w="1162" h="5453" extrusionOk="0">
                  <a:moveTo>
                    <a:pt x="581" y="0"/>
                  </a:moveTo>
                  <a:cubicBezTo>
                    <a:pt x="291" y="0"/>
                    <a:pt x="1" y="187"/>
                    <a:pt x="1" y="560"/>
                  </a:cubicBezTo>
                  <a:lnTo>
                    <a:pt x="1" y="4872"/>
                  </a:lnTo>
                  <a:cubicBezTo>
                    <a:pt x="1" y="5162"/>
                    <a:pt x="291" y="5452"/>
                    <a:pt x="581" y="5452"/>
                  </a:cubicBezTo>
                  <a:cubicBezTo>
                    <a:pt x="913" y="5452"/>
                    <a:pt x="1162" y="5204"/>
                    <a:pt x="1162" y="4872"/>
                  </a:cubicBezTo>
                  <a:lnTo>
                    <a:pt x="1162" y="560"/>
                  </a:lnTo>
                  <a:cubicBezTo>
                    <a:pt x="1162" y="187"/>
                    <a:pt x="871" y="0"/>
                    <a:pt x="581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>
              <a:off x="4461975" y="325250"/>
              <a:ext cx="72575" cy="75100"/>
            </a:xfrm>
            <a:custGeom>
              <a:avLst/>
              <a:gdLst/>
              <a:ahLst/>
              <a:cxnLst/>
              <a:rect l="l" t="t" r="r" b="b"/>
              <a:pathLst>
                <a:path w="2903" h="3004" extrusionOk="0">
                  <a:moveTo>
                    <a:pt x="1088" y="0"/>
                  </a:moveTo>
                  <a:cubicBezTo>
                    <a:pt x="925" y="0"/>
                    <a:pt x="767" y="39"/>
                    <a:pt x="622" y="122"/>
                  </a:cubicBezTo>
                  <a:cubicBezTo>
                    <a:pt x="83" y="412"/>
                    <a:pt x="0" y="1283"/>
                    <a:pt x="456" y="2071"/>
                  </a:cubicBezTo>
                  <a:cubicBezTo>
                    <a:pt x="802" y="2669"/>
                    <a:pt x="1340" y="3004"/>
                    <a:pt x="1814" y="3004"/>
                  </a:cubicBezTo>
                  <a:cubicBezTo>
                    <a:pt x="1965" y="3004"/>
                    <a:pt x="2109" y="2970"/>
                    <a:pt x="2239" y="2900"/>
                  </a:cubicBezTo>
                  <a:cubicBezTo>
                    <a:pt x="2820" y="2568"/>
                    <a:pt x="2903" y="1698"/>
                    <a:pt x="2446" y="910"/>
                  </a:cubicBezTo>
                  <a:cubicBezTo>
                    <a:pt x="2104" y="350"/>
                    <a:pt x="1576" y="0"/>
                    <a:pt x="1088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>
              <a:off x="4266050" y="238550"/>
              <a:ext cx="84000" cy="58175"/>
            </a:xfrm>
            <a:custGeom>
              <a:avLst/>
              <a:gdLst/>
              <a:ahLst/>
              <a:cxnLst/>
              <a:rect l="l" t="t" r="r" b="b"/>
              <a:pathLst>
                <a:path w="3360" h="2327" extrusionOk="0">
                  <a:moveTo>
                    <a:pt x="1839" y="1"/>
                  </a:moveTo>
                  <a:cubicBezTo>
                    <a:pt x="1727" y="1"/>
                    <a:pt x="1611" y="8"/>
                    <a:pt x="1493" y="24"/>
                  </a:cubicBezTo>
                  <a:cubicBezTo>
                    <a:pt x="623" y="149"/>
                    <a:pt x="1" y="771"/>
                    <a:pt x="84" y="1393"/>
                  </a:cubicBezTo>
                  <a:cubicBezTo>
                    <a:pt x="193" y="1940"/>
                    <a:pt x="785" y="2327"/>
                    <a:pt x="1547" y="2327"/>
                  </a:cubicBezTo>
                  <a:cubicBezTo>
                    <a:pt x="1650" y="2327"/>
                    <a:pt x="1757" y="2320"/>
                    <a:pt x="1867" y="2305"/>
                  </a:cubicBezTo>
                  <a:cubicBezTo>
                    <a:pt x="2737" y="2139"/>
                    <a:pt x="3359" y="1517"/>
                    <a:pt x="3276" y="895"/>
                  </a:cubicBezTo>
                  <a:cubicBezTo>
                    <a:pt x="3204" y="354"/>
                    <a:pt x="2597" y="1"/>
                    <a:pt x="1839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>
              <a:off x="4066000" y="569525"/>
              <a:ext cx="299600" cy="192350"/>
            </a:xfrm>
            <a:custGeom>
              <a:avLst/>
              <a:gdLst/>
              <a:ahLst/>
              <a:cxnLst/>
              <a:rect l="l" t="t" r="r" b="b"/>
              <a:pathLst>
                <a:path w="11984" h="7694" extrusionOk="0">
                  <a:moveTo>
                    <a:pt x="3117" y="1"/>
                  </a:moveTo>
                  <a:cubicBezTo>
                    <a:pt x="2949" y="1"/>
                    <a:pt x="2781" y="4"/>
                    <a:pt x="2613" y="12"/>
                  </a:cubicBezTo>
                  <a:cubicBezTo>
                    <a:pt x="1286" y="1339"/>
                    <a:pt x="1" y="4987"/>
                    <a:pt x="4727" y="7143"/>
                  </a:cubicBezTo>
                  <a:cubicBezTo>
                    <a:pt x="5807" y="7528"/>
                    <a:pt x="6745" y="7693"/>
                    <a:pt x="7557" y="7693"/>
                  </a:cubicBezTo>
                  <a:cubicBezTo>
                    <a:pt x="9987" y="7693"/>
                    <a:pt x="11300" y="6209"/>
                    <a:pt x="11983" y="4656"/>
                  </a:cubicBezTo>
                  <a:cubicBezTo>
                    <a:pt x="11071" y="3412"/>
                    <a:pt x="9661" y="1795"/>
                    <a:pt x="7961" y="1007"/>
                  </a:cubicBezTo>
                  <a:cubicBezTo>
                    <a:pt x="6418" y="367"/>
                    <a:pt x="4772" y="1"/>
                    <a:pt x="3117" y="1"/>
                  </a:cubicBezTo>
                  <a:close/>
                </a:path>
              </a:pathLst>
            </a:custGeom>
            <a:solidFill>
              <a:srgbClr val="FFD5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>
              <a:off x="4266650" y="320100"/>
              <a:ext cx="200525" cy="148225"/>
            </a:xfrm>
            <a:custGeom>
              <a:avLst/>
              <a:gdLst/>
              <a:ahLst/>
              <a:cxnLst/>
              <a:rect l="l" t="t" r="r" b="b"/>
              <a:pathLst>
                <a:path w="8021" h="5929" extrusionOk="0">
                  <a:moveTo>
                    <a:pt x="2641" y="1"/>
                  </a:moveTo>
                  <a:cubicBezTo>
                    <a:pt x="1570" y="1"/>
                    <a:pt x="1304" y="867"/>
                    <a:pt x="1304" y="867"/>
                  </a:cubicBezTo>
                  <a:cubicBezTo>
                    <a:pt x="1233" y="858"/>
                    <a:pt x="1167" y="853"/>
                    <a:pt x="1104" y="853"/>
                  </a:cubicBezTo>
                  <a:cubicBezTo>
                    <a:pt x="52" y="853"/>
                    <a:pt x="0" y="2098"/>
                    <a:pt x="391" y="2567"/>
                  </a:cubicBezTo>
                  <a:cubicBezTo>
                    <a:pt x="276" y="3602"/>
                    <a:pt x="1437" y="3857"/>
                    <a:pt x="1875" y="3857"/>
                  </a:cubicBezTo>
                  <a:cubicBezTo>
                    <a:pt x="1911" y="3857"/>
                    <a:pt x="1942" y="3856"/>
                    <a:pt x="1967" y="3853"/>
                  </a:cubicBezTo>
                  <a:cubicBezTo>
                    <a:pt x="2180" y="4864"/>
                    <a:pt x="2991" y="5107"/>
                    <a:pt x="3688" y="5107"/>
                  </a:cubicBezTo>
                  <a:cubicBezTo>
                    <a:pt x="4076" y="5107"/>
                    <a:pt x="4428" y="5031"/>
                    <a:pt x="4621" y="4972"/>
                  </a:cubicBezTo>
                  <a:cubicBezTo>
                    <a:pt x="4835" y="5693"/>
                    <a:pt x="5296" y="5928"/>
                    <a:pt x="5730" y="5928"/>
                  </a:cubicBezTo>
                  <a:cubicBezTo>
                    <a:pt x="6219" y="5928"/>
                    <a:pt x="6672" y="5628"/>
                    <a:pt x="6694" y="5387"/>
                  </a:cubicBezTo>
                  <a:cubicBezTo>
                    <a:pt x="7316" y="5387"/>
                    <a:pt x="8021" y="4931"/>
                    <a:pt x="7647" y="4018"/>
                  </a:cubicBezTo>
                  <a:cubicBezTo>
                    <a:pt x="7413" y="3470"/>
                    <a:pt x="6882" y="3144"/>
                    <a:pt x="6300" y="3144"/>
                  </a:cubicBezTo>
                  <a:cubicBezTo>
                    <a:pt x="6266" y="3144"/>
                    <a:pt x="6231" y="3145"/>
                    <a:pt x="6196" y="3148"/>
                  </a:cubicBezTo>
                  <a:cubicBezTo>
                    <a:pt x="6611" y="2692"/>
                    <a:pt x="6569" y="1987"/>
                    <a:pt x="6113" y="1572"/>
                  </a:cubicBezTo>
                  <a:cubicBezTo>
                    <a:pt x="5815" y="1301"/>
                    <a:pt x="5429" y="1154"/>
                    <a:pt x="5023" y="1154"/>
                  </a:cubicBezTo>
                  <a:cubicBezTo>
                    <a:pt x="4808" y="1154"/>
                    <a:pt x="4587" y="1196"/>
                    <a:pt x="4372" y="1282"/>
                  </a:cubicBezTo>
                  <a:cubicBezTo>
                    <a:pt x="4372" y="1282"/>
                    <a:pt x="4413" y="287"/>
                    <a:pt x="3045" y="38"/>
                  </a:cubicBezTo>
                  <a:cubicBezTo>
                    <a:pt x="2899" y="12"/>
                    <a:pt x="2765" y="1"/>
                    <a:pt x="2641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>
              <a:off x="4159300" y="605050"/>
              <a:ext cx="37325" cy="32900"/>
            </a:xfrm>
            <a:custGeom>
              <a:avLst/>
              <a:gdLst/>
              <a:ahLst/>
              <a:cxnLst/>
              <a:rect l="l" t="t" r="r" b="b"/>
              <a:pathLst>
                <a:path w="1493" h="1316" extrusionOk="0">
                  <a:moveTo>
                    <a:pt x="871" y="1"/>
                  </a:moveTo>
                  <a:cubicBezTo>
                    <a:pt x="290" y="1"/>
                    <a:pt x="0" y="705"/>
                    <a:pt x="415" y="1120"/>
                  </a:cubicBezTo>
                  <a:cubicBezTo>
                    <a:pt x="550" y="1255"/>
                    <a:pt x="711" y="1315"/>
                    <a:pt x="867" y="1315"/>
                  </a:cubicBezTo>
                  <a:cubicBezTo>
                    <a:pt x="1191" y="1315"/>
                    <a:pt x="1493" y="1056"/>
                    <a:pt x="1493" y="664"/>
                  </a:cubicBezTo>
                  <a:cubicBezTo>
                    <a:pt x="1493" y="291"/>
                    <a:pt x="1203" y="1"/>
                    <a:pt x="871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>
              <a:off x="4262950" y="641075"/>
              <a:ext cx="34225" cy="31900"/>
            </a:xfrm>
            <a:custGeom>
              <a:avLst/>
              <a:gdLst/>
              <a:ahLst/>
              <a:cxnLst/>
              <a:rect l="l" t="t" r="r" b="b"/>
              <a:pathLst>
                <a:path w="1369" h="1276" extrusionOk="0">
                  <a:moveTo>
                    <a:pt x="685" y="0"/>
                  </a:moveTo>
                  <a:cubicBezTo>
                    <a:pt x="343" y="0"/>
                    <a:pt x="0" y="239"/>
                    <a:pt x="42" y="716"/>
                  </a:cubicBezTo>
                  <a:cubicBezTo>
                    <a:pt x="83" y="1089"/>
                    <a:pt x="384" y="1275"/>
                    <a:pt x="685" y="1275"/>
                  </a:cubicBezTo>
                  <a:cubicBezTo>
                    <a:pt x="985" y="1275"/>
                    <a:pt x="1286" y="1089"/>
                    <a:pt x="1327" y="716"/>
                  </a:cubicBezTo>
                  <a:cubicBezTo>
                    <a:pt x="1369" y="239"/>
                    <a:pt x="1027" y="0"/>
                    <a:pt x="685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>
              <a:off x="4324700" y="490600"/>
              <a:ext cx="72000" cy="66675"/>
            </a:xfrm>
            <a:custGeom>
              <a:avLst/>
              <a:gdLst/>
              <a:ahLst/>
              <a:cxnLst/>
              <a:rect l="l" t="t" r="r" b="b"/>
              <a:pathLst>
                <a:path w="2880" h="2667" extrusionOk="0">
                  <a:moveTo>
                    <a:pt x="1410" y="0"/>
                  </a:moveTo>
                  <a:cubicBezTo>
                    <a:pt x="683" y="0"/>
                    <a:pt x="0" y="597"/>
                    <a:pt x="60" y="1427"/>
                  </a:cubicBezTo>
                  <a:cubicBezTo>
                    <a:pt x="140" y="2202"/>
                    <a:pt x="770" y="2667"/>
                    <a:pt x="1420" y="2667"/>
                  </a:cubicBezTo>
                  <a:cubicBezTo>
                    <a:pt x="1778" y="2667"/>
                    <a:pt x="2143" y="2525"/>
                    <a:pt x="2423" y="2215"/>
                  </a:cubicBezTo>
                  <a:cubicBezTo>
                    <a:pt x="2879" y="1635"/>
                    <a:pt x="2796" y="806"/>
                    <a:pt x="2257" y="308"/>
                  </a:cubicBezTo>
                  <a:cubicBezTo>
                    <a:pt x="1997" y="95"/>
                    <a:pt x="1700" y="0"/>
                    <a:pt x="141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>
              <a:off x="4365850" y="508250"/>
              <a:ext cx="25650" cy="22775"/>
            </a:xfrm>
            <a:custGeom>
              <a:avLst/>
              <a:gdLst/>
              <a:ahLst/>
              <a:cxnLst/>
              <a:rect l="l" t="t" r="r" b="b"/>
              <a:pathLst>
                <a:path w="1026" h="911" extrusionOk="0">
                  <a:moveTo>
                    <a:pt x="506" y="0"/>
                  </a:moveTo>
                  <a:cubicBezTo>
                    <a:pt x="254" y="0"/>
                    <a:pt x="1" y="214"/>
                    <a:pt x="31" y="514"/>
                  </a:cubicBezTo>
                  <a:cubicBezTo>
                    <a:pt x="58" y="756"/>
                    <a:pt x="276" y="911"/>
                    <a:pt x="505" y="911"/>
                  </a:cubicBezTo>
                  <a:cubicBezTo>
                    <a:pt x="630" y="911"/>
                    <a:pt x="758" y="865"/>
                    <a:pt x="860" y="763"/>
                  </a:cubicBezTo>
                  <a:cubicBezTo>
                    <a:pt x="1026" y="556"/>
                    <a:pt x="984" y="265"/>
                    <a:pt x="777" y="100"/>
                  </a:cubicBezTo>
                  <a:cubicBezTo>
                    <a:pt x="697" y="31"/>
                    <a:pt x="602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>
              <a:off x="4208900" y="441875"/>
              <a:ext cx="71700" cy="66150"/>
            </a:xfrm>
            <a:custGeom>
              <a:avLst/>
              <a:gdLst/>
              <a:ahLst/>
              <a:cxnLst/>
              <a:rect l="l" t="t" r="r" b="b"/>
              <a:pathLst>
                <a:path w="2868" h="2646" extrusionOk="0">
                  <a:moveTo>
                    <a:pt x="1399" y="1"/>
                  </a:moveTo>
                  <a:cubicBezTo>
                    <a:pt x="675" y="1"/>
                    <a:pt x="0" y="598"/>
                    <a:pt x="89" y="1428"/>
                  </a:cubicBezTo>
                  <a:cubicBezTo>
                    <a:pt x="143" y="2174"/>
                    <a:pt x="761" y="2646"/>
                    <a:pt x="1405" y="2646"/>
                  </a:cubicBezTo>
                  <a:cubicBezTo>
                    <a:pt x="1764" y="2646"/>
                    <a:pt x="2130" y="2500"/>
                    <a:pt x="2411" y="2174"/>
                  </a:cubicBezTo>
                  <a:cubicBezTo>
                    <a:pt x="2867" y="1635"/>
                    <a:pt x="2826" y="764"/>
                    <a:pt x="2245" y="308"/>
                  </a:cubicBezTo>
                  <a:cubicBezTo>
                    <a:pt x="1985" y="96"/>
                    <a:pt x="1688" y="1"/>
                    <a:pt x="139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>
              <a:off x="4249475" y="458925"/>
              <a:ext cx="29500" cy="23375"/>
            </a:xfrm>
            <a:custGeom>
              <a:avLst/>
              <a:gdLst/>
              <a:ahLst/>
              <a:cxnLst/>
              <a:rect l="l" t="t" r="r" b="b"/>
              <a:pathLst>
                <a:path w="1180" h="935" extrusionOk="0">
                  <a:moveTo>
                    <a:pt x="517" y="0"/>
                  </a:moveTo>
                  <a:cubicBezTo>
                    <a:pt x="397" y="0"/>
                    <a:pt x="272" y="49"/>
                    <a:pt x="166" y="165"/>
                  </a:cubicBezTo>
                  <a:cubicBezTo>
                    <a:pt x="0" y="373"/>
                    <a:pt x="42" y="663"/>
                    <a:pt x="208" y="829"/>
                  </a:cubicBezTo>
                  <a:cubicBezTo>
                    <a:pt x="299" y="901"/>
                    <a:pt x="405" y="934"/>
                    <a:pt x="511" y="934"/>
                  </a:cubicBezTo>
                  <a:cubicBezTo>
                    <a:pt x="646" y="934"/>
                    <a:pt x="778" y="880"/>
                    <a:pt x="871" y="787"/>
                  </a:cubicBezTo>
                  <a:cubicBezTo>
                    <a:pt x="1180" y="417"/>
                    <a:pt x="868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>
              <a:off x="4267100" y="341775"/>
              <a:ext cx="200075" cy="127125"/>
            </a:xfrm>
            <a:custGeom>
              <a:avLst/>
              <a:gdLst/>
              <a:ahLst/>
              <a:cxnLst/>
              <a:rect l="l" t="t" r="r" b="b"/>
              <a:pathLst>
                <a:path w="8003" h="5085" extrusionOk="0">
                  <a:moveTo>
                    <a:pt x="1078" y="0"/>
                  </a:moveTo>
                  <a:cubicBezTo>
                    <a:pt x="42" y="0"/>
                    <a:pt x="0" y="1244"/>
                    <a:pt x="415" y="1742"/>
                  </a:cubicBezTo>
                  <a:cubicBezTo>
                    <a:pt x="301" y="2764"/>
                    <a:pt x="1399" y="2991"/>
                    <a:pt x="1842" y="2991"/>
                  </a:cubicBezTo>
                  <a:cubicBezTo>
                    <a:pt x="1884" y="2991"/>
                    <a:pt x="1920" y="2989"/>
                    <a:pt x="1949" y="2986"/>
                  </a:cubicBezTo>
                  <a:cubicBezTo>
                    <a:pt x="2190" y="4029"/>
                    <a:pt x="3017" y="4261"/>
                    <a:pt x="3708" y="4261"/>
                  </a:cubicBezTo>
                  <a:cubicBezTo>
                    <a:pt x="4088" y="4261"/>
                    <a:pt x="4426" y="4191"/>
                    <a:pt x="4603" y="4146"/>
                  </a:cubicBezTo>
                  <a:cubicBezTo>
                    <a:pt x="4832" y="4853"/>
                    <a:pt x="5289" y="5084"/>
                    <a:pt x="5716" y="5084"/>
                  </a:cubicBezTo>
                  <a:cubicBezTo>
                    <a:pt x="6217" y="5084"/>
                    <a:pt x="6676" y="4766"/>
                    <a:pt x="6676" y="4520"/>
                  </a:cubicBezTo>
                  <a:cubicBezTo>
                    <a:pt x="7298" y="4520"/>
                    <a:pt x="8003" y="4105"/>
                    <a:pt x="7629" y="3151"/>
                  </a:cubicBezTo>
                  <a:cubicBezTo>
                    <a:pt x="7588" y="3068"/>
                    <a:pt x="7546" y="2986"/>
                    <a:pt x="7505" y="2903"/>
                  </a:cubicBezTo>
                  <a:lnTo>
                    <a:pt x="7505" y="2903"/>
                  </a:lnTo>
                  <a:cubicBezTo>
                    <a:pt x="7531" y="3570"/>
                    <a:pt x="7159" y="3697"/>
                    <a:pt x="6872" y="3697"/>
                  </a:cubicBezTo>
                  <a:cubicBezTo>
                    <a:pt x="6696" y="3697"/>
                    <a:pt x="6551" y="3649"/>
                    <a:pt x="6551" y="3649"/>
                  </a:cubicBezTo>
                  <a:cubicBezTo>
                    <a:pt x="6551" y="3649"/>
                    <a:pt x="6521" y="4014"/>
                    <a:pt x="5990" y="4014"/>
                  </a:cubicBezTo>
                  <a:cubicBezTo>
                    <a:pt x="5901" y="4014"/>
                    <a:pt x="5799" y="4004"/>
                    <a:pt x="5681" y="3981"/>
                  </a:cubicBezTo>
                  <a:cubicBezTo>
                    <a:pt x="5266" y="3939"/>
                    <a:pt x="4934" y="3566"/>
                    <a:pt x="4976" y="3151"/>
                  </a:cubicBezTo>
                  <a:lnTo>
                    <a:pt x="4976" y="3151"/>
                  </a:lnTo>
                  <a:cubicBezTo>
                    <a:pt x="4976" y="3151"/>
                    <a:pt x="4737" y="3470"/>
                    <a:pt x="4068" y="3470"/>
                  </a:cubicBezTo>
                  <a:cubicBezTo>
                    <a:pt x="3901" y="3470"/>
                    <a:pt x="3707" y="3450"/>
                    <a:pt x="3483" y="3400"/>
                  </a:cubicBezTo>
                  <a:cubicBezTo>
                    <a:pt x="2903" y="3317"/>
                    <a:pt x="2405" y="2861"/>
                    <a:pt x="2322" y="2281"/>
                  </a:cubicBezTo>
                  <a:cubicBezTo>
                    <a:pt x="2293" y="2282"/>
                    <a:pt x="2265" y="2283"/>
                    <a:pt x="2237" y="2283"/>
                  </a:cubicBezTo>
                  <a:cubicBezTo>
                    <a:pt x="1499" y="2283"/>
                    <a:pt x="1044" y="1766"/>
                    <a:pt x="1244" y="1327"/>
                  </a:cubicBezTo>
                  <a:cubicBezTo>
                    <a:pt x="539" y="1078"/>
                    <a:pt x="912" y="290"/>
                    <a:pt x="1078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>
              <a:off x="4117825" y="521100"/>
              <a:ext cx="290275" cy="241150"/>
            </a:xfrm>
            <a:custGeom>
              <a:avLst/>
              <a:gdLst/>
              <a:ahLst/>
              <a:cxnLst/>
              <a:rect l="l" t="t" r="r" b="b"/>
              <a:pathLst>
                <a:path w="11611" h="9646" extrusionOk="0">
                  <a:moveTo>
                    <a:pt x="11610" y="0"/>
                  </a:moveTo>
                  <a:lnTo>
                    <a:pt x="11610" y="0"/>
                  </a:lnTo>
                  <a:cubicBezTo>
                    <a:pt x="10864" y="1120"/>
                    <a:pt x="9579" y="2405"/>
                    <a:pt x="9661" y="3359"/>
                  </a:cubicBezTo>
                  <a:cubicBezTo>
                    <a:pt x="9744" y="4561"/>
                    <a:pt x="9661" y="6883"/>
                    <a:pt x="8542" y="7712"/>
                  </a:cubicBezTo>
                  <a:cubicBezTo>
                    <a:pt x="7379" y="8543"/>
                    <a:pt x="6020" y="8954"/>
                    <a:pt x="4664" y="8954"/>
                  </a:cubicBezTo>
                  <a:cubicBezTo>
                    <a:pt x="2974" y="8954"/>
                    <a:pt x="1289" y="8314"/>
                    <a:pt x="1" y="7049"/>
                  </a:cubicBezTo>
                  <a:lnTo>
                    <a:pt x="1" y="7049"/>
                  </a:lnTo>
                  <a:cubicBezTo>
                    <a:pt x="664" y="7961"/>
                    <a:pt x="1576" y="8666"/>
                    <a:pt x="2654" y="9080"/>
                  </a:cubicBezTo>
                  <a:cubicBezTo>
                    <a:pt x="3739" y="9476"/>
                    <a:pt x="4684" y="9646"/>
                    <a:pt x="5506" y="9646"/>
                  </a:cubicBezTo>
                  <a:cubicBezTo>
                    <a:pt x="9682" y="9646"/>
                    <a:pt x="10678" y="5256"/>
                    <a:pt x="10574" y="3732"/>
                  </a:cubicBezTo>
                  <a:cubicBezTo>
                    <a:pt x="10532" y="2405"/>
                    <a:pt x="10905" y="1120"/>
                    <a:pt x="11610" y="0"/>
                  </a:cubicBezTo>
                  <a:close/>
                </a:path>
              </a:pathLst>
            </a:custGeom>
            <a:solidFill>
              <a:srgbClr val="EFB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>
              <a:off x="4419475" y="498300"/>
              <a:ext cx="1050" cy="3125"/>
            </a:xfrm>
            <a:custGeom>
              <a:avLst/>
              <a:gdLst/>
              <a:ahLst/>
              <a:cxnLst/>
              <a:rect l="l" t="t" r="r" b="b"/>
              <a:pathLst>
                <a:path w="42" h="125" extrusionOk="0">
                  <a:moveTo>
                    <a:pt x="42" y="0"/>
                  </a:moveTo>
                  <a:lnTo>
                    <a:pt x="42" y="0"/>
                  </a:lnTo>
                  <a:cubicBezTo>
                    <a:pt x="0" y="41"/>
                    <a:pt x="0" y="83"/>
                    <a:pt x="0" y="12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EFB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>
              <a:off x="4189425" y="689550"/>
              <a:ext cx="128475" cy="58775"/>
            </a:xfrm>
            <a:custGeom>
              <a:avLst/>
              <a:gdLst/>
              <a:ahLst/>
              <a:cxnLst/>
              <a:rect l="l" t="t" r="r" b="b"/>
              <a:pathLst>
                <a:path w="5139" h="2351" extrusionOk="0">
                  <a:moveTo>
                    <a:pt x="4081" y="0"/>
                  </a:moveTo>
                  <a:cubicBezTo>
                    <a:pt x="3827" y="0"/>
                    <a:pt x="3569" y="136"/>
                    <a:pt x="3356" y="228"/>
                  </a:cubicBezTo>
                  <a:cubicBezTo>
                    <a:pt x="3024" y="352"/>
                    <a:pt x="2693" y="435"/>
                    <a:pt x="2320" y="435"/>
                  </a:cubicBezTo>
                  <a:cubicBezTo>
                    <a:pt x="2261" y="442"/>
                    <a:pt x="2203" y="446"/>
                    <a:pt x="2147" y="446"/>
                  </a:cubicBezTo>
                  <a:cubicBezTo>
                    <a:pt x="1884" y="446"/>
                    <a:pt x="1639" y="372"/>
                    <a:pt x="1366" y="269"/>
                  </a:cubicBezTo>
                  <a:cubicBezTo>
                    <a:pt x="1232" y="189"/>
                    <a:pt x="1091" y="153"/>
                    <a:pt x="954" y="153"/>
                  </a:cubicBezTo>
                  <a:cubicBezTo>
                    <a:pt x="452" y="153"/>
                    <a:pt x="1" y="637"/>
                    <a:pt x="163" y="1223"/>
                  </a:cubicBezTo>
                  <a:cubicBezTo>
                    <a:pt x="371" y="2011"/>
                    <a:pt x="1324" y="2342"/>
                    <a:pt x="2029" y="2342"/>
                  </a:cubicBezTo>
                  <a:cubicBezTo>
                    <a:pt x="2121" y="2348"/>
                    <a:pt x="2212" y="2350"/>
                    <a:pt x="2303" y="2350"/>
                  </a:cubicBezTo>
                  <a:cubicBezTo>
                    <a:pt x="2949" y="2350"/>
                    <a:pt x="3562" y="2219"/>
                    <a:pt x="4144" y="1928"/>
                  </a:cubicBezTo>
                  <a:cubicBezTo>
                    <a:pt x="4766" y="1555"/>
                    <a:pt x="5139" y="477"/>
                    <a:pt x="4351" y="62"/>
                  </a:cubicBezTo>
                  <a:cubicBezTo>
                    <a:pt x="4263" y="18"/>
                    <a:pt x="4172" y="0"/>
                    <a:pt x="4081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>
              <a:off x="4232900" y="707675"/>
              <a:ext cx="76725" cy="40650"/>
            </a:xfrm>
            <a:custGeom>
              <a:avLst/>
              <a:gdLst/>
              <a:ahLst/>
              <a:cxnLst/>
              <a:rect l="l" t="t" r="r" b="b"/>
              <a:pathLst>
                <a:path w="3069" h="1626" extrusionOk="0">
                  <a:moveTo>
                    <a:pt x="3068" y="0"/>
                  </a:moveTo>
                  <a:cubicBezTo>
                    <a:pt x="2363" y="0"/>
                    <a:pt x="581" y="83"/>
                    <a:pt x="0" y="1576"/>
                  </a:cubicBezTo>
                  <a:lnTo>
                    <a:pt x="332" y="1617"/>
                  </a:lnTo>
                  <a:cubicBezTo>
                    <a:pt x="419" y="1623"/>
                    <a:pt x="506" y="1625"/>
                    <a:pt x="594" y="1625"/>
                  </a:cubicBezTo>
                  <a:cubicBezTo>
                    <a:pt x="1219" y="1625"/>
                    <a:pt x="1865" y="1494"/>
                    <a:pt x="2446" y="1203"/>
                  </a:cubicBezTo>
                  <a:cubicBezTo>
                    <a:pt x="2861" y="954"/>
                    <a:pt x="3068" y="498"/>
                    <a:pt x="3068" y="0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874" name="Google Shape;1874;p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YÊU CẦU CẦN ĐẠT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5" name="Google Shape;1875;p8"/>
          <p:cNvSpPr txBox="1">
            <a:spLocks noGrp="1"/>
          </p:cNvSpPr>
          <p:nvPr>
            <p:ph type="title" idx="2"/>
          </p:nvPr>
        </p:nvSpPr>
        <p:spPr>
          <a:xfrm>
            <a:off x="1309680" y="1692277"/>
            <a:ext cx="699873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01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6" name="Google Shape;1876;p8"/>
          <p:cNvSpPr txBox="1">
            <a:spLocks noGrp="1"/>
          </p:cNvSpPr>
          <p:nvPr>
            <p:ph type="title" idx="4"/>
          </p:nvPr>
        </p:nvSpPr>
        <p:spPr>
          <a:xfrm>
            <a:off x="1309680" y="2644856"/>
            <a:ext cx="689241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02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7" name="Google Shape;1877;p8"/>
          <p:cNvSpPr txBox="1">
            <a:spLocks noGrp="1"/>
          </p:cNvSpPr>
          <p:nvPr>
            <p:ph type="title" idx="7"/>
          </p:nvPr>
        </p:nvSpPr>
        <p:spPr>
          <a:xfrm>
            <a:off x="1284126" y="3444690"/>
            <a:ext cx="69353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03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78" name="Google Shape;1878;p8"/>
          <p:cNvGrpSpPr/>
          <p:nvPr/>
        </p:nvGrpSpPr>
        <p:grpSpPr>
          <a:xfrm rot="10800000">
            <a:off x="4085253" y="4304692"/>
            <a:ext cx="698062" cy="535248"/>
            <a:chOff x="3531325" y="2569250"/>
            <a:chExt cx="630475" cy="483425"/>
          </a:xfrm>
        </p:grpSpPr>
        <p:sp>
          <p:nvSpPr>
            <p:cNvPr id="1879" name="Google Shape;1879;p8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89" name="Google Shape;1889;p8"/>
          <p:cNvGrpSpPr/>
          <p:nvPr/>
        </p:nvGrpSpPr>
        <p:grpSpPr>
          <a:xfrm>
            <a:off x="-228552" y="3736388"/>
            <a:ext cx="1327709" cy="1329697"/>
            <a:chOff x="-228552" y="3736388"/>
            <a:chExt cx="1327709" cy="1329697"/>
          </a:xfrm>
        </p:grpSpPr>
        <p:grpSp>
          <p:nvGrpSpPr>
            <p:cNvPr id="1890" name="Google Shape;1890;p8"/>
            <p:cNvGrpSpPr/>
            <p:nvPr/>
          </p:nvGrpSpPr>
          <p:grpSpPr>
            <a:xfrm rot="5936305" flipH="1">
              <a:off x="-188947" y="3820180"/>
              <a:ext cx="885651" cy="837424"/>
              <a:chOff x="3925359" y="4050084"/>
              <a:chExt cx="1225343" cy="1158620"/>
            </a:xfrm>
          </p:grpSpPr>
          <p:sp>
            <p:nvSpPr>
              <p:cNvPr id="1891" name="Google Shape;1891;p8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92" name="Google Shape;1892;p8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93" name="Google Shape;1893;p8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94" name="Google Shape;1894;p8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95" name="Google Shape;1895;p8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96" name="Google Shape;1896;p8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97" name="Google Shape;1897;p8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98" name="Google Shape;1898;p8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99" name="Google Shape;1899;p8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00" name="Google Shape;1900;p8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01" name="Google Shape;1901;p8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02" name="Google Shape;1902;p8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903" name="Google Shape;1903;p8"/>
            <p:cNvGrpSpPr/>
            <p:nvPr/>
          </p:nvGrpSpPr>
          <p:grpSpPr>
            <a:xfrm rot="4227530">
              <a:off x="160532" y="4027506"/>
              <a:ext cx="613451" cy="1123311"/>
              <a:chOff x="5112875" y="2119675"/>
              <a:chExt cx="528975" cy="968625"/>
            </a:xfrm>
          </p:grpSpPr>
          <p:sp>
            <p:nvSpPr>
              <p:cNvPr id="1904" name="Google Shape;1904;p8"/>
              <p:cNvSpPr/>
              <p:nvPr/>
            </p:nvSpPr>
            <p:spPr>
              <a:xfrm>
                <a:off x="5112875" y="2119675"/>
                <a:ext cx="528975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159" h="38745" extrusionOk="0">
                    <a:moveTo>
                      <a:pt x="6850" y="14905"/>
                    </a:moveTo>
                    <a:cubicBezTo>
                      <a:pt x="6954" y="14905"/>
                      <a:pt x="7062" y="14937"/>
                      <a:pt x="7159" y="14998"/>
                    </a:cubicBezTo>
                    <a:cubicBezTo>
                      <a:pt x="7819" y="15315"/>
                      <a:pt x="8374" y="15870"/>
                      <a:pt x="8691" y="16556"/>
                    </a:cubicBezTo>
                    <a:cubicBezTo>
                      <a:pt x="8796" y="16794"/>
                      <a:pt x="8823" y="17058"/>
                      <a:pt x="8796" y="17296"/>
                    </a:cubicBezTo>
                    <a:lnTo>
                      <a:pt x="8823" y="17322"/>
                    </a:lnTo>
                    <a:cubicBezTo>
                      <a:pt x="8798" y="17598"/>
                      <a:pt x="8559" y="17826"/>
                      <a:pt x="8263" y="17826"/>
                    </a:cubicBezTo>
                    <a:cubicBezTo>
                      <a:pt x="8248" y="17826"/>
                      <a:pt x="8231" y="17826"/>
                      <a:pt x="8215" y="17824"/>
                    </a:cubicBezTo>
                    <a:cubicBezTo>
                      <a:pt x="7898" y="17798"/>
                      <a:pt x="7581" y="17613"/>
                      <a:pt x="7449" y="17296"/>
                    </a:cubicBezTo>
                    <a:cubicBezTo>
                      <a:pt x="7132" y="16741"/>
                      <a:pt x="6868" y="16187"/>
                      <a:pt x="6498" y="15658"/>
                    </a:cubicBezTo>
                    <a:cubicBezTo>
                      <a:pt x="6340" y="15473"/>
                      <a:pt x="6366" y="15209"/>
                      <a:pt x="6525" y="15051"/>
                    </a:cubicBezTo>
                    <a:cubicBezTo>
                      <a:pt x="6611" y="14951"/>
                      <a:pt x="6728" y="14905"/>
                      <a:pt x="6850" y="14905"/>
                    </a:cubicBezTo>
                    <a:close/>
                    <a:moveTo>
                      <a:pt x="17735" y="16000"/>
                    </a:moveTo>
                    <a:cubicBezTo>
                      <a:pt x="18033" y="16000"/>
                      <a:pt x="18249" y="16304"/>
                      <a:pt x="18147" y="16583"/>
                    </a:cubicBezTo>
                    <a:cubicBezTo>
                      <a:pt x="18094" y="16741"/>
                      <a:pt x="18015" y="16926"/>
                      <a:pt x="17909" y="17058"/>
                    </a:cubicBezTo>
                    <a:cubicBezTo>
                      <a:pt x="17540" y="17560"/>
                      <a:pt x="17117" y="18009"/>
                      <a:pt x="16668" y="18405"/>
                    </a:cubicBezTo>
                    <a:cubicBezTo>
                      <a:pt x="16272" y="18722"/>
                      <a:pt x="15823" y="18960"/>
                      <a:pt x="15347" y="19145"/>
                    </a:cubicBezTo>
                    <a:cubicBezTo>
                      <a:pt x="15276" y="19169"/>
                      <a:pt x="15205" y="19181"/>
                      <a:pt x="15135" y="19181"/>
                    </a:cubicBezTo>
                    <a:cubicBezTo>
                      <a:pt x="14974" y="19181"/>
                      <a:pt x="14824" y="19116"/>
                      <a:pt x="14713" y="18986"/>
                    </a:cubicBezTo>
                    <a:cubicBezTo>
                      <a:pt x="14555" y="18828"/>
                      <a:pt x="14528" y="18564"/>
                      <a:pt x="14660" y="18379"/>
                    </a:cubicBezTo>
                    <a:cubicBezTo>
                      <a:pt x="14740" y="18273"/>
                      <a:pt x="14792" y="18168"/>
                      <a:pt x="14872" y="18062"/>
                    </a:cubicBezTo>
                    <a:cubicBezTo>
                      <a:pt x="15453" y="17270"/>
                      <a:pt x="16272" y="16741"/>
                      <a:pt x="17090" y="16213"/>
                    </a:cubicBezTo>
                    <a:cubicBezTo>
                      <a:pt x="17275" y="16081"/>
                      <a:pt x="17487" y="16028"/>
                      <a:pt x="17698" y="16002"/>
                    </a:cubicBezTo>
                    <a:cubicBezTo>
                      <a:pt x="17710" y="16001"/>
                      <a:pt x="17723" y="16000"/>
                      <a:pt x="17735" y="16000"/>
                    </a:cubicBezTo>
                    <a:close/>
                    <a:moveTo>
                      <a:pt x="17942" y="20572"/>
                    </a:moveTo>
                    <a:cubicBezTo>
                      <a:pt x="18172" y="20572"/>
                      <a:pt x="18393" y="20682"/>
                      <a:pt x="18517" y="20888"/>
                    </a:cubicBezTo>
                    <a:cubicBezTo>
                      <a:pt x="18675" y="21126"/>
                      <a:pt x="18623" y="21469"/>
                      <a:pt x="18385" y="21654"/>
                    </a:cubicBezTo>
                    <a:cubicBezTo>
                      <a:pt x="18200" y="21839"/>
                      <a:pt x="18015" y="22024"/>
                      <a:pt x="17830" y="22183"/>
                    </a:cubicBezTo>
                    <a:cubicBezTo>
                      <a:pt x="17090" y="22658"/>
                      <a:pt x="16272" y="23054"/>
                      <a:pt x="15453" y="23318"/>
                    </a:cubicBezTo>
                    <a:cubicBezTo>
                      <a:pt x="15294" y="23371"/>
                      <a:pt x="15162" y="23424"/>
                      <a:pt x="15004" y="23424"/>
                    </a:cubicBezTo>
                    <a:cubicBezTo>
                      <a:pt x="14974" y="23429"/>
                      <a:pt x="14945" y="23431"/>
                      <a:pt x="14916" y="23431"/>
                    </a:cubicBezTo>
                    <a:cubicBezTo>
                      <a:pt x="14613" y="23431"/>
                      <a:pt x="14372" y="23183"/>
                      <a:pt x="14396" y="22869"/>
                    </a:cubicBezTo>
                    <a:cubicBezTo>
                      <a:pt x="14396" y="22658"/>
                      <a:pt x="14502" y="22473"/>
                      <a:pt x="14660" y="22315"/>
                    </a:cubicBezTo>
                    <a:cubicBezTo>
                      <a:pt x="15004" y="21998"/>
                      <a:pt x="15400" y="21681"/>
                      <a:pt x="15823" y="21417"/>
                    </a:cubicBezTo>
                    <a:cubicBezTo>
                      <a:pt x="16404" y="21020"/>
                      <a:pt x="17064" y="20756"/>
                      <a:pt x="17751" y="20598"/>
                    </a:cubicBezTo>
                    <a:cubicBezTo>
                      <a:pt x="17814" y="20580"/>
                      <a:pt x="17879" y="20572"/>
                      <a:pt x="17942" y="20572"/>
                    </a:cubicBezTo>
                    <a:close/>
                    <a:moveTo>
                      <a:pt x="4060" y="19981"/>
                    </a:moveTo>
                    <a:cubicBezTo>
                      <a:pt x="4089" y="19981"/>
                      <a:pt x="4118" y="19984"/>
                      <a:pt x="4147" y="19990"/>
                    </a:cubicBezTo>
                    <a:cubicBezTo>
                      <a:pt x="4359" y="20017"/>
                      <a:pt x="4544" y="20096"/>
                      <a:pt x="4702" y="20202"/>
                    </a:cubicBezTo>
                    <a:cubicBezTo>
                      <a:pt x="5706" y="20888"/>
                      <a:pt x="6657" y="21654"/>
                      <a:pt x="7502" y="22526"/>
                    </a:cubicBezTo>
                    <a:cubicBezTo>
                      <a:pt x="7608" y="22632"/>
                      <a:pt x="7713" y="22764"/>
                      <a:pt x="7793" y="22922"/>
                    </a:cubicBezTo>
                    <a:cubicBezTo>
                      <a:pt x="7978" y="23503"/>
                      <a:pt x="7634" y="23820"/>
                      <a:pt x="7132" y="23873"/>
                    </a:cubicBezTo>
                    <a:lnTo>
                      <a:pt x="6921" y="23794"/>
                    </a:lnTo>
                    <a:cubicBezTo>
                      <a:pt x="6604" y="23715"/>
                      <a:pt x="6340" y="23530"/>
                      <a:pt x="6102" y="23292"/>
                    </a:cubicBezTo>
                    <a:cubicBezTo>
                      <a:pt x="5495" y="22684"/>
                      <a:pt x="4887" y="22050"/>
                      <a:pt x="4280" y="21443"/>
                    </a:cubicBezTo>
                    <a:cubicBezTo>
                      <a:pt x="4068" y="21205"/>
                      <a:pt x="3883" y="20968"/>
                      <a:pt x="3698" y="20730"/>
                    </a:cubicBezTo>
                    <a:cubicBezTo>
                      <a:pt x="3454" y="20412"/>
                      <a:pt x="3707" y="19981"/>
                      <a:pt x="4060" y="19981"/>
                    </a:cubicBezTo>
                    <a:close/>
                    <a:moveTo>
                      <a:pt x="3380" y="26326"/>
                    </a:moveTo>
                    <a:cubicBezTo>
                      <a:pt x="3398" y="26326"/>
                      <a:pt x="3416" y="26327"/>
                      <a:pt x="3434" y="26330"/>
                    </a:cubicBezTo>
                    <a:cubicBezTo>
                      <a:pt x="3540" y="26330"/>
                      <a:pt x="3646" y="26330"/>
                      <a:pt x="3751" y="26356"/>
                    </a:cubicBezTo>
                    <a:cubicBezTo>
                      <a:pt x="4174" y="26435"/>
                      <a:pt x="4597" y="26567"/>
                      <a:pt x="4993" y="26699"/>
                    </a:cubicBezTo>
                    <a:cubicBezTo>
                      <a:pt x="5759" y="26964"/>
                      <a:pt x="6419" y="27413"/>
                      <a:pt x="6947" y="28020"/>
                    </a:cubicBezTo>
                    <a:cubicBezTo>
                      <a:pt x="7132" y="28152"/>
                      <a:pt x="7212" y="28443"/>
                      <a:pt x="7106" y="28680"/>
                    </a:cubicBezTo>
                    <a:lnTo>
                      <a:pt x="7106" y="28654"/>
                    </a:lnTo>
                    <a:cubicBezTo>
                      <a:pt x="6974" y="28918"/>
                      <a:pt x="6736" y="29077"/>
                      <a:pt x="6446" y="29077"/>
                    </a:cubicBezTo>
                    <a:cubicBezTo>
                      <a:pt x="6129" y="29024"/>
                      <a:pt x="5785" y="28918"/>
                      <a:pt x="5495" y="28733"/>
                    </a:cubicBezTo>
                    <a:cubicBezTo>
                      <a:pt x="4781" y="28258"/>
                      <a:pt x="4068" y="27782"/>
                      <a:pt x="3355" y="27333"/>
                    </a:cubicBezTo>
                    <a:cubicBezTo>
                      <a:pt x="3276" y="27281"/>
                      <a:pt x="3197" y="27201"/>
                      <a:pt x="3117" y="27148"/>
                    </a:cubicBezTo>
                    <a:cubicBezTo>
                      <a:pt x="2985" y="26990"/>
                      <a:pt x="2853" y="26858"/>
                      <a:pt x="2932" y="26620"/>
                    </a:cubicBezTo>
                    <a:cubicBezTo>
                      <a:pt x="3005" y="26451"/>
                      <a:pt x="3188" y="26326"/>
                      <a:pt x="3380" y="26326"/>
                    </a:cubicBezTo>
                    <a:close/>
                    <a:moveTo>
                      <a:pt x="14906" y="30569"/>
                    </a:moveTo>
                    <a:cubicBezTo>
                      <a:pt x="15035" y="30569"/>
                      <a:pt x="15165" y="30573"/>
                      <a:pt x="15294" y="30582"/>
                    </a:cubicBezTo>
                    <a:cubicBezTo>
                      <a:pt x="15558" y="30582"/>
                      <a:pt x="15823" y="30635"/>
                      <a:pt x="16087" y="30741"/>
                    </a:cubicBezTo>
                    <a:cubicBezTo>
                      <a:pt x="16430" y="30846"/>
                      <a:pt x="16483" y="31322"/>
                      <a:pt x="16166" y="31507"/>
                    </a:cubicBezTo>
                    <a:cubicBezTo>
                      <a:pt x="16034" y="31612"/>
                      <a:pt x="15902" y="31692"/>
                      <a:pt x="15717" y="31718"/>
                    </a:cubicBezTo>
                    <a:lnTo>
                      <a:pt x="15743" y="31745"/>
                    </a:lnTo>
                    <a:cubicBezTo>
                      <a:pt x="15349" y="31832"/>
                      <a:pt x="14956" y="31883"/>
                      <a:pt x="14547" y="31883"/>
                    </a:cubicBezTo>
                    <a:cubicBezTo>
                      <a:pt x="14462" y="31883"/>
                      <a:pt x="14377" y="31881"/>
                      <a:pt x="14291" y="31877"/>
                    </a:cubicBezTo>
                    <a:cubicBezTo>
                      <a:pt x="14249" y="31880"/>
                      <a:pt x="14207" y="31881"/>
                      <a:pt x="14164" y="31881"/>
                    </a:cubicBezTo>
                    <a:cubicBezTo>
                      <a:pt x="13821" y="31881"/>
                      <a:pt x="13422" y="31797"/>
                      <a:pt x="13023" y="31797"/>
                    </a:cubicBezTo>
                    <a:cubicBezTo>
                      <a:pt x="12917" y="31797"/>
                      <a:pt x="12811" y="31771"/>
                      <a:pt x="12706" y="31718"/>
                    </a:cubicBezTo>
                    <a:cubicBezTo>
                      <a:pt x="12442" y="31639"/>
                      <a:pt x="12389" y="31269"/>
                      <a:pt x="12626" y="31111"/>
                    </a:cubicBezTo>
                    <a:cubicBezTo>
                      <a:pt x="12732" y="31005"/>
                      <a:pt x="12891" y="30899"/>
                      <a:pt x="13049" y="30873"/>
                    </a:cubicBezTo>
                    <a:cubicBezTo>
                      <a:pt x="13642" y="30675"/>
                      <a:pt x="14271" y="30569"/>
                      <a:pt x="14906" y="30569"/>
                    </a:cubicBezTo>
                    <a:close/>
                    <a:moveTo>
                      <a:pt x="14684" y="7614"/>
                    </a:moveTo>
                    <a:cubicBezTo>
                      <a:pt x="14709" y="7614"/>
                      <a:pt x="14736" y="7618"/>
                      <a:pt x="14766" y="7628"/>
                    </a:cubicBezTo>
                    <a:cubicBezTo>
                      <a:pt x="14977" y="7708"/>
                      <a:pt x="14872" y="7972"/>
                      <a:pt x="14845" y="8157"/>
                    </a:cubicBezTo>
                    <a:cubicBezTo>
                      <a:pt x="14740" y="8579"/>
                      <a:pt x="14634" y="9002"/>
                      <a:pt x="14528" y="9425"/>
                    </a:cubicBezTo>
                    <a:cubicBezTo>
                      <a:pt x="13868" y="12013"/>
                      <a:pt x="13023" y="14602"/>
                      <a:pt x="12547" y="17243"/>
                    </a:cubicBezTo>
                    <a:cubicBezTo>
                      <a:pt x="12230" y="18775"/>
                      <a:pt x="11913" y="20307"/>
                      <a:pt x="11570" y="21813"/>
                    </a:cubicBezTo>
                    <a:cubicBezTo>
                      <a:pt x="11332" y="23028"/>
                      <a:pt x="11174" y="24269"/>
                      <a:pt x="10962" y="25484"/>
                    </a:cubicBezTo>
                    <a:cubicBezTo>
                      <a:pt x="10830" y="26382"/>
                      <a:pt x="10725" y="27281"/>
                      <a:pt x="10593" y="28152"/>
                    </a:cubicBezTo>
                    <a:cubicBezTo>
                      <a:pt x="10487" y="29050"/>
                      <a:pt x="10381" y="29922"/>
                      <a:pt x="10223" y="30820"/>
                    </a:cubicBezTo>
                    <a:cubicBezTo>
                      <a:pt x="10011" y="32194"/>
                      <a:pt x="9747" y="33567"/>
                      <a:pt x="9615" y="34941"/>
                    </a:cubicBezTo>
                    <a:cubicBezTo>
                      <a:pt x="9589" y="35099"/>
                      <a:pt x="9562" y="35258"/>
                      <a:pt x="9510" y="35390"/>
                    </a:cubicBezTo>
                    <a:cubicBezTo>
                      <a:pt x="9452" y="35578"/>
                      <a:pt x="9282" y="35679"/>
                      <a:pt x="9110" y="35679"/>
                    </a:cubicBezTo>
                    <a:cubicBezTo>
                      <a:pt x="8969" y="35679"/>
                      <a:pt x="8827" y="35612"/>
                      <a:pt x="8744" y="35469"/>
                    </a:cubicBezTo>
                    <a:cubicBezTo>
                      <a:pt x="8638" y="35363"/>
                      <a:pt x="8585" y="35205"/>
                      <a:pt x="8559" y="35020"/>
                    </a:cubicBezTo>
                    <a:cubicBezTo>
                      <a:pt x="8506" y="34676"/>
                      <a:pt x="8479" y="34307"/>
                      <a:pt x="8453" y="33937"/>
                    </a:cubicBezTo>
                    <a:cubicBezTo>
                      <a:pt x="8532" y="33012"/>
                      <a:pt x="8585" y="32088"/>
                      <a:pt x="8664" y="31163"/>
                    </a:cubicBezTo>
                    <a:cubicBezTo>
                      <a:pt x="8691" y="30503"/>
                      <a:pt x="8770" y="29869"/>
                      <a:pt x="8849" y="29235"/>
                    </a:cubicBezTo>
                    <a:cubicBezTo>
                      <a:pt x="8955" y="28496"/>
                      <a:pt x="9061" y="27782"/>
                      <a:pt x="9193" y="27069"/>
                    </a:cubicBezTo>
                    <a:cubicBezTo>
                      <a:pt x="9378" y="25854"/>
                      <a:pt x="9562" y="24639"/>
                      <a:pt x="9774" y="23424"/>
                    </a:cubicBezTo>
                    <a:cubicBezTo>
                      <a:pt x="10091" y="21628"/>
                      <a:pt x="10593" y="19858"/>
                      <a:pt x="11042" y="18088"/>
                    </a:cubicBezTo>
                    <a:cubicBezTo>
                      <a:pt x="11385" y="16768"/>
                      <a:pt x="11649" y="15421"/>
                      <a:pt x="12072" y="14100"/>
                    </a:cubicBezTo>
                    <a:cubicBezTo>
                      <a:pt x="12547" y="12594"/>
                      <a:pt x="13155" y="11115"/>
                      <a:pt x="13683" y="9609"/>
                    </a:cubicBezTo>
                    <a:cubicBezTo>
                      <a:pt x="13868" y="9028"/>
                      <a:pt x="14079" y="8500"/>
                      <a:pt x="14370" y="7972"/>
                    </a:cubicBezTo>
                    <a:cubicBezTo>
                      <a:pt x="14439" y="7833"/>
                      <a:pt x="14508" y="7614"/>
                      <a:pt x="14684" y="7614"/>
                    </a:cubicBezTo>
                    <a:close/>
                    <a:moveTo>
                      <a:pt x="16295" y="1"/>
                    </a:moveTo>
                    <a:cubicBezTo>
                      <a:pt x="16248" y="1"/>
                      <a:pt x="16195" y="16"/>
                      <a:pt x="16140" y="47"/>
                    </a:cubicBezTo>
                    <a:cubicBezTo>
                      <a:pt x="15928" y="206"/>
                      <a:pt x="15717" y="364"/>
                      <a:pt x="15506" y="549"/>
                    </a:cubicBezTo>
                    <a:cubicBezTo>
                      <a:pt x="15136" y="893"/>
                      <a:pt x="14792" y="1263"/>
                      <a:pt x="14449" y="1632"/>
                    </a:cubicBezTo>
                    <a:cubicBezTo>
                      <a:pt x="12996" y="3164"/>
                      <a:pt x="11411" y="4538"/>
                      <a:pt x="9827" y="5938"/>
                    </a:cubicBezTo>
                    <a:cubicBezTo>
                      <a:pt x="8374" y="7179"/>
                      <a:pt x="7000" y="8500"/>
                      <a:pt x="5706" y="9900"/>
                    </a:cubicBezTo>
                    <a:cubicBezTo>
                      <a:pt x="3646" y="12277"/>
                      <a:pt x="2114" y="15104"/>
                      <a:pt x="1242" y="18141"/>
                    </a:cubicBezTo>
                    <a:cubicBezTo>
                      <a:pt x="344" y="21179"/>
                      <a:pt x="0" y="24349"/>
                      <a:pt x="212" y="27492"/>
                    </a:cubicBezTo>
                    <a:cubicBezTo>
                      <a:pt x="423" y="31190"/>
                      <a:pt x="1215" y="34729"/>
                      <a:pt x="2959" y="38031"/>
                    </a:cubicBezTo>
                    <a:cubicBezTo>
                      <a:pt x="3091" y="38295"/>
                      <a:pt x="3223" y="38533"/>
                      <a:pt x="3408" y="38744"/>
                    </a:cubicBezTo>
                    <a:lnTo>
                      <a:pt x="16932" y="38744"/>
                    </a:lnTo>
                    <a:cubicBezTo>
                      <a:pt x="18781" y="36314"/>
                      <a:pt x="20049" y="33488"/>
                      <a:pt x="20630" y="30503"/>
                    </a:cubicBezTo>
                    <a:cubicBezTo>
                      <a:pt x="20894" y="29024"/>
                      <a:pt x="21026" y="27518"/>
                      <a:pt x="21079" y="26013"/>
                    </a:cubicBezTo>
                    <a:cubicBezTo>
                      <a:pt x="21158" y="23715"/>
                      <a:pt x="21000" y="21390"/>
                      <a:pt x="20630" y="19119"/>
                    </a:cubicBezTo>
                    <a:cubicBezTo>
                      <a:pt x="20392" y="17534"/>
                      <a:pt x="20207" y="15949"/>
                      <a:pt x="19890" y="14390"/>
                    </a:cubicBezTo>
                    <a:cubicBezTo>
                      <a:pt x="19626" y="13043"/>
                      <a:pt x="19151" y="11749"/>
                      <a:pt x="18860" y="10402"/>
                    </a:cubicBezTo>
                    <a:cubicBezTo>
                      <a:pt x="18385" y="8368"/>
                      <a:pt x="17672" y="6387"/>
                      <a:pt x="17223" y="4353"/>
                    </a:cubicBezTo>
                    <a:cubicBezTo>
                      <a:pt x="16985" y="3296"/>
                      <a:pt x="16747" y="2213"/>
                      <a:pt x="16457" y="1157"/>
                    </a:cubicBezTo>
                    <a:cubicBezTo>
                      <a:pt x="16377" y="946"/>
                      <a:pt x="16377" y="681"/>
                      <a:pt x="16457" y="470"/>
                    </a:cubicBezTo>
                    <a:cubicBezTo>
                      <a:pt x="16483" y="391"/>
                      <a:pt x="16483" y="312"/>
                      <a:pt x="16483" y="232"/>
                    </a:cubicBezTo>
                    <a:cubicBezTo>
                      <a:pt x="16483" y="84"/>
                      <a:pt x="16405" y="1"/>
                      <a:pt x="16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05" name="Google Shape;1905;p8"/>
              <p:cNvSpPr/>
              <p:nvPr/>
            </p:nvSpPr>
            <p:spPr>
              <a:xfrm>
                <a:off x="5324200" y="2310000"/>
                <a:ext cx="16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67" extrusionOk="0">
                    <a:moveTo>
                      <a:pt x="6231" y="1"/>
                    </a:moveTo>
                    <a:cubicBezTo>
                      <a:pt x="6055" y="1"/>
                      <a:pt x="5986" y="220"/>
                      <a:pt x="5917" y="359"/>
                    </a:cubicBezTo>
                    <a:cubicBezTo>
                      <a:pt x="5626" y="887"/>
                      <a:pt x="5415" y="1415"/>
                      <a:pt x="5230" y="1996"/>
                    </a:cubicBezTo>
                    <a:cubicBezTo>
                      <a:pt x="4702" y="3502"/>
                      <a:pt x="4094" y="4981"/>
                      <a:pt x="3619" y="6487"/>
                    </a:cubicBezTo>
                    <a:cubicBezTo>
                      <a:pt x="3196" y="7808"/>
                      <a:pt x="2932" y="9155"/>
                      <a:pt x="2589" y="10475"/>
                    </a:cubicBezTo>
                    <a:cubicBezTo>
                      <a:pt x="2140" y="12245"/>
                      <a:pt x="1638" y="14015"/>
                      <a:pt x="1321" y="15811"/>
                    </a:cubicBezTo>
                    <a:cubicBezTo>
                      <a:pt x="1109" y="17026"/>
                      <a:pt x="925" y="18241"/>
                      <a:pt x="740" y="19456"/>
                    </a:cubicBezTo>
                    <a:cubicBezTo>
                      <a:pt x="608" y="20169"/>
                      <a:pt x="502" y="20883"/>
                      <a:pt x="396" y="21622"/>
                    </a:cubicBezTo>
                    <a:cubicBezTo>
                      <a:pt x="317" y="22256"/>
                      <a:pt x="238" y="22890"/>
                      <a:pt x="211" y="23550"/>
                    </a:cubicBezTo>
                    <a:cubicBezTo>
                      <a:pt x="132" y="24475"/>
                      <a:pt x="79" y="25426"/>
                      <a:pt x="0" y="26350"/>
                    </a:cubicBezTo>
                    <a:cubicBezTo>
                      <a:pt x="26" y="26694"/>
                      <a:pt x="53" y="27063"/>
                      <a:pt x="106" y="27407"/>
                    </a:cubicBezTo>
                    <a:cubicBezTo>
                      <a:pt x="132" y="27592"/>
                      <a:pt x="185" y="27750"/>
                      <a:pt x="291" y="27856"/>
                    </a:cubicBezTo>
                    <a:cubicBezTo>
                      <a:pt x="374" y="27999"/>
                      <a:pt x="516" y="28066"/>
                      <a:pt x="657" y="28066"/>
                    </a:cubicBezTo>
                    <a:cubicBezTo>
                      <a:pt x="829" y="28066"/>
                      <a:pt x="999" y="27965"/>
                      <a:pt x="1057" y="27777"/>
                    </a:cubicBezTo>
                    <a:cubicBezTo>
                      <a:pt x="1109" y="27645"/>
                      <a:pt x="1136" y="27486"/>
                      <a:pt x="1162" y="27328"/>
                    </a:cubicBezTo>
                    <a:cubicBezTo>
                      <a:pt x="1294" y="25954"/>
                      <a:pt x="1558" y="24581"/>
                      <a:pt x="1770" y="23207"/>
                    </a:cubicBezTo>
                    <a:cubicBezTo>
                      <a:pt x="1928" y="22309"/>
                      <a:pt x="2034" y="21437"/>
                      <a:pt x="2140" y="20539"/>
                    </a:cubicBezTo>
                    <a:cubicBezTo>
                      <a:pt x="2272" y="19668"/>
                      <a:pt x="2377" y="18769"/>
                      <a:pt x="2509" y="17871"/>
                    </a:cubicBezTo>
                    <a:cubicBezTo>
                      <a:pt x="2721" y="16656"/>
                      <a:pt x="2879" y="15415"/>
                      <a:pt x="3117" y="14200"/>
                    </a:cubicBezTo>
                    <a:cubicBezTo>
                      <a:pt x="3460" y="12694"/>
                      <a:pt x="3777" y="11162"/>
                      <a:pt x="4094" y="9630"/>
                    </a:cubicBezTo>
                    <a:cubicBezTo>
                      <a:pt x="4570" y="6989"/>
                      <a:pt x="5415" y="4400"/>
                      <a:pt x="6075" y="1812"/>
                    </a:cubicBezTo>
                    <a:cubicBezTo>
                      <a:pt x="6181" y="1389"/>
                      <a:pt x="6287" y="966"/>
                      <a:pt x="6392" y="544"/>
                    </a:cubicBezTo>
                    <a:cubicBezTo>
                      <a:pt x="6419" y="359"/>
                      <a:pt x="6524" y="95"/>
                      <a:pt x="6313" y="15"/>
                    </a:cubicBezTo>
                    <a:cubicBezTo>
                      <a:pt x="6283" y="5"/>
                      <a:pt x="6256" y="1"/>
                      <a:pt x="6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06" name="Google Shape;1906;p8"/>
              <p:cNvSpPr/>
              <p:nvPr/>
            </p:nvSpPr>
            <p:spPr>
              <a:xfrm>
                <a:off x="5199225" y="2619200"/>
                <a:ext cx="1131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893" extrusionOk="0">
                    <a:moveTo>
                      <a:pt x="627" y="0"/>
                    </a:moveTo>
                    <a:cubicBezTo>
                      <a:pt x="253" y="0"/>
                      <a:pt x="0" y="431"/>
                      <a:pt x="244" y="749"/>
                    </a:cubicBezTo>
                    <a:cubicBezTo>
                      <a:pt x="429" y="987"/>
                      <a:pt x="614" y="1224"/>
                      <a:pt x="826" y="1462"/>
                    </a:cubicBezTo>
                    <a:cubicBezTo>
                      <a:pt x="1433" y="2069"/>
                      <a:pt x="2041" y="2703"/>
                      <a:pt x="2648" y="3311"/>
                    </a:cubicBezTo>
                    <a:cubicBezTo>
                      <a:pt x="2886" y="3549"/>
                      <a:pt x="3176" y="3734"/>
                      <a:pt x="3493" y="3813"/>
                    </a:cubicBezTo>
                    <a:lnTo>
                      <a:pt x="3678" y="3892"/>
                    </a:lnTo>
                    <a:cubicBezTo>
                      <a:pt x="4180" y="3813"/>
                      <a:pt x="4524" y="3522"/>
                      <a:pt x="4339" y="2941"/>
                    </a:cubicBezTo>
                    <a:cubicBezTo>
                      <a:pt x="4259" y="2783"/>
                      <a:pt x="4180" y="2651"/>
                      <a:pt x="4048" y="2545"/>
                    </a:cubicBezTo>
                    <a:cubicBezTo>
                      <a:pt x="3203" y="1673"/>
                      <a:pt x="2252" y="907"/>
                      <a:pt x="1248" y="221"/>
                    </a:cubicBezTo>
                    <a:cubicBezTo>
                      <a:pt x="1090" y="115"/>
                      <a:pt x="905" y="36"/>
                      <a:pt x="720" y="9"/>
                    </a:cubicBezTo>
                    <a:cubicBezTo>
                      <a:pt x="688" y="3"/>
                      <a:pt x="657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07" name="Google Shape;1907;p8"/>
              <p:cNvSpPr/>
              <p:nvPr/>
            </p:nvSpPr>
            <p:spPr>
              <a:xfrm>
                <a:off x="5472775" y="2633950"/>
                <a:ext cx="107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2860" extrusionOk="0">
                    <a:moveTo>
                      <a:pt x="3546" y="1"/>
                    </a:moveTo>
                    <a:cubicBezTo>
                      <a:pt x="3483" y="1"/>
                      <a:pt x="3418" y="9"/>
                      <a:pt x="3355" y="27"/>
                    </a:cubicBezTo>
                    <a:cubicBezTo>
                      <a:pt x="2668" y="185"/>
                      <a:pt x="2008" y="449"/>
                      <a:pt x="1427" y="846"/>
                    </a:cubicBezTo>
                    <a:cubicBezTo>
                      <a:pt x="1004" y="1110"/>
                      <a:pt x="608" y="1427"/>
                      <a:pt x="264" y="1744"/>
                    </a:cubicBezTo>
                    <a:cubicBezTo>
                      <a:pt x="106" y="1902"/>
                      <a:pt x="0" y="2087"/>
                      <a:pt x="0" y="2298"/>
                    </a:cubicBezTo>
                    <a:cubicBezTo>
                      <a:pt x="0" y="2612"/>
                      <a:pt x="221" y="2860"/>
                      <a:pt x="521" y="2860"/>
                    </a:cubicBezTo>
                    <a:cubicBezTo>
                      <a:pt x="549" y="2860"/>
                      <a:pt x="578" y="2858"/>
                      <a:pt x="608" y="2853"/>
                    </a:cubicBezTo>
                    <a:cubicBezTo>
                      <a:pt x="766" y="2853"/>
                      <a:pt x="898" y="2800"/>
                      <a:pt x="1057" y="2747"/>
                    </a:cubicBezTo>
                    <a:cubicBezTo>
                      <a:pt x="1876" y="2483"/>
                      <a:pt x="2694" y="2087"/>
                      <a:pt x="3434" y="1612"/>
                    </a:cubicBezTo>
                    <a:cubicBezTo>
                      <a:pt x="3619" y="1453"/>
                      <a:pt x="3804" y="1268"/>
                      <a:pt x="3989" y="1083"/>
                    </a:cubicBezTo>
                    <a:cubicBezTo>
                      <a:pt x="4227" y="898"/>
                      <a:pt x="4279" y="555"/>
                      <a:pt x="4121" y="317"/>
                    </a:cubicBezTo>
                    <a:cubicBezTo>
                      <a:pt x="3997" y="111"/>
                      <a:pt x="3776" y="1"/>
                      <a:pt x="3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08" name="Google Shape;1908;p8"/>
              <p:cNvSpPr/>
              <p:nvPr/>
            </p:nvSpPr>
            <p:spPr>
              <a:xfrm>
                <a:off x="5184200" y="2777825"/>
                <a:ext cx="108975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2778" extrusionOk="0">
                    <a:moveTo>
                      <a:pt x="528" y="0"/>
                    </a:moveTo>
                    <a:cubicBezTo>
                      <a:pt x="339" y="0"/>
                      <a:pt x="178" y="125"/>
                      <a:pt x="106" y="294"/>
                    </a:cubicBezTo>
                    <a:cubicBezTo>
                      <a:pt x="0" y="532"/>
                      <a:pt x="132" y="664"/>
                      <a:pt x="264" y="822"/>
                    </a:cubicBezTo>
                    <a:cubicBezTo>
                      <a:pt x="344" y="875"/>
                      <a:pt x="423" y="955"/>
                      <a:pt x="528" y="1007"/>
                    </a:cubicBezTo>
                    <a:cubicBezTo>
                      <a:pt x="1242" y="1456"/>
                      <a:pt x="1955" y="1932"/>
                      <a:pt x="2668" y="2407"/>
                    </a:cubicBezTo>
                    <a:cubicBezTo>
                      <a:pt x="2959" y="2592"/>
                      <a:pt x="3276" y="2724"/>
                      <a:pt x="3619" y="2777"/>
                    </a:cubicBezTo>
                    <a:cubicBezTo>
                      <a:pt x="3883" y="2751"/>
                      <a:pt x="4121" y="2592"/>
                      <a:pt x="4253" y="2328"/>
                    </a:cubicBezTo>
                    <a:cubicBezTo>
                      <a:pt x="4359" y="2117"/>
                      <a:pt x="4306" y="1826"/>
                      <a:pt x="4094" y="1668"/>
                    </a:cubicBezTo>
                    <a:cubicBezTo>
                      <a:pt x="3566" y="1087"/>
                      <a:pt x="2906" y="638"/>
                      <a:pt x="2140" y="373"/>
                    </a:cubicBezTo>
                    <a:cubicBezTo>
                      <a:pt x="1744" y="241"/>
                      <a:pt x="1321" y="109"/>
                      <a:pt x="898" y="30"/>
                    </a:cubicBezTo>
                    <a:cubicBezTo>
                      <a:pt x="793" y="4"/>
                      <a:pt x="687" y="4"/>
                      <a:pt x="581" y="4"/>
                    </a:cubicBezTo>
                    <a:cubicBezTo>
                      <a:pt x="563" y="1"/>
                      <a:pt x="545" y="0"/>
                      <a:pt x="5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09" name="Google Shape;1909;p8"/>
              <p:cNvSpPr/>
              <p:nvPr/>
            </p:nvSpPr>
            <p:spPr>
              <a:xfrm>
                <a:off x="5476725" y="2519700"/>
                <a:ext cx="918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3180" extrusionOk="0">
                    <a:moveTo>
                      <a:pt x="3144" y="1"/>
                    </a:moveTo>
                    <a:cubicBezTo>
                      <a:pt x="2933" y="27"/>
                      <a:pt x="2721" y="106"/>
                      <a:pt x="2536" y="212"/>
                    </a:cubicBezTo>
                    <a:cubicBezTo>
                      <a:pt x="1718" y="740"/>
                      <a:pt x="925" y="1269"/>
                      <a:pt x="318" y="2061"/>
                    </a:cubicBezTo>
                    <a:cubicBezTo>
                      <a:pt x="238" y="2167"/>
                      <a:pt x="186" y="2272"/>
                      <a:pt x="133" y="2378"/>
                    </a:cubicBezTo>
                    <a:cubicBezTo>
                      <a:pt x="1" y="2563"/>
                      <a:pt x="1" y="2827"/>
                      <a:pt x="159" y="2985"/>
                    </a:cubicBezTo>
                    <a:cubicBezTo>
                      <a:pt x="270" y="3115"/>
                      <a:pt x="433" y="3180"/>
                      <a:pt x="593" y="3180"/>
                    </a:cubicBezTo>
                    <a:cubicBezTo>
                      <a:pt x="662" y="3180"/>
                      <a:pt x="730" y="3168"/>
                      <a:pt x="793" y="3144"/>
                    </a:cubicBezTo>
                    <a:cubicBezTo>
                      <a:pt x="1269" y="2959"/>
                      <a:pt x="1718" y="2721"/>
                      <a:pt x="2114" y="2404"/>
                    </a:cubicBezTo>
                    <a:cubicBezTo>
                      <a:pt x="2563" y="2008"/>
                      <a:pt x="2986" y="1559"/>
                      <a:pt x="3355" y="1057"/>
                    </a:cubicBezTo>
                    <a:cubicBezTo>
                      <a:pt x="3461" y="925"/>
                      <a:pt x="3540" y="740"/>
                      <a:pt x="3593" y="582"/>
                    </a:cubicBezTo>
                    <a:cubicBezTo>
                      <a:pt x="3672" y="291"/>
                      <a:pt x="3461" y="1"/>
                      <a:pt x="3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10" name="Google Shape;1910;p8"/>
              <p:cNvSpPr/>
              <p:nvPr/>
            </p:nvSpPr>
            <p:spPr>
              <a:xfrm>
                <a:off x="5423250" y="2883875"/>
                <a:ext cx="102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322" extrusionOk="0">
                    <a:moveTo>
                      <a:pt x="2493" y="1"/>
                    </a:moveTo>
                    <a:cubicBezTo>
                      <a:pt x="1863" y="1"/>
                      <a:pt x="1249" y="107"/>
                      <a:pt x="634" y="305"/>
                    </a:cubicBezTo>
                    <a:cubicBezTo>
                      <a:pt x="476" y="358"/>
                      <a:pt x="344" y="437"/>
                      <a:pt x="211" y="543"/>
                    </a:cubicBezTo>
                    <a:cubicBezTo>
                      <a:pt x="0" y="727"/>
                      <a:pt x="53" y="1071"/>
                      <a:pt x="317" y="1150"/>
                    </a:cubicBezTo>
                    <a:cubicBezTo>
                      <a:pt x="396" y="1203"/>
                      <a:pt x="502" y="1229"/>
                      <a:pt x="608" y="1229"/>
                    </a:cubicBezTo>
                    <a:cubicBezTo>
                      <a:pt x="982" y="1229"/>
                      <a:pt x="1356" y="1321"/>
                      <a:pt x="1700" y="1321"/>
                    </a:cubicBezTo>
                    <a:cubicBezTo>
                      <a:pt x="1768" y="1321"/>
                      <a:pt x="1836" y="1317"/>
                      <a:pt x="1902" y="1309"/>
                    </a:cubicBezTo>
                    <a:cubicBezTo>
                      <a:pt x="1981" y="1313"/>
                      <a:pt x="2060" y="1315"/>
                      <a:pt x="2140" y="1315"/>
                    </a:cubicBezTo>
                    <a:cubicBezTo>
                      <a:pt x="2536" y="1315"/>
                      <a:pt x="2932" y="1260"/>
                      <a:pt x="3328" y="1150"/>
                    </a:cubicBezTo>
                    <a:cubicBezTo>
                      <a:pt x="3487" y="1124"/>
                      <a:pt x="3645" y="1071"/>
                      <a:pt x="3777" y="965"/>
                    </a:cubicBezTo>
                    <a:cubicBezTo>
                      <a:pt x="4094" y="754"/>
                      <a:pt x="4042" y="278"/>
                      <a:pt x="3672" y="173"/>
                    </a:cubicBezTo>
                    <a:cubicBezTo>
                      <a:pt x="3434" y="67"/>
                      <a:pt x="3143" y="14"/>
                      <a:pt x="2879" y="14"/>
                    </a:cubicBezTo>
                    <a:cubicBezTo>
                      <a:pt x="2750" y="5"/>
                      <a:pt x="2621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11" name="Google Shape;1911;p8"/>
              <p:cNvSpPr/>
              <p:nvPr/>
            </p:nvSpPr>
            <p:spPr>
              <a:xfrm>
                <a:off x="5272025" y="2492500"/>
                <a:ext cx="6210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38" extrusionOk="0">
                    <a:moveTo>
                      <a:pt x="523" y="0"/>
                    </a:moveTo>
                    <a:cubicBezTo>
                      <a:pt x="399" y="0"/>
                      <a:pt x="275" y="48"/>
                      <a:pt x="185" y="138"/>
                    </a:cubicBezTo>
                    <a:cubicBezTo>
                      <a:pt x="27" y="296"/>
                      <a:pt x="0" y="587"/>
                      <a:pt x="159" y="772"/>
                    </a:cubicBezTo>
                    <a:cubicBezTo>
                      <a:pt x="529" y="1274"/>
                      <a:pt x="793" y="1855"/>
                      <a:pt x="1110" y="2383"/>
                    </a:cubicBezTo>
                    <a:cubicBezTo>
                      <a:pt x="1242" y="2700"/>
                      <a:pt x="1532" y="2911"/>
                      <a:pt x="1876" y="2938"/>
                    </a:cubicBezTo>
                    <a:cubicBezTo>
                      <a:pt x="2166" y="2938"/>
                      <a:pt x="2430" y="2700"/>
                      <a:pt x="2457" y="2409"/>
                    </a:cubicBezTo>
                    <a:cubicBezTo>
                      <a:pt x="2483" y="2145"/>
                      <a:pt x="2457" y="1881"/>
                      <a:pt x="2351" y="1643"/>
                    </a:cubicBezTo>
                    <a:cubicBezTo>
                      <a:pt x="2034" y="983"/>
                      <a:pt x="1479" y="428"/>
                      <a:pt x="793" y="85"/>
                    </a:cubicBezTo>
                    <a:cubicBezTo>
                      <a:pt x="713" y="28"/>
                      <a:pt x="618" y="0"/>
                      <a:pt x="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912" name="Google Shape;1912;p8"/>
          <p:cNvSpPr/>
          <p:nvPr/>
        </p:nvSpPr>
        <p:spPr>
          <a:xfrm rot="5400000">
            <a:off x="1050835" y="4523023"/>
            <a:ext cx="517691" cy="577542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13" name="Google Shape;1913;p8"/>
          <p:cNvGrpSpPr/>
          <p:nvPr/>
        </p:nvGrpSpPr>
        <p:grpSpPr>
          <a:xfrm>
            <a:off x="7921639" y="-93434"/>
            <a:ext cx="1784597" cy="2247494"/>
            <a:chOff x="7921639" y="-93434"/>
            <a:chExt cx="1784597" cy="2247494"/>
          </a:xfrm>
        </p:grpSpPr>
        <p:grpSp>
          <p:nvGrpSpPr>
            <p:cNvPr id="1914" name="Google Shape;1914;p8"/>
            <p:cNvGrpSpPr/>
            <p:nvPr/>
          </p:nvGrpSpPr>
          <p:grpSpPr>
            <a:xfrm rot="-8311961">
              <a:off x="8327099" y="29269"/>
              <a:ext cx="973677" cy="1593174"/>
              <a:chOff x="4476300" y="1312400"/>
              <a:chExt cx="747550" cy="1223175"/>
            </a:xfrm>
          </p:grpSpPr>
          <p:sp>
            <p:nvSpPr>
              <p:cNvPr id="1915" name="Google Shape;1915;p8"/>
              <p:cNvSpPr/>
              <p:nvPr/>
            </p:nvSpPr>
            <p:spPr>
              <a:xfrm>
                <a:off x="4643350" y="1535750"/>
                <a:ext cx="362575" cy="999825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39993" extrusionOk="0">
                    <a:moveTo>
                      <a:pt x="14271" y="0"/>
                    </a:moveTo>
                    <a:cubicBezTo>
                      <a:pt x="14204" y="0"/>
                      <a:pt x="14131" y="30"/>
                      <a:pt x="14080" y="81"/>
                    </a:cubicBezTo>
                    <a:cubicBezTo>
                      <a:pt x="14053" y="107"/>
                      <a:pt x="14027" y="134"/>
                      <a:pt x="14000" y="134"/>
                    </a:cubicBezTo>
                    <a:cubicBezTo>
                      <a:pt x="13446" y="873"/>
                      <a:pt x="12733" y="1454"/>
                      <a:pt x="12204" y="2194"/>
                    </a:cubicBezTo>
                    <a:cubicBezTo>
                      <a:pt x="11570" y="3066"/>
                      <a:pt x="10884" y="3911"/>
                      <a:pt x="10223" y="4782"/>
                    </a:cubicBezTo>
                    <a:cubicBezTo>
                      <a:pt x="9404" y="5865"/>
                      <a:pt x="8744" y="7054"/>
                      <a:pt x="7952" y="8190"/>
                    </a:cubicBezTo>
                    <a:cubicBezTo>
                      <a:pt x="7344" y="9062"/>
                      <a:pt x="6789" y="10012"/>
                      <a:pt x="6314" y="10990"/>
                    </a:cubicBezTo>
                    <a:cubicBezTo>
                      <a:pt x="5891" y="11835"/>
                      <a:pt x="5442" y="12707"/>
                      <a:pt x="4993" y="13552"/>
                    </a:cubicBezTo>
                    <a:cubicBezTo>
                      <a:pt x="4412" y="14635"/>
                      <a:pt x="3884" y="15771"/>
                      <a:pt x="3461" y="16933"/>
                    </a:cubicBezTo>
                    <a:cubicBezTo>
                      <a:pt x="3065" y="18042"/>
                      <a:pt x="2695" y="19178"/>
                      <a:pt x="2272" y="20314"/>
                    </a:cubicBezTo>
                    <a:cubicBezTo>
                      <a:pt x="1031" y="23563"/>
                      <a:pt x="318" y="26970"/>
                      <a:pt x="133" y="30431"/>
                    </a:cubicBezTo>
                    <a:cubicBezTo>
                      <a:pt x="1" y="32887"/>
                      <a:pt x="1" y="35344"/>
                      <a:pt x="80" y="37774"/>
                    </a:cubicBezTo>
                    <a:cubicBezTo>
                      <a:pt x="80" y="38513"/>
                      <a:pt x="133" y="39253"/>
                      <a:pt x="212" y="39993"/>
                    </a:cubicBezTo>
                    <a:lnTo>
                      <a:pt x="1506" y="39993"/>
                    </a:lnTo>
                    <a:cubicBezTo>
                      <a:pt x="1559" y="39834"/>
                      <a:pt x="1586" y="39676"/>
                      <a:pt x="1559" y="39491"/>
                    </a:cubicBezTo>
                    <a:cubicBezTo>
                      <a:pt x="1559" y="39015"/>
                      <a:pt x="1506" y="38540"/>
                      <a:pt x="1506" y="38064"/>
                    </a:cubicBezTo>
                    <a:cubicBezTo>
                      <a:pt x="1427" y="34763"/>
                      <a:pt x="1559" y="31434"/>
                      <a:pt x="1876" y="28133"/>
                    </a:cubicBezTo>
                    <a:cubicBezTo>
                      <a:pt x="2008" y="26653"/>
                      <a:pt x="2272" y="25201"/>
                      <a:pt x="2642" y="23748"/>
                    </a:cubicBezTo>
                    <a:cubicBezTo>
                      <a:pt x="3091" y="22031"/>
                      <a:pt x="3646" y="20340"/>
                      <a:pt x="4201" y="18650"/>
                    </a:cubicBezTo>
                    <a:cubicBezTo>
                      <a:pt x="4254" y="18333"/>
                      <a:pt x="4386" y="18042"/>
                      <a:pt x="4544" y="17752"/>
                    </a:cubicBezTo>
                    <a:cubicBezTo>
                      <a:pt x="4755" y="16933"/>
                      <a:pt x="5020" y="16114"/>
                      <a:pt x="5363" y="15348"/>
                    </a:cubicBezTo>
                    <a:cubicBezTo>
                      <a:pt x="5706" y="14476"/>
                      <a:pt x="6182" y="13684"/>
                      <a:pt x="6552" y="12865"/>
                    </a:cubicBezTo>
                    <a:cubicBezTo>
                      <a:pt x="7397" y="11095"/>
                      <a:pt x="8348" y="9405"/>
                      <a:pt x="9404" y="7741"/>
                    </a:cubicBezTo>
                    <a:cubicBezTo>
                      <a:pt x="10408" y="6077"/>
                      <a:pt x="11597" y="4518"/>
                      <a:pt x="12627" y="2881"/>
                    </a:cubicBezTo>
                    <a:cubicBezTo>
                      <a:pt x="12997" y="2300"/>
                      <a:pt x="13419" y="1718"/>
                      <a:pt x="13842" y="1190"/>
                    </a:cubicBezTo>
                    <a:cubicBezTo>
                      <a:pt x="14080" y="926"/>
                      <a:pt x="14238" y="635"/>
                      <a:pt x="14370" y="318"/>
                    </a:cubicBezTo>
                    <a:cubicBezTo>
                      <a:pt x="14423" y="213"/>
                      <a:pt x="14502" y="107"/>
                      <a:pt x="14370" y="28"/>
                    </a:cubicBezTo>
                    <a:cubicBezTo>
                      <a:pt x="14342" y="9"/>
                      <a:pt x="14307" y="0"/>
                      <a:pt x="142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16" name="Google Shape;1916;p8"/>
              <p:cNvSpPr/>
              <p:nvPr/>
            </p:nvSpPr>
            <p:spPr>
              <a:xfrm>
                <a:off x="4476300" y="1312400"/>
                <a:ext cx="747550" cy="835100"/>
              </a:xfrm>
              <a:custGeom>
                <a:avLst/>
                <a:gdLst/>
                <a:ahLst/>
                <a:cxnLst/>
                <a:rect l="l" t="t" r="r" b="b"/>
                <a:pathLst>
                  <a:path w="29902" h="33404" extrusionOk="0">
                    <a:moveTo>
                      <a:pt x="22677" y="1"/>
                    </a:moveTo>
                    <a:cubicBezTo>
                      <a:pt x="22480" y="1"/>
                      <a:pt x="22289" y="56"/>
                      <a:pt x="22135" y="166"/>
                    </a:cubicBezTo>
                    <a:cubicBezTo>
                      <a:pt x="22796" y="906"/>
                      <a:pt x="23218" y="1830"/>
                      <a:pt x="23350" y="2807"/>
                    </a:cubicBezTo>
                    <a:cubicBezTo>
                      <a:pt x="23377" y="3072"/>
                      <a:pt x="23377" y="3336"/>
                      <a:pt x="23430" y="3600"/>
                    </a:cubicBezTo>
                    <a:cubicBezTo>
                      <a:pt x="23509" y="4366"/>
                      <a:pt x="23350" y="5158"/>
                      <a:pt x="22980" y="5819"/>
                    </a:cubicBezTo>
                    <a:cubicBezTo>
                      <a:pt x="22875" y="6030"/>
                      <a:pt x="22716" y="6215"/>
                      <a:pt x="22479" y="6268"/>
                    </a:cubicBezTo>
                    <a:cubicBezTo>
                      <a:pt x="22366" y="6296"/>
                      <a:pt x="22251" y="6310"/>
                      <a:pt x="22138" y="6310"/>
                    </a:cubicBezTo>
                    <a:cubicBezTo>
                      <a:pt x="21724" y="6310"/>
                      <a:pt x="21328" y="6124"/>
                      <a:pt x="21079" y="5792"/>
                    </a:cubicBezTo>
                    <a:cubicBezTo>
                      <a:pt x="20894" y="5554"/>
                      <a:pt x="20762" y="5290"/>
                      <a:pt x="20656" y="5026"/>
                    </a:cubicBezTo>
                    <a:cubicBezTo>
                      <a:pt x="20286" y="4022"/>
                      <a:pt x="20365" y="2992"/>
                      <a:pt x="20445" y="1989"/>
                    </a:cubicBezTo>
                    <a:cubicBezTo>
                      <a:pt x="20498" y="1513"/>
                      <a:pt x="20498" y="1038"/>
                      <a:pt x="20471" y="562"/>
                    </a:cubicBezTo>
                    <a:lnTo>
                      <a:pt x="20471" y="562"/>
                    </a:lnTo>
                    <a:cubicBezTo>
                      <a:pt x="19758" y="589"/>
                      <a:pt x="17196" y="1143"/>
                      <a:pt x="16747" y="1381"/>
                    </a:cubicBezTo>
                    <a:cubicBezTo>
                      <a:pt x="17143" y="1751"/>
                      <a:pt x="17513" y="2094"/>
                      <a:pt x="17856" y="2438"/>
                    </a:cubicBezTo>
                    <a:cubicBezTo>
                      <a:pt x="18358" y="2913"/>
                      <a:pt x="18701" y="3547"/>
                      <a:pt x="18860" y="4207"/>
                    </a:cubicBezTo>
                    <a:cubicBezTo>
                      <a:pt x="19071" y="5105"/>
                      <a:pt x="19177" y="6004"/>
                      <a:pt x="19124" y="6928"/>
                    </a:cubicBezTo>
                    <a:cubicBezTo>
                      <a:pt x="19071" y="7483"/>
                      <a:pt x="18886" y="8011"/>
                      <a:pt x="18569" y="8486"/>
                    </a:cubicBezTo>
                    <a:cubicBezTo>
                      <a:pt x="18422" y="8731"/>
                      <a:pt x="18139" y="8886"/>
                      <a:pt x="17846" y="8886"/>
                    </a:cubicBezTo>
                    <a:cubicBezTo>
                      <a:pt x="17823" y="8886"/>
                      <a:pt x="17800" y="8885"/>
                      <a:pt x="17777" y="8883"/>
                    </a:cubicBezTo>
                    <a:cubicBezTo>
                      <a:pt x="17486" y="8856"/>
                      <a:pt x="17196" y="8724"/>
                      <a:pt x="16984" y="8539"/>
                    </a:cubicBezTo>
                    <a:cubicBezTo>
                      <a:pt x="16403" y="8090"/>
                      <a:pt x="15981" y="7456"/>
                      <a:pt x="15769" y="6770"/>
                    </a:cubicBezTo>
                    <a:cubicBezTo>
                      <a:pt x="15452" y="5687"/>
                      <a:pt x="15373" y="4524"/>
                      <a:pt x="15532" y="3415"/>
                    </a:cubicBezTo>
                    <a:cubicBezTo>
                      <a:pt x="15584" y="2966"/>
                      <a:pt x="15584" y="2543"/>
                      <a:pt x="15558" y="2121"/>
                    </a:cubicBezTo>
                    <a:cubicBezTo>
                      <a:pt x="15538" y="1857"/>
                      <a:pt x="15440" y="1749"/>
                      <a:pt x="15276" y="1749"/>
                    </a:cubicBezTo>
                    <a:cubicBezTo>
                      <a:pt x="15226" y="1749"/>
                      <a:pt x="15170" y="1759"/>
                      <a:pt x="15109" y="1777"/>
                    </a:cubicBezTo>
                    <a:cubicBezTo>
                      <a:pt x="13630" y="2253"/>
                      <a:pt x="12230" y="2834"/>
                      <a:pt x="10830" y="3494"/>
                    </a:cubicBezTo>
                    <a:cubicBezTo>
                      <a:pt x="10196" y="3758"/>
                      <a:pt x="9773" y="4366"/>
                      <a:pt x="9747" y="5053"/>
                    </a:cubicBezTo>
                    <a:cubicBezTo>
                      <a:pt x="9694" y="5739"/>
                      <a:pt x="9905" y="6453"/>
                      <a:pt x="10328" y="6981"/>
                    </a:cubicBezTo>
                    <a:cubicBezTo>
                      <a:pt x="10460" y="7113"/>
                      <a:pt x="10592" y="7219"/>
                      <a:pt x="10777" y="7271"/>
                    </a:cubicBezTo>
                    <a:cubicBezTo>
                      <a:pt x="11200" y="7430"/>
                      <a:pt x="11622" y="7536"/>
                      <a:pt x="12098" y="7641"/>
                    </a:cubicBezTo>
                    <a:cubicBezTo>
                      <a:pt x="13022" y="7826"/>
                      <a:pt x="13920" y="8275"/>
                      <a:pt x="14634" y="8909"/>
                    </a:cubicBezTo>
                    <a:cubicBezTo>
                      <a:pt x="15135" y="9252"/>
                      <a:pt x="15479" y="9781"/>
                      <a:pt x="15637" y="10388"/>
                    </a:cubicBezTo>
                    <a:cubicBezTo>
                      <a:pt x="15690" y="10943"/>
                      <a:pt x="15584" y="11498"/>
                      <a:pt x="15294" y="11973"/>
                    </a:cubicBezTo>
                    <a:cubicBezTo>
                      <a:pt x="14880" y="12698"/>
                      <a:pt x="14108" y="13131"/>
                      <a:pt x="13310" y="13131"/>
                    </a:cubicBezTo>
                    <a:cubicBezTo>
                      <a:pt x="13090" y="13131"/>
                      <a:pt x="12869" y="13098"/>
                      <a:pt x="12653" y="13030"/>
                    </a:cubicBezTo>
                    <a:cubicBezTo>
                      <a:pt x="12177" y="12818"/>
                      <a:pt x="11728" y="12528"/>
                      <a:pt x="11332" y="12184"/>
                    </a:cubicBezTo>
                    <a:cubicBezTo>
                      <a:pt x="10354" y="11392"/>
                      <a:pt x="9641" y="10335"/>
                      <a:pt x="9324" y="9120"/>
                    </a:cubicBezTo>
                    <a:cubicBezTo>
                      <a:pt x="9166" y="8460"/>
                      <a:pt x="9087" y="7773"/>
                      <a:pt x="9060" y="7113"/>
                    </a:cubicBezTo>
                    <a:cubicBezTo>
                      <a:pt x="8954" y="6426"/>
                      <a:pt x="8928" y="5739"/>
                      <a:pt x="9034" y="5079"/>
                    </a:cubicBezTo>
                    <a:cubicBezTo>
                      <a:pt x="9087" y="4894"/>
                      <a:pt x="9192" y="4736"/>
                      <a:pt x="9113" y="4551"/>
                    </a:cubicBezTo>
                    <a:cubicBezTo>
                      <a:pt x="8954" y="4551"/>
                      <a:pt x="8849" y="4656"/>
                      <a:pt x="8743" y="4736"/>
                    </a:cubicBezTo>
                    <a:cubicBezTo>
                      <a:pt x="7766" y="5317"/>
                      <a:pt x="6815" y="6004"/>
                      <a:pt x="5943" y="6743"/>
                    </a:cubicBezTo>
                    <a:cubicBezTo>
                      <a:pt x="4755" y="7668"/>
                      <a:pt x="3698" y="8751"/>
                      <a:pt x="2800" y="9939"/>
                    </a:cubicBezTo>
                    <a:cubicBezTo>
                      <a:pt x="2668" y="10071"/>
                      <a:pt x="2641" y="10256"/>
                      <a:pt x="2721" y="10388"/>
                    </a:cubicBezTo>
                    <a:cubicBezTo>
                      <a:pt x="3117" y="11418"/>
                      <a:pt x="3989" y="12211"/>
                      <a:pt x="5072" y="12475"/>
                    </a:cubicBezTo>
                    <a:cubicBezTo>
                      <a:pt x="5353" y="12545"/>
                      <a:pt x="5647" y="12581"/>
                      <a:pt x="5944" y="12581"/>
                    </a:cubicBezTo>
                    <a:cubicBezTo>
                      <a:pt x="6093" y="12581"/>
                      <a:pt x="6243" y="12572"/>
                      <a:pt x="6392" y="12554"/>
                    </a:cubicBezTo>
                    <a:cubicBezTo>
                      <a:pt x="6452" y="12553"/>
                      <a:pt x="6511" y="12552"/>
                      <a:pt x="6570" y="12552"/>
                    </a:cubicBezTo>
                    <a:cubicBezTo>
                      <a:pt x="7458" y="12552"/>
                      <a:pt x="8320" y="12739"/>
                      <a:pt x="9113" y="13135"/>
                    </a:cubicBezTo>
                    <a:cubicBezTo>
                      <a:pt x="9826" y="13426"/>
                      <a:pt x="10434" y="13954"/>
                      <a:pt x="10803" y="14641"/>
                    </a:cubicBezTo>
                    <a:cubicBezTo>
                      <a:pt x="11041" y="15116"/>
                      <a:pt x="11147" y="15618"/>
                      <a:pt x="11173" y="16147"/>
                    </a:cubicBezTo>
                    <a:cubicBezTo>
                      <a:pt x="11199" y="16528"/>
                      <a:pt x="10905" y="16861"/>
                      <a:pt x="10529" y="16861"/>
                    </a:cubicBezTo>
                    <a:cubicBezTo>
                      <a:pt x="10515" y="16861"/>
                      <a:pt x="10501" y="16861"/>
                      <a:pt x="10487" y="16860"/>
                    </a:cubicBezTo>
                    <a:cubicBezTo>
                      <a:pt x="10395" y="16867"/>
                      <a:pt x="10303" y="16870"/>
                      <a:pt x="10210" y="16870"/>
                    </a:cubicBezTo>
                    <a:cubicBezTo>
                      <a:pt x="9959" y="16870"/>
                      <a:pt x="9708" y="16846"/>
                      <a:pt x="9456" y="16807"/>
                    </a:cubicBezTo>
                    <a:cubicBezTo>
                      <a:pt x="8638" y="16622"/>
                      <a:pt x="7845" y="16252"/>
                      <a:pt x="7158" y="15750"/>
                    </a:cubicBezTo>
                    <a:cubicBezTo>
                      <a:pt x="6366" y="15222"/>
                      <a:pt x="5679" y="14562"/>
                      <a:pt x="4940" y="13981"/>
                    </a:cubicBezTo>
                    <a:cubicBezTo>
                      <a:pt x="4332" y="13558"/>
                      <a:pt x="3830" y="13030"/>
                      <a:pt x="3381" y="12449"/>
                    </a:cubicBezTo>
                    <a:cubicBezTo>
                      <a:pt x="2958" y="11920"/>
                      <a:pt x="2589" y="11313"/>
                      <a:pt x="2298" y="10705"/>
                    </a:cubicBezTo>
                    <a:cubicBezTo>
                      <a:pt x="2166" y="10890"/>
                      <a:pt x="2087" y="11049"/>
                      <a:pt x="2008" y="11181"/>
                    </a:cubicBezTo>
                    <a:cubicBezTo>
                      <a:pt x="1558" y="12052"/>
                      <a:pt x="1215" y="12950"/>
                      <a:pt x="977" y="13875"/>
                    </a:cubicBezTo>
                    <a:cubicBezTo>
                      <a:pt x="634" y="15143"/>
                      <a:pt x="396" y="16437"/>
                      <a:pt x="211" y="17731"/>
                    </a:cubicBezTo>
                    <a:cubicBezTo>
                      <a:pt x="185" y="17916"/>
                      <a:pt x="264" y="18101"/>
                      <a:pt x="423" y="18233"/>
                    </a:cubicBezTo>
                    <a:cubicBezTo>
                      <a:pt x="1268" y="19052"/>
                      <a:pt x="2404" y="19528"/>
                      <a:pt x="3592" y="19554"/>
                    </a:cubicBezTo>
                    <a:cubicBezTo>
                      <a:pt x="3684" y="19556"/>
                      <a:pt x="3776" y="19557"/>
                      <a:pt x="3868" y="19557"/>
                    </a:cubicBezTo>
                    <a:cubicBezTo>
                      <a:pt x="4873" y="19557"/>
                      <a:pt x="5879" y="19445"/>
                      <a:pt x="6903" y="19445"/>
                    </a:cubicBezTo>
                    <a:cubicBezTo>
                      <a:pt x="6997" y="19445"/>
                      <a:pt x="7091" y="19446"/>
                      <a:pt x="7185" y="19448"/>
                    </a:cubicBezTo>
                    <a:cubicBezTo>
                      <a:pt x="7220" y="19447"/>
                      <a:pt x="7255" y="19447"/>
                      <a:pt x="7290" y="19447"/>
                    </a:cubicBezTo>
                    <a:cubicBezTo>
                      <a:pt x="8230" y="19447"/>
                      <a:pt x="9140" y="19787"/>
                      <a:pt x="9879" y="20373"/>
                    </a:cubicBezTo>
                    <a:cubicBezTo>
                      <a:pt x="10513" y="20848"/>
                      <a:pt x="10671" y="21561"/>
                      <a:pt x="10011" y="22195"/>
                    </a:cubicBezTo>
                    <a:cubicBezTo>
                      <a:pt x="9497" y="22668"/>
                      <a:pt x="8823" y="22917"/>
                      <a:pt x="8139" y="22917"/>
                    </a:cubicBezTo>
                    <a:cubicBezTo>
                      <a:pt x="7944" y="22917"/>
                      <a:pt x="7748" y="22897"/>
                      <a:pt x="7555" y="22856"/>
                    </a:cubicBezTo>
                    <a:cubicBezTo>
                      <a:pt x="6419" y="22618"/>
                      <a:pt x="5309" y="22248"/>
                      <a:pt x="4253" y="21746"/>
                    </a:cubicBezTo>
                    <a:cubicBezTo>
                      <a:pt x="3038" y="21218"/>
                      <a:pt x="1902" y="20558"/>
                      <a:pt x="819" y="19792"/>
                    </a:cubicBezTo>
                    <a:cubicBezTo>
                      <a:pt x="608" y="19580"/>
                      <a:pt x="370" y="19396"/>
                      <a:pt x="106" y="19237"/>
                    </a:cubicBezTo>
                    <a:cubicBezTo>
                      <a:pt x="106" y="19554"/>
                      <a:pt x="79" y="19871"/>
                      <a:pt x="53" y="20188"/>
                    </a:cubicBezTo>
                    <a:cubicBezTo>
                      <a:pt x="0" y="20426"/>
                      <a:pt x="26" y="20663"/>
                      <a:pt x="106" y="20875"/>
                    </a:cubicBezTo>
                    <a:cubicBezTo>
                      <a:pt x="343" y="21561"/>
                      <a:pt x="634" y="22195"/>
                      <a:pt x="1004" y="22803"/>
                    </a:cubicBezTo>
                    <a:cubicBezTo>
                      <a:pt x="1849" y="24203"/>
                      <a:pt x="3038" y="25365"/>
                      <a:pt x="4438" y="26210"/>
                    </a:cubicBezTo>
                    <a:cubicBezTo>
                      <a:pt x="4590" y="26312"/>
                      <a:pt x="4764" y="26359"/>
                      <a:pt x="4939" y="26359"/>
                    </a:cubicBezTo>
                    <a:cubicBezTo>
                      <a:pt x="5037" y="26359"/>
                      <a:pt x="5135" y="26344"/>
                      <a:pt x="5230" y="26316"/>
                    </a:cubicBezTo>
                    <a:cubicBezTo>
                      <a:pt x="6181" y="26025"/>
                      <a:pt x="7185" y="25814"/>
                      <a:pt x="8188" y="25709"/>
                    </a:cubicBezTo>
                    <a:cubicBezTo>
                      <a:pt x="8476" y="25661"/>
                      <a:pt x="8775" y="25618"/>
                      <a:pt x="9075" y="25618"/>
                    </a:cubicBezTo>
                    <a:cubicBezTo>
                      <a:pt x="9435" y="25618"/>
                      <a:pt x="9797" y="25680"/>
                      <a:pt x="10143" y="25867"/>
                    </a:cubicBezTo>
                    <a:cubicBezTo>
                      <a:pt x="10566" y="24705"/>
                      <a:pt x="11094" y="23569"/>
                      <a:pt x="11675" y="22486"/>
                    </a:cubicBezTo>
                    <a:cubicBezTo>
                      <a:pt x="12151" y="21641"/>
                      <a:pt x="12573" y="20795"/>
                      <a:pt x="12996" y="19924"/>
                    </a:cubicBezTo>
                    <a:cubicBezTo>
                      <a:pt x="13471" y="18946"/>
                      <a:pt x="14026" y="17996"/>
                      <a:pt x="14634" y="17124"/>
                    </a:cubicBezTo>
                    <a:cubicBezTo>
                      <a:pt x="15426" y="15988"/>
                      <a:pt x="16086" y="14799"/>
                      <a:pt x="16905" y="13716"/>
                    </a:cubicBezTo>
                    <a:cubicBezTo>
                      <a:pt x="17566" y="12845"/>
                      <a:pt x="18252" y="12000"/>
                      <a:pt x="18886" y="11128"/>
                    </a:cubicBezTo>
                    <a:cubicBezTo>
                      <a:pt x="19415" y="10415"/>
                      <a:pt x="20128" y="9807"/>
                      <a:pt x="20709" y="9094"/>
                    </a:cubicBezTo>
                    <a:cubicBezTo>
                      <a:pt x="20709" y="9068"/>
                      <a:pt x="20735" y="9041"/>
                      <a:pt x="20762" y="9015"/>
                    </a:cubicBezTo>
                    <a:cubicBezTo>
                      <a:pt x="20813" y="8964"/>
                      <a:pt x="20886" y="8934"/>
                      <a:pt x="20953" y="8934"/>
                    </a:cubicBezTo>
                    <a:cubicBezTo>
                      <a:pt x="20989" y="8934"/>
                      <a:pt x="21024" y="8943"/>
                      <a:pt x="21052" y="8962"/>
                    </a:cubicBezTo>
                    <a:cubicBezTo>
                      <a:pt x="21184" y="9041"/>
                      <a:pt x="21105" y="9147"/>
                      <a:pt x="21052" y="9252"/>
                    </a:cubicBezTo>
                    <a:cubicBezTo>
                      <a:pt x="20920" y="9569"/>
                      <a:pt x="20762" y="9860"/>
                      <a:pt x="20524" y="10124"/>
                    </a:cubicBezTo>
                    <a:cubicBezTo>
                      <a:pt x="20101" y="10652"/>
                      <a:pt x="19679" y="11234"/>
                      <a:pt x="19309" y="11815"/>
                    </a:cubicBezTo>
                    <a:cubicBezTo>
                      <a:pt x="18279" y="13452"/>
                      <a:pt x="17117" y="15037"/>
                      <a:pt x="16086" y="16675"/>
                    </a:cubicBezTo>
                    <a:cubicBezTo>
                      <a:pt x="15030" y="18339"/>
                      <a:pt x="14079" y="20029"/>
                      <a:pt x="13234" y="21799"/>
                    </a:cubicBezTo>
                    <a:cubicBezTo>
                      <a:pt x="12864" y="22618"/>
                      <a:pt x="12388" y="23437"/>
                      <a:pt x="12045" y="24282"/>
                    </a:cubicBezTo>
                    <a:cubicBezTo>
                      <a:pt x="11702" y="25048"/>
                      <a:pt x="11437" y="25867"/>
                      <a:pt x="11226" y="26686"/>
                    </a:cubicBezTo>
                    <a:cubicBezTo>
                      <a:pt x="11358" y="26871"/>
                      <a:pt x="11490" y="27082"/>
                      <a:pt x="11570" y="27293"/>
                    </a:cubicBezTo>
                    <a:cubicBezTo>
                      <a:pt x="11834" y="27795"/>
                      <a:pt x="12124" y="28271"/>
                      <a:pt x="12071" y="28852"/>
                    </a:cubicBezTo>
                    <a:cubicBezTo>
                      <a:pt x="12045" y="29090"/>
                      <a:pt x="12019" y="29327"/>
                      <a:pt x="11966" y="29539"/>
                    </a:cubicBezTo>
                    <a:cubicBezTo>
                      <a:pt x="11834" y="30199"/>
                      <a:pt x="11886" y="30806"/>
                      <a:pt x="12494" y="31229"/>
                    </a:cubicBezTo>
                    <a:cubicBezTo>
                      <a:pt x="12864" y="31467"/>
                      <a:pt x="13154" y="31784"/>
                      <a:pt x="13498" y="32022"/>
                    </a:cubicBezTo>
                    <a:cubicBezTo>
                      <a:pt x="13920" y="32391"/>
                      <a:pt x="14422" y="32682"/>
                      <a:pt x="14951" y="32946"/>
                    </a:cubicBezTo>
                    <a:cubicBezTo>
                      <a:pt x="15816" y="33255"/>
                      <a:pt x="16747" y="33404"/>
                      <a:pt x="17678" y="33404"/>
                    </a:cubicBezTo>
                    <a:cubicBezTo>
                      <a:pt x="17940" y="33404"/>
                      <a:pt x="18203" y="33392"/>
                      <a:pt x="18464" y="33369"/>
                    </a:cubicBezTo>
                    <a:cubicBezTo>
                      <a:pt x="18649" y="33342"/>
                      <a:pt x="18833" y="33289"/>
                      <a:pt x="19018" y="33263"/>
                    </a:cubicBezTo>
                    <a:cubicBezTo>
                      <a:pt x="18992" y="33157"/>
                      <a:pt x="18939" y="33078"/>
                      <a:pt x="18860" y="33052"/>
                    </a:cubicBezTo>
                    <a:cubicBezTo>
                      <a:pt x="17592" y="32074"/>
                      <a:pt x="16456" y="30939"/>
                      <a:pt x="15452" y="29697"/>
                    </a:cubicBezTo>
                    <a:cubicBezTo>
                      <a:pt x="14818" y="28984"/>
                      <a:pt x="14317" y="28139"/>
                      <a:pt x="13973" y="27241"/>
                    </a:cubicBezTo>
                    <a:cubicBezTo>
                      <a:pt x="13841" y="26844"/>
                      <a:pt x="13841" y="26395"/>
                      <a:pt x="13973" y="25973"/>
                    </a:cubicBezTo>
                    <a:cubicBezTo>
                      <a:pt x="14122" y="25564"/>
                      <a:pt x="14362" y="25365"/>
                      <a:pt x="14684" y="25365"/>
                    </a:cubicBezTo>
                    <a:cubicBezTo>
                      <a:pt x="14820" y="25365"/>
                      <a:pt x="14971" y="25400"/>
                      <a:pt x="15135" y="25471"/>
                    </a:cubicBezTo>
                    <a:cubicBezTo>
                      <a:pt x="15928" y="25867"/>
                      <a:pt x="16562" y="26501"/>
                      <a:pt x="16958" y="27293"/>
                    </a:cubicBezTo>
                    <a:cubicBezTo>
                      <a:pt x="17249" y="27848"/>
                      <a:pt x="17486" y="28403"/>
                      <a:pt x="17724" y="28984"/>
                    </a:cubicBezTo>
                    <a:cubicBezTo>
                      <a:pt x="18226" y="30305"/>
                      <a:pt x="19098" y="31493"/>
                      <a:pt x="20233" y="32365"/>
                    </a:cubicBezTo>
                    <a:cubicBezTo>
                      <a:pt x="20538" y="32602"/>
                      <a:pt x="20832" y="32741"/>
                      <a:pt x="21150" y="32741"/>
                    </a:cubicBezTo>
                    <a:cubicBezTo>
                      <a:pt x="21328" y="32741"/>
                      <a:pt x="21513" y="32697"/>
                      <a:pt x="21713" y="32603"/>
                    </a:cubicBezTo>
                    <a:cubicBezTo>
                      <a:pt x="22188" y="32391"/>
                      <a:pt x="22716" y="32338"/>
                      <a:pt x="23086" y="31969"/>
                    </a:cubicBezTo>
                    <a:cubicBezTo>
                      <a:pt x="23667" y="31440"/>
                      <a:pt x="24248" y="30912"/>
                      <a:pt x="24750" y="30331"/>
                    </a:cubicBezTo>
                    <a:cubicBezTo>
                      <a:pt x="25516" y="29380"/>
                      <a:pt x="26229" y="28376"/>
                      <a:pt x="26863" y="27320"/>
                    </a:cubicBezTo>
                    <a:cubicBezTo>
                      <a:pt x="27207" y="26818"/>
                      <a:pt x="27524" y="26290"/>
                      <a:pt x="27761" y="25709"/>
                    </a:cubicBezTo>
                    <a:cubicBezTo>
                      <a:pt x="27788" y="25629"/>
                      <a:pt x="27920" y="25550"/>
                      <a:pt x="27788" y="25418"/>
                    </a:cubicBezTo>
                    <a:lnTo>
                      <a:pt x="27788" y="25418"/>
                    </a:lnTo>
                    <a:lnTo>
                      <a:pt x="27418" y="25682"/>
                    </a:lnTo>
                    <a:cubicBezTo>
                      <a:pt x="26599" y="26316"/>
                      <a:pt x="25596" y="26712"/>
                      <a:pt x="24565" y="26791"/>
                    </a:cubicBezTo>
                    <a:cubicBezTo>
                      <a:pt x="23984" y="26844"/>
                      <a:pt x="23430" y="26924"/>
                      <a:pt x="22875" y="27029"/>
                    </a:cubicBezTo>
                    <a:cubicBezTo>
                      <a:pt x="22657" y="27089"/>
                      <a:pt x="22439" y="27118"/>
                      <a:pt x="22210" y="27118"/>
                    </a:cubicBezTo>
                    <a:cubicBezTo>
                      <a:pt x="22134" y="27118"/>
                      <a:pt x="22056" y="27115"/>
                      <a:pt x="21977" y="27108"/>
                    </a:cubicBezTo>
                    <a:cubicBezTo>
                      <a:pt x="19996" y="26897"/>
                      <a:pt x="18147" y="25946"/>
                      <a:pt x="16800" y="24467"/>
                    </a:cubicBezTo>
                    <a:cubicBezTo>
                      <a:pt x="16192" y="23860"/>
                      <a:pt x="15954" y="22988"/>
                      <a:pt x="16218" y="22143"/>
                    </a:cubicBezTo>
                    <a:cubicBezTo>
                      <a:pt x="16271" y="21799"/>
                      <a:pt x="16588" y="21561"/>
                      <a:pt x="16932" y="21561"/>
                    </a:cubicBezTo>
                    <a:cubicBezTo>
                      <a:pt x="16988" y="21558"/>
                      <a:pt x="17043" y="21557"/>
                      <a:pt x="17099" y="21557"/>
                    </a:cubicBezTo>
                    <a:cubicBezTo>
                      <a:pt x="17486" y="21557"/>
                      <a:pt x="17853" y="21637"/>
                      <a:pt x="18200" y="21799"/>
                    </a:cubicBezTo>
                    <a:cubicBezTo>
                      <a:pt x="19177" y="22248"/>
                      <a:pt x="19864" y="23041"/>
                      <a:pt x="20524" y="23833"/>
                    </a:cubicBezTo>
                    <a:cubicBezTo>
                      <a:pt x="21105" y="24626"/>
                      <a:pt x="21898" y="25233"/>
                      <a:pt x="22822" y="25603"/>
                    </a:cubicBezTo>
                    <a:cubicBezTo>
                      <a:pt x="22941" y="25662"/>
                      <a:pt x="23089" y="25692"/>
                      <a:pt x="23245" y="25692"/>
                    </a:cubicBezTo>
                    <a:cubicBezTo>
                      <a:pt x="23297" y="25692"/>
                      <a:pt x="23350" y="25689"/>
                      <a:pt x="23403" y="25682"/>
                    </a:cubicBezTo>
                    <a:cubicBezTo>
                      <a:pt x="23931" y="25603"/>
                      <a:pt x="24486" y="25550"/>
                      <a:pt x="25041" y="25471"/>
                    </a:cubicBezTo>
                    <a:cubicBezTo>
                      <a:pt x="25648" y="25392"/>
                      <a:pt x="26256" y="25180"/>
                      <a:pt x="26784" y="24863"/>
                    </a:cubicBezTo>
                    <a:cubicBezTo>
                      <a:pt x="27233" y="24546"/>
                      <a:pt x="27682" y="24229"/>
                      <a:pt x="28158" y="23886"/>
                    </a:cubicBezTo>
                    <a:cubicBezTo>
                      <a:pt x="28422" y="23727"/>
                      <a:pt x="28607" y="23463"/>
                      <a:pt x="28686" y="23146"/>
                    </a:cubicBezTo>
                    <a:cubicBezTo>
                      <a:pt x="28897" y="22407"/>
                      <a:pt x="29082" y="21667"/>
                      <a:pt x="29214" y="20901"/>
                    </a:cubicBezTo>
                    <a:cubicBezTo>
                      <a:pt x="29346" y="20505"/>
                      <a:pt x="29399" y="20082"/>
                      <a:pt x="29399" y="19660"/>
                    </a:cubicBezTo>
                    <a:cubicBezTo>
                      <a:pt x="29241" y="19660"/>
                      <a:pt x="29135" y="19765"/>
                      <a:pt x="29003" y="19818"/>
                    </a:cubicBezTo>
                    <a:cubicBezTo>
                      <a:pt x="28607" y="20029"/>
                      <a:pt x="28184" y="20188"/>
                      <a:pt x="27761" y="20294"/>
                    </a:cubicBezTo>
                    <a:cubicBezTo>
                      <a:pt x="26577" y="20511"/>
                      <a:pt x="25392" y="20640"/>
                      <a:pt x="24207" y="20640"/>
                    </a:cubicBezTo>
                    <a:cubicBezTo>
                      <a:pt x="24097" y="20640"/>
                      <a:pt x="23988" y="20639"/>
                      <a:pt x="23879" y="20637"/>
                    </a:cubicBezTo>
                    <a:cubicBezTo>
                      <a:pt x="22796" y="20637"/>
                      <a:pt x="21713" y="20452"/>
                      <a:pt x="20709" y="20082"/>
                    </a:cubicBezTo>
                    <a:cubicBezTo>
                      <a:pt x="19256" y="19580"/>
                      <a:pt x="18411" y="18550"/>
                      <a:pt x="18015" y="17097"/>
                    </a:cubicBezTo>
                    <a:cubicBezTo>
                      <a:pt x="17803" y="16437"/>
                      <a:pt x="18120" y="15724"/>
                      <a:pt x="18754" y="15433"/>
                    </a:cubicBezTo>
                    <a:cubicBezTo>
                      <a:pt x="19411" y="15157"/>
                      <a:pt x="20062" y="15011"/>
                      <a:pt x="20700" y="15011"/>
                    </a:cubicBezTo>
                    <a:cubicBezTo>
                      <a:pt x="21524" y="15011"/>
                      <a:pt x="22326" y="15255"/>
                      <a:pt x="23086" y="15777"/>
                    </a:cubicBezTo>
                    <a:cubicBezTo>
                      <a:pt x="23667" y="16199"/>
                      <a:pt x="24275" y="16569"/>
                      <a:pt x="24935" y="16860"/>
                    </a:cubicBezTo>
                    <a:cubicBezTo>
                      <a:pt x="25648" y="17203"/>
                      <a:pt x="26414" y="17467"/>
                      <a:pt x="27207" y="17626"/>
                    </a:cubicBezTo>
                    <a:cubicBezTo>
                      <a:pt x="27358" y="17656"/>
                      <a:pt x="27509" y="17671"/>
                      <a:pt x="27660" y="17671"/>
                    </a:cubicBezTo>
                    <a:cubicBezTo>
                      <a:pt x="28431" y="17671"/>
                      <a:pt x="29173" y="17285"/>
                      <a:pt x="29637" y="16622"/>
                    </a:cubicBezTo>
                    <a:cubicBezTo>
                      <a:pt x="29743" y="16516"/>
                      <a:pt x="29795" y="16358"/>
                      <a:pt x="29795" y="16199"/>
                    </a:cubicBezTo>
                    <a:cubicBezTo>
                      <a:pt x="29901" y="14958"/>
                      <a:pt x="29875" y="13716"/>
                      <a:pt x="29875" y="12475"/>
                    </a:cubicBezTo>
                    <a:cubicBezTo>
                      <a:pt x="29875" y="12158"/>
                      <a:pt x="29795" y="12079"/>
                      <a:pt x="29452" y="12026"/>
                    </a:cubicBezTo>
                    <a:cubicBezTo>
                      <a:pt x="29331" y="12006"/>
                      <a:pt x="29206" y="11997"/>
                      <a:pt x="29080" y="11997"/>
                    </a:cubicBezTo>
                    <a:cubicBezTo>
                      <a:pt x="28877" y="11997"/>
                      <a:pt x="28671" y="12020"/>
                      <a:pt x="28475" y="12052"/>
                    </a:cubicBezTo>
                    <a:cubicBezTo>
                      <a:pt x="27656" y="12184"/>
                      <a:pt x="26837" y="12422"/>
                      <a:pt x="26071" y="12766"/>
                    </a:cubicBezTo>
                    <a:cubicBezTo>
                      <a:pt x="25477" y="13032"/>
                      <a:pt x="24836" y="13171"/>
                      <a:pt x="24196" y="13171"/>
                    </a:cubicBezTo>
                    <a:cubicBezTo>
                      <a:pt x="24011" y="13171"/>
                      <a:pt x="23825" y="13159"/>
                      <a:pt x="23641" y="13135"/>
                    </a:cubicBezTo>
                    <a:cubicBezTo>
                      <a:pt x="23218" y="13109"/>
                      <a:pt x="22796" y="12950"/>
                      <a:pt x="22479" y="12713"/>
                    </a:cubicBezTo>
                    <a:cubicBezTo>
                      <a:pt x="21607" y="11973"/>
                      <a:pt x="21396" y="10784"/>
                      <a:pt x="22505" y="9992"/>
                    </a:cubicBezTo>
                    <a:cubicBezTo>
                      <a:pt x="22716" y="9860"/>
                      <a:pt x="22954" y="9754"/>
                      <a:pt x="23218" y="9675"/>
                    </a:cubicBezTo>
                    <a:cubicBezTo>
                      <a:pt x="23905" y="9490"/>
                      <a:pt x="24618" y="9358"/>
                      <a:pt x="25331" y="9332"/>
                    </a:cubicBezTo>
                    <a:cubicBezTo>
                      <a:pt x="25648" y="9288"/>
                      <a:pt x="25966" y="9267"/>
                      <a:pt x="26284" y="9267"/>
                    </a:cubicBezTo>
                    <a:cubicBezTo>
                      <a:pt x="27319" y="9267"/>
                      <a:pt x="28350" y="9495"/>
                      <a:pt x="29320" y="9939"/>
                    </a:cubicBezTo>
                    <a:cubicBezTo>
                      <a:pt x="29356" y="9957"/>
                      <a:pt x="29404" y="10012"/>
                      <a:pt x="29464" y="10012"/>
                    </a:cubicBezTo>
                    <a:cubicBezTo>
                      <a:pt x="29493" y="10012"/>
                      <a:pt x="29524" y="10000"/>
                      <a:pt x="29558" y="9966"/>
                    </a:cubicBezTo>
                    <a:cubicBezTo>
                      <a:pt x="29426" y="8988"/>
                      <a:pt x="29214" y="8037"/>
                      <a:pt x="29109" y="7060"/>
                    </a:cubicBezTo>
                    <a:cubicBezTo>
                      <a:pt x="29067" y="6768"/>
                      <a:pt x="29042" y="6707"/>
                      <a:pt x="28864" y="6707"/>
                    </a:cubicBezTo>
                    <a:cubicBezTo>
                      <a:pt x="28817" y="6707"/>
                      <a:pt x="28758" y="6711"/>
                      <a:pt x="28686" y="6717"/>
                    </a:cubicBezTo>
                    <a:cubicBezTo>
                      <a:pt x="28131" y="6770"/>
                      <a:pt x="27603" y="6849"/>
                      <a:pt x="26995" y="6954"/>
                    </a:cubicBezTo>
                    <a:cubicBezTo>
                      <a:pt x="26362" y="7034"/>
                      <a:pt x="25780" y="7245"/>
                      <a:pt x="25199" y="7377"/>
                    </a:cubicBezTo>
                    <a:cubicBezTo>
                      <a:pt x="25000" y="7427"/>
                      <a:pt x="24794" y="7453"/>
                      <a:pt x="24589" y="7453"/>
                    </a:cubicBezTo>
                    <a:cubicBezTo>
                      <a:pt x="24359" y="7453"/>
                      <a:pt x="24128" y="7420"/>
                      <a:pt x="23905" y="7351"/>
                    </a:cubicBezTo>
                    <a:cubicBezTo>
                      <a:pt x="23377" y="7219"/>
                      <a:pt x="23165" y="6611"/>
                      <a:pt x="23482" y="6162"/>
                    </a:cubicBezTo>
                    <a:cubicBezTo>
                      <a:pt x="23694" y="5819"/>
                      <a:pt x="24037" y="5528"/>
                      <a:pt x="24407" y="5343"/>
                    </a:cubicBezTo>
                    <a:cubicBezTo>
                      <a:pt x="25296" y="4933"/>
                      <a:pt x="26263" y="4719"/>
                      <a:pt x="27241" y="4719"/>
                    </a:cubicBezTo>
                    <a:cubicBezTo>
                      <a:pt x="27397" y="4719"/>
                      <a:pt x="27553" y="4725"/>
                      <a:pt x="27709" y="4736"/>
                    </a:cubicBezTo>
                    <a:cubicBezTo>
                      <a:pt x="27999" y="4762"/>
                      <a:pt x="28263" y="4841"/>
                      <a:pt x="28554" y="4894"/>
                    </a:cubicBezTo>
                    <a:cubicBezTo>
                      <a:pt x="28607" y="4762"/>
                      <a:pt x="28607" y="4604"/>
                      <a:pt x="28528" y="4471"/>
                    </a:cubicBezTo>
                    <a:cubicBezTo>
                      <a:pt x="28422" y="4075"/>
                      <a:pt x="28343" y="3679"/>
                      <a:pt x="28211" y="3309"/>
                    </a:cubicBezTo>
                    <a:cubicBezTo>
                      <a:pt x="27973" y="2543"/>
                      <a:pt x="27629" y="1804"/>
                      <a:pt x="27180" y="1117"/>
                    </a:cubicBezTo>
                    <a:cubicBezTo>
                      <a:pt x="26858" y="645"/>
                      <a:pt x="26465" y="267"/>
                      <a:pt x="25871" y="267"/>
                    </a:cubicBezTo>
                    <a:cubicBezTo>
                      <a:pt x="25833" y="267"/>
                      <a:pt x="25794" y="268"/>
                      <a:pt x="25754" y="272"/>
                    </a:cubicBezTo>
                    <a:cubicBezTo>
                      <a:pt x="25675" y="272"/>
                      <a:pt x="25596" y="245"/>
                      <a:pt x="25516" y="245"/>
                    </a:cubicBezTo>
                    <a:cubicBezTo>
                      <a:pt x="24618" y="87"/>
                      <a:pt x="23694" y="7"/>
                      <a:pt x="22796" y="7"/>
                    </a:cubicBezTo>
                    <a:cubicBezTo>
                      <a:pt x="22756" y="3"/>
                      <a:pt x="22716" y="1"/>
                      <a:pt x="226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917" name="Google Shape;1917;p8"/>
            <p:cNvGrpSpPr/>
            <p:nvPr/>
          </p:nvGrpSpPr>
          <p:grpSpPr>
            <a:xfrm rot="-5632369" flipH="1">
              <a:off x="8215863" y="1123422"/>
              <a:ext cx="944108" cy="1048506"/>
              <a:chOff x="6541900" y="1162600"/>
              <a:chExt cx="817525" cy="907925"/>
            </a:xfrm>
          </p:grpSpPr>
          <p:sp>
            <p:nvSpPr>
              <p:cNvPr id="1918" name="Google Shape;1918;p8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19" name="Google Shape;1919;p8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20" name="Google Shape;1920;p8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21" name="Google Shape;1921;p8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22" name="Google Shape;1922;p8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23" name="Google Shape;1923;p8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24" name="Google Shape;1924;p8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25" name="Google Shape;1925;p8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26" name="Google Shape;1926;p8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27" name="Google Shape;1927;p8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928" name="Google Shape;1928;p8"/>
          <p:cNvSpPr txBox="1"/>
          <p:nvPr/>
        </p:nvSpPr>
        <p:spPr>
          <a:xfrm>
            <a:off x="2107389" y="1613933"/>
            <a:ext cx="6384230" cy="71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đúng các từ ngữ khó, đọc rõ ràng bài Vè chim với ngữ điệu đọc phù hợp. Biết ngắt giọng phù hợp nhịp thơ.</a:t>
            </a:r>
            <a:endParaRPr sz="2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9" name="Google Shape;1929;p8"/>
          <p:cNvSpPr/>
          <p:nvPr/>
        </p:nvSpPr>
        <p:spPr>
          <a:xfrm>
            <a:off x="2117308" y="2730975"/>
            <a:ext cx="5676735" cy="39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 lời được các câu hỏi có liên quan đến bài đọc.</a:t>
            </a:r>
            <a:endParaRPr sz="2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0" name="Google Shape;1930;p8"/>
          <p:cNvSpPr/>
          <p:nvPr/>
        </p:nvSpPr>
        <p:spPr>
          <a:xfrm>
            <a:off x="2127031" y="3370204"/>
            <a:ext cx="6277003" cy="71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Nhớ tên và nhận biết được đặc điểm riêng của mỗi loài chim được nhắc đến trong bài vè.</a:t>
            </a:r>
            <a:endParaRPr sz="2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9"/>
          <p:cNvSpPr/>
          <p:nvPr/>
        </p:nvSpPr>
        <p:spPr>
          <a:xfrm rot="10800000">
            <a:off x="677819" y="793964"/>
            <a:ext cx="7717397" cy="762573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9"/>
          <p:cNvSpPr/>
          <p:nvPr/>
        </p:nvSpPr>
        <p:spPr>
          <a:xfrm>
            <a:off x="836791" y="1878064"/>
            <a:ext cx="6369779" cy="1645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9"/>
          <p:cNvSpPr txBox="1">
            <a:spLocks noGrp="1"/>
          </p:cNvSpPr>
          <p:nvPr>
            <p:ph type="title"/>
          </p:nvPr>
        </p:nvSpPr>
        <p:spPr>
          <a:xfrm>
            <a:off x="666783" y="985999"/>
            <a:ext cx="7717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600" b="1">
                <a:solidFill>
                  <a:srgbClr val="9F5900"/>
                </a:solidFill>
                <a:latin typeface="Arial"/>
                <a:ea typeface="Arial"/>
                <a:cs typeface="Arial"/>
                <a:sym typeface="Arial"/>
              </a:rPr>
              <a:t>Vè là gì? </a:t>
            </a:r>
            <a:endParaRPr sz="3600" b="1">
              <a:solidFill>
                <a:srgbClr val="9F5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9"/>
          <p:cNvSpPr txBox="1">
            <a:spLocks noGrp="1"/>
          </p:cNvSpPr>
          <p:nvPr>
            <p:ph type="body" idx="1"/>
          </p:nvPr>
        </p:nvSpPr>
        <p:spPr>
          <a:xfrm>
            <a:off x="924398" y="1994362"/>
            <a:ext cx="6190395" cy="142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3600" b="1">
                <a:solidFill>
                  <a:srgbClr val="9F5900"/>
                </a:solidFill>
                <a:latin typeface="Arial"/>
                <a:ea typeface="Arial"/>
                <a:cs typeface="Arial"/>
                <a:sym typeface="Arial"/>
              </a:rPr>
              <a:t>Vè là một thể loại văn học dân gian, là lời kể có vần. </a:t>
            </a:r>
            <a:endParaRPr sz="3600" b="1">
              <a:solidFill>
                <a:srgbClr val="9F5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9" name="Google Shape;1939;p9"/>
          <p:cNvGrpSpPr/>
          <p:nvPr/>
        </p:nvGrpSpPr>
        <p:grpSpPr>
          <a:xfrm rot="-3336459">
            <a:off x="6729402" y="3963842"/>
            <a:ext cx="992943" cy="761419"/>
            <a:chOff x="3531325" y="2569250"/>
            <a:chExt cx="630475" cy="483425"/>
          </a:xfrm>
        </p:grpSpPr>
        <p:sp>
          <p:nvSpPr>
            <p:cNvPr id="1940" name="Google Shape;1940;p9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9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9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9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9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9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9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9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9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9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0" name="Google Shape;1950;p9"/>
          <p:cNvGrpSpPr/>
          <p:nvPr/>
        </p:nvGrpSpPr>
        <p:grpSpPr>
          <a:xfrm flipH="1">
            <a:off x="6935654" y="1220834"/>
            <a:ext cx="2347524" cy="1621258"/>
            <a:chOff x="2420700" y="4469325"/>
            <a:chExt cx="1453575" cy="1003875"/>
          </a:xfrm>
        </p:grpSpPr>
        <p:sp>
          <p:nvSpPr>
            <p:cNvPr id="1951" name="Google Shape;1951;p9"/>
            <p:cNvSpPr/>
            <p:nvPr/>
          </p:nvSpPr>
          <p:spPr>
            <a:xfrm>
              <a:off x="3111675" y="4615625"/>
              <a:ext cx="269200" cy="478925"/>
            </a:xfrm>
            <a:custGeom>
              <a:avLst/>
              <a:gdLst/>
              <a:ahLst/>
              <a:cxnLst/>
              <a:rect l="l" t="t" r="r" b="b"/>
              <a:pathLst>
                <a:path w="10768" h="19157" extrusionOk="0">
                  <a:moveTo>
                    <a:pt x="8966" y="0"/>
                  </a:moveTo>
                  <a:cubicBezTo>
                    <a:pt x="7058" y="0"/>
                    <a:pt x="0" y="9313"/>
                    <a:pt x="1521" y="17119"/>
                  </a:cubicBezTo>
                  <a:cubicBezTo>
                    <a:pt x="1723" y="17960"/>
                    <a:pt x="3809" y="19156"/>
                    <a:pt x="5696" y="19156"/>
                  </a:cubicBezTo>
                  <a:cubicBezTo>
                    <a:pt x="6134" y="19156"/>
                    <a:pt x="6562" y="19092"/>
                    <a:pt x="6953" y="18943"/>
                  </a:cubicBezTo>
                  <a:cubicBezTo>
                    <a:pt x="5419" y="13636"/>
                    <a:pt x="6248" y="7956"/>
                    <a:pt x="9233" y="3312"/>
                  </a:cubicBezTo>
                  <a:cubicBezTo>
                    <a:pt x="9938" y="2607"/>
                    <a:pt x="10767" y="783"/>
                    <a:pt x="9150" y="36"/>
                  </a:cubicBezTo>
                  <a:cubicBezTo>
                    <a:pt x="9096" y="12"/>
                    <a:pt x="9034" y="0"/>
                    <a:pt x="8966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9"/>
            <p:cNvSpPr/>
            <p:nvPr/>
          </p:nvSpPr>
          <p:spPr>
            <a:xfrm>
              <a:off x="2796225" y="4539500"/>
              <a:ext cx="282025" cy="446575"/>
            </a:xfrm>
            <a:custGeom>
              <a:avLst/>
              <a:gdLst/>
              <a:ahLst/>
              <a:cxnLst/>
              <a:rect l="l" t="t" r="r" b="b"/>
              <a:pathLst>
                <a:path w="11281" h="17863" extrusionOk="0">
                  <a:moveTo>
                    <a:pt x="9053" y="1"/>
                  </a:moveTo>
                  <a:cubicBezTo>
                    <a:pt x="8396" y="1"/>
                    <a:pt x="7625" y="234"/>
                    <a:pt x="6800" y="842"/>
                  </a:cubicBezTo>
                  <a:cubicBezTo>
                    <a:pt x="1" y="7642"/>
                    <a:pt x="83" y="16681"/>
                    <a:pt x="83" y="16681"/>
                  </a:cubicBezTo>
                  <a:cubicBezTo>
                    <a:pt x="1323" y="17458"/>
                    <a:pt x="3200" y="17863"/>
                    <a:pt x="4805" y="17863"/>
                  </a:cubicBezTo>
                  <a:cubicBezTo>
                    <a:pt x="6369" y="17863"/>
                    <a:pt x="7674" y="17479"/>
                    <a:pt x="7878" y="16681"/>
                  </a:cubicBezTo>
                  <a:cubicBezTo>
                    <a:pt x="6178" y="10752"/>
                    <a:pt x="10864" y="2916"/>
                    <a:pt x="11112" y="1755"/>
                  </a:cubicBezTo>
                  <a:cubicBezTo>
                    <a:pt x="11280" y="1000"/>
                    <a:pt x="10412" y="1"/>
                    <a:pt x="9053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9"/>
            <p:cNvSpPr/>
            <p:nvPr/>
          </p:nvSpPr>
          <p:spPr>
            <a:xfrm>
              <a:off x="2420700" y="4469325"/>
              <a:ext cx="1285825" cy="300350"/>
            </a:xfrm>
            <a:custGeom>
              <a:avLst/>
              <a:gdLst/>
              <a:ahLst/>
              <a:cxnLst/>
              <a:rect l="l" t="t" r="r" b="b"/>
              <a:pathLst>
                <a:path w="51433" h="12014" extrusionOk="0">
                  <a:moveTo>
                    <a:pt x="3039" y="1"/>
                  </a:moveTo>
                  <a:cubicBezTo>
                    <a:pt x="1374" y="1"/>
                    <a:pt x="1" y="2192"/>
                    <a:pt x="1588" y="3649"/>
                  </a:cubicBezTo>
                  <a:cubicBezTo>
                    <a:pt x="3329" y="5184"/>
                    <a:pt x="5361" y="6303"/>
                    <a:pt x="7558" y="6966"/>
                  </a:cubicBezTo>
                  <a:cubicBezTo>
                    <a:pt x="9631" y="7588"/>
                    <a:pt x="11705" y="8003"/>
                    <a:pt x="13861" y="8169"/>
                  </a:cubicBezTo>
                  <a:cubicBezTo>
                    <a:pt x="14897" y="8293"/>
                    <a:pt x="15892" y="8335"/>
                    <a:pt x="16929" y="8418"/>
                  </a:cubicBezTo>
                  <a:cubicBezTo>
                    <a:pt x="17965" y="8459"/>
                    <a:pt x="19002" y="8459"/>
                    <a:pt x="20038" y="8459"/>
                  </a:cubicBezTo>
                  <a:cubicBezTo>
                    <a:pt x="22112" y="8418"/>
                    <a:pt x="24102" y="8252"/>
                    <a:pt x="26050" y="8210"/>
                  </a:cubicBezTo>
                  <a:cubicBezTo>
                    <a:pt x="26803" y="8161"/>
                    <a:pt x="27555" y="8138"/>
                    <a:pt x="28307" y="8138"/>
                  </a:cubicBezTo>
                  <a:cubicBezTo>
                    <a:pt x="29462" y="8138"/>
                    <a:pt x="30617" y="8193"/>
                    <a:pt x="31772" y="8293"/>
                  </a:cubicBezTo>
                  <a:cubicBezTo>
                    <a:pt x="33679" y="8459"/>
                    <a:pt x="35628" y="8791"/>
                    <a:pt x="37535" y="9122"/>
                  </a:cubicBezTo>
                  <a:cubicBezTo>
                    <a:pt x="41391" y="9869"/>
                    <a:pt x="45206" y="10781"/>
                    <a:pt x="48979" y="11942"/>
                  </a:cubicBezTo>
                  <a:cubicBezTo>
                    <a:pt x="49142" y="11991"/>
                    <a:pt x="49297" y="12014"/>
                    <a:pt x="49443" y="12014"/>
                  </a:cubicBezTo>
                  <a:cubicBezTo>
                    <a:pt x="50892" y="12014"/>
                    <a:pt x="51432" y="9778"/>
                    <a:pt x="49850" y="9288"/>
                  </a:cubicBezTo>
                  <a:cubicBezTo>
                    <a:pt x="45994" y="8003"/>
                    <a:pt x="42096" y="6925"/>
                    <a:pt x="38157" y="6096"/>
                  </a:cubicBezTo>
                  <a:cubicBezTo>
                    <a:pt x="36209" y="5640"/>
                    <a:pt x="34177" y="5266"/>
                    <a:pt x="32145" y="5018"/>
                  </a:cubicBezTo>
                  <a:cubicBezTo>
                    <a:pt x="31109" y="4893"/>
                    <a:pt x="30114" y="4769"/>
                    <a:pt x="29036" y="4769"/>
                  </a:cubicBezTo>
                  <a:cubicBezTo>
                    <a:pt x="27958" y="4727"/>
                    <a:pt x="26921" y="4727"/>
                    <a:pt x="25926" y="4727"/>
                  </a:cubicBezTo>
                  <a:cubicBezTo>
                    <a:pt x="23894" y="4727"/>
                    <a:pt x="21904" y="4810"/>
                    <a:pt x="19997" y="4810"/>
                  </a:cubicBezTo>
                  <a:cubicBezTo>
                    <a:pt x="19002" y="4810"/>
                    <a:pt x="18090" y="4769"/>
                    <a:pt x="17136" y="4686"/>
                  </a:cubicBezTo>
                  <a:cubicBezTo>
                    <a:pt x="16141" y="4603"/>
                    <a:pt x="15187" y="4520"/>
                    <a:pt x="14275" y="4396"/>
                  </a:cubicBezTo>
                  <a:cubicBezTo>
                    <a:pt x="12409" y="4147"/>
                    <a:pt x="10585" y="3774"/>
                    <a:pt x="8844" y="3193"/>
                  </a:cubicBezTo>
                  <a:cubicBezTo>
                    <a:pt x="7227" y="2654"/>
                    <a:pt x="5734" y="1784"/>
                    <a:pt x="4490" y="664"/>
                  </a:cubicBezTo>
                  <a:lnTo>
                    <a:pt x="4490" y="623"/>
                  </a:lnTo>
                  <a:lnTo>
                    <a:pt x="4449" y="581"/>
                  </a:lnTo>
                  <a:cubicBezTo>
                    <a:pt x="3995" y="173"/>
                    <a:pt x="3505" y="1"/>
                    <a:pt x="3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9"/>
            <p:cNvSpPr/>
            <p:nvPr/>
          </p:nvSpPr>
          <p:spPr>
            <a:xfrm>
              <a:off x="3142425" y="4832125"/>
              <a:ext cx="143075" cy="262425"/>
            </a:xfrm>
            <a:custGeom>
              <a:avLst/>
              <a:gdLst/>
              <a:ahLst/>
              <a:cxnLst/>
              <a:rect l="l" t="t" r="r" b="b"/>
              <a:pathLst>
                <a:path w="5723" h="10497" extrusionOk="0">
                  <a:moveTo>
                    <a:pt x="5640" y="1"/>
                  </a:moveTo>
                  <a:cubicBezTo>
                    <a:pt x="4769" y="913"/>
                    <a:pt x="4064" y="1949"/>
                    <a:pt x="3650" y="3152"/>
                  </a:cubicBezTo>
                  <a:cubicBezTo>
                    <a:pt x="3290" y="3991"/>
                    <a:pt x="2468" y="4522"/>
                    <a:pt x="1555" y="4522"/>
                  </a:cubicBezTo>
                  <a:cubicBezTo>
                    <a:pt x="1521" y="4522"/>
                    <a:pt x="1486" y="4521"/>
                    <a:pt x="1452" y="4520"/>
                  </a:cubicBezTo>
                  <a:cubicBezTo>
                    <a:pt x="996" y="4478"/>
                    <a:pt x="540" y="4437"/>
                    <a:pt x="167" y="4437"/>
                  </a:cubicBezTo>
                  <a:cubicBezTo>
                    <a:pt x="1" y="5764"/>
                    <a:pt x="42" y="7132"/>
                    <a:pt x="291" y="8459"/>
                  </a:cubicBezTo>
                  <a:cubicBezTo>
                    <a:pt x="493" y="9300"/>
                    <a:pt x="2579" y="10496"/>
                    <a:pt x="4466" y="10496"/>
                  </a:cubicBezTo>
                  <a:cubicBezTo>
                    <a:pt x="4904" y="10496"/>
                    <a:pt x="5332" y="10432"/>
                    <a:pt x="5723" y="10283"/>
                  </a:cubicBezTo>
                  <a:cubicBezTo>
                    <a:pt x="4728" y="6925"/>
                    <a:pt x="4728" y="3359"/>
                    <a:pt x="5640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9"/>
            <p:cNvSpPr/>
            <p:nvPr/>
          </p:nvSpPr>
          <p:spPr>
            <a:xfrm>
              <a:off x="2798300" y="4775125"/>
              <a:ext cx="194900" cy="210950"/>
            </a:xfrm>
            <a:custGeom>
              <a:avLst/>
              <a:gdLst/>
              <a:ahLst/>
              <a:cxnLst/>
              <a:rect l="l" t="t" r="r" b="b"/>
              <a:pathLst>
                <a:path w="7796" h="8438" extrusionOk="0">
                  <a:moveTo>
                    <a:pt x="1410" y="0"/>
                  </a:moveTo>
                  <a:cubicBezTo>
                    <a:pt x="539" y="2322"/>
                    <a:pt x="83" y="4768"/>
                    <a:pt x="0" y="7256"/>
                  </a:cubicBezTo>
                  <a:cubicBezTo>
                    <a:pt x="1240" y="8033"/>
                    <a:pt x="3117" y="8438"/>
                    <a:pt x="4722" y="8438"/>
                  </a:cubicBezTo>
                  <a:cubicBezTo>
                    <a:pt x="6286" y="8438"/>
                    <a:pt x="7591" y="8054"/>
                    <a:pt x="7795" y="7256"/>
                  </a:cubicBezTo>
                  <a:cubicBezTo>
                    <a:pt x="7381" y="5680"/>
                    <a:pt x="7256" y="4105"/>
                    <a:pt x="7505" y="2488"/>
                  </a:cubicBezTo>
                  <a:cubicBezTo>
                    <a:pt x="5722" y="1161"/>
                    <a:pt x="3608" y="290"/>
                    <a:pt x="1410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9"/>
            <p:cNvSpPr/>
            <p:nvPr/>
          </p:nvSpPr>
          <p:spPr>
            <a:xfrm>
              <a:off x="3589200" y="5344175"/>
              <a:ext cx="177125" cy="83000"/>
            </a:xfrm>
            <a:custGeom>
              <a:avLst/>
              <a:gdLst/>
              <a:ahLst/>
              <a:cxnLst/>
              <a:rect l="l" t="t" r="r" b="b"/>
              <a:pathLst>
                <a:path w="7085" h="3320" extrusionOk="0">
                  <a:moveTo>
                    <a:pt x="7007" y="1"/>
                  </a:moveTo>
                  <a:lnTo>
                    <a:pt x="7007" y="1"/>
                  </a:lnTo>
                  <a:cubicBezTo>
                    <a:pt x="4435" y="1920"/>
                    <a:pt x="761" y="1991"/>
                    <a:pt x="231" y="1991"/>
                  </a:cubicBezTo>
                  <a:cubicBezTo>
                    <a:pt x="188" y="1991"/>
                    <a:pt x="166" y="1991"/>
                    <a:pt x="166" y="1991"/>
                  </a:cubicBezTo>
                  <a:lnTo>
                    <a:pt x="166" y="1991"/>
                  </a:lnTo>
                  <a:cubicBezTo>
                    <a:pt x="0" y="2613"/>
                    <a:pt x="415" y="3235"/>
                    <a:pt x="1078" y="3276"/>
                  </a:cubicBezTo>
                  <a:cubicBezTo>
                    <a:pt x="1227" y="3306"/>
                    <a:pt x="1385" y="3319"/>
                    <a:pt x="1550" y="3319"/>
                  </a:cubicBezTo>
                  <a:cubicBezTo>
                    <a:pt x="3722" y="3319"/>
                    <a:pt x="7084" y="926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9"/>
            <p:cNvSpPr/>
            <p:nvPr/>
          </p:nvSpPr>
          <p:spPr>
            <a:xfrm>
              <a:off x="3581925" y="5410525"/>
              <a:ext cx="220825" cy="62675"/>
            </a:xfrm>
            <a:custGeom>
              <a:avLst/>
              <a:gdLst/>
              <a:ahLst/>
              <a:cxnLst/>
              <a:rect l="l" t="t" r="r" b="b"/>
              <a:pathLst>
                <a:path w="8833" h="2507" extrusionOk="0">
                  <a:moveTo>
                    <a:pt x="8832" y="0"/>
                  </a:moveTo>
                  <a:lnTo>
                    <a:pt x="8832" y="0"/>
                  </a:lnTo>
                  <a:cubicBezTo>
                    <a:pt x="7174" y="738"/>
                    <a:pt x="5368" y="942"/>
                    <a:pt x="3873" y="942"/>
                  </a:cubicBezTo>
                  <a:cubicBezTo>
                    <a:pt x="2005" y="942"/>
                    <a:pt x="623" y="622"/>
                    <a:pt x="623" y="622"/>
                  </a:cubicBezTo>
                  <a:lnTo>
                    <a:pt x="623" y="622"/>
                  </a:lnTo>
                  <a:cubicBezTo>
                    <a:pt x="623" y="622"/>
                    <a:pt x="1" y="1825"/>
                    <a:pt x="1203" y="2281"/>
                  </a:cubicBezTo>
                  <a:cubicBezTo>
                    <a:pt x="1582" y="2438"/>
                    <a:pt x="2052" y="2507"/>
                    <a:pt x="2571" y="2507"/>
                  </a:cubicBezTo>
                  <a:cubicBezTo>
                    <a:pt x="5065" y="2507"/>
                    <a:pt x="8695" y="927"/>
                    <a:pt x="8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9"/>
            <p:cNvSpPr/>
            <p:nvPr/>
          </p:nvSpPr>
          <p:spPr>
            <a:xfrm>
              <a:off x="2546425" y="4524950"/>
              <a:ext cx="1103950" cy="942350"/>
            </a:xfrm>
            <a:custGeom>
              <a:avLst/>
              <a:gdLst/>
              <a:ahLst/>
              <a:cxnLst/>
              <a:rect l="l" t="t" r="r" b="b"/>
              <a:pathLst>
                <a:path w="44158" h="37694" extrusionOk="0">
                  <a:moveTo>
                    <a:pt x="7784" y="1"/>
                  </a:moveTo>
                  <a:cubicBezTo>
                    <a:pt x="7007" y="1"/>
                    <a:pt x="6077" y="360"/>
                    <a:pt x="5183" y="1341"/>
                  </a:cubicBezTo>
                  <a:cubicBezTo>
                    <a:pt x="0" y="9468"/>
                    <a:pt x="2032" y="18258"/>
                    <a:pt x="2032" y="18258"/>
                  </a:cubicBezTo>
                  <a:cubicBezTo>
                    <a:pt x="1949" y="18756"/>
                    <a:pt x="1949" y="19253"/>
                    <a:pt x="1990" y="19751"/>
                  </a:cubicBezTo>
                  <a:cubicBezTo>
                    <a:pt x="2405" y="23316"/>
                    <a:pt x="4934" y="29287"/>
                    <a:pt x="14346" y="30946"/>
                  </a:cubicBezTo>
                  <a:cubicBezTo>
                    <a:pt x="15492" y="31156"/>
                    <a:pt x="16638" y="31248"/>
                    <a:pt x="17765" y="31248"/>
                  </a:cubicBezTo>
                  <a:cubicBezTo>
                    <a:pt x="20635" y="31248"/>
                    <a:pt x="23385" y="30653"/>
                    <a:pt x="25707" y="29909"/>
                  </a:cubicBezTo>
                  <a:cubicBezTo>
                    <a:pt x="29132" y="36026"/>
                    <a:pt x="38776" y="37693"/>
                    <a:pt x="42041" y="37693"/>
                  </a:cubicBezTo>
                  <a:cubicBezTo>
                    <a:pt x="42649" y="37693"/>
                    <a:pt x="43036" y="37636"/>
                    <a:pt x="43121" y="37538"/>
                  </a:cubicBezTo>
                  <a:cubicBezTo>
                    <a:pt x="43660" y="36916"/>
                    <a:pt x="44157" y="34926"/>
                    <a:pt x="41877" y="34345"/>
                  </a:cubicBezTo>
                  <a:cubicBezTo>
                    <a:pt x="35782" y="33350"/>
                    <a:pt x="32424" y="30075"/>
                    <a:pt x="30765" y="27836"/>
                  </a:cubicBezTo>
                  <a:cubicBezTo>
                    <a:pt x="32050" y="27172"/>
                    <a:pt x="32838" y="26675"/>
                    <a:pt x="32838" y="26675"/>
                  </a:cubicBezTo>
                  <a:cubicBezTo>
                    <a:pt x="32838" y="26675"/>
                    <a:pt x="31221" y="23980"/>
                    <a:pt x="31885" y="19751"/>
                  </a:cubicBezTo>
                  <a:lnTo>
                    <a:pt x="31885" y="19751"/>
                  </a:lnTo>
                  <a:cubicBezTo>
                    <a:pt x="31884" y="19751"/>
                    <a:pt x="31754" y="19755"/>
                    <a:pt x="31505" y="19755"/>
                  </a:cubicBezTo>
                  <a:cubicBezTo>
                    <a:pt x="30257" y="19755"/>
                    <a:pt x="26025" y="19640"/>
                    <a:pt x="20151" y="18258"/>
                  </a:cubicBezTo>
                  <a:cubicBezTo>
                    <a:pt x="18712" y="16943"/>
                    <a:pt x="14584" y="12286"/>
                    <a:pt x="9747" y="12286"/>
                  </a:cubicBezTo>
                  <a:cubicBezTo>
                    <a:pt x="9704" y="12286"/>
                    <a:pt x="9662" y="12287"/>
                    <a:pt x="9619" y="12288"/>
                  </a:cubicBezTo>
                  <a:cubicBezTo>
                    <a:pt x="9205" y="12329"/>
                    <a:pt x="8790" y="12370"/>
                    <a:pt x="8376" y="12412"/>
                  </a:cubicBezTo>
                  <a:cubicBezTo>
                    <a:pt x="7297" y="7519"/>
                    <a:pt x="9619" y="2337"/>
                    <a:pt x="9619" y="1341"/>
                  </a:cubicBezTo>
                  <a:cubicBezTo>
                    <a:pt x="9619" y="671"/>
                    <a:pt x="8845" y="1"/>
                    <a:pt x="7784" y="1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9"/>
            <p:cNvSpPr/>
            <p:nvPr/>
          </p:nvSpPr>
          <p:spPr>
            <a:xfrm>
              <a:off x="2660425" y="5035300"/>
              <a:ext cx="77775" cy="201100"/>
            </a:xfrm>
            <a:custGeom>
              <a:avLst/>
              <a:gdLst/>
              <a:ahLst/>
              <a:cxnLst/>
              <a:rect l="l" t="t" r="r" b="b"/>
              <a:pathLst>
                <a:path w="3111" h="8044" extrusionOk="0">
                  <a:moveTo>
                    <a:pt x="3111" y="0"/>
                  </a:moveTo>
                  <a:lnTo>
                    <a:pt x="3111" y="0"/>
                  </a:lnTo>
                  <a:cubicBezTo>
                    <a:pt x="1452" y="1368"/>
                    <a:pt x="374" y="3276"/>
                    <a:pt x="1" y="5390"/>
                  </a:cubicBezTo>
                  <a:cubicBezTo>
                    <a:pt x="872" y="6427"/>
                    <a:pt x="1908" y="7339"/>
                    <a:pt x="3028" y="8044"/>
                  </a:cubicBezTo>
                  <a:cubicBezTo>
                    <a:pt x="2530" y="5556"/>
                    <a:pt x="2572" y="1659"/>
                    <a:pt x="3111" y="0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9"/>
            <p:cNvSpPr/>
            <p:nvPr/>
          </p:nvSpPr>
          <p:spPr>
            <a:xfrm>
              <a:off x="3091650" y="5130650"/>
              <a:ext cx="89150" cy="162775"/>
            </a:xfrm>
            <a:custGeom>
              <a:avLst/>
              <a:gdLst/>
              <a:ahLst/>
              <a:cxnLst/>
              <a:rect l="l" t="t" r="r" b="b"/>
              <a:pathLst>
                <a:path w="3566" h="6511" extrusionOk="0">
                  <a:moveTo>
                    <a:pt x="912" y="1"/>
                  </a:moveTo>
                  <a:cubicBezTo>
                    <a:pt x="42" y="2074"/>
                    <a:pt x="0" y="4396"/>
                    <a:pt x="788" y="6510"/>
                  </a:cubicBezTo>
                  <a:cubicBezTo>
                    <a:pt x="1783" y="6303"/>
                    <a:pt x="2695" y="6054"/>
                    <a:pt x="3566" y="5805"/>
                  </a:cubicBezTo>
                  <a:cubicBezTo>
                    <a:pt x="2281" y="3857"/>
                    <a:pt x="1120" y="1369"/>
                    <a:pt x="912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9"/>
            <p:cNvSpPr/>
            <p:nvPr/>
          </p:nvSpPr>
          <p:spPr>
            <a:xfrm>
              <a:off x="2863600" y="5063275"/>
              <a:ext cx="116125" cy="242575"/>
            </a:xfrm>
            <a:custGeom>
              <a:avLst/>
              <a:gdLst/>
              <a:ahLst/>
              <a:cxnLst/>
              <a:rect l="l" t="t" r="r" b="b"/>
              <a:pathLst>
                <a:path w="4645" h="9703" extrusionOk="0">
                  <a:moveTo>
                    <a:pt x="2571" y="1"/>
                  </a:moveTo>
                  <a:lnTo>
                    <a:pt x="2571" y="1"/>
                  </a:lnTo>
                  <a:cubicBezTo>
                    <a:pt x="1" y="3318"/>
                    <a:pt x="208" y="7298"/>
                    <a:pt x="498" y="9164"/>
                  </a:cubicBezTo>
                  <a:cubicBezTo>
                    <a:pt x="871" y="9247"/>
                    <a:pt x="1244" y="9330"/>
                    <a:pt x="1659" y="9413"/>
                  </a:cubicBezTo>
                  <a:cubicBezTo>
                    <a:pt x="2654" y="9578"/>
                    <a:pt x="3649" y="9703"/>
                    <a:pt x="4644" y="9703"/>
                  </a:cubicBezTo>
                  <a:cubicBezTo>
                    <a:pt x="3359" y="6842"/>
                    <a:pt x="2364" y="2198"/>
                    <a:pt x="2571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9"/>
            <p:cNvSpPr/>
            <p:nvPr/>
          </p:nvSpPr>
          <p:spPr>
            <a:xfrm>
              <a:off x="3286525" y="4773125"/>
              <a:ext cx="587750" cy="543800"/>
            </a:xfrm>
            <a:custGeom>
              <a:avLst/>
              <a:gdLst/>
              <a:ahLst/>
              <a:cxnLst/>
              <a:rect l="l" t="t" r="r" b="b"/>
              <a:pathLst>
                <a:path w="23510" h="21752" extrusionOk="0">
                  <a:moveTo>
                    <a:pt x="9620" y="0"/>
                  </a:moveTo>
                  <a:cubicBezTo>
                    <a:pt x="8302" y="0"/>
                    <a:pt x="6934" y="279"/>
                    <a:pt x="5556" y="909"/>
                  </a:cubicBezTo>
                  <a:cubicBezTo>
                    <a:pt x="2073" y="2526"/>
                    <a:pt x="664" y="6631"/>
                    <a:pt x="125" y="10114"/>
                  </a:cubicBezTo>
                  <a:cubicBezTo>
                    <a:pt x="0" y="10943"/>
                    <a:pt x="0" y="11772"/>
                    <a:pt x="83" y="12602"/>
                  </a:cubicBezTo>
                  <a:cubicBezTo>
                    <a:pt x="581" y="17536"/>
                    <a:pt x="4602" y="20770"/>
                    <a:pt x="9246" y="21558"/>
                  </a:cubicBezTo>
                  <a:cubicBezTo>
                    <a:pt x="9978" y="21683"/>
                    <a:pt x="10742" y="21751"/>
                    <a:pt x="11510" y="21751"/>
                  </a:cubicBezTo>
                  <a:cubicBezTo>
                    <a:pt x="14788" y="21751"/>
                    <a:pt x="18152" y="20519"/>
                    <a:pt x="19529" y="17328"/>
                  </a:cubicBezTo>
                  <a:cubicBezTo>
                    <a:pt x="20441" y="15172"/>
                    <a:pt x="20814" y="12850"/>
                    <a:pt x="20648" y="10570"/>
                  </a:cubicBezTo>
                  <a:cubicBezTo>
                    <a:pt x="21312" y="9575"/>
                    <a:pt x="22017" y="8663"/>
                    <a:pt x="22804" y="7792"/>
                  </a:cubicBezTo>
                  <a:cubicBezTo>
                    <a:pt x="22514" y="7709"/>
                    <a:pt x="22265" y="7626"/>
                    <a:pt x="22058" y="7460"/>
                  </a:cubicBezTo>
                  <a:cubicBezTo>
                    <a:pt x="22597" y="7129"/>
                    <a:pt x="23095" y="6673"/>
                    <a:pt x="23509" y="6216"/>
                  </a:cubicBezTo>
                  <a:cubicBezTo>
                    <a:pt x="22721" y="6175"/>
                    <a:pt x="21934" y="6009"/>
                    <a:pt x="21229" y="5636"/>
                  </a:cubicBezTo>
                  <a:lnTo>
                    <a:pt x="21892" y="5180"/>
                  </a:lnTo>
                  <a:cubicBezTo>
                    <a:pt x="20565" y="5014"/>
                    <a:pt x="19321" y="4724"/>
                    <a:pt x="18078" y="4226"/>
                  </a:cubicBezTo>
                  <a:cubicBezTo>
                    <a:pt x="16022" y="1814"/>
                    <a:pt x="12983" y="0"/>
                    <a:pt x="9620" y="0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9"/>
            <p:cNvSpPr/>
            <p:nvPr/>
          </p:nvSpPr>
          <p:spPr>
            <a:xfrm>
              <a:off x="3342500" y="4844000"/>
              <a:ext cx="383550" cy="410225"/>
            </a:xfrm>
            <a:custGeom>
              <a:avLst/>
              <a:gdLst/>
              <a:ahLst/>
              <a:cxnLst/>
              <a:rect l="l" t="t" r="r" b="b"/>
              <a:pathLst>
                <a:path w="15342" h="16409" extrusionOk="0">
                  <a:moveTo>
                    <a:pt x="7258" y="1"/>
                  </a:moveTo>
                  <a:cubicBezTo>
                    <a:pt x="6249" y="1"/>
                    <a:pt x="5098" y="319"/>
                    <a:pt x="3773" y="1060"/>
                  </a:cubicBezTo>
                  <a:cubicBezTo>
                    <a:pt x="1037" y="2635"/>
                    <a:pt x="0" y="6077"/>
                    <a:pt x="166" y="9062"/>
                  </a:cubicBezTo>
                  <a:cubicBezTo>
                    <a:pt x="207" y="9974"/>
                    <a:pt x="456" y="10928"/>
                    <a:pt x="829" y="11798"/>
                  </a:cubicBezTo>
                  <a:cubicBezTo>
                    <a:pt x="1741" y="13706"/>
                    <a:pt x="3359" y="15157"/>
                    <a:pt x="5390" y="15862"/>
                  </a:cubicBezTo>
                  <a:cubicBezTo>
                    <a:pt x="6319" y="16212"/>
                    <a:pt x="7414" y="16409"/>
                    <a:pt x="8521" y="16409"/>
                  </a:cubicBezTo>
                  <a:cubicBezTo>
                    <a:pt x="10822" y="16409"/>
                    <a:pt x="13172" y="15557"/>
                    <a:pt x="14180" y="13457"/>
                  </a:cubicBezTo>
                  <a:cubicBezTo>
                    <a:pt x="15341" y="11052"/>
                    <a:pt x="14346" y="7984"/>
                    <a:pt x="13309" y="5703"/>
                  </a:cubicBezTo>
                  <a:cubicBezTo>
                    <a:pt x="12006" y="2817"/>
                    <a:pt x="10261" y="1"/>
                    <a:pt x="7258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9"/>
            <p:cNvSpPr/>
            <p:nvPr/>
          </p:nvSpPr>
          <p:spPr>
            <a:xfrm>
              <a:off x="3515075" y="5076000"/>
              <a:ext cx="132175" cy="178700"/>
            </a:xfrm>
            <a:custGeom>
              <a:avLst/>
              <a:gdLst/>
              <a:ahLst/>
              <a:cxnLst/>
              <a:rect l="l" t="t" r="r" b="b"/>
              <a:pathLst>
                <a:path w="5287" h="7148" extrusionOk="0">
                  <a:moveTo>
                    <a:pt x="3174" y="1"/>
                  </a:moveTo>
                  <a:cubicBezTo>
                    <a:pt x="1586" y="1"/>
                    <a:pt x="1" y="3769"/>
                    <a:pt x="270" y="7038"/>
                  </a:cubicBezTo>
                  <a:cubicBezTo>
                    <a:pt x="703" y="7112"/>
                    <a:pt x="1141" y="7148"/>
                    <a:pt x="1579" y="7148"/>
                  </a:cubicBezTo>
                  <a:cubicBezTo>
                    <a:pt x="2862" y="7148"/>
                    <a:pt x="4143" y="6837"/>
                    <a:pt x="5287" y="6250"/>
                  </a:cubicBezTo>
                  <a:cubicBezTo>
                    <a:pt x="5204" y="4011"/>
                    <a:pt x="4872" y="570"/>
                    <a:pt x="3546" y="72"/>
                  </a:cubicBezTo>
                  <a:cubicBezTo>
                    <a:pt x="3422" y="24"/>
                    <a:pt x="3298" y="1"/>
                    <a:pt x="3174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9"/>
            <p:cNvSpPr/>
            <p:nvPr/>
          </p:nvSpPr>
          <p:spPr>
            <a:xfrm>
              <a:off x="3373575" y="4854925"/>
              <a:ext cx="201125" cy="147625"/>
            </a:xfrm>
            <a:custGeom>
              <a:avLst/>
              <a:gdLst/>
              <a:ahLst/>
              <a:cxnLst/>
              <a:rect l="l" t="t" r="r" b="b"/>
              <a:pathLst>
                <a:path w="8045" h="5905" extrusionOk="0">
                  <a:moveTo>
                    <a:pt x="3940" y="1"/>
                  </a:moveTo>
                  <a:cubicBezTo>
                    <a:pt x="3442" y="167"/>
                    <a:pt x="2986" y="415"/>
                    <a:pt x="2530" y="664"/>
                  </a:cubicBezTo>
                  <a:cubicBezTo>
                    <a:pt x="1452" y="1286"/>
                    <a:pt x="581" y="2198"/>
                    <a:pt x="1" y="3318"/>
                  </a:cubicBezTo>
                  <a:cubicBezTo>
                    <a:pt x="1717" y="4897"/>
                    <a:pt x="4255" y="5904"/>
                    <a:pt x="5948" y="5904"/>
                  </a:cubicBezTo>
                  <a:cubicBezTo>
                    <a:pt x="6833" y="5904"/>
                    <a:pt x="7486" y="5629"/>
                    <a:pt x="7671" y="5018"/>
                  </a:cubicBezTo>
                  <a:cubicBezTo>
                    <a:pt x="8045" y="3732"/>
                    <a:pt x="5598" y="1452"/>
                    <a:pt x="3940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9"/>
            <p:cNvSpPr/>
            <p:nvPr/>
          </p:nvSpPr>
          <p:spPr>
            <a:xfrm>
              <a:off x="3447175" y="5016750"/>
              <a:ext cx="92700" cy="108550"/>
            </a:xfrm>
            <a:custGeom>
              <a:avLst/>
              <a:gdLst/>
              <a:ahLst/>
              <a:cxnLst/>
              <a:rect l="l" t="t" r="r" b="b"/>
              <a:pathLst>
                <a:path w="3708" h="4342" extrusionOk="0">
                  <a:moveTo>
                    <a:pt x="1254" y="1"/>
                  </a:moveTo>
                  <a:cubicBezTo>
                    <a:pt x="1168" y="1"/>
                    <a:pt x="1081" y="12"/>
                    <a:pt x="996" y="37"/>
                  </a:cubicBezTo>
                  <a:cubicBezTo>
                    <a:pt x="1" y="327"/>
                    <a:pt x="42" y="1903"/>
                    <a:pt x="125" y="2649"/>
                  </a:cubicBezTo>
                  <a:cubicBezTo>
                    <a:pt x="125" y="2898"/>
                    <a:pt x="250" y="3105"/>
                    <a:pt x="457" y="3271"/>
                  </a:cubicBezTo>
                  <a:cubicBezTo>
                    <a:pt x="1261" y="3989"/>
                    <a:pt x="1906" y="4341"/>
                    <a:pt x="2397" y="4341"/>
                  </a:cubicBezTo>
                  <a:cubicBezTo>
                    <a:pt x="2843" y="4341"/>
                    <a:pt x="3162" y="4051"/>
                    <a:pt x="3359" y="3479"/>
                  </a:cubicBezTo>
                  <a:cubicBezTo>
                    <a:pt x="3708" y="2318"/>
                    <a:pt x="2466" y="1"/>
                    <a:pt x="1254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9"/>
            <p:cNvSpPr/>
            <p:nvPr/>
          </p:nvSpPr>
          <p:spPr>
            <a:xfrm>
              <a:off x="3538675" y="5120325"/>
              <a:ext cx="101325" cy="87075"/>
            </a:xfrm>
            <a:custGeom>
              <a:avLst/>
              <a:gdLst/>
              <a:ahLst/>
              <a:cxnLst/>
              <a:rect l="l" t="t" r="r" b="b"/>
              <a:pathLst>
                <a:path w="4053" h="3483" extrusionOk="0">
                  <a:moveTo>
                    <a:pt x="2274" y="1"/>
                  </a:moveTo>
                  <a:cubicBezTo>
                    <a:pt x="1833" y="1"/>
                    <a:pt x="1384" y="167"/>
                    <a:pt x="1026" y="538"/>
                  </a:cubicBezTo>
                  <a:cubicBezTo>
                    <a:pt x="1" y="1645"/>
                    <a:pt x="801" y="3483"/>
                    <a:pt x="2303" y="3483"/>
                  </a:cubicBezTo>
                  <a:cubicBezTo>
                    <a:pt x="2319" y="3483"/>
                    <a:pt x="2336" y="3482"/>
                    <a:pt x="2353" y="3482"/>
                  </a:cubicBezTo>
                  <a:cubicBezTo>
                    <a:pt x="3306" y="3440"/>
                    <a:pt x="4053" y="2653"/>
                    <a:pt x="4053" y="1699"/>
                  </a:cubicBezTo>
                  <a:cubicBezTo>
                    <a:pt x="4025" y="674"/>
                    <a:pt x="3164" y="1"/>
                    <a:pt x="227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9"/>
            <p:cNvSpPr/>
            <p:nvPr/>
          </p:nvSpPr>
          <p:spPr>
            <a:xfrm>
              <a:off x="3596450" y="5163725"/>
              <a:ext cx="35275" cy="30175"/>
            </a:xfrm>
            <a:custGeom>
              <a:avLst/>
              <a:gdLst/>
              <a:ahLst/>
              <a:cxnLst/>
              <a:rect l="l" t="t" r="r" b="b"/>
              <a:pathLst>
                <a:path w="1411" h="1207" extrusionOk="0">
                  <a:moveTo>
                    <a:pt x="852" y="0"/>
                  </a:moveTo>
                  <a:cubicBezTo>
                    <a:pt x="831" y="0"/>
                    <a:pt x="809" y="2"/>
                    <a:pt x="788" y="4"/>
                  </a:cubicBezTo>
                  <a:cubicBezTo>
                    <a:pt x="0" y="4"/>
                    <a:pt x="0" y="1207"/>
                    <a:pt x="830" y="1207"/>
                  </a:cubicBezTo>
                  <a:cubicBezTo>
                    <a:pt x="1161" y="1165"/>
                    <a:pt x="1410" y="917"/>
                    <a:pt x="1410" y="585"/>
                  </a:cubicBezTo>
                  <a:cubicBezTo>
                    <a:pt x="1410" y="275"/>
                    <a:pt x="1156" y="0"/>
                    <a:pt x="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9"/>
            <p:cNvSpPr/>
            <p:nvPr/>
          </p:nvSpPr>
          <p:spPr>
            <a:xfrm>
              <a:off x="3422600" y="4892050"/>
              <a:ext cx="102350" cy="87300"/>
            </a:xfrm>
            <a:custGeom>
              <a:avLst/>
              <a:gdLst/>
              <a:ahLst/>
              <a:cxnLst/>
              <a:rect l="l" t="t" r="r" b="b"/>
              <a:pathLst>
                <a:path w="4094" h="3492" extrusionOk="0">
                  <a:moveTo>
                    <a:pt x="2334" y="1"/>
                  </a:moveTo>
                  <a:cubicBezTo>
                    <a:pt x="1886" y="1"/>
                    <a:pt x="1429" y="171"/>
                    <a:pt x="1067" y="547"/>
                  </a:cubicBezTo>
                  <a:cubicBezTo>
                    <a:pt x="0" y="1655"/>
                    <a:pt x="800" y="3492"/>
                    <a:pt x="2342" y="3492"/>
                  </a:cubicBezTo>
                  <a:cubicBezTo>
                    <a:pt x="2359" y="3492"/>
                    <a:pt x="2376" y="3492"/>
                    <a:pt x="2393" y="3491"/>
                  </a:cubicBezTo>
                  <a:cubicBezTo>
                    <a:pt x="3347" y="3450"/>
                    <a:pt x="4093" y="2662"/>
                    <a:pt x="4093" y="1708"/>
                  </a:cubicBezTo>
                  <a:cubicBezTo>
                    <a:pt x="4066" y="663"/>
                    <a:pt x="3217" y="1"/>
                    <a:pt x="233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9"/>
            <p:cNvSpPr/>
            <p:nvPr/>
          </p:nvSpPr>
          <p:spPr>
            <a:xfrm>
              <a:off x="3481400" y="4934750"/>
              <a:ext cx="35250" cy="30075"/>
            </a:xfrm>
            <a:custGeom>
              <a:avLst/>
              <a:gdLst/>
              <a:ahLst/>
              <a:cxnLst/>
              <a:rect l="l" t="t" r="r" b="b"/>
              <a:pathLst>
                <a:path w="1410" h="1203" extrusionOk="0">
                  <a:moveTo>
                    <a:pt x="826" y="0"/>
                  </a:moveTo>
                  <a:cubicBezTo>
                    <a:pt x="666" y="0"/>
                    <a:pt x="502" y="64"/>
                    <a:pt x="373" y="208"/>
                  </a:cubicBezTo>
                  <a:cubicBezTo>
                    <a:pt x="0" y="581"/>
                    <a:pt x="290" y="1203"/>
                    <a:pt x="829" y="1203"/>
                  </a:cubicBezTo>
                  <a:cubicBezTo>
                    <a:pt x="1161" y="1203"/>
                    <a:pt x="1410" y="912"/>
                    <a:pt x="1410" y="581"/>
                  </a:cubicBezTo>
                  <a:cubicBezTo>
                    <a:pt x="1410" y="228"/>
                    <a:pt x="1126" y="0"/>
                    <a:pt x="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9"/>
            <p:cNvSpPr/>
            <p:nvPr/>
          </p:nvSpPr>
          <p:spPr>
            <a:xfrm>
              <a:off x="3350775" y="5035400"/>
              <a:ext cx="130625" cy="157925"/>
            </a:xfrm>
            <a:custGeom>
              <a:avLst/>
              <a:gdLst/>
              <a:ahLst/>
              <a:cxnLst/>
              <a:rect l="l" t="t" r="r" b="b"/>
              <a:pathLst>
                <a:path w="5225" h="6317" extrusionOk="0">
                  <a:moveTo>
                    <a:pt x="1718" y="1"/>
                  </a:moveTo>
                  <a:cubicBezTo>
                    <a:pt x="1437" y="1"/>
                    <a:pt x="1152" y="101"/>
                    <a:pt x="913" y="328"/>
                  </a:cubicBezTo>
                  <a:cubicBezTo>
                    <a:pt x="1" y="1116"/>
                    <a:pt x="250" y="2567"/>
                    <a:pt x="706" y="3520"/>
                  </a:cubicBezTo>
                  <a:cubicBezTo>
                    <a:pt x="1120" y="4515"/>
                    <a:pt x="1784" y="5386"/>
                    <a:pt x="2654" y="6050"/>
                  </a:cubicBezTo>
                  <a:cubicBezTo>
                    <a:pt x="2938" y="6225"/>
                    <a:pt x="3304" y="6317"/>
                    <a:pt x="3672" y="6317"/>
                  </a:cubicBezTo>
                  <a:cubicBezTo>
                    <a:pt x="4433" y="6317"/>
                    <a:pt x="5197" y="5922"/>
                    <a:pt x="5225" y="5054"/>
                  </a:cubicBezTo>
                  <a:cubicBezTo>
                    <a:pt x="5225" y="4557"/>
                    <a:pt x="4686" y="4184"/>
                    <a:pt x="4354" y="3852"/>
                  </a:cubicBezTo>
                  <a:cubicBezTo>
                    <a:pt x="3940" y="3520"/>
                    <a:pt x="3608" y="3106"/>
                    <a:pt x="3359" y="2650"/>
                  </a:cubicBezTo>
                  <a:cubicBezTo>
                    <a:pt x="3110" y="2235"/>
                    <a:pt x="2986" y="1779"/>
                    <a:pt x="2986" y="1281"/>
                  </a:cubicBezTo>
                  <a:cubicBezTo>
                    <a:pt x="2986" y="531"/>
                    <a:pt x="2362" y="1"/>
                    <a:pt x="1718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9"/>
            <p:cNvSpPr/>
            <p:nvPr/>
          </p:nvSpPr>
          <p:spPr>
            <a:xfrm>
              <a:off x="3364250" y="5111675"/>
              <a:ext cx="102650" cy="81200"/>
            </a:xfrm>
            <a:custGeom>
              <a:avLst/>
              <a:gdLst/>
              <a:ahLst/>
              <a:cxnLst/>
              <a:rect l="l" t="t" r="r" b="b"/>
              <a:pathLst>
                <a:path w="4106" h="3248" extrusionOk="0">
                  <a:moveTo>
                    <a:pt x="300" y="0"/>
                  </a:moveTo>
                  <a:cubicBezTo>
                    <a:pt x="203" y="0"/>
                    <a:pt x="103" y="4"/>
                    <a:pt x="1" y="13"/>
                  </a:cubicBezTo>
                  <a:cubicBezTo>
                    <a:pt x="42" y="138"/>
                    <a:pt x="125" y="304"/>
                    <a:pt x="208" y="469"/>
                  </a:cubicBezTo>
                  <a:cubicBezTo>
                    <a:pt x="581" y="1464"/>
                    <a:pt x="1245" y="2335"/>
                    <a:pt x="2115" y="2999"/>
                  </a:cubicBezTo>
                  <a:cubicBezTo>
                    <a:pt x="2426" y="3164"/>
                    <a:pt x="2768" y="3247"/>
                    <a:pt x="3110" y="3247"/>
                  </a:cubicBezTo>
                  <a:cubicBezTo>
                    <a:pt x="3453" y="3247"/>
                    <a:pt x="3795" y="3164"/>
                    <a:pt x="4106" y="2999"/>
                  </a:cubicBezTo>
                  <a:cubicBezTo>
                    <a:pt x="3669" y="2126"/>
                    <a:pt x="2473" y="0"/>
                    <a:pt x="300" y="0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3" name="Google Shape;1973;p9"/>
          <p:cNvGrpSpPr/>
          <p:nvPr/>
        </p:nvGrpSpPr>
        <p:grpSpPr>
          <a:xfrm>
            <a:off x="-115297" y="3979485"/>
            <a:ext cx="2143189" cy="1822261"/>
            <a:chOff x="-115297" y="3979485"/>
            <a:chExt cx="2143189" cy="1822261"/>
          </a:xfrm>
        </p:grpSpPr>
        <p:grpSp>
          <p:nvGrpSpPr>
            <p:cNvPr id="1974" name="Google Shape;1974;p9"/>
            <p:cNvGrpSpPr/>
            <p:nvPr/>
          </p:nvGrpSpPr>
          <p:grpSpPr>
            <a:xfrm rot="2132831" flipH="1">
              <a:off x="768261" y="4136686"/>
              <a:ext cx="892148" cy="1550172"/>
              <a:chOff x="5884825" y="2526675"/>
              <a:chExt cx="748875" cy="1301225"/>
            </a:xfrm>
          </p:grpSpPr>
          <p:sp>
            <p:nvSpPr>
              <p:cNvPr id="1975" name="Google Shape;1975;p9"/>
              <p:cNvSpPr/>
              <p:nvPr/>
            </p:nvSpPr>
            <p:spPr>
              <a:xfrm>
                <a:off x="5884825" y="2526675"/>
                <a:ext cx="622100" cy="8629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34517" extrusionOk="0">
                    <a:moveTo>
                      <a:pt x="3331" y="1"/>
                    </a:moveTo>
                    <a:cubicBezTo>
                      <a:pt x="2602" y="1"/>
                      <a:pt x="1901" y="342"/>
                      <a:pt x="1480" y="963"/>
                    </a:cubicBezTo>
                    <a:cubicBezTo>
                      <a:pt x="1321" y="1201"/>
                      <a:pt x="1163" y="1439"/>
                      <a:pt x="1005" y="1703"/>
                    </a:cubicBezTo>
                    <a:cubicBezTo>
                      <a:pt x="503" y="2706"/>
                      <a:pt x="186" y="3763"/>
                      <a:pt x="80" y="4899"/>
                    </a:cubicBezTo>
                    <a:cubicBezTo>
                      <a:pt x="1" y="5242"/>
                      <a:pt x="186" y="5586"/>
                      <a:pt x="503" y="5744"/>
                    </a:cubicBezTo>
                    <a:cubicBezTo>
                      <a:pt x="1269" y="6140"/>
                      <a:pt x="2008" y="6616"/>
                      <a:pt x="2748" y="7065"/>
                    </a:cubicBezTo>
                    <a:cubicBezTo>
                      <a:pt x="3144" y="7276"/>
                      <a:pt x="3461" y="7593"/>
                      <a:pt x="3725" y="7963"/>
                    </a:cubicBezTo>
                    <a:cubicBezTo>
                      <a:pt x="3804" y="8042"/>
                      <a:pt x="3884" y="8148"/>
                      <a:pt x="3778" y="8306"/>
                    </a:cubicBezTo>
                    <a:cubicBezTo>
                      <a:pt x="3435" y="8253"/>
                      <a:pt x="3118" y="8121"/>
                      <a:pt x="2801" y="7963"/>
                    </a:cubicBezTo>
                    <a:cubicBezTo>
                      <a:pt x="2008" y="7567"/>
                      <a:pt x="1216" y="7144"/>
                      <a:pt x="450" y="6748"/>
                    </a:cubicBezTo>
                    <a:cubicBezTo>
                      <a:pt x="344" y="6669"/>
                      <a:pt x="238" y="6642"/>
                      <a:pt x="106" y="6642"/>
                    </a:cubicBezTo>
                    <a:lnTo>
                      <a:pt x="106" y="6906"/>
                    </a:lnTo>
                    <a:cubicBezTo>
                      <a:pt x="238" y="8280"/>
                      <a:pt x="450" y="9653"/>
                      <a:pt x="767" y="11001"/>
                    </a:cubicBezTo>
                    <a:cubicBezTo>
                      <a:pt x="1163" y="12717"/>
                      <a:pt x="1691" y="14382"/>
                      <a:pt x="1982" y="16098"/>
                    </a:cubicBezTo>
                    <a:cubicBezTo>
                      <a:pt x="2035" y="16389"/>
                      <a:pt x="2246" y="16653"/>
                      <a:pt x="2537" y="16759"/>
                    </a:cubicBezTo>
                    <a:cubicBezTo>
                      <a:pt x="3752" y="17313"/>
                      <a:pt x="5019" y="17763"/>
                      <a:pt x="6314" y="18132"/>
                    </a:cubicBezTo>
                    <a:cubicBezTo>
                      <a:pt x="6631" y="18185"/>
                      <a:pt x="6921" y="18344"/>
                      <a:pt x="7159" y="18555"/>
                    </a:cubicBezTo>
                    <a:cubicBezTo>
                      <a:pt x="7423" y="18793"/>
                      <a:pt x="7397" y="18978"/>
                      <a:pt x="7053" y="19110"/>
                    </a:cubicBezTo>
                    <a:cubicBezTo>
                      <a:pt x="6866" y="19161"/>
                      <a:pt x="6667" y="19190"/>
                      <a:pt x="6465" y="19190"/>
                    </a:cubicBezTo>
                    <a:cubicBezTo>
                      <a:pt x="6353" y="19190"/>
                      <a:pt x="6241" y="19181"/>
                      <a:pt x="6129" y="19162"/>
                    </a:cubicBezTo>
                    <a:cubicBezTo>
                      <a:pt x="5099" y="19057"/>
                      <a:pt x="4069" y="18793"/>
                      <a:pt x="3091" y="18423"/>
                    </a:cubicBezTo>
                    <a:cubicBezTo>
                      <a:pt x="3019" y="18387"/>
                      <a:pt x="2934" y="18313"/>
                      <a:pt x="2837" y="18313"/>
                    </a:cubicBezTo>
                    <a:cubicBezTo>
                      <a:pt x="2792" y="18313"/>
                      <a:pt x="2745" y="18329"/>
                      <a:pt x="2695" y="18370"/>
                    </a:cubicBezTo>
                    <a:cubicBezTo>
                      <a:pt x="2827" y="18766"/>
                      <a:pt x="2986" y="19136"/>
                      <a:pt x="3144" y="19532"/>
                    </a:cubicBezTo>
                    <a:cubicBezTo>
                      <a:pt x="3593" y="20536"/>
                      <a:pt x="3963" y="21566"/>
                      <a:pt x="4253" y="22623"/>
                    </a:cubicBezTo>
                    <a:cubicBezTo>
                      <a:pt x="4623" y="24234"/>
                      <a:pt x="5178" y="25819"/>
                      <a:pt x="5918" y="27324"/>
                    </a:cubicBezTo>
                    <a:cubicBezTo>
                      <a:pt x="6525" y="28566"/>
                      <a:pt x="7318" y="29702"/>
                      <a:pt x="8295" y="30732"/>
                    </a:cubicBezTo>
                    <a:cubicBezTo>
                      <a:pt x="8371" y="30808"/>
                      <a:pt x="8429" y="30848"/>
                      <a:pt x="8486" y="30848"/>
                    </a:cubicBezTo>
                    <a:cubicBezTo>
                      <a:pt x="8548" y="30848"/>
                      <a:pt x="8609" y="30802"/>
                      <a:pt x="8691" y="30705"/>
                    </a:cubicBezTo>
                    <a:cubicBezTo>
                      <a:pt x="9087" y="30151"/>
                      <a:pt x="9457" y="29570"/>
                      <a:pt x="9827" y="29015"/>
                    </a:cubicBezTo>
                    <a:cubicBezTo>
                      <a:pt x="10197" y="28460"/>
                      <a:pt x="10540" y="27906"/>
                      <a:pt x="10910" y="27351"/>
                    </a:cubicBezTo>
                    <a:cubicBezTo>
                      <a:pt x="11068" y="27060"/>
                      <a:pt x="11280" y="26823"/>
                      <a:pt x="11570" y="26691"/>
                    </a:cubicBezTo>
                    <a:cubicBezTo>
                      <a:pt x="11663" y="26635"/>
                      <a:pt x="11740" y="26605"/>
                      <a:pt x="11800" y="26605"/>
                    </a:cubicBezTo>
                    <a:cubicBezTo>
                      <a:pt x="11911" y="26605"/>
                      <a:pt x="11966" y="26706"/>
                      <a:pt x="11966" y="26928"/>
                    </a:cubicBezTo>
                    <a:cubicBezTo>
                      <a:pt x="11940" y="27245"/>
                      <a:pt x="11861" y="27562"/>
                      <a:pt x="11702" y="27853"/>
                    </a:cubicBezTo>
                    <a:cubicBezTo>
                      <a:pt x="11095" y="29094"/>
                      <a:pt x="10434" y="30283"/>
                      <a:pt x="9721" y="31445"/>
                    </a:cubicBezTo>
                    <a:cubicBezTo>
                      <a:pt x="9484" y="31788"/>
                      <a:pt x="9457" y="31762"/>
                      <a:pt x="9827" y="32026"/>
                    </a:cubicBezTo>
                    <a:cubicBezTo>
                      <a:pt x="10170" y="32290"/>
                      <a:pt x="10540" y="32554"/>
                      <a:pt x="10910" y="32792"/>
                    </a:cubicBezTo>
                    <a:cubicBezTo>
                      <a:pt x="12631" y="33926"/>
                      <a:pt x="14615" y="34517"/>
                      <a:pt x="16638" y="34517"/>
                    </a:cubicBezTo>
                    <a:cubicBezTo>
                      <a:pt x="17254" y="34517"/>
                      <a:pt x="17874" y="34462"/>
                      <a:pt x="18491" y="34351"/>
                    </a:cubicBezTo>
                    <a:cubicBezTo>
                      <a:pt x="18621" y="34285"/>
                      <a:pt x="18769" y="34238"/>
                      <a:pt x="18921" y="34238"/>
                    </a:cubicBezTo>
                    <a:cubicBezTo>
                      <a:pt x="18954" y="34238"/>
                      <a:pt x="18986" y="34240"/>
                      <a:pt x="19019" y="34245"/>
                    </a:cubicBezTo>
                    <a:lnTo>
                      <a:pt x="19389" y="34166"/>
                    </a:lnTo>
                    <a:cubicBezTo>
                      <a:pt x="19230" y="33664"/>
                      <a:pt x="19019" y="33162"/>
                      <a:pt x="18755" y="32713"/>
                    </a:cubicBezTo>
                    <a:cubicBezTo>
                      <a:pt x="18491" y="32132"/>
                      <a:pt x="18200" y="31551"/>
                      <a:pt x="17910" y="30970"/>
                    </a:cubicBezTo>
                    <a:cubicBezTo>
                      <a:pt x="17566" y="30204"/>
                      <a:pt x="17196" y="29438"/>
                      <a:pt x="16853" y="28724"/>
                    </a:cubicBezTo>
                    <a:cubicBezTo>
                      <a:pt x="16510" y="28011"/>
                      <a:pt x="16166" y="27324"/>
                      <a:pt x="15797" y="26585"/>
                    </a:cubicBezTo>
                    <a:cubicBezTo>
                      <a:pt x="15427" y="25819"/>
                      <a:pt x="15057" y="25106"/>
                      <a:pt x="14687" y="24340"/>
                    </a:cubicBezTo>
                    <a:cubicBezTo>
                      <a:pt x="14344" y="23574"/>
                      <a:pt x="13974" y="22808"/>
                      <a:pt x="13631" y="22042"/>
                    </a:cubicBezTo>
                    <a:cubicBezTo>
                      <a:pt x="13314" y="21408"/>
                      <a:pt x="12997" y="20747"/>
                      <a:pt x="12706" y="20087"/>
                    </a:cubicBezTo>
                    <a:cubicBezTo>
                      <a:pt x="12363" y="19295"/>
                      <a:pt x="12046" y="18476"/>
                      <a:pt x="11782" y="17630"/>
                    </a:cubicBezTo>
                    <a:cubicBezTo>
                      <a:pt x="11782" y="17551"/>
                      <a:pt x="11755" y="17446"/>
                      <a:pt x="11755" y="17366"/>
                    </a:cubicBezTo>
                    <a:cubicBezTo>
                      <a:pt x="11755" y="17234"/>
                      <a:pt x="11755" y="17102"/>
                      <a:pt x="11914" y="17049"/>
                    </a:cubicBezTo>
                    <a:cubicBezTo>
                      <a:pt x="11936" y="17045"/>
                      <a:pt x="11959" y="17043"/>
                      <a:pt x="11981" y="17043"/>
                    </a:cubicBezTo>
                    <a:cubicBezTo>
                      <a:pt x="12089" y="17043"/>
                      <a:pt x="12187" y="17094"/>
                      <a:pt x="12231" y="17181"/>
                    </a:cubicBezTo>
                    <a:cubicBezTo>
                      <a:pt x="12442" y="17446"/>
                      <a:pt x="12627" y="17736"/>
                      <a:pt x="12785" y="18027"/>
                    </a:cubicBezTo>
                    <a:cubicBezTo>
                      <a:pt x="13551" y="19479"/>
                      <a:pt x="14344" y="20932"/>
                      <a:pt x="15110" y="22359"/>
                    </a:cubicBezTo>
                    <a:cubicBezTo>
                      <a:pt x="15744" y="23547"/>
                      <a:pt x="16378" y="24709"/>
                      <a:pt x="17012" y="25898"/>
                    </a:cubicBezTo>
                    <a:cubicBezTo>
                      <a:pt x="17593" y="27008"/>
                      <a:pt x="18147" y="28143"/>
                      <a:pt x="18729" y="29253"/>
                    </a:cubicBezTo>
                    <a:cubicBezTo>
                      <a:pt x="19230" y="30256"/>
                      <a:pt x="19759" y="31260"/>
                      <a:pt x="20261" y="32238"/>
                    </a:cubicBezTo>
                    <a:cubicBezTo>
                      <a:pt x="20419" y="32528"/>
                      <a:pt x="20525" y="32819"/>
                      <a:pt x="20683" y="33109"/>
                    </a:cubicBezTo>
                    <a:cubicBezTo>
                      <a:pt x="20733" y="33282"/>
                      <a:pt x="20805" y="33455"/>
                      <a:pt x="21009" y="33455"/>
                    </a:cubicBezTo>
                    <a:cubicBezTo>
                      <a:pt x="21023" y="33455"/>
                      <a:pt x="21038" y="33454"/>
                      <a:pt x="21053" y="33453"/>
                    </a:cubicBezTo>
                    <a:cubicBezTo>
                      <a:pt x="22268" y="32687"/>
                      <a:pt x="23272" y="31656"/>
                      <a:pt x="24011" y="30441"/>
                    </a:cubicBezTo>
                    <a:cubicBezTo>
                      <a:pt x="24566" y="29543"/>
                      <a:pt x="24883" y="28540"/>
                      <a:pt x="24883" y="27483"/>
                    </a:cubicBezTo>
                    <a:cubicBezTo>
                      <a:pt x="24883" y="26638"/>
                      <a:pt x="24804" y="25766"/>
                      <a:pt x="24645" y="24921"/>
                    </a:cubicBezTo>
                    <a:cubicBezTo>
                      <a:pt x="24587" y="24609"/>
                      <a:pt x="24571" y="24527"/>
                      <a:pt x="24397" y="24527"/>
                    </a:cubicBezTo>
                    <a:cubicBezTo>
                      <a:pt x="24335" y="24527"/>
                      <a:pt x="24254" y="24537"/>
                      <a:pt x="24143" y="24551"/>
                    </a:cubicBezTo>
                    <a:cubicBezTo>
                      <a:pt x="23454" y="24641"/>
                      <a:pt x="22755" y="24688"/>
                      <a:pt x="22053" y="24688"/>
                    </a:cubicBezTo>
                    <a:cubicBezTo>
                      <a:pt x="21519" y="24688"/>
                      <a:pt x="20982" y="24661"/>
                      <a:pt x="20445" y="24604"/>
                    </a:cubicBezTo>
                    <a:cubicBezTo>
                      <a:pt x="20102" y="24551"/>
                      <a:pt x="19759" y="24472"/>
                      <a:pt x="19415" y="24393"/>
                    </a:cubicBezTo>
                    <a:cubicBezTo>
                      <a:pt x="19125" y="24287"/>
                      <a:pt x="18887" y="24128"/>
                      <a:pt x="18676" y="23917"/>
                    </a:cubicBezTo>
                    <a:cubicBezTo>
                      <a:pt x="18596" y="23811"/>
                      <a:pt x="18464" y="23706"/>
                      <a:pt x="18517" y="23547"/>
                    </a:cubicBezTo>
                    <a:cubicBezTo>
                      <a:pt x="18570" y="23389"/>
                      <a:pt x="18729" y="23389"/>
                      <a:pt x="18861" y="23389"/>
                    </a:cubicBezTo>
                    <a:cubicBezTo>
                      <a:pt x="19098" y="23389"/>
                      <a:pt x="19336" y="23389"/>
                      <a:pt x="19574" y="23415"/>
                    </a:cubicBezTo>
                    <a:cubicBezTo>
                      <a:pt x="20002" y="23462"/>
                      <a:pt x="20431" y="23482"/>
                      <a:pt x="20862" y="23482"/>
                    </a:cubicBezTo>
                    <a:cubicBezTo>
                      <a:pt x="21413" y="23482"/>
                      <a:pt x="21969" y="23448"/>
                      <a:pt x="22532" y="23389"/>
                    </a:cubicBezTo>
                    <a:cubicBezTo>
                      <a:pt x="22981" y="23336"/>
                      <a:pt x="23457" y="23230"/>
                      <a:pt x="23932" y="23151"/>
                    </a:cubicBezTo>
                    <a:cubicBezTo>
                      <a:pt x="24143" y="23125"/>
                      <a:pt x="24223" y="23019"/>
                      <a:pt x="24143" y="22834"/>
                    </a:cubicBezTo>
                    <a:cubicBezTo>
                      <a:pt x="24091" y="22755"/>
                      <a:pt x="24064" y="22649"/>
                      <a:pt x="24038" y="22570"/>
                    </a:cubicBezTo>
                    <a:cubicBezTo>
                      <a:pt x="23457" y="20827"/>
                      <a:pt x="22611" y="19215"/>
                      <a:pt x="21555" y="17736"/>
                    </a:cubicBezTo>
                    <a:cubicBezTo>
                      <a:pt x="19838" y="15385"/>
                      <a:pt x="18095" y="13061"/>
                      <a:pt x="16378" y="10736"/>
                    </a:cubicBezTo>
                    <a:cubicBezTo>
                      <a:pt x="16325" y="10657"/>
                      <a:pt x="16272" y="10578"/>
                      <a:pt x="16166" y="10551"/>
                    </a:cubicBezTo>
                    <a:cubicBezTo>
                      <a:pt x="16061" y="10657"/>
                      <a:pt x="15981" y="10789"/>
                      <a:pt x="15929" y="10921"/>
                    </a:cubicBezTo>
                    <a:cubicBezTo>
                      <a:pt x="15532" y="11582"/>
                      <a:pt x="15163" y="12268"/>
                      <a:pt x="14766" y="12929"/>
                    </a:cubicBezTo>
                    <a:cubicBezTo>
                      <a:pt x="14608" y="13246"/>
                      <a:pt x="14397" y="13536"/>
                      <a:pt x="14159" y="13800"/>
                    </a:cubicBezTo>
                    <a:cubicBezTo>
                      <a:pt x="14121" y="13858"/>
                      <a:pt x="14083" y="13901"/>
                      <a:pt x="14035" y="13901"/>
                    </a:cubicBezTo>
                    <a:cubicBezTo>
                      <a:pt x="14016" y="13901"/>
                      <a:pt x="13996" y="13894"/>
                      <a:pt x="13974" y="13880"/>
                    </a:cubicBezTo>
                    <a:cubicBezTo>
                      <a:pt x="13921" y="13827"/>
                      <a:pt x="13895" y="13774"/>
                      <a:pt x="13921" y="13721"/>
                    </a:cubicBezTo>
                    <a:cubicBezTo>
                      <a:pt x="13921" y="13589"/>
                      <a:pt x="13948" y="13483"/>
                      <a:pt x="13948" y="13378"/>
                    </a:cubicBezTo>
                    <a:cubicBezTo>
                      <a:pt x="14027" y="12982"/>
                      <a:pt x="14132" y="12559"/>
                      <a:pt x="14317" y="12189"/>
                    </a:cubicBezTo>
                    <a:cubicBezTo>
                      <a:pt x="14608" y="11529"/>
                      <a:pt x="14951" y="10895"/>
                      <a:pt x="15295" y="10261"/>
                    </a:cubicBezTo>
                    <a:cubicBezTo>
                      <a:pt x="15638" y="9601"/>
                      <a:pt x="15664" y="9785"/>
                      <a:pt x="15215" y="9231"/>
                    </a:cubicBezTo>
                    <a:cubicBezTo>
                      <a:pt x="14978" y="8914"/>
                      <a:pt x="14740" y="8597"/>
                      <a:pt x="14476" y="8280"/>
                    </a:cubicBezTo>
                    <a:cubicBezTo>
                      <a:pt x="13393" y="6880"/>
                      <a:pt x="12204" y="5586"/>
                      <a:pt x="10936" y="4371"/>
                    </a:cubicBezTo>
                    <a:cubicBezTo>
                      <a:pt x="10831" y="4212"/>
                      <a:pt x="10672" y="4106"/>
                      <a:pt x="10487" y="4054"/>
                    </a:cubicBezTo>
                    <a:cubicBezTo>
                      <a:pt x="10461" y="4186"/>
                      <a:pt x="10434" y="4318"/>
                      <a:pt x="10434" y="4423"/>
                    </a:cubicBezTo>
                    <a:cubicBezTo>
                      <a:pt x="10382" y="5137"/>
                      <a:pt x="10302" y="5850"/>
                      <a:pt x="10144" y="6537"/>
                    </a:cubicBezTo>
                    <a:cubicBezTo>
                      <a:pt x="10091" y="6827"/>
                      <a:pt x="9959" y="7091"/>
                      <a:pt x="9827" y="7355"/>
                    </a:cubicBezTo>
                    <a:cubicBezTo>
                      <a:pt x="9805" y="7398"/>
                      <a:pt x="9749" y="7442"/>
                      <a:pt x="9700" y="7442"/>
                    </a:cubicBezTo>
                    <a:cubicBezTo>
                      <a:pt x="9689" y="7442"/>
                      <a:pt x="9678" y="7439"/>
                      <a:pt x="9668" y="7435"/>
                    </a:cubicBezTo>
                    <a:cubicBezTo>
                      <a:pt x="9589" y="7435"/>
                      <a:pt x="9563" y="7382"/>
                      <a:pt x="9563" y="7303"/>
                    </a:cubicBezTo>
                    <a:cubicBezTo>
                      <a:pt x="9510" y="7065"/>
                      <a:pt x="9484" y="6801"/>
                      <a:pt x="9484" y="6537"/>
                    </a:cubicBezTo>
                    <a:cubicBezTo>
                      <a:pt x="9510" y="5612"/>
                      <a:pt x="9536" y="4714"/>
                      <a:pt x="9589" y="3789"/>
                    </a:cubicBezTo>
                    <a:cubicBezTo>
                      <a:pt x="9642" y="3446"/>
                      <a:pt x="9457" y="3103"/>
                      <a:pt x="9140" y="2918"/>
                    </a:cubicBezTo>
                    <a:cubicBezTo>
                      <a:pt x="7819" y="2073"/>
                      <a:pt x="6446" y="1306"/>
                      <a:pt x="5099" y="488"/>
                    </a:cubicBezTo>
                    <a:cubicBezTo>
                      <a:pt x="4703" y="250"/>
                      <a:pt x="4227" y="91"/>
                      <a:pt x="3752" y="39"/>
                    </a:cubicBezTo>
                    <a:cubicBezTo>
                      <a:pt x="3612" y="13"/>
                      <a:pt x="3471" y="1"/>
                      <a:pt x="3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9"/>
              <p:cNvSpPr/>
              <p:nvPr/>
            </p:nvSpPr>
            <p:spPr>
              <a:xfrm>
                <a:off x="6179350" y="2951725"/>
                <a:ext cx="454350" cy="876175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5047" extrusionOk="0">
                    <a:moveTo>
                      <a:pt x="248" y="0"/>
                    </a:moveTo>
                    <a:cubicBezTo>
                      <a:pt x="218" y="0"/>
                      <a:pt x="187" y="7"/>
                      <a:pt x="159" y="21"/>
                    </a:cubicBezTo>
                    <a:cubicBezTo>
                      <a:pt x="1" y="74"/>
                      <a:pt x="1" y="179"/>
                      <a:pt x="1" y="311"/>
                    </a:cubicBezTo>
                    <a:cubicBezTo>
                      <a:pt x="1" y="417"/>
                      <a:pt x="27" y="496"/>
                      <a:pt x="27" y="602"/>
                    </a:cubicBezTo>
                    <a:cubicBezTo>
                      <a:pt x="291" y="1421"/>
                      <a:pt x="582" y="2240"/>
                      <a:pt x="951" y="3059"/>
                    </a:cubicBezTo>
                    <a:cubicBezTo>
                      <a:pt x="1242" y="3719"/>
                      <a:pt x="1559" y="4353"/>
                      <a:pt x="1876" y="5013"/>
                    </a:cubicBezTo>
                    <a:cubicBezTo>
                      <a:pt x="2219" y="5779"/>
                      <a:pt x="2589" y="6545"/>
                      <a:pt x="2933" y="7311"/>
                    </a:cubicBezTo>
                    <a:cubicBezTo>
                      <a:pt x="3302" y="8051"/>
                      <a:pt x="3699" y="8817"/>
                      <a:pt x="4042" y="9530"/>
                    </a:cubicBezTo>
                    <a:cubicBezTo>
                      <a:pt x="4385" y="10243"/>
                      <a:pt x="4729" y="10930"/>
                      <a:pt x="5099" y="11670"/>
                    </a:cubicBezTo>
                    <a:cubicBezTo>
                      <a:pt x="5442" y="12436"/>
                      <a:pt x="5812" y="13175"/>
                      <a:pt x="6155" y="13915"/>
                    </a:cubicBezTo>
                    <a:cubicBezTo>
                      <a:pt x="6446" y="14496"/>
                      <a:pt x="6736" y="15077"/>
                      <a:pt x="6974" y="15658"/>
                    </a:cubicBezTo>
                    <a:cubicBezTo>
                      <a:pt x="7238" y="16134"/>
                      <a:pt x="7449" y="16635"/>
                      <a:pt x="7608" y="17164"/>
                    </a:cubicBezTo>
                    <a:cubicBezTo>
                      <a:pt x="7687" y="17217"/>
                      <a:pt x="7766" y="17296"/>
                      <a:pt x="7819" y="17401"/>
                    </a:cubicBezTo>
                    <a:cubicBezTo>
                      <a:pt x="8612" y="19118"/>
                      <a:pt x="9430" y="20835"/>
                      <a:pt x="10276" y="22552"/>
                    </a:cubicBezTo>
                    <a:cubicBezTo>
                      <a:pt x="11359" y="24797"/>
                      <a:pt x="12495" y="27043"/>
                      <a:pt x="13604" y="29288"/>
                    </a:cubicBezTo>
                    <a:cubicBezTo>
                      <a:pt x="14555" y="31190"/>
                      <a:pt x="15453" y="33118"/>
                      <a:pt x="16325" y="35046"/>
                    </a:cubicBezTo>
                    <a:cubicBezTo>
                      <a:pt x="16959" y="34888"/>
                      <a:pt x="17566" y="34676"/>
                      <a:pt x="18174" y="34465"/>
                    </a:cubicBezTo>
                    <a:cubicBezTo>
                      <a:pt x="17777" y="33435"/>
                      <a:pt x="17249" y="32484"/>
                      <a:pt x="16774" y="31507"/>
                    </a:cubicBezTo>
                    <a:cubicBezTo>
                      <a:pt x="15110" y="28099"/>
                      <a:pt x="13287" y="24771"/>
                      <a:pt x="11570" y="21364"/>
                    </a:cubicBezTo>
                    <a:cubicBezTo>
                      <a:pt x="10804" y="19858"/>
                      <a:pt x="10038" y="18326"/>
                      <a:pt x="9272" y="16794"/>
                    </a:cubicBezTo>
                    <a:cubicBezTo>
                      <a:pt x="9193" y="16662"/>
                      <a:pt x="9193" y="16503"/>
                      <a:pt x="9298" y="16398"/>
                    </a:cubicBezTo>
                    <a:lnTo>
                      <a:pt x="9298" y="16398"/>
                    </a:lnTo>
                    <a:cubicBezTo>
                      <a:pt x="9281" y="16399"/>
                      <a:pt x="9265" y="16400"/>
                      <a:pt x="9250" y="16400"/>
                    </a:cubicBezTo>
                    <a:cubicBezTo>
                      <a:pt x="9027" y="16400"/>
                      <a:pt x="8976" y="16229"/>
                      <a:pt x="8902" y="16081"/>
                    </a:cubicBezTo>
                    <a:cubicBezTo>
                      <a:pt x="8770" y="15790"/>
                      <a:pt x="8638" y="15473"/>
                      <a:pt x="8506" y="15209"/>
                    </a:cubicBezTo>
                    <a:cubicBezTo>
                      <a:pt x="8004" y="14179"/>
                      <a:pt x="7476" y="13202"/>
                      <a:pt x="6974" y="12198"/>
                    </a:cubicBezTo>
                    <a:cubicBezTo>
                      <a:pt x="6393" y="11088"/>
                      <a:pt x="5838" y="9953"/>
                      <a:pt x="5257" y="8843"/>
                    </a:cubicBezTo>
                    <a:cubicBezTo>
                      <a:pt x="4623" y="7681"/>
                      <a:pt x="3989" y="6492"/>
                      <a:pt x="3355" y="5330"/>
                    </a:cubicBezTo>
                    <a:cubicBezTo>
                      <a:pt x="2563" y="3877"/>
                      <a:pt x="1797" y="2425"/>
                      <a:pt x="1004" y="998"/>
                    </a:cubicBezTo>
                    <a:cubicBezTo>
                      <a:pt x="872" y="681"/>
                      <a:pt x="687" y="391"/>
                      <a:pt x="476" y="127"/>
                    </a:cubicBezTo>
                    <a:cubicBezTo>
                      <a:pt x="418" y="49"/>
                      <a:pt x="332" y="0"/>
                      <a:pt x="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7" name="Google Shape;1977;p9"/>
            <p:cNvGrpSpPr/>
            <p:nvPr/>
          </p:nvGrpSpPr>
          <p:grpSpPr>
            <a:xfrm>
              <a:off x="-115297" y="3979485"/>
              <a:ext cx="1124669" cy="1249032"/>
              <a:chOff x="6541900" y="1162600"/>
              <a:chExt cx="817525" cy="907925"/>
            </a:xfrm>
          </p:grpSpPr>
          <p:sp>
            <p:nvSpPr>
              <p:cNvPr id="1978" name="Google Shape;1978;p9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9" name="Google Shape;1979;p9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9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9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9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9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4" name="Google Shape;1984;p9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9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9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9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88" name="Google Shape;1988;p9"/>
          <p:cNvSpPr/>
          <p:nvPr/>
        </p:nvSpPr>
        <p:spPr>
          <a:xfrm rot="5400000">
            <a:off x="7054010" y="3090898"/>
            <a:ext cx="517691" cy="577542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9" name="Google Shape;1989;p9"/>
          <p:cNvGrpSpPr/>
          <p:nvPr/>
        </p:nvGrpSpPr>
        <p:grpSpPr>
          <a:xfrm>
            <a:off x="7533959" y="3691850"/>
            <a:ext cx="1950068" cy="2023624"/>
            <a:chOff x="7533959" y="3691850"/>
            <a:chExt cx="1950068" cy="2023624"/>
          </a:xfrm>
        </p:grpSpPr>
        <p:grpSp>
          <p:nvGrpSpPr>
            <p:cNvPr id="1990" name="Google Shape;1990;p9"/>
            <p:cNvGrpSpPr/>
            <p:nvPr/>
          </p:nvGrpSpPr>
          <p:grpSpPr>
            <a:xfrm rot="1030705" flipH="1">
              <a:off x="7709975" y="4107054"/>
              <a:ext cx="1500209" cy="1418518"/>
              <a:chOff x="3925359" y="4050084"/>
              <a:chExt cx="1225343" cy="1158620"/>
            </a:xfrm>
          </p:grpSpPr>
          <p:sp>
            <p:nvSpPr>
              <p:cNvPr id="1991" name="Google Shape;1991;p9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9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3" name="Google Shape;1993;p9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9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9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9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9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9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9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9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9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9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03" name="Google Shape;2003;p9"/>
            <p:cNvSpPr/>
            <p:nvPr/>
          </p:nvSpPr>
          <p:spPr>
            <a:xfrm flipH="1">
              <a:off x="8614448" y="3691850"/>
              <a:ext cx="869579" cy="1401801"/>
            </a:xfrm>
            <a:custGeom>
              <a:avLst/>
              <a:gdLst/>
              <a:ahLst/>
              <a:cxnLst/>
              <a:rect l="l" t="t" r="r" b="b"/>
              <a:pathLst>
                <a:path w="21634" h="34875" extrusionOk="0">
                  <a:moveTo>
                    <a:pt x="18140" y="547"/>
                  </a:moveTo>
                  <a:cubicBezTo>
                    <a:pt x="18165" y="547"/>
                    <a:pt x="18193" y="552"/>
                    <a:pt x="18226" y="563"/>
                  </a:cubicBezTo>
                  <a:cubicBezTo>
                    <a:pt x="18437" y="616"/>
                    <a:pt x="18437" y="854"/>
                    <a:pt x="18437" y="1038"/>
                  </a:cubicBezTo>
                  <a:cubicBezTo>
                    <a:pt x="18437" y="1303"/>
                    <a:pt x="18384" y="1540"/>
                    <a:pt x="18252" y="1778"/>
                  </a:cubicBezTo>
                  <a:cubicBezTo>
                    <a:pt x="17830" y="2518"/>
                    <a:pt x="17354" y="3204"/>
                    <a:pt x="16826" y="3865"/>
                  </a:cubicBezTo>
                  <a:cubicBezTo>
                    <a:pt x="16958" y="2967"/>
                    <a:pt x="17249" y="2095"/>
                    <a:pt x="17645" y="1250"/>
                  </a:cubicBezTo>
                  <a:cubicBezTo>
                    <a:pt x="17698" y="1118"/>
                    <a:pt x="17777" y="1012"/>
                    <a:pt x="17856" y="880"/>
                  </a:cubicBezTo>
                  <a:cubicBezTo>
                    <a:pt x="17947" y="743"/>
                    <a:pt x="17979" y="547"/>
                    <a:pt x="18140" y="547"/>
                  </a:cubicBezTo>
                  <a:close/>
                  <a:moveTo>
                    <a:pt x="15981" y="563"/>
                  </a:moveTo>
                  <a:cubicBezTo>
                    <a:pt x="16060" y="801"/>
                    <a:pt x="16086" y="1065"/>
                    <a:pt x="16034" y="1303"/>
                  </a:cubicBezTo>
                  <a:cubicBezTo>
                    <a:pt x="15928" y="2253"/>
                    <a:pt x="15822" y="3204"/>
                    <a:pt x="15717" y="4155"/>
                  </a:cubicBezTo>
                  <a:cubicBezTo>
                    <a:pt x="15717" y="4525"/>
                    <a:pt x="15690" y="4895"/>
                    <a:pt x="15637" y="5238"/>
                  </a:cubicBezTo>
                  <a:lnTo>
                    <a:pt x="15611" y="5265"/>
                  </a:lnTo>
                  <a:cubicBezTo>
                    <a:pt x="14554" y="3944"/>
                    <a:pt x="14739" y="1223"/>
                    <a:pt x="15981" y="563"/>
                  </a:cubicBezTo>
                  <a:close/>
                  <a:moveTo>
                    <a:pt x="20864" y="3068"/>
                  </a:moveTo>
                  <a:cubicBezTo>
                    <a:pt x="20968" y="3068"/>
                    <a:pt x="21026" y="3147"/>
                    <a:pt x="21026" y="3284"/>
                  </a:cubicBezTo>
                  <a:cubicBezTo>
                    <a:pt x="21052" y="3469"/>
                    <a:pt x="20999" y="3680"/>
                    <a:pt x="20894" y="3838"/>
                  </a:cubicBezTo>
                  <a:cubicBezTo>
                    <a:pt x="20471" y="4552"/>
                    <a:pt x="19916" y="5133"/>
                    <a:pt x="19230" y="5608"/>
                  </a:cubicBezTo>
                  <a:cubicBezTo>
                    <a:pt x="19045" y="5687"/>
                    <a:pt x="18860" y="5767"/>
                    <a:pt x="18675" y="5793"/>
                  </a:cubicBezTo>
                  <a:cubicBezTo>
                    <a:pt x="18226" y="5846"/>
                    <a:pt x="17777" y="5899"/>
                    <a:pt x="17301" y="5951"/>
                  </a:cubicBezTo>
                  <a:cubicBezTo>
                    <a:pt x="17328" y="5793"/>
                    <a:pt x="17433" y="5767"/>
                    <a:pt x="17513" y="5714"/>
                  </a:cubicBezTo>
                  <a:cubicBezTo>
                    <a:pt x="18490" y="5080"/>
                    <a:pt x="19388" y="4340"/>
                    <a:pt x="20207" y="3521"/>
                  </a:cubicBezTo>
                  <a:cubicBezTo>
                    <a:pt x="20339" y="3336"/>
                    <a:pt x="20524" y="3178"/>
                    <a:pt x="20735" y="3099"/>
                  </a:cubicBezTo>
                  <a:cubicBezTo>
                    <a:pt x="20784" y="3078"/>
                    <a:pt x="20826" y="3068"/>
                    <a:pt x="20864" y="3068"/>
                  </a:cubicBezTo>
                  <a:close/>
                  <a:moveTo>
                    <a:pt x="11862" y="3942"/>
                  </a:moveTo>
                  <a:cubicBezTo>
                    <a:pt x="11963" y="3942"/>
                    <a:pt x="12078" y="4004"/>
                    <a:pt x="12203" y="4129"/>
                  </a:cubicBezTo>
                  <a:cubicBezTo>
                    <a:pt x="12415" y="4340"/>
                    <a:pt x="12547" y="4631"/>
                    <a:pt x="12600" y="4948"/>
                  </a:cubicBezTo>
                  <a:cubicBezTo>
                    <a:pt x="12652" y="5291"/>
                    <a:pt x="12705" y="5634"/>
                    <a:pt x="12732" y="5978"/>
                  </a:cubicBezTo>
                  <a:cubicBezTo>
                    <a:pt x="12758" y="6612"/>
                    <a:pt x="12969" y="7219"/>
                    <a:pt x="13286" y="7774"/>
                  </a:cubicBezTo>
                  <a:cubicBezTo>
                    <a:pt x="13313" y="7827"/>
                    <a:pt x="13339" y="7880"/>
                    <a:pt x="13339" y="7933"/>
                  </a:cubicBezTo>
                  <a:cubicBezTo>
                    <a:pt x="13022" y="7853"/>
                    <a:pt x="12732" y="7668"/>
                    <a:pt x="12494" y="7404"/>
                  </a:cubicBezTo>
                  <a:cubicBezTo>
                    <a:pt x="12045" y="6876"/>
                    <a:pt x="11702" y="6242"/>
                    <a:pt x="11517" y="5555"/>
                  </a:cubicBezTo>
                  <a:cubicBezTo>
                    <a:pt x="11385" y="5133"/>
                    <a:pt x="11411" y="4684"/>
                    <a:pt x="11543" y="4261"/>
                  </a:cubicBezTo>
                  <a:cubicBezTo>
                    <a:pt x="11618" y="4050"/>
                    <a:pt x="11728" y="3942"/>
                    <a:pt x="11862" y="3942"/>
                  </a:cubicBezTo>
                  <a:close/>
                  <a:moveTo>
                    <a:pt x="19885" y="7801"/>
                  </a:moveTo>
                  <a:cubicBezTo>
                    <a:pt x="20076" y="7801"/>
                    <a:pt x="20171" y="7916"/>
                    <a:pt x="20233" y="8144"/>
                  </a:cubicBezTo>
                  <a:cubicBezTo>
                    <a:pt x="20339" y="8487"/>
                    <a:pt x="20260" y="8857"/>
                    <a:pt x="20048" y="9148"/>
                  </a:cubicBezTo>
                  <a:cubicBezTo>
                    <a:pt x="19481" y="9848"/>
                    <a:pt x="18668" y="10198"/>
                    <a:pt x="17856" y="10198"/>
                  </a:cubicBezTo>
                  <a:cubicBezTo>
                    <a:pt x="17044" y="10198"/>
                    <a:pt x="16232" y="9848"/>
                    <a:pt x="15664" y="9148"/>
                  </a:cubicBezTo>
                  <a:cubicBezTo>
                    <a:pt x="15611" y="9095"/>
                    <a:pt x="15584" y="9042"/>
                    <a:pt x="15611" y="8963"/>
                  </a:cubicBezTo>
                  <a:cubicBezTo>
                    <a:pt x="15954" y="8910"/>
                    <a:pt x="16271" y="8831"/>
                    <a:pt x="16641" y="8804"/>
                  </a:cubicBezTo>
                  <a:cubicBezTo>
                    <a:pt x="17407" y="8672"/>
                    <a:pt x="18173" y="8434"/>
                    <a:pt x="18886" y="8091"/>
                  </a:cubicBezTo>
                  <a:cubicBezTo>
                    <a:pt x="19150" y="7959"/>
                    <a:pt x="19415" y="7853"/>
                    <a:pt x="19705" y="7827"/>
                  </a:cubicBezTo>
                  <a:cubicBezTo>
                    <a:pt x="19773" y="7810"/>
                    <a:pt x="19832" y="7801"/>
                    <a:pt x="19885" y="7801"/>
                  </a:cubicBezTo>
                  <a:close/>
                  <a:moveTo>
                    <a:pt x="9261" y="7778"/>
                  </a:moveTo>
                  <a:cubicBezTo>
                    <a:pt x="9345" y="7778"/>
                    <a:pt x="9432" y="7802"/>
                    <a:pt x="9509" y="7853"/>
                  </a:cubicBezTo>
                  <a:cubicBezTo>
                    <a:pt x="10011" y="8012"/>
                    <a:pt x="10407" y="8382"/>
                    <a:pt x="10592" y="8857"/>
                  </a:cubicBezTo>
                  <a:cubicBezTo>
                    <a:pt x="10777" y="9253"/>
                    <a:pt x="10909" y="9676"/>
                    <a:pt x="11015" y="10098"/>
                  </a:cubicBezTo>
                  <a:cubicBezTo>
                    <a:pt x="11226" y="10944"/>
                    <a:pt x="11411" y="11789"/>
                    <a:pt x="11992" y="12502"/>
                  </a:cubicBezTo>
                  <a:cubicBezTo>
                    <a:pt x="11332" y="12449"/>
                    <a:pt x="10724" y="12238"/>
                    <a:pt x="10143" y="11921"/>
                  </a:cubicBezTo>
                  <a:cubicBezTo>
                    <a:pt x="9588" y="11525"/>
                    <a:pt x="9087" y="11076"/>
                    <a:pt x="8611" y="10600"/>
                  </a:cubicBezTo>
                  <a:cubicBezTo>
                    <a:pt x="8373" y="10310"/>
                    <a:pt x="8241" y="9940"/>
                    <a:pt x="8294" y="9570"/>
                  </a:cubicBezTo>
                  <a:cubicBezTo>
                    <a:pt x="8321" y="9016"/>
                    <a:pt x="8505" y="8487"/>
                    <a:pt x="8849" y="8038"/>
                  </a:cubicBezTo>
                  <a:cubicBezTo>
                    <a:pt x="8920" y="7878"/>
                    <a:pt x="9087" y="7778"/>
                    <a:pt x="9261" y="7778"/>
                  </a:cubicBezTo>
                  <a:close/>
                  <a:moveTo>
                    <a:pt x="17566" y="12317"/>
                  </a:moveTo>
                  <a:cubicBezTo>
                    <a:pt x="18094" y="12317"/>
                    <a:pt x="18596" y="12529"/>
                    <a:pt x="18965" y="12925"/>
                  </a:cubicBezTo>
                  <a:cubicBezTo>
                    <a:pt x="19256" y="13163"/>
                    <a:pt x="19230" y="13453"/>
                    <a:pt x="18913" y="13691"/>
                  </a:cubicBezTo>
                  <a:cubicBezTo>
                    <a:pt x="18229" y="14248"/>
                    <a:pt x="17400" y="14538"/>
                    <a:pt x="16542" y="14538"/>
                  </a:cubicBezTo>
                  <a:cubicBezTo>
                    <a:pt x="16505" y="14538"/>
                    <a:pt x="16467" y="14537"/>
                    <a:pt x="16430" y="14536"/>
                  </a:cubicBezTo>
                  <a:cubicBezTo>
                    <a:pt x="15611" y="14510"/>
                    <a:pt x="14818" y="14325"/>
                    <a:pt x="14052" y="13981"/>
                  </a:cubicBezTo>
                  <a:cubicBezTo>
                    <a:pt x="13788" y="13849"/>
                    <a:pt x="13551" y="13691"/>
                    <a:pt x="13366" y="13453"/>
                  </a:cubicBezTo>
                  <a:cubicBezTo>
                    <a:pt x="13841" y="13321"/>
                    <a:pt x="14290" y="13163"/>
                    <a:pt x="14739" y="12951"/>
                  </a:cubicBezTo>
                  <a:cubicBezTo>
                    <a:pt x="15637" y="12581"/>
                    <a:pt x="16588" y="12370"/>
                    <a:pt x="17566" y="12317"/>
                  </a:cubicBezTo>
                  <a:close/>
                  <a:moveTo>
                    <a:pt x="6962" y="13536"/>
                  </a:moveTo>
                  <a:cubicBezTo>
                    <a:pt x="7110" y="13536"/>
                    <a:pt x="7260" y="13577"/>
                    <a:pt x="7396" y="13664"/>
                  </a:cubicBezTo>
                  <a:cubicBezTo>
                    <a:pt x="7898" y="13902"/>
                    <a:pt x="8373" y="14219"/>
                    <a:pt x="8822" y="14589"/>
                  </a:cubicBezTo>
                  <a:cubicBezTo>
                    <a:pt x="9536" y="15170"/>
                    <a:pt x="10196" y="15778"/>
                    <a:pt x="10883" y="16385"/>
                  </a:cubicBezTo>
                  <a:cubicBezTo>
                    <a:pt x="10302" y="16438"/>
                    <a:pt x="9747" y="16544"/>
                    <a:pt x="9166" y="16544"/>
                  </a:cubicBezTo>
                  <a:cubicBezTo>
                    <a:pt x="9073" y="16547"/>
                    <a:pt x="8980" y="16548"/>
                    <a:pt x="8887" y="16548"/>
                  </a:cubicBezTo>
                  <a:cubicBezTo>
                    <a:pt x="8214" y="16548"/>
                    <a:pt x="7544" y="16462"/>
                    <a:pt x="6894" y="16253"/>
                  </a:cubicBezTo>
                  <a:cubicBezTo>
                    <a:pt x="5706" y="15883"/>
                    <a:pt x="5547" y="14827"/>
                    <a:pt x="6287" y="13876"/>
                  </a:cubicBezTo>
                  <a:cubicBezTo>
                    <a:pt x="6454" y="13658"/>
                    <a:pt x="6706" y="13536"/>
                    <a:pt x="6962" y="13536"/>
                  </a:cubicBezTo>
                  <a:close/>
                  <a:moveTo>
                    <a:pt x="16578" y="17083"/>
                  </a:moveTo>
                  <a:cubicBezTo>
                    <a:pt x="16851" y="17083"/>
                    <a:pt x="17110" y="17171"/>
                    <a:pt x="17301" y="17362"/>
                  </a:cubicBezTo>
                  <a:cubicBezTo>
                    <a:pt x="17698" y="17653"/>
                    <a:pt x="17645" y="18260"/>
                    <a:pt x="17222" y="18472"/>
                  </a:cubicBezTo>
                  <a:cubicBezTo>
                    <a:pt x="16674" y="18846"/>
                    <a:pt x="16031" y="19055"/>
                    <a:pt x="15383" y="19055"/>
                  </a:cubicBezTo>
                  <a:cubicBezTo>
                    <a:pt x="15344" y="19055"/>
                    <a:pt x="15306" y="19054"/>
                    <a:pt x="15267" y="19053"/>
                  </a:cubicBezTo>
                  <a:cubicBezTo>
                    <a:pt x="14317" y="19000"/>
                    <a:pt x="13418" y="18604"/>
                    <a:pt x="12732" y="17970"/>
                  </a:cubicBezTo>
                  <a:cubicBezTo>
                    <a:pt x="12652" y="17917"/>
                    <a:pt x="12600" y="17811"/>
                    <a:pt x="12573" y="17732"/>
                  </a:cubicBezTo>
                  <a:cubicBezTo>
                    <a:pt x="13049" y="17706"/>
                    <a:pt x="13524" y="17627"/>
                    <a:pt x="14000" y="17468"/>
                  </a:cubicBezTo>
                  <a:cubicBezTo>
                    <a:pt x="14766" y="17257"/>
                    <a:pt x="15558" y="17151"/>
                    <a:pt x="16377" y="17098"/>
                  </a:cubicBezTo>
                  <a:cubicBezTo>
                    <a:pt x="16444" y="17088"/>
                    <a:pt x="16512" y="17083"/>
                    <a:pt x="16578" y="17083"/>
                  </a:cubicBezTo>
                  <a:close/>
                  <a:moveTo>
                    <a:pt x="4294" y="18242"/>
                  </a:moveTo>
                  <a:cubicBezTo>
                    <a:pt x="4761" y="18242"/>
                    <a:pt x="5211" y="18426"/>
                    <a:pt x="5547" y="18762"/>
                  </a:cubicBezTo>
                  <a:cubicBezTo>
                    <a:pt x="6075" y="19185"/>
                    <a:pt x="6524" y="19687"/>
                    <a:pt x="6921" y="20242"/>
                  </a:cubicBezTo>
                  <a:cubicBezTo>
                    <a:pt x="7264" y="20770"/>
                    <a:pt x="7766" y="21113"/>
                    <a:pt x="8215" y="21562"/>
                  </a:cubicBezTo>
                  <a:cubicBezTo>
                    <a:pt x="8098" y="21612"/>
                    <a:pt x="7959" y="21631"/>
                    <a:pt x="7826" y="21631"/>
                  </a:cubicBezTo>
                  <a:cubicBezTo>
                    <a:pt x="7750" y="21631"/>
                    <a:pt x="7675" y="21625"/>
                    <a:pt x="7607" y="21615"/>
                  </a:cubicBezTo>
                  <a:cubicBezTo>
                    <a:pt x="6419" y="21483"/>
                    <a:pt x="5283" y="21060"/>
                    <a:pt x="4332" y="20400"/>
                  </a:cubicBezTo>
                  <a:cubicBezTo>
                    <a:pt x="4041" y="20189"/>
                    <a:pt x="3777" y="19925"/>
                    <a:pt x="3566" y="19634"/>
                  </a:cubicBezTo>
                  <a:cubicBezTo>
                    <a:pt x="3434" y="19449"/>
                    <a:pt x="3355" y="19211"/>
                    <a:pt x="3355" y="18974"/>
                  </a:cubicBezTo>
                  <a:cubicBezTo>
                    <a:pt x="3328" y="18604"/>
                    <a:pt x="3645" y="18260"/>
                    <a:pt x="4041" y="18260"/>
                  </a:cubicBezTo>
                  <a:cubicBezTo>
                    <a:pt x="4126" y="18248"/>
                    <a:pt x="4210" y="18242"/>
                    <a:pt x="4294" y="18242"/>
                  </a:cubicBezTo>
                  <a:close/>
                  <a:moveTo>
                    <a:pt x="14821" y="21729"/>
                  </a:moveTo>
                  <a:cubicBezTo>
                    <a:pt x="14961" y="21729"/>
                    <a:pt x="15101" y="21735"/>
                    <a:pt x="15241" y="21747"/>
                  </a:cubicBezTo>
                  <a:cubicBezTo>
                    <a:pt x="15849" y="21826"/>
                    <a:pt x="16403" y="22091"/>
                    <a:pt x="16800" y="22540"/>
                  </a:cubicBezTo>
                  <a:cubicBezTo>
                    <a:pt x="16932" y="22645"/>
                    <a:pt x="16958" y="22804"/>
                    <a:pt x="16879" y="22936"/>
                  </a:cubicBezTo>
                  <a:cubicBezTo>
                    <a:pt x="16800" y="23068"/>
                    <a:pt x="16694" y="23200"/>
                    <a:pt x="16535" y="23253"/>
                  </a:cubicBezTo>
                  <a:cubicBezTo>
                    <a:pt x="15796" y="23675"/>
                    <a:pt x="15003" y="23992"/>
                    <a:pt x="14158" y="24204"/>
                  </a:cubicBezTo>
                  <a:cubicBezTo>
                    <a:pt x="14034" y="24224"/>
                    <a:pt x="13908" y="24234"/>
                    <a:pt x="13782" y="24234"/>
                  </a:cubicBezTo>
                  <a:cubicBezTo>
                    <a:pt x="13426" y="24234"/>
                    <a:pt x="13070" y="24155"/>
                    <a:pt x="12758" y="24019"/>
                  </a:cubicBezTo>
                  <a:cubicBezTo>
                    <a:pt x="11913" y="23649"/>
                    <a:pt x="11279" y="23041"/>
                    <a:pt x="10566" y="22513"/>
                  </a:cubicBezTo>
                  <a:lnTo>
                    <a:pt x="10566" y="22513"/>
                  </a:lnTo>
                  <a:lnTo>
                    <a:pt x="11253" y="22592"/>
                  </a:lnTo>
                  <a:cubicBezTo>
                    <a:pt x="11297" y="22595"/>
                    <a:pt x="11342" y="22596"/>
                    <a:pt x="11387" y="22596"/>
                  </a:cubicBezTo>
                  <a:cubicBezTo>
                    <a:pt x="11791" y="22596"/>
                    <a:pt x="12190" y="22489"/>
                    <a:pt x="12547" y="22275"/>
                  </a:cubicBezTo>
                  <a:cubicBezTo>
                    <a:pt x="13242" y="21917"/>
                    <a:pt x="14032" y="21729"/>
                    <a:pt x="14821" y="21729"/>
                  </a:cubicBezTo>
                  <a:close/>
                  <a:moveTo>
                    <a:pt x="1784" y="24938"/>
                  </a:moveTo>
                  <a:cubicBezTo>
                    <a:pt x="2039" y="24938"/>
                    <a:pt x="2296" y="24985"/>
                    <a:pt x="2536" y="25075"/>
                  </a:cubicBezTo>
                  <a:cubicBezTo>
                    <a:pt x="3038" y="25234"/>
                    <a:pt x="3513" y="25498"/>
                    <a:pt x="3936" y="25815"/>
                  </a:cubicBezTo>
                  <a:cubicBezTo>
                    <a:pt x="4517" y="26290"/>
                    <a:pt x="5283" y="26449"/>
                    <a:pt x="5943" y="26713"/>
                  </a:cubicBezTo>
                  <a:cubicBezTo>
                    <a:pt x="6155" y="26792"/>
                    <a:pt x="6339" y="26845"/>
                    <a:pt x="6577" y="26924"/>
                  </a:cubicBezTo>
                  <a:lnTo>
                    <a:pt x="6577" y="26951"/>
                  </a:lnTo>
                  <a:cubicBezTo>
                    <a:pt x="6498" y="27056"/>
                    <a:pt x="6392" y="27109"/>
                    <a:pt x="6260" y="27136"/>
                  </a:cubicBezTo>
                  <a:cubicBezTo>
                    <a:pt x="5527" y="27402"/>
                    <a:pt x="4752" y="27532"/>
                    <a:pt x="3975" y="27532"/>
                  </a:cubicBezTo>
                  <a:cubicBezTo>
                    <a:pt x="3520" y="27532"/>
                    <a:pt x="3064" y="27488"/>
                    <a:pt x="2615" y="27400"/>
                  </a:cubicBezTo>
                  <a:cubicBezTo>
                    <a:pt x="2113" y="27294"/>
                    <a:pt x="1664" y="27056"/>
                    <a:pt x="1294" y="26739"/>
                  </a:cubicBezTo>
                  <a:cubicBezTo>
                    <a:pt x="925" y="26422"/>
                    <a:pt x="740" y="25973"/>
                    <a:pt x="792" y="25524"/>
                  </a:cubicBezTo>
                  <a:cubicBezTo>
                    <a:pt x="766" y="25260"/>
                    <a:pt x="951" y="25049"/>
                    <a:pt x="1215" y="25023"/>
                  </a:cubicBezTo>
                  <a:cubicBezTo>
                    <a:pt x="1398" y="24965"/>
                    <a:pt x="1590" y="24938"/>
                    <a:pt x="1784" y="24938"/>
                  </a:cubicBezTo>
                  <a:close/>
                  <a:moveTo>
                    <a:pt x="8981" y="27796"/>
                  </a:moveTo>
                  <a:cubicBezTo>
                    <a:pt x="10460" y="28113"/>
                    <a:pt x="11886" y="28166"/>
                    <a:pt x="13286" y="28377"/>
                  </a:cubicBezTo>
                  <a:cubicBezTo>
                    <a:pt x="13709" y="28430"/>
                    <a:pt x="14105" y="28536"/>
                    <a:pt x="14501" y="28747"/>
                  </a:cubicBezTo>
                  <a:cubicBezTo>
                    <a:pt x="14871" y="28958"/>
                    <a:pt x="14924" y="29143"/>
                    <a:pt x="14713" y="29539"/>
                  </a:cubicBezTo>
                  <a:cubicBezTo>
                    <a:pt x="14634" y="29698"/>
                    <a:pt x="14501" y="29856"/>
                    <a:pt x="14343" y="29962"/>
                  </a:cubicBezTo>
                  <a:cubicBezTo>
                    <a:pt x="13890" y="30275"/>
                    <a:pt x="13346" y="30439"/>
                    <a:pt x="12801" y="30439"/>
                  </a:cubicBezTo>
                  <a:cubicBezTo>
                    <a:pt x="12519" y="30439"/>
                    <a:pt x="12236" y="30395"/>
                    <a:pt x="11966" y="30305"/>
                  </a:cubicBezTo>
                  <a:cubicBezTo>
                    <a:pt x="10645" y="29883"/>
                    <a:pt x="9720" y="29011"/>
                    <a:pt x="8981" y="27796"/>
                  </a:cubicBezTo>
                  <a:close/>
                  <a:moveTo>
                    <a:pt x="18177" y="1"/>
                  </a:moveTo>
                  <a:cubicBezTo>
                    <a:pt x="17864" y="1"/>
                    <a:pt x="17654" y="218"/>
                    <a:pt x="17486" y="457"/>
                  </a:cubicBezTo>
                  <a:cubicBezTo>
                    <a:pt x="17433" y="537"/>
                    <a:pt x="17381" y="589"/>
                    <a:pt x="17354" y="669"/>
                  </a:cubicBezTo>
                  <a:cubicBezTo>
                    <a:pt x="17011" y="1223"/>
                    <a:pt x="16720" y="1831"/>
                    <a:pt x="16535" y="2465"/>
                  </a:cubicBezTo>
                  <a:cubicBezTo>
                    <a:pt x="16509" y="2676"/>
                    <a:pt x="16430" y="2887"/>
                    <a:pt x="16324" y="3072"/>
                  </a:cubicBezTo>
                  <a:cubicBezTo>
                    <a:pt x="16403" y="2280"/>
                    <a:pt x="16430" y="1487"/>
                    <a:pt x="16377" y="695"/>
                  </a:cubicBezTo>
                  <a:cubicBezTo>
                    <a:pt x="16310" y="376"/>
                    <a:pt x="16147" y="207"/>
                    <a:pt x="15935" y="207"/>
                  </a:cubicBezTo>
                  <a:cubicBezTo>
                    <a:pt x="15814" y="207"/>
                    <a:pt x="15676" y="262"/>
                    <a:pt x="15532" y="378"/>
                  </a:cubicBezTo>
                  <a:cubicBezTo>
                    <a:pt x="15294" y="563"/>
                    <a:pt x="15109" y="774"/>
                    <a:pt x="14977" y="1038"/>
                  </a:cubicBezTo>
                  <a:cubicBezTo>
                    <a:pt x="14211" y="2306"/>
                    <a:pt x="14132" y="3865"/>
                    <a:pt x="14792" y="5212"/>
                  </a:cubicBezTo>
                  <a:cubicBezTo>
                    <a:pt x="14951" y="5555"/>
                    <a:pt x="15135" y="5872"/>
                    <a:pt x="15320" y="6189"/>
                  </a:cubicBezTo>
                  <a:cubicBezTo>
                    <a:pt x="15426" y="6348"/>
                    <a:pt x="15452" y="6533"/>
                    <a:pt x="15373" y="6691"/>
                  </a:cubicBezTo>
                  <a:cubicBezTo>
                    <a:pt x="15188" y="7061"/>
                    <a:pt x="15030" y="7457"/>
                    <a:pt x="14845" y="7827"/>
                  </a:cubicBezTo>
                  <a:cubicBezTo>
                    <a:pt x="14771" y="7988"/>
                    <a:pt x="14731" y="8060"/>
                    <a:pt x="14663" y="8060"/>
                  </a:cubicBezTo>
                  <a:cubicBezTo>
                    <a:pt x="14610" y="8060"/>
                    <a:pt x="14539" y="8015"/>
                    <a:pt x="14422" y="7933"/>
                  </a:cubicBezTo>
                  <a:cubicBezTo>
                    <a:pt x="13868" y="7483"/>
                    <a:pt x="13498" y="6823"/>
                    <a:pt x="13418" y="6110"/>
                  </a:cubicBezTo>
                  <a:cubicBezTo>
                    <a:pt x="13339" y="5687"/>
                    <a:pt x="13260" y="5265"/>
                    <a:pt x="13181" y="4842"/>
                  </a:cubicBezTo>
                  <a:cubicBezTo>
                    <a:pt x="13075" y="4367"/>
                    <a:pt x="12837" y="3970"/>
                    <a:pt x="12494" y="3653"/>
                  </a:cubicBezTo>
                  <a:cubicBezTo>
                    <a:pt x="12324" y="3484"/>
                    <a:pt x="12105" y="3405"/>
                    <a:pt x="11889" y="3405"/>
                  </a:cubicBezTo>
                  <a:cubicBezTo>
                    <a:pt x="11533" y="3405"/>
                    <a:pt x="11183" y="3619"/>
                    <a:pt x="11068" y="3997"/>
                  </a:cubicBezTo>
                  <a:cubicBezTo>
                    <a:pt x="10962" y="4287"/>
                    <a:pt x="10883" y="4578"/>
                    <a:pt x="10883" y="4895"/>
                  </a:cubicBezTo>
                  <a:cubicBezTo>
                    <a:pt x="10803" y="5634"/>
                    <a:pt x="11120" y="6268"/>
                    <a:pt x="11437" y="6902"/>
                  </a:cubicBezTo>
                  <a:cubicBezTo>
                    <a:pt x="11913" y="7933"/>
                    <a:pt x="12864" y="8646"/>
                    <a:pt x="13973" y="8831"/>
                  </a:cubicBezTo>
                  <a:cubicBezTo>
                    <a:pt x="14343" y="8936"/>
                    <a:pt x="14343" y="8936"/>
                    <a:pt x="14185" y="9253"/>
                  </a:cubicBezTo>
                  <a:cubicBezTo>
                    <a:pt x="13762" y="10178"/>
                    <a:pt x="13339" y="11076"/>
                    <a:pt x="12917" y="11974"/>
                  </a:cubicBezTo>
                  <a:cubicBezTo>
                    <a:pt x="12890" y="12080"/>
                    <a:pt x="12864" y="12185"/>
                    <a:pt x="12679" y="12212"/>
                  </a:cubicBezTo>
                  <a:cubicBezTo>
                    <a:pt x="12283" y="11815"/>
                    <a:pt x="11992" y="11287"/>
                    <a:pt x="11860" y="10732"/>
                  </a:cubicBezTo>
                  <a:cubicBezTo>
                    <a:pt x="11675" y="10046"/>
                    <a:pt x="11464" y="9385"/>
                    <a:pt x="11200" y="8699"/>
                  </a:cubicBezTo>
                  <a:cubicBezTo>
                    <a:pt x="10936" y="8038"/>
                    <a:pt x="10381" y="7536"/>
                    <a:pt x="9720" y="7272"/>
                  </a:cubicBezTo>
                  <a:cubicBezTo>
                    <a:pt x="9577" y="7205"/>
                    <a:pt x="9425" y="7172"/>
                    <a:pt x="9276" y="7172"/>
                  </a:cubicBezTo>
                  <a:cubicBezTo>
                    <a:pt x="8958" y="7172"/>
                    <a:pt x="8650" y="7320"/>
                    <a:pt x="8453" y="7589"/>
                  </a:cubicBezTo>
                  <a:cubicBezTo>
                    <a:pt x="7924" y="8170"/>
                    <a:pt x="7660" y="8936"/>
                    <a:pt x="7660" y="9729"/>
                  </a:cubicBezTo>
                  <a:cubicBezTo>
                    <a:pt x="7634" y="10204"/>
                    <a:pt x="7819" y="10680"/>
                    <a:pt x="8136" y="11049"/>
                  </a:cubicBezTo>
                  <a:cubicBezTo>
                    <a:pt x="9219" y="12264"/>
                    <a:pt x="10487" y="13163"/>
                    <a:pt x="12177" y="13242"/>
                  </a:cubicBezTo>
                  <a:cubicBezTo>
                    <a:pt x="12201" y="13238"/>
                    <a:pt x="12222" y="13237"/>
                    <a:pt x="12238" y="13237"/>
                  </a:cubicBezTo>
                  <a:cubicBezTo>
                    <a:pt x="12348" y="13237"/>
                    <a:pt x="12302" y="13308"/>
                    <a:pt x="12256" y="13400"/>
                  </a:cubicBezTo>
                  <a:cubicBezTo>
                    <a:pt x="11913" y="14246"/>
                    <a:pt x="11569" y="15064"/>
                    <a:pt x="11173" y="15936"/>
                  </a:cubicBezTo>
                  <a:cubicBezTo>
                    <a:pt x="10645" y="15408"/>
                    <a:pt x="10117" y="14906"/>
                    <a:pt x="9536" y="14457"/>
                  </a:cubicBezTo>
                  <a:cubicBezTo>
                    <a:pt x="8954" y="13876"/>
                    <a:pt x="8268" y="13427"/>
                    <a:pt x="7528" y="13057"/>
                  </a:cubicBezTo>
                  <a:cubicBezTo>
                    <a:pt x="7344" y="12989"/>
                    <a:pt x="7154" y="12956"/>
                    <a:pt x="6968" y="12956"/>
                  </a:cubicBezTo>
                  <a:cubicBezTo>
                    <a:pt x="6432" y="12956"/>
                    <a:pt x="5920" y="13227"/>
                    <a:pt x="5626" y="13717"/>
                  </a:cubicBezTo>
                  <a:cubicBezTo>
                    <a:pt x="5468" y="13955"/>
                    <a:pt x="5362" y="14219"/>
                    <a:pt x="5283" y="14510"/>
                  </a:cubicBezTo>
                  <a:cubicBezTo>
                    <a:pt x="5019" y="15408"/>
                    <a:pt x="5441" y="16385"/>
                    <a:pt x="6313" y="16755"/>
                  </a:cubicBezTo>
                  <a:cubicBezTo>
                    <a:pt x="6472" y="16834"/>
                    <a:pt x="6656" y="16887"/>
                    <a:pt x="6815" y="16940"/>
                  </a:cubicBezTo>
                  <a:cubicBezTo>
                    <a:pt x="7469" y="17118"/>
                    <a:pt x="8152" y="17207"/>
                    <a:pt x="8832" y="17207"/>
                  </a:cubicBezTo>
                  <a:cubicBezTo>
                    <a:pt x="9058" y="17207"/>
                    <a:pt x="9285" y="17197"/>
                    <a:pt x="9509" y="17177"/>
                  </a:cubicBezTo>
                  <a:cubicBezTo>
                    <a:pt x="9773" y="17125"/>
                    <a:pt x="10037" y="17098"/>
                    <a:pt x="10328" y="17098"/>
                  </a:cubicBezTo>
                  <a:cubicBezTo>
                    <a:pt x="10373" y="17094"/>
                    <a:pt x="10413" y="17092"/>
                    <a:pt x="10447" y="17092"/>
                  </a:cubicBezTo>
                  <a:cubicBezTo>
                    <a:pt x="10650" y="17092"/>
                    <a:pt x="10660" y="17170"/>
                    <a:pt x="10592" y="17442"/>
                  </a:cubicBezTo>
                  <a:cubicBezTo>
                    <a:pt x="10566" y="17521"/>
                    <a:pt x="10539" y="17574"/>
                    <a:pt x="10539" y="17627"/>
                  </a:cubicBezTo>
                  <a:cubicBezTo>
                    <a:pt x="10143" y="18710"/>
                    <a:pt x="9747" y="19766"/>
                    <a:pt x="9377" y="20823"/>
                  </a:cubicBezTo>
                  <a:cubicBezTo>
                    <a:pt x="9300" y="21054"/>
                    <a:pt x="9250" y="21159"/>
                    <a:pt x="9153" y="21159"/>
                  </a:cubicBezTo>
                  <a:cubicBezTo>
                    <a:pt x="9084" y="21159"/>
                    <a:pt x="8991" y="21106"/>
                    <a:pt x="8849" y="21008"/>
                  </a:cubicBezTo>
                  <a:cubicBezTo>
                    <a:pt x="8347" y="20691"/>
                    <a:pt x="7924" y="20294"/>
                    <a:pt x="7581" y="19845"/>
                  </a:cubicBezTo>
                  <a:cubicBezTo>
                    <a:pt x="7132" y="19291"/>
                    <a:pt x="6630" y="18789"/>
                    <a:pt x="6102" y="18340"/>
                  </a:cubicBezTo>
                  <a:cubicBezTo>
                    <a:pt x="5594" y="17901"/>
                    <a:pt x="4945" y="17664"/>
                    <a:pt x="4279" y="17664"/>
                  </a:cubicBezTo>
                  <a:cubicBezTo>
                    <a:pt x="4182" y="17664"/>
                    <a:pt x="4085" y="17669"/>
                    <a:pt x="3989" y="17679"/>
                  </a:cubicBezTo>
                  <a:cubicBezTo>
                    <a:pt x="3381" y="17706"/>
                    <a:pt x="2879" y="18128"/>
                    <a:pt x="2747" y="18710"/>
                  </a:cubicBezTo>
                  <a:cubicBezTo>
                    <a:pt x="2615" y="19185"/>
                    <a:pt x="2694" y="19687"/>
                    <a:pt x="2985" y="20109"/>
                  </a:cubicBezTo>
                  <a:cubicBezTo>
                    <a:pt x="3302" y="20585"/>
                    <a:pt x="3698" y="20981"/>
                    <a:pt x="4173" y="21272"/>
                  </a:cubicBezTo>
                  <a:cubicBezTo>
                    <a:pt x="4992" y="21826"/>
                    <a:pt x="5943" y="22170"/>
                    <a:pt x="6921" y="22275"/>
                  </a:cubicBezTo>
                  <a:cubicBezTo>
                    <a:pt x="7090" y="22309"/>
                    <a:pt x="7261" y="22326"/>
                    <a:pt x="7431" y="22326"/>
                  </a:cubicBezTo>
                  <a:cubicBezTo>
                    <a:pt x="7925" y="22326"/>
                    <a:pt x="8410" y="22187"/>
                    <a:pt x="8822" y="21932"/>
                  </a:cubicBezTo>
                  <a:cubicBezTo>
                    <a:pt x="8849" y="21932"/>
                    <a:pt x="8875" y="21958"/>
                    <a:pt x="8928" y="21958"/>
                  </a:cubicBezTo>
                  <a:cubicBezTo>
                    <a:pt x="8928" y="22011"/>
                    <a:pt x="8928" y="22064"/>
                    <a:pt x="8928" y="22117"/>
                  </a:cubicBezTo>
                  <a:cubicBezTo>
                    <a:pt x="8532" y="23358"/>
                    <a:pt x="8188" y="24600"/>
                    <a:pt x="7845" y="25868"/>
                  </a:cubicBezTo>
                  <a:cubicBezTo>
                    <a:pt x="7819" y="26079"/>
                    <a:pt x="7660" y="26211"/>
                    <a:pt x="7449" y="26211"/>
                  </a:cubicBezTo>
                  <a:cubicBezTo>
                    <a:pt x="7394" y="26215"/>
                    <a:pt x="7339" y="26217"/>
                    <a:pt x="7285" y="26217"/>
                  </a:cubicBezTo>
                  <a:cubicBezTo>
                    <a:pt x="6560" y="26217"/>
                    <a:pt x="5920" y="25904"/>
                    <a:pt x="5256" y="25683"/>
                  </a:cubicBezTo>
                  <a:cubicBezTo>
                    <a:pt x="4913" y="25604"/>
                    <a:pt x="4623" y="25445"/>
                    <a:pt x="4332" y="25260"/>
                  </a:cubicBezTo>
                  <a:cubicBezTo>
                    <a:pt x="3804" y="24890"/>
                    <a:pt x="3223" y="24600"/>
                    <a:pt x="2589" y="24415"/>
                  </a:cubicBezTo>
                  <a:cubicBezTo>
                    <a:pt x="2313" y="24342"/>
                    <a:pt x="2029" y="24302"/>
                    <a:pt x="1746" y="24302"/>
                  </a:cubicBezTo>
                  <a:cubicBezTo>
                    <a:pt x="1514" y="24302"/>
                    <a:pt x="1283" y="24329"/>
                    <a:pt x="1057" y="24389"/>
                  </a:cubicBezTo>
                  <a:cubicBezTo>
                    <a:pt x="581" y="24468"/>
                    <a:pt x="211" y="24838"/>
                    <a:pt x="159" y="25339"/>
                  </a:cubicBezTo>
                  <a:cubicBezTo>
                    <a:pt x="0" y="25973"/>
                    <a:pt x="185" y="26660"/>
                    <a:pt x="634" y="27136"/>
                  </a:cubicBezTo>
                  <a:cubicBezTo>
                    <a:pt x="1083" y="27638"/>
                    <a:pt x="1664" y="27981"/>
                    <a:pt x="2324" y="28113"/>
                  </a:cubicBezTo>
                  <a:cubicBezTo>
                    <a:pt x="2873" y="28218"/>
                    <a:pt x="3416" y="28276"/>
                    <a:pt x="3951" y="28276"/>
                  </a:cubicBezTo>
                  <a:cubicBezTo>
                    <a:pt x="5168" y="28276"/>
                    <a:pt x="6340" y="27975"/>
                    <a:pt x="7422" y="27241"/>
                  </a:cubicBezTo>
                  <a:cubicBezTo>
                    <a:pt x="7436" y="27228"/>
                    <a:pt x="7449" y="27221"/>
                    <a:pt x="7465" y="27221"/>
                  </a:cubicBezTo>
                  <a:cubicBezTo>
                    <a:pt x="7482" y="27221"/>
                    <a:pt x="7502" y="27228"/>
                    <a:pt x="7528" y="27241"/>
                  </a:cubicBezTo>
                  <a:cubicBezTo>
                    <a:pt x="7581" y="27400"/>
                    <a:pt x="7502" y="27532"/>
                    <a:pt x="7475" y="27690"/>
                  </a:cubicBezTo>
                  <a:cubicBezTo>
                    <a:pt x="7211" y="29037"/>
                    <a:pt x="6947" y="30385"/>
                    <a:pt x="6683" y="31732"/>
                  </a:cubicBezTo>
                  <a:cubicBezTo>
                    <a:pt x="6524" y="32656"/>
                    <a:pt x="6366" y="33607"/>
                    <a:pt x="6207" y="34558"/>
                  </a:cubicBezTo>
                  <a:cubicBezTo>
                    <a:pt x="6577" y="34717"/>
                    <a:pt x="6973" y="34822"/>
                    <a:pt x="7396" y="34875"/>
                  </a:cubicBezTo>
                  <a:cubicBezTo>
                    <a:pt x="7687" y="32656"/>
                    <a:pt x="8030" y="30464"/>
                    <a:pt x="8479" y="28219"/>
                  </a:cubicBezTo>
                  <a:cubicBezTo>
                    <a:pt x="8611" y="28324"/>
                    <a:pt x="8743" y="28456"/>
                    <a:pt x="8822" y="28641"/>
                  </a:cubicBezTo>
                  <a:cubicBezTo>
                    <a:pt x="9509" y="29698"/>
                    <a:pt x="10513" y="30464"/>
                    <a:pt x="11728" y="30860"/>
                  </a:cubicBezTo>
                  <a:cubicBezTo>
                    <a:pt x="12090" y="30996"/>
                    <a:pt x="12472" y="31064"/>
                    <a:pt x="12856" y="31064"/>
                  </a:cubicBezTo>
                  <a:cubicBezTo>
                    <a:pt x="13369" y="31064"/>
                    <a:pt x="13886" y="30943"/>
                    <a:pt x="14369" y="30702"/>
                  </a:cubicBezTo>
                  <a:cubicBezTo>
                    <a:pt x="14792" y="30517"/>
                    <a:pt x="15135" y="30173"/>
                    <a:pt x="15347" y="29724"/>
                  </a:cubicBezTo>
                  <a:cubicBezTo>
                    <a:pt x="15664" y="29196"/>
                    <a:pt x="15452" y="28509"/>
                    <a:pt x="14898" y="28245"/>
                  </a:cubicBezTo>
                  <a:cubicBezTo>
                    <a:pt x="14422" y="28007"/>
                    <a:pt x="13894" y="27849"/>
                    <a:pt x="13366" y="27770"/>
                  </a:cubicBezTo>
                  <a:cubicBezTo>
                    <a:pt x="12494" y="27638"/>
                    <a:pt x="11622" y="27479"/>
                    <a:pt x="10724" y="27347"/>
                  </a:cubicBezTo>
                  <a:cubicBezTo>
                    <a:pt x="10170" y="27268"/>
                    <a:pt x="9641" y="27136"/>
                    <a:pt x="9087" y="27004"/>
                  </a:cubicBezTo>
                  <a:cubicBezTo>
                    <a:pt x="8717" y="26924"/>
                    <a:pt x="8717" y="26898"/>
                    <a:pt x="8796" y="26555"/>
                  </a:cubicBezTo>
                  <a:cubicBezTo>
                    <a:pt x="9007" y="25419"/>
                    <a:pt x="9271" y="24309"/>
                    <a:pt x="9588" y="23200"/>
                  </a:cubicBezTo>
                  <a:cubicBezTo>
                    <a:pt x="9615" y="23068"/>
                    <a:pt x="9641" y="22936"/>
                    <a:pt x="9747" y="22857"/>
                  </a:cubicBezTo>
                  <a:lnTo>
                    <a:pt x="9800" y="22857"/>
                  </a:lnTo>
                  <a:lnTo>
                    <a:pt x="10117" y="23094"/>
                  </a:lnTo>
                  <a:cubicBezTo>
                    <a:pt x="10936" y="23702"/>
                    <a:pt x="11728" y="24389"/>
                    <a:pt x="12705" y="24758"/>
                  </a:cubicBezTo>
                  <a:cubicBezTo>
                    <a:pt x="13040" y="24884"/>
                    <a:pt x="13391" y="24960"/>
                    <a:pt x="13745" y="24960"/>
                  </a:cubicBezTo>
                  <a:cubicBezTo>
                    <a:pt x="13839" y="24960"/>
                    <a:pt x="13932" y="24954"/>
                    <a:pt x="14026" y="24943"/>
                  </a:cubicBezTo>
                  <a:cubicBezTo>
                    <a:pt x="15135" y="24811"/>
                    <a:pt x="16086" y="24283"/>
                    <a:pt x="17011" y="23728"/>
                  </a:cubicBezTo>
                  <a:cubicBezTo>
                    <a:pt x="17301" y="23517"/>
                    <a:pt x="17486" y="23174"/>
                    <a:pt x="17513" y="22830"/>
                  </a:cubicBezTo>
                  <a:cubicBezTo>
                    <a:pt x="17566" y="22619"/>
                    <a:pt x="17513" y="22434"/>
                    <a:pt x="17381" y="22275"/>
                  </a:cubicBezTo>
                  <a:cubicBezTo>
                    <a:pt x="16879" y="21800"/>
                    <a:pt x="16430" y="21325"/>
                    <a:pt x="15717" y="21140"/>
                  </a:cubicBezTo>
                  <a:cubicBezTo>
                    <a:pt x="15310" y="21033"/>
                    <a:pt x="14892" y="20980"/>
                    <a:pt x="14475" y="20980"/>
                  </a:cubicBezTo>
                  <a:cubicBezTo>
                    <a:pt x="13753" y="20980"/>
                    <a:pt x="13031" y="21139"/>
                    <a:pt x="12362" y="21457"/>
                  </a:cubicBezTo>
                  <a:cubicBezTo>
                    <a:pt x="12008" y="21610"/>
                    <a:pt x="11627" y="21693"/>
                    <a:pt x="11246" y="21693"/>
                  </a:cubicBezTo>
                  <a:cubicBezTo>
                    <a:pt x="10972" y="21693"/>
                    <a:pt x="10698" y="21650"/>
                    <a:pt x="10434" y="21562"/>
                  </a:cubicBezTo>
                  <a:cubicBezTo>
                    <a:pt x="10117" y="21457"/>
                    <a:pt x="10090" y="21457"/>
                    <a:pt x="10196" y="21140"/>
                  </a:cubicBezTo>
                  <a:cubicBezTo>
                    <a:pt x="10566" y="20083"/>
                    <a:pt x="10909" y="19053"/>
                    <a:pt x="11253" y="17996"/>
                  </a:cubicBezTo>
                  <a:cubicBezTo>
                    <a:pt x="11279" y="17944"/>
                    <a:pt x="11305" y="17891"/>
                    <a:pt x="11332" y="17838"/>
                  </a:cubicBezTo>
                  <a:cubicBezTo>
                    <a:pt x="11361" y="17751"/>
                    <a:pt x="11406" y="17711"/>
                    <a:pt x="11458" y="17711"/>
                  </a:cubicBezTo>
                  <a:cubicBezTo>
                    <a:pt x="11501" y="17711"/>
                    <a:pt x="11548" y="17738"/>
                    <a:pt x="11596" y="17785"/>
                  </a:cubicBezTo>
                  <a:cubicBezTo>
                    <a:pt x="11675" y="17891"/>
                    <a:pt x="11781" y="17996"/>
                    <a:pt x="11860" y="18128"/>
                  </a:cubicBezTo>
                  <a:cubicBezTo>
                    <a:pt x="12256" y="18604"/>
                    <a:pt x="12758" y="19026"/>
                    <a:pt x="13313" y="19317"/>
                  </a:cubicBezTo>
                  <a:cubicBezTo>
                    <a:pt x="13929" y="19662"/>
                    <a:pt x="14615" y="19835"/>
                    <a:pt x="15299" y="19835"/>
                  </a:cubicBezTo>
                  <a:cubicBezTo>
                    <a:pt x="16082" y="19835"/>
                    <a:pt x="16863" y="19609"/>
                    <a:pt x="17539" y="19159"/>
                  </a:cubicBezTo>
                  <a:cubicBezTo>
                    <a:pt x="18490" y="18551"/>
                    <a:pt x="18516" y="17389"/>
                    <a:pt x="17618" y="16728"/>
                  </a:cubicBezTo>
                  <a:cubicBezTo>
                    <a:pt x="17321" y="16516"/>
                    <a:pt x="16954" y="16389"/>
                    <a:pt x="16588" y="16389"/>
                  </a:cubicBezTo>
                  <a:cubicBezTo>
                    <a:pt x="16500" y="16389"/>
                    <a:pt x="16411" y="16396"/>
                    <a:pt x="16324" y="16411"/>
                  </a:cubicBezTo>
                  <a:cubicBezTo>
                    <a:pt x="15452" y="16438"/>
                    <a:pt x="14581" y="16544"/>
                    <a:pt x="13735" y="16755"/>
                  </a:cubicBezTo>
                  <a:cubicBezTo>
                    <a:pt x="13317" y="16865"/>
                    <a:pt x="12899" y="16920"/>
                    <a:pt x="12465" y="16920"/>
                  </a:cubicBezTo>
                  <a:cubicBezTo>
                    <a:pt x="12379" y="16920"/>
                    <a:pt x="12291" y="16918"/>
                    <a:pt x="12203" y="16913"/>
                  </a:cubicBezTo>
                  <a:cubicBezTo>
                    <a:pt x="11754" y="16887"/>
                    <a:pt x="11702" y="16834"/>
                    <a:pt x="11860" y="16385"/>
                  </a:cubicBezTo>
                  <a:cubicBezTo>
                    <a:pt x="12151" y="15593"/>
                    <a:pt x="12468" y="14827"/>
                    <a:pt x="12758" y="14034"/>
                  </a:cubicBezTo>
                  <a:cubicBezTo>
                    <a:pt x="12785" y="13955"/>
                    <a:pt x="12864" y="13876"/>
                    <a:pt x="12943" y="13849"/>
                  </a:cubicBezTo>
                  <a:cubicBezTo>
                    <a:pt x="13313" y="14246"/>
                    <a:pt x="13762" y="14536"/>
                    <a:pt x="14290" y="14695"/>
                  </a:cubicBezTo>
                  <a:cubicBezTo>
                    <a:pt x="14845" y="14879"/>
                    <a:pt x="15400" y="14985"/>
                    <a:pt x="15981" y="15064"/>
                  </a:cubicBezTo>
                  <a:cubicBezTo>
                    <a:pt x="16178" y="15091"/>
                    <a:pt x="16376" y="15104"/>
                    <a:pt x="16572" y="15104"/>
                  </a:cubicBezTo>
                  <a:cubicBezTo>
                    <a:pt x="17531" y="15104"/>
                    <a:pt x="18462" y="14789"/>
                    <a:pt x="19230" y="14219"/>
                  </a:cubicBezTo>
                  <a:cubicBezTo>
                    <a:pt x="19996" y="13691"/>
                    <a:pt x="19969" y="12846"/>
                    <a:pt x="19230" y="12291"/>
                  </a:cubicBezTo>
                  <a:cubicBezTo>
                    <a:pt x="18751" y="11881"/>
                    <a:pt x="18135" y="11667"/>
                    <a:pt x="17517" y="11667"/>
                  </a:cubicBezTo>
                  <a:cubicBezTo>
                    <a:pt x="17418" y="11667"/>
                    <a:pt x="17320" y="11672"/>
                    <a:pt x="17222" y="11683"/>
                  </a:cubicBezTo>
                  <a:cubicBezTo>
                    <a:pt x="16139" y="11763"/>
                    <a:pt x="15083" y="12027"/>
                    <a:pt x="14079" y="12476"/>
                  </a:cubicBezTo>
                  <a:cubicBezTo>
                    <a:pt x="13868" y="12581"/>
                    <a:pt x="13630" y="12661"/>
                    <a:pt x="13366" y="12687"/>
                  </a:cubicBezTo>
                  <a:cubicBezTo>
                    <a:pt x="13366" y="12529"/>
                    <a:pt x="13392" y="12397"/>
                    <a:pt x="13471" y="12291"/>
                  </a:cubicBezTo>
                  <a:cubicBezTo>
                    <a:pt x="13868" y="11314"/>
                    <a:pt x="14264" y="10363"/>
                    <a:pt x="14686" y="9412"/>
                  </a:cubicBezTo>
                  <a:cubicBezTo>
                    <a:pt x="14755" y="9246"/>
                    <a:pt x="14796" y="9167"/>
                    <a:pt x="14852" y="9167"/>
                  </a:cubicBezTo>
                  <a:cubicBezTo>
                    <a:pt x="14904" y="9167"/>
                    <a:pt x="14969" y="9233"/>
                    <a:pt x="15083" y="9359"/>
                  </a:cubicBezTo>
                  <a:cubicBezTo>
                    <a:pt x="15109" y="9412"/>
                    <a:pt x="15135" y="9438"/>
                    <a:pt x="15162" y="9465"/>
                  </a:cubicBezTo>
                  <a:cubicBezTo>
                    <a:pt x="15664" y="10125"/>
                    <a:pt x="16403" y="10548"/>
                    <a:pt x="17196" y="10680"/>
                  </a:cubicBezTo>
                  <a:cubicBezTo>
                    <a:pt x="17406" y="10719"/>
                    <a:pt x="17617" y="10738"/>
                    <a:pt x="17826" y="10738"/>
                  </a:cubicBezTo>
                  <a:cubicBezTo>
                    <a:pt x="18749" y="10738"/>
                    <a:pt x="19640" y="10365"/>
                    <a:pt x="20286" y="9676"/>
                  </a:cubicBezTo>
                  <a:cubicBezTo>
                    <a:pt x="20682" y="9332"/>
                    <a:pt x="20894" y="8804"/>
                    <a:pt x="20841" y="8302"/>
                  </a:cubicBezTo>
                  <a:cubicBezTo>
                    <a:pt x="20841" y="7566"/>
                    <a:pt x="20414" y="7151"/>
                    <a:pt x="19753" y="7151"/>
                  </a:cubicBezTo>
                  <a:cubicBezTo>
                    <a:pt x="19678" y="7151"/>
                    <a:pt x="19600" y="7156"/>
                    <a:pt x="19520" y="7167"/>
                  </a:cubicBezTo>
                  <a:cubicBezTo>
                    <a:pt x="19177" y="7219"/>
                    <a:pt x="18860" y="7325"/>
                    <a:pt x="18543" y="7483"/>
                  </a:cubicBezTo>
                  <a:cubicBezTo>
                    <a:pt x="17645" y="7800"/>
                    <a:pt x="16720" y="8038"/>
                    <a:pt x="15769" y="8170"/>
                  </a:cubicBezTo>
                  <a:cubicBezTo>
                    <a:pt x="15690" y="8197"/>
                    <a:pt x="15598" y="8210"/>
                    <a:pt x="15505" y="8210"/>
                  </a:cubicBezTo>
                  <a:cubicBezTo>
                    <a:pt x="15413" y="8210"/>
                    <a:pt x="15320" y="8197"/>
                    <a:pt x="15241" y="8170"/>
                  </a:cubicBezTo>
                  <a:lnTo>
                    <a:pt x="15664" y="6850"/>
                  </a:lnTo>
                  <a:cubicBezTo>
                    <a:pt x="15690" y="6744"/>
                    <a:pt x="15796" y="6744"/>
                    <a:pt x="15901" y="6744"/>
                  </a:cubicBezTo>
                  <a:cubicBezTo>
                    <a:pt x="16350" y="6744"/>
                    <a:pt x="16826" y="6717"/>
                    <a:pt x="17275" y="6665"/>
                  </a:cubicBezTo>
                  <a:cubicBezTo>
                    <a:pt x="17750" y="6638"/>
                    <a:pt x="18199" y="6612"/>
                    <a:pt x="18649" y="6533"/>
                  </a:cubicBezTo>
                  <a:cubicBezTo>
                    <a:pt x="19098" y="6453"/>
                    <a:pt x="19520" y="6268"/>
                    <a:pt x="19864" y="5978"/>
                  </a:cubicBezTo>
                  <a:cubicBezTo>
                    <a:pt x="20365" y="5529"/>
                    <a:pt x="20814" y="5053"/>
                    <a:pt x="21184" y="4499"/>
                  </a:cubicBezTo>
                  <a:cubicBezTo>
                    <a:pt x="21369" y="4208"/>
                    <a:pt x="21501" y="3891"/>
                    <a:pt x="21554" y="3548"/>
                  </a:cubicBezTo>
                  <a:cubicBezTo>
                    <a:pt x="21633" y="3231"/>
                    <a:pt x="21528" y="2887"/>
                    <a:pt x="21264" y="2676"/>
                  </a:cubicBezTo>
                  <a:cubicBezTo>
                    <a:pt x="21133" y="2593"/>
                    <a:pt x="20991" y="2552"/>
                    <a:pt x="20851" y="2552"/>
                  </a:cubicBezTo>
                  <a:cubicBezTo>
                    <a:pt x="20680" y="2552"/>
                    <a:pt x="20511" y="2613"/>
                    <a:pt x="20365" y="2729"/>
                  </a:cubicBezTo>
                  <a:cubicBezTo>
                    <a:pt x="20022" y="2940"/>
                    <a:pt x="19732" y="3204"/>
                    <a:pt x="19467" y="3495"/>
                  </a:cubicBezTo>
                  <a:cubicBezTo>
                    <a:pt x="18701" y="4287"/>
                    <a:pt x="17724" y="4816"/>
                    <a:pt x="16826" y="5450"/>
                  </a:cubicBezTo>
                  <a:cubicBezTo>
                    <a:pt x="16789" y="5486"/>
                    <a:pt x="16765" y="5536"/>
                    <a:pt x="16709" y="5536"/>
                  </a:cubicBezTo>
                  <a:cubicBezTo>
                    <a:pt x="16685" y="5536"/>
                    <a:pt x="16655" y="5526"/>
                    <a:pt x="16615" y="5502"/>
                  </a:cubicBezTo>
                  <a:cubicBezTo>
                    <a:pt x="16483" y="5423"/>
                    <a:pt x="16562" y="5318"/>
                    <a:pt x="16615" y="5238"/>
                  </a:cubicBezTo>
                  <a:cubicBezTo>
                    <a:pt x="16852" y="4921"/>
                    <a:pt x="17116" y="4604"/>
                    <a:pt x="17354" y="4287"/>
                  </a:cubicBezTo>
                  <a:cubicBezTo>
                    <a:pt x="17909" y="3627"/>
                    <a:pt x="18384" y="2914"/>
                    <a:pt x="18754" y="2148"/>
                  </a:cubicBezTo>
                  <a:cubicBezTo>
                    <a:pt x="18965" y="1725"/>
                    <a:pt x="19045" y="1250"/>
                    <a:pt x="18939" y="774"/>
                  </a:cubicBezTo>
                  <a:cubicBezTo>
                    <a:pt x="18886" y="404"/>
                    <a:pt x="18649" y="114"/>
                    <a:pt x="18279" y="8"/>
                  </a:cubicBezTo>
                  <a:cubicBezTo>
                    <a:pt x="18244" y="3"/>
                    <a:pt x="18210" y="1"/>
                    <a:pt x="18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2"/>
        </a:solidFill>
        <a:effectLst/>
      </p:bgPr>
    </p:bg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8" name="Google Shape;2008;p10"/>
          <p:cNvGrpSpPr/>
          <p:nvPr/>
        </p:nvGrpSpPr>
        <p:grpSpPr>
          <a:xfrm flipH="1">
            <a:off x="7284604" y="3280531"/>
            <a:ext cx="1874701" cy="2077018"/>
            <a:chOff x="2787300" y="800625"/>
            <a:chExt cx="1119100" cy="1191750"/>
          </a:xfrm>
        </p:grpSpPr>
        <p:sp>
          <p:nvSpPr>
            <p:cNvPr id="2009" name="Google Shape;2009;p10"/>
            <p:cNvSpPr/>
            <p:nvPr/>
          </p:nvSpPr>
          <p:spPr>
            <a:xfrm>
              <a:off x="2787300" y="1385850"/>
              <a:ext cx="1083500" cy="392350"/>
            </a:xfrm>
            <a:custGeom>
              <a:avLst/>
              <a:gdLst/>
              <a:ahLst/>
              <a:cxnLst/>
              <a:rect l="l" t="t" r="r" b="b"/>
              <a:pathLst>
                <a:path w="43340" h="15694" extrusionOk="0">
                  <a:moveTo>
                    <a:pt x="8178" y="0"/>
                  </a:moveTo>
                  <a:cubicBezTo>
                    <a:pt x="7453" y="0"/>
                    <a:pt x="6722" y="93"/>
                    <a:pt x="6038" y="280"/>
                  </a:cubicBezTo>
                  <a:cubicBezTo>
                    <a:pt x="4255" y="736"/>
                    <a:pt x="2596" y="1151"/>
                    <a:pt x="855" y="1773"/>
                  </a:cubicBezTo>
                  <a:cubicBezTo>
                    <a:pt x="1" y="2070"/>
                    <a:pt x="311" y="3232"/>
                    <a:pt x="1071" y="3232"/>
                  </a:cubicBezTo>
                  <a:cubicBezTo>
                    <a:pt x="1159" y="3232"/>
                    <a:pt x="1253" y="3217"/>
                    <a:pt x="1353" y="3182"/>
                  </a:cubicBezTo>
                  <a:lnTo>
                    <a:pt x="1311" y="3182"/>
                  </a:lnTo>
                  <a:cubicBezTo>
                    <a:pt x="2928" y="2685"/>
                    <a:pt x="4670" y="2312"/>
                    <a:pt x="6328" y="1938"/>
                  </a:cubicBezTo>
                  <a:cubicBezTo>
                    <a:pt x="6790" y="1841"/>
                    <a:pt x="7251" y="1801"/>
                    <a:pt x="7712" y="1801"/>
                  </a:cubicBezTo>
                  <a:cubicBezTo>
                    <a:pt x="8039" y="1801"/>
                    <a:pt x="8365" y="1821"/>
                    <a:pt x="8691" y="1855"/>
                  </a:cubicBezTo>
                  <a:cubicBezTo>
                    <a:pt x="9065" y="1897"/>
                    <a:pt x="9438" y="1980"/>
                    <a:pt x="9811" y="2104"/>
                  </a:cubicBezTo>
                  <a:cubicBezTo>
                    <a:pt x="10018" y="2146"/>
                    <a:pt x="10184" y="2187"/>
                    <a:pt x="10391" y="2270"/>
                  </a:cubicBezTo>
                  <a:cubicBezTo>
                    <a:pt x="10557" y="2353"/>
                    <a:pt x="10723" y="2436"/>
                    <a:pt x="10930" y="2519"/>
                  </a:cubicBezTo>
                  <a:cubicBezTo>
                    <a:pt x="14206" y="3887"/>
                    <a:pt x="17440" y="5255"/>
                    <a:pt x="20715" y="6582"/>
                  </a:cubicBezTo>
                  <a:cubicBezTo>
                    <a:pt x="23908" y="7826"/>
                    <a:pt x="27059" y="9153"/>
                    <a:pt x="30418" y="10231"/>
                  </a:cubicBezTo>
                  <a:cubicBezTo>
                    <a:pt x="31040" y="11060"/>
                    <a:pt x="31703" y="11848"/>
                    <a:pt x="32449" y="12594"/>
                  </a:cubicBezTo>
                  <a:cubicBezTo>
                    <a:pt x="32822" y="13009"/>
                    <a:pt x="33237" y="13423"/>
                    <a:pt x="33693" y="13838"/>
                  </a:cubicBezTo>
                  <a:cubicBezTo>
                    <a:pt x="34149" y="14294"/>
                    <a:pt x="34647" y="14667"/>
                    <a:pt x="35227" y="14958"/>
                  </a:cubicBezTo>
                  <a:cubicBezTo>
                    <a:pt x="35808" y="15248"/>
                    <a:pt x="36471" y="15414"/>
                    <a:pt x="37093" y="15497"/>
                  </a:cubicBezTo>
                  <a:cubicBezTo>
                    <a:pt x="37715" y="15579"/>
                    <a:pt x="38295" y="15621"/>
                    <a:pt x="38834" y="15662"/>
                  </a:cubicBezTo>
                  <a:cubicBezTo>
                    <a:pt x="39415" y="15683"/>
                    <a:pt x="39985" y="15693"/>
                    <a:pt x="40550" y="15693"/>
                  </a:cubicBezTo>
                  <a:cubicBezTo>
                    <a:pt x="41115" y="15693"/>
                    <a:pt x="41675" y="15683"/>
                    <a:pt x="42234" y="15662"/>
                  </a:cubicBezTo>
                  <a:cubicBezTo>
                    <a:pt x="43340" y="15621"/>
                    <a:pt x="43313" y="14003"/>
                    <a:pt x="42234" y="14003"/>
                  </a:cubicBezTo>
                  <a:cubicBezTo>
                    <a:pt x="42220" y="14003"/>
                    <a:pt x="42207" y="14003"/>
                    <a:pt x="42193" y="14004"/>
                  </a:cubicBezTo>
                  <a:lnTo>
                    <a:pt x="42151" y="14045"/>
                  </a:lnTo>
                  <a:cubicBezTo>
                    <a:pt x="41115" y="14045"/>
                    <a:pt x="40037" y="14004"/>
                    <a:pt x="38959" y="13880"/>
                  </a:cubicBezTo>
                  <a:cubicBezTo>
                    <a:pt x="38461" y="13838"/>
                    <a:pt x="37922" y="13755"/>
                    <a:pt x="37425" y="13672"/>
                  </a:cubicBezTo>
                  <a:cubicBezTo>
                    <a:pt x="36969" y="13589"/>
                    <a:pt x="36554" y="13465"/>
                    <a:pt x="36139" y="13258"/>
                  </a:cubicBezTo>
                  <a:cubicBezTo>
                    <a:pt x="35766" y="12967"/>
                    <a:pt x="35435" y="12677"/>
                    <a:pt x="35103" y="12345"/>
                  </a:cubicBezTo>
                  <a:cubicBezTo>
                    <a:pt x="34771" y="12014"/>
                    <a:pt x="34398" y="11599"/>
                    <a:pt x="34066" y="11184"/>
                  </a:cubicBezTo>
                  <a:cubicBezTo>
                    <a:pt x="33942" y="11060"/>
                    <a:pt x="33859" y="10894"/>
                    <a:pt x="33735" y="10770"/>
                  </a:cubicBezTo>
                  <a:cubicBezTo>
                    <a:pt x="34688" y="10645"/>
                    <a:pt x="35600" y="10438"/>
                    <a:pt x="36513" y="10189"/>
                  </a:cubicBezTo>
                  <a:cubicBezTo>
                    <a:pt x="38254" y="9650"/>
                    <a:pt x="39954" y="8946"/>
                    <a:pt x="41571" y="8116"/>
                  </a:cubicBezTo>
                  <a:cubicBezTo>
                    <a:pt x="42711" y="7528"/>
                    <a:pt x="42155" y="5961"/>
                    <a:pt x="41060" y="5961"/>
                  </a:cubicBezTo>
                  <a:cubicBezTo>
                    <a:pt x="40921" y="5961"/>
                    <a:pt x="40772" y="5987"/>
                    <a:pt x="40617" y="6043"/>
                  </a:cubicBezTo>
                  <a:cubicBezTo>
                    <a:pt x="39042" y="6707"/>
                    <a:pt x="37425" y="7246"/>
                    <a:pt x="35808" y="7743"/>
                  </a:cubicBezTo>
                  <a:cubicBezTo>
                    <a:pt x="35061" y="7992"/>
                    <a:pt x="34274" y="8158"/>
                    <a:pt x="33486" y="8282"/>
                  </a:cubicBezTo>
                  <a:lnTo>
                    <a:pt x="32698" y="8282"/>
                  </a:lnTo>
                  <a:lnTo>
                    <a:pt x="32491" y="8241"/>
                  </a:lnTo>
                  <a:cubicBezTo>
                    <a:pt x="32325" y="8199"/>
                    <a:pt x="32159" y="8158"/>
                    <a:pt x="31993" y="8116"/>
                  </a:cubicBezTo>
                  <a:cubicBezTo>
                    <a:pt x="31786" y="8075"/>
                    <a:pt x="31579" y="8033"/>
                    <a:pt x="31371" y="7950"/>
                  </a:cubicBezTo>
                  <a:cubicBezTo>
                    <a:pt x="28096" y="6997"/>
                    <a:pt x="24779" y="5753"/>
                    <a:pt x="21545" y="4551"/>
                  </a:cubicBezTo>
                  <a:cubicBezTo>
                    <a:pt x="18269" y="3348"/>
                    <a:pt x="14994" y="2063"/>
                    <a:pt x="11718" y="736"/>
                  </a:cubicBezTo>
                  <a:lnTo>
                    <a:pt x="11055" y="487"/>
                  </a:lnTo>
                  <a:cubicBezTo>
                    <a:pt x="10847" y="446"/>
                    <a:pt x="10599" y="363"/>
                    <a:pt x="10350" y="280"/>
                  </a:cubicBezTo>
                  <a:cubicBezTo>
                    <a:pt x="9894" y="156"/>
                    <a:pt x="9396" y="73"/>
                    <a:pt x="8899" y="31"/>
                  </a:cubicBezTo>
                  <a:cubicBezTo>
                    <a:pt x="8660" y="10"/>
                    <a:pt x="8419" y="0"/>
                    <a:pt x="8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0"/>
            <p:cNvSpPr/>
            <p:nvPr/>
          </p:nvSpPr>
          <p:spPr>
            <a:xfrm>
              <a:off x="2961050" y="1506875"/>
              <a:ext cx="335850" cy="485500"/>
            </a:xfrm>
            <a:custGeom>
              <a:avLst/>
              <a:gdLst/>
              <a:ahLst/>
              <a:cxnLst/>
              <a:rect l="l" t="t" r="r" b="b"/>
              <a:pathLst>
                <a:path w="13434" h="19420" extrusionOk="0">
                  <a:moveTo>
                    <a:pt x="11363" y="1"/>
                  </a:moveTo>
                  <a:cubicBezTo>
                    <a:pt x="10627" y="1"/>
                    <a:pt x="9887" y="437"/>
                    <a:pt x="9329" y="1783"/>
                  </a:cubicBezTo>
                  <a:cubicBezTo>
                    <a:pt x="6675" y="6302"/>
                    <a:pt x="0" y="12024"/>
                    <a:pt x="1866" y="13475"/>
                  </a:cubicBezTo>
                  <a:cubicBezTo>
                    <a:pt x="2424" y="13909"/>
                    <a:pt x="2971" y="14061"/>
                    <a:pt x="3464" y="14061"/>
                  </a:cubicBezTo>
                  <a:cubicBezTo>
                    <a:pt x="4618" y="14061"/>
                    <a:pt x="5473" y="13226"/>
                    <a:pt x="5473" y="13226"/>
                  </a:cubicBezTo>
                  <a:lnTo>
                    <a:pt x="5473" y="13226"/>
                  </a:lnTo>
                  <a:cubicBezTo>
                    <a:pt x="5473" y="13227"/>
                    <a:pt x="2322" y="18409"/>
                    <a:pt x="4893" y="19321"/>
                  </a:cubicBezTo>
                  <a:cubicBezTo>
                    <a:pt x="5085" y="19388"/>
                    <a:pt x="5270" y="19420"/>
                    <a:pt x="5446" y="19420"/>
                  </a:cubicBezTo>
                  <a:cubicBezTo>
                    <a:pt x="7652" y="19420"/>
                    <a:pt x="8541" y="14512"/>
                    <a:pt x="8541" y="14512"/>
                  </a:cubicBezTo>
                  <a:cubicBezTo>
                    <a:pt x="8541" y="14512"/>
                    <a:pt x="9079" y="16606"/>
                    <a:pt x="9980" y="16606"/>
                  </a:cubicBezTo>
                  <a:cubicBezTo>
                    <a:pt x="10427" y="16606"/>
                    <a:pt x="10963" y="16092"/>
                    <a:pt x="11568" y="14553"/>
                  </a:cubicBezTo>
                  <a:cubicBezTo>
                    <a:pt x="13434" y="9951"/>
                    <a:pt x="13019" y="2156"/>
                    <a:pt x="13019" y="2156"/>
                  </a:cubicBezTo>
                  <a:cubicBezTo>
                    <a:pt x="13019" y="2156"/>
                    <a:pt x="12812" y="373"/>
                    <a:pt x="11941" y="83"/>
                  </a:cubicBezTo>
                  <a:cubicBezTo>
                    <a:pt x="11751" y="31"/>
                    <a:pt x="11557" y="1"/>
                    <a:pt x="11363" y="1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0"/>
            <p:cNvSpPr/>
            <p:nvPr/>
          </p:nvSpPr>
          <p:spPr>
            <a:xfrm>
              <a:off x="2992125" y="1778425"/>
              <a:ext cx="277825" cy="212925"/>
            </a:xfrm>
            <a:custGeom>
              <a:avLst/>
              <a:gdLst/>
              <a:ahLst/>
              <a:cxnLst/>
              <a:rect l="l" t="t" r="r" b="b"/>
              <a:pathLst>
                <a:path w="11113" h="8517" extrusionOk="0">
                  <a:moveTo>
                    <a:pt x="11113" y="996"/>
                  </a:moveTo>
                  <a:cubicBezTo>
                    <a:pt x="11111" y="1005"/>
                    <a:pt x="11109" y="1014"/>
                    <a:pt x="11107" y="1023"/>
                  </a:cubicBezTo>
                  <a:lnTo>
                    <a:pt x="11107" y="1023"/>
                  </a:lnTo>
                  <a:cubicBezTo>
                    <a:pt x="11109" y="1012"/>
                    <a:pt x="11111" y="1003"/>
                    <a:pt x="11113" y="996"/>
                  </a:cubicBezTo>
                  <a:close/>
                  <a:moveTo>
                    <a:pt x="1079" y="1"/>
                  </a:moveTo>
                  <a:lnTo>
                    <a:pt x="1079" y="1"/>
                  </a:lnTo>
                  <a:cubicBezTo>
                    <a:pt x="291" y="1203"/>
                    <a:pt x="1" y="2115"/>
                    <a:pt x="623" y="2572"/>
                  </a:cubicBezTo>
                  <a:cubicBezTo>
                    <a:pt x="1178" y="3013"/>
                    <a:pt x="1729" y="3167"/>
                    <a:pt x="2228" y="3167"/>
                  </a:cubicBezTo>
                  <a:cubicBezTo>
                    <a:pt x="3367" y="3167"/>
                    <a:pt x="4230" y="2364"/>
                    <a:pt x="4230" y="2364"/>
                  </a:cubicBezTo>
                  <a:lnTo>
                    <a:pt x="4230" y="2364"/>
                  </a:lnTo>
                  <a:cubicBezTo>
                    <a:pt x="4230" y="2365"/>
                    <a:pt x="1038" y="7547"/>
                    <a:pt x="3650" y="8418"/>
                  </a:cubicBezTo>
                  <a:cubicBezTo>
                    <a:pt x="3839" y="8485"/>
                    <a:pt x="4021" y="8516"/>
                    <a:pt x="4194" y="8516"/>
                  </a:cubicBezTo>
                  <a:cubicBezTo>
                    <a:pt x="6368" y="8516"/>
                    <a:pt x="7257" y="3608"/>
                    <a:pt x="7257" y="3608"/>
                  </a:cubicBezTo>
                  <a:cubicBezTo>
                    <a:pt x="7257" y="3608"/>
                    <a:pt x="7813" y="5703"/>
                    <a:pt x="8727" y="5703"/>
                  </a:cubicBezTo>
                  <a:cubicBezTo>
                    <a:pt x="9180" y="5703"/>
                    <a:pt x="9720" y="5188"/>
                    <a:pt x="10325" y="3650"/>
                  </a:cubicBezTo>
                  <a:cubicBezTo>
                    <a:pt x="10653" y="2828"/>
                    <a:pt x="10900" y="1926"/>
                    <a:pt x="11107" y="1023"/>
                  </a:cubicBezTo>
                  <a:lnTo>
                    <a:pt x="11107" y="1023"/>
                  </a:lnTo>
                  <a:cubicBezTo>
                    <a:pt x="11029" y="1340"/>
                    <a:pt x="10393" y="3323"/>
                    <a:pt x="8958" y="3323"/>
                  </a:cubicBezTo>
                  <a:cubicBezTo>
                    <a:pt x="8917" y="3323"/>
                    <a:pt x="8875" y="3321"/>
                    <a:pt x="8832" y="3318"/>
                  </a:cubicBezTo>
                  <a:cubicBezTo>
                    <a:pt x="7257" y="3193"/>
                    <a:pt x="7298" y="872"/>
                    <a:pt x="7298" y="872"/>
                  </a:cubicBezTo>
                  <a:lnTo>
                    <a:pt x="7298" y="872"/>
                  </a:lnTo>
                  <a:cubicBezTo>
                    <a:pt x="7174" y="1369"/>
                    <a:pt x="7049" y="1825"/>
                    <a:pt x="6842" y="2240"/>
                  </a:cubicBezTo>
                  <a:cubicBezTo>
                    <a:pt x="6646" y="2828"/>
                    <a:pt x="6413" y="3490"/>
                    <a:pt x="5687" y="3490"/>
                  </a:cubicBezTo>
                  <a:cubicBezTo>
                    <a:pt x="5645" y="3490"/>
                    <a:pt x="5602" y="3488"/>
                    <a:pt x="5557" y="3484"/>
                  </a:cubicBezTo>
                  <a:cubicBezTo>
                    <a:pt x="4686" y="3442"/>
                    <a:pt x="4728" y="2613"/>
                    <a:pt x="4769" y="1950"/>
                  </a:cubicBezTo>
                  <a:cubicBezTo>
                    <a:pt x="4728" y="1535"/>
                    <a:pt x="4728" y="1162"/>
                    <a:pt x="4769" y="789"/>
                  </a:cubicBezTo>
                  <a:lnTo>
                    <a:pt x="4769" y="789"/>
                  </a:lnTo>
                  <a:cubicBezTo>
                    <a:pt x="3612" y="1540"/>
                    <a:pt x="2814" y="1812"/>
                    <a:pt x="2264" y="1812"/>
                  </a:cubicBezTo>
                  <a:cubicBezTo>
                    <a:pt x="842" y="1812"/>
                    <a:pt x="1079" y="1"/>
                    <a:pt x="1079" y="1"/>
                  </a:cubicBezTo>
                  <a:close/>
                </a:path>
              </a:pathLst>
            </a:custGeom>
            <a:solidFill>
              <a:srgbClr val="F0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10"/>
            <p:cNvSpPr/>
            <p:nvPr/>
          </p:nvSpPr>
          <p:spPr>
            <a:xfrm>
              <a:off x="3083350" y="1066775"/>
              <a:ext cx="288200" cy="533625"/>
            </a:xfrm>
            <a:custGeom>
              <a:avLst/>
              <a:gdLst/>
              <a:ahLst/>
              <a:cxnLst/>
              <a:rect l="l" t="t" r="r" b="b"/>
              <a:pathLst>
                <a:path w="11528" h="21345" extrusionOk="0">
                  <a:moveTo>
                    <a:pt x="6010" y="0"/>
                  </a:moveTo>
                  <a:cubicBezTo>
                    <a:pt x="4146" y="0"/>
                    <a:pt x="2717" y="1027"/>
                    <a:pt x="1742" y="3009"/>
                  </a:cubicBezTo>
                  <a:cubicBezTo>
                    <a:pt x="1" y="6616"/>
                    <a:pt x="1369" y="9975"/>
                    <a:pt x="1576" y="13665"/>
                  </a:cubicBezTo>
                  <a:cubicBezTo>
                    <a:pt x="1783" y="18392"/>
                    <a:pt x="622" y="20216"/>
                    <a:pt x="830" y="20921"/>
                  </a:cubicBezTo>
                  <a:cubicBezTo>
                    <a:pt x="915" y="21209"/>
                    <a:pt x="1180" y="21345"/>
                    <a:pt x="1509" y="21345"/>
                  </a:cubicBezTo>
                  <a:cubicBezTo>
                    <a:pt x="1985" y="21345"/>
                    <a:pt x="2594" y="21062"/>
                    <a:pt x="2986" y="20548"/>
                  </a:cubicBezTo>
                  <a:cubicBezTo>
                    <a:pt x="5225" y="17977"/>
                    <a:pt x="7173" y="15075"/>
                    <a:pt x="8708" y="12006"/>
                  </a:cubicBezTo>
                  <a:cubicBezTo>
                    <a:pt x="9869" y="9519"/>
                    <a:pt x="11527" y="5538"/>
                    <a:pt x="10242" y="2802"/>
                  </a:cubicBezTo>
                  <a:cubicBezTo>
                    <a:pt x="9786" y="1890"/>
                    <a:pt x="9247" y="729"/>
                    <a:pt x="7920" y="314"/>
                  </a:cubicBezTo>
                  <a:cubicBezTo>
                    <a:pt x="7240" y="104"/>
                    <a:pt x="6603" y="0"/>
                    <a:pt x="6010" y="0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10"/>
            <p:cNvSpPr/>
            <p:nvPr/>
          </p:nvSpPr>
          <p:spPr>
            <a:xfrm>
              <a:off x="3342500" y="1488300"/>
              <a:ext cx="146175" cy="116925"/>
            </a:xfrm>
            <a:custGeom>
              <a:avLst/>
              <a:gdLst/>
              <a:ahLst/>
              <a:cxnLst/>
              <a:rect l="l" t="t" r="r" b="b"/>
              <a:pathLst>
                <a:path w="5847" h="4677" extrusionOk="0">
                  <a:moveTo>
                    <a:pt x="2811" y="0"/>
                  </a:moveTo>
                  <a:cubicBezTo>
                    <a:pt x="1877" y="0"/>
                    <a:pt x="948" y="467"/>
                    <a:pt x="415" y="1406"/>
                  </a:cubicBezTo>
                  <a:cubicBezTo>
                    <a:pt x="0" y="2111"/>
                    <a:pt x="0" y="3065"/>
                    <a:pt x="456" y="3769"/>
                  </a:cubicBezTo>
                  <a:cubicBezTo>
                    <a:pt x="746" y="4101"/>
                    <a:pt x="1078" y="4391"/>
                    <a:pt x="1451" y="4557"/>
                  </a:cubicBezTo>
                  <a:cubicBezTo>
                    <a:pt x="1588" y="4636"/>
                    <a:pt x="1735" y="4677"/>
                    <a:pt x="1881" y="4677"/>
                  </a:cubicBezTo>
                  <a:cubicBezTo>
                    <a:pt x="2045" y="4677"/>
                    <a:pt x="2210" y="4625"/>
                    <a:pt x="2363" y="4516"/>
                  </a:cubicBezTo>
                  <a:cubicBezTo>
                    <a:pt x="2488" y="4433"/>
                    <a:pt x="2322" y="4226"/>
                    <a:pt x="2239" y="4143"/>
                  </a:cubicBezTo>
                  <a:cubicBezTo>
                    <a:pt x="1907" y="3811"/>
                    <a:pt x="1990" y="2982"/>
                    <a:pt x="2032" y="2567"/>
                  </a:cubicBezTo>
                  <a:cubicBezTo>
                    <a:pt x="2080" y="2008"/>
                    <a:pt x="2499" y="1862"/>
                    <a:pt x="2913" y="1862"/>
                  </a:cubicBezTo>
                  <a:cubicBezTo>
                    <a:pt x="3205" y="1862"/>
                    <a:pt x="3494" y="1935"/>
                    <a:pt x="3649" y="1987"/>
                  </a:cubicBezTo>
                  <a:cubicBezTo>
                    <a:pt x="4945" y="2570"/>
                    <a:pt x="5507" y="2951"/>
                    <a:pt x="5730" y="2951"/>
                  </a:cubicBezTo>
                  <a:cubicBezTo>
                    <a:pt x="5792" y="2951"/>
                    <a:pt x="5828" y="2921"/>
                    <a:pt x="5846" y="2857"/>
                  </a:cubicBezTo>
                  <a:cubicBezTo>
                    <a:pt x="5680" y="2277"/>
                    <a:pt x="5432" y="1738"/>
                    <a:pt x="5141" y="1240"/>
                  </a:cubicBezTo>
                  <a:cubicBezTo>
                    <a:pt x="4578" y="415"/>
                    <a:pt x="3692" y="0"/>
                    <a:pt x="2811" y="0"/>
                  </a:cubicBez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0"/>
            <p:cNvSpPr/>
            <p:nvPr/>
          </p:nvSpPr>
          <p:spPr>
            <a:xfrm>
              <a:off x="3082325" y="807725"/>
              <a:ext cx="473725" cy="812300"/>
            </a:xfrm>
            <a:custGeom>
              <a:avLst/>
              <a:gdLst/>
              <a:ahLst/>
              <a:cxnLst/>
              <a:rect l="l" t="t" r="r" b="b"/>
              <a:pathLst>
                <a:path w="18949" h="32492" extrusionOk="0">
                  <a:moveTo>
                    <a:pt x="12699" y="1"/>
                  </a:moveTo>
                  <a:cubicBezTo>
                    <a:pt x="12459" y="1"/>
                    <a:pt x="12219" y="21"/>
                    <a:pt x="11983" y="62"/>
                  </a:cubicBezTo>
                  <a:cubicBezTo>
                    <a:pt x="10117" y="352"/>
                    <a:pt x="7339" y="1347"/>
                    <a:pt x="6510" y="4788"/>
                  </a:cubicBezTo>
                  <a:cubicBezTo>
                    <a:pt x="5888" y="6986"/>
                    <a:pt x="7297" y="10344"/>
                    <a:pt x="7297" y="10344"/>
                  </a:cubicBezTo>
                  <a:cubicBezTo>
                    <a:pt x="7007" y="10593"/>
                    <a:pt x="4685" y="11215"/>
                    <a:pt x="3898" y="12583"/>
                  </a:cubicBezTo>
                  <a:cubicBezTo>
                    <a:pt x="0" y="19051"/>
                    <a:pt x="2405" y="25934"/>
                    <a:pt x="5473" y="31075"/>
                  </a:cubicBezTo>
                  <a:cubicBezTo>
                    <a:pt x="5722" y="31614"/>
                    <a:pt x="6136" y="32071"/>
                    <a:pt x="6675" y="32361"/>
                  </a:cubicBezTo>
                  <a:cubicBezTo>
                    <a:pt x="6875" y="32452"/>
                    <a:pt x="7077" y="32492"/>
                    <a:pt x="7279" y="32492"/>
                  </a:cubicBezTo>
                  <a:cubicBezTo>
                    <a:pt x="8087" y="32492"/>
                    <a:pt x="8890" y="31855"/>
                    <a:pt x="9453" y="31324"/>
                  </a:cubicBezTo>
                  <a:cubicBezTo>
                    <a:pt x="11361" y="29500"/>
                    <a:pt x="12563" y="27178"/>
                    <a:pt x="14180" y="25105"/>
                  </a:cubicBezTo>
                  <a:cubicBezTo>
                    <a:pt x="15756" y="23032"/>
                    <a:pt x="17331" y="21083"/>
                    <a:pt x="18119" y="18637"/>
                  </a:cubicBezTo>
                  <a:cubicBezTo>
                    <a:pt x="18700" y="16895"/>
                    <a:pt x="18948" y="14739"/>
                    <a:pt x="17995" y="13122"/>
                  </a:cubicBezTo>
                  <a:cubicBezTo>
                    <a:pt x="17248" y="11878"/>
                    <a:pt x="16295" y="10800"/>
                    <a:pt x="15134" y="9930"/>
                  </a:cubicBezTo>
                  <a:cubicBezTo>
                    <a:pt x="15134" y="9930"/>
                    <a:pt x="17497" y="9142"/>
                    <a:pt x="17497" y="4540"/>
                  </a:cubicBezTo>
                  <a:cubicBezTo>
                    <a:pt x="17373" y="3088"/>
                    <a:pt x="16626" y="1762"/>
                    <a:pt x="15465" y="932"/>
                  </a:cubicBezTo>
                  <a:cubicBezTo>
                    <a:pt x="14666" y="333"/>
                    <a:pt x="13680" y="1"/>
                    <a:pt x="12699" y="1"/>
                  </a:cubicBezTo>
                  <a:close/>
                </a:path>
              </a:pathLst>
            </a:custGeom>
            <a:solidFill>
              <a:srgbClr val="2D3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0"/>
            <p:cNvSpPr/>
            <p:nvPr/>
          </p:nvSpPr>
          <p:spPr>
            <a:xfrm>
              <a:off x="3259575" y="808225"/>
              <a:ext cx="296475" cy="668600"/>
            </a:xfrm>
            <a:custGeom>
              <a:avLst/>
              <a:gdLst/>
              <a:ahLst/>
              <a:cxnLst/>
              <a:rect l="l" t="t" r="r" b="b"/>
              <a:pathLst>
                <a:path w="11859" h="26744" extrusionOk="0">
                  <a:moveTo>
                    <a:pt x="5763" y="0"/>
                  </a:moveTo>
                  <a:cubicBezTo>
                    <a:pt x="5722" y="0"/>
                    <a:pt x="0" y="3110"/>
                    <a:pt x="2156" y="8085"/>
                  </a:cubicBezTo>
                  <a:cubicBezTo>
                    <a:pt x="3193" y="10449"/>
                    <a:pt x="8790" y="11485"/>
                    <a:pt x="9163" y="14512"/>
                  </a:cubicBezTo>
                  <a:cubicBezTo>
                    <a:pt x="9495" y="17539"/>
                    <a:pt x="10075" y="18990"/>
                    <a:pt x="5805" y="26743"/>
                  </a:cubicBezTo>
                  <a:cubicBezTo>
                    <a:pt x="7754" y="24173"/>
                    <a:pt x="10034" y="21726"/>
                    <a:pt x="11029" y="18617"/>
                  </a:cubicBezTo>
                  <a:cubicBezTo>
                    <a:pt x="11610" y="16917"/>
                    <a:pt x="11858" y="14761"/>
                    <a:pt x="10905" y="13144"/>
                  </a:cubicBezTo>
                  <a:cubicBezTo>
                    <a:pt x="10158" y="11900"/>
                    <a:pt x="9205" y="10780"/>
                    <a:pt x="8044" y="9910"/>
                  </a:cubicBezTo>
                  <a:cubicBezTo>
                    <a:pt x="8044" y="9910"/>
                    <a:pt x="10407" y="9122"/>
                    <a:pt x="10407" y="4520"/>
                  </a:cubicBezTo>
                  <a:cubicBezTo>
                    <a:pt x="10283" y="3068"/>
                    <a:pt x="9536" y="1742"/>
                    <a:pt x="8375" y="912"/>
                  </a:cubicBezTo>
                  <a:cubicBezTo>
                    <a:pt x="7588" y="332"/>
                    <a:pt x="6676" y="0"/>
                    <a:pt x="5763" y="0"/>
                  </a:cubicBezTo>
                  <a:close/>
                </a:path>
              </a:pathLst>
            </a:custGeom>
            <a:solidFill>
              <a:srgbClr val="F0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10"/>
            <p:cNvSpPr/>
            <p:nvPr/>
          </p:nvSpPr>
          <p:spPr>
            <a:xfrm>
              <a:off x="3301025" y="853825"/>
              <a:ext cx="80875" cy="80875"/>
            </a:xfrm>
            <a:custGeom>
              <a:avLst/>
              <a:gdLst/>
              <a:ahLst/>
              <a:cxnLst/>
              <a:rect l="l" t="t" r="r" b="b"/>
              <a:pathLst>
                <a:path w="3235" h="3235" extrusionOk="0">
                  <a:moveTo>
                    <a:pt x="1618" y="1"/>
                  </a:moveTo>
                  <a:cubicBezTo>
                    <a:pt x="705" y="1"/>
                    <a:pt x="1" y="747"/>
                    <a:pt x="1" y="1618"/>
                  </a:cubicBezTo>
                  <a:cubicBezTo>
                    <a:pt x="1" y="2530"/>
                    <a:pt x="705" y="3235"/>
                    <a:pt x="1618" y="3235"/>
                  </a:cubicBezTo>
                  <a:cubicBezTo>
                    <a:pt x="2488" y="3235"/>
                    <a:pt x="3235" y="2530"/>
                    <a:pt x="3235" y="1618"/>
                  </a:cubicBezTo>
                  <a:cubicBezTo>
                    <a:pt x="3235" y="747"/>
                    <a:pt x="2488" y="1"/>
                    <a:pt x="16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10"/>
            <p:cNvSpPr/>
            <p:nvPr/>
          </p:nvSpPr>
          <p:spPr>
            <a:xfrm>
              <a:off x="3341450" y="862125"/>
              <a:ext cx="28025" cy="28000"/>
            </a:xfrm>
            <a:custGeom>
              <a:avLst/>
              <a:gdLst/>
              <a:ahLst/>
              <a:cxnLst/>
              <a:rect l="l" t="t" r="r" b="b"/>
              <a:pathLst>
                <a:path w="1121" h="1120" extrusionOk="0">
                  <a:moveTo>
                    <a:pt x="540" y="0"/>
                  </a:moveTo>
                  <a:cubicBezTo>
                    <a:pt x="249" y="0"/>
                    <a:pt x="1" y="249"/>
                    <a:pt x="1" y="539"/>
                  </a:cubicBezTo>
                  <a:cubicBezTo>
                    <a:pt x="1" y="871"/>
                    <a:pt x="249" y="1120"/>
                    <a:pt x="540" y="1120"/>
                  </a:cubicBezTo>
                  <a:cubicBezTo>
                    <a:pt x="871" y="1120"/>
                    <a:pt x="1120" y="871"/>
                    <a:pt x="1120" y="539"/>
                  </a:cubicBezTo>
                  <a:cubicBezTo>
                    <a:pt x="1120" y="249"/>
                    <a:pt x="871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10"/>
            <p:cNvSpPr/>
            <p:nvPr/>
          </p:nvSpPr>
          <p:spPr>
            <a:xfrm>
              <a:off x="3362175" y="800625"/>
              <a:ext cx="544225" cy="286450"/>
            </a:xfrm>
            <a:custGeom>
              <a:avLst/>
              <a:gdLst/>
              <a:ahLst/>
              <a:cxnLst/>
              <a:rect l="l" t="t" r="r" b="b"/>
              <a:pathLst>
                <a:path w="21769" h="11458" extrusionOk="0">
                  <a:moveTo>
                    <a:pt x="6168" y="1"/>
                  </a:moveTo>
                  <a:cubicBezTo>
                    <a:pt x="3550" y="1"/>
                    <a:pt x="1659" y="304"/>
                    <a:pt x="1659" y="304"/>
                  </a:cubicBezTo>
                  <a:cubicBezTo>
                    <a:pt x="1" y="5197"/>
                    <a:pt x="3152" y="9136"/>
                    <a:pt x="3940" y="10214"/>
                  </a:cubicBezTo>
                  <a:cubicBezTo>
                    <a:pt x="5955" y="9988"/>
                    <a:pt x="7823" y="9897"/>
                    <a:pt x="9525" y="9897"/>
                  </a:cubicBezTo>
                  <a:cubicBezTo>
                    <a:pt x="16576" y="9897"/>
                    <a:pt x="20773" y="11458"/>
                    <a:pt x="20773" y="11458"/>
                  </a:cubicBezTo>
                  <a:cubicBezTo>
                    <a:pt x="21768" y="8099"/>
                    <a:pt x="19654" y="3041"/>
                    <a:pt x="14015" y="1133"/>
                  </a:cubicBezTo>
                  <a:cubicBezTo>
                    <a:pt x="11368" y="238"/>
                    <a:pt x="8484" y="1"/>
                    <a:pt x="6168" y="1"/>
                  </a:cubicBezTo>
                  <a:close/>
                </a:path>
              </a:pathLst>
            </a:custGeom>
            <a:solidFill>
              <a:srgbClr val="FE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10"/>
            <p:cNvSpPr/>
            <p:nvPr/>
          </p:nvSpPr>
          <p:spPr>
            <a:xfrm>
              <a:off x="3658650" y="837250"/>
              <a:ext cx="246725" cy="249825"/>
            </a:xfrm>
            <a:custGeom>
              <a:avLst/>
              <a:gdLst/>
              <a:ahLst/>
              <a:cxnLst/>
              <a:rect l="l" t="t" r="r" b="b"/>
              <a:pathLst>
                <a:path w="9869" h="9993" extrusionOk="0">
                  <a:moveTo>
                    <a:pt x="2944" y="0"/>
                  </a:moveTo>
                  <a:cubicBezTo>
                    <a:pt x="1907" y="1203"/>
                    <a:pt x="0" y="4063"/>
                    <a:pt x="2529" y="6261"/>
                  </a:cubicBezTo>
                  <a:cubicBezTo>
                    <a:pt x="1990" y="6966"/>
                    <a:pt x="1907" y="7919"/>
                    <a:pt x="2363" y="8666"/>
                  </a:cubicBezTo>
                  <a:cubicBezTo>
                    <a:pt x="4561" y="8873"/>
                    <a:pt x="6800" y="9329"/>
                    <a:pt x="8914" y="9993"/>
                  </a:cubicBezTo>
                  <a:cubicBezTo>
                    <a:pt x="9868" y="6800"/>
                    <a:pt x="8002" y="2073"/>
                    <a:pt x="2944" y="0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0"/>
            <p:cNvSpPr/>
            <p:nvPr/>
          </p:nvSpPr>
          <p:spPr>
            <a:xfrm>
              <a:off x="3228475" y="1087400"/>
              <a:ext cx="329650" cy="568050"/>
            </a:xfrm>
            <a:custGeom>
              <a:avLst/>
              <a:gdLst/>
              <a:ahLst/>
              <a:cxnLst/>
              <a:rect l="l" t="t" r="r" b="b"/>
              <a:pathLst>
                <a:path w="13186" h="22722" extrusionOk="0">
                  <a:moveTo>
                    <a:pt x="7000" y="1"/>
                  </a:moveTo>
                  <a:cubicBezTo>
                    <a:pt x="5154" y="1"/>
                    <a:pt x="3663" y="982"/>
                    <a:pt x="2571" y="2930"/>
                  </a:cubicBezTo>
                  <a:cubicBezTo>
                    <a:pt x="415" y="6703"/>
                    <a:pt x="1617" y="10435"/>
                    <a:pt x="1534" y="14457"/>
                  </a:cubicBezTo>
                  <a:cubicBezTo>
                    <a:pt x="1451" y="19515"/>
                    <a:pt x="0" y="21423"/>
                    <a:pt x="166" y="22210"/>
                  </a:cubicBezTo>
                  <a:cubicBezTo>
                    <a:pt x="258" y="22559"/>
                    <a:pt x="577" y="22721"/>
                    <a:pt x="977" y="22721"/>
                  </a:cubicBezTo>
                  <a:cubicBezTo>
                    <a:pt x="1480" y="22721"/>
                    <a:pt x="2109" y="22465"/>
                    <a:pt x="2571" y="22003"/>
                  </a:cubicBezTo>
                  <a:cubicBezTo>
                    <a:pt x="5142" y="19266"/>
                    <a:pt x="7546" y="16447"/>
                    <a:pt x="9371" y="13172"/>
                  </a:cubicBezTo>
                  <a:cubicBezTo>
                    <a:pt x="10863" y="10559"/>
                    <a:pt x="13185" y="6081"/>
                    <a:pt x="12024" y="2972"/>
                  </a:cubicBezTo>
                  <a:cubicBezTo>
                    <a:pt x="11983" y="2765"/>
                    <a:pt x="11858" y="2557"/>
                    <a:pt x="11775" y="2350"/>
                  </a:cubicBezTo>
                  <a:cubicBezTo>
                    <a:pt x="11195" y="1479"/>
                    <a:pt x="10366" y="816"/>
                    <a:pt x="9412" y="484"/>
                  </a:cubicBezTo>
                  <a:cubicBezTo>
                    <a:pt x="8552" y="162"/>
                    <a:pt x="7747" y="1"/>
                    <a:pt x="7000" y="1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0"/>
            <p:cNvSpPr/>
            <p:nvPr/>
          </p:nvSpPr>
          <p:spPr>
            <a:xfrm>
              <a:off x="3229500" y="1328575"/>
              <a:ext cx="277825" cy="327800"/>
            </a:xfrm>
            <a:custGeom>
              <a:avLst/>
              <a:gdLst/>
              <a:ahLst/>
              <a:cxnLst/>
              <a:rect l="l" t="t" r="r" b="b"/>
              <a:pathLst>
                <a:path w="11113" h="13112" extrusionOk="0">
                  <a:moveTo>
                    <a:pt x="11113" y="0"/>
                  </a:moveTo>
                  <a:lnTo>
                    <a:pt x="11113" y="0"/>
                  </a:lnTo>
                  <a:cubicBezTo>
                    <a:pt x="8755" y="4874"/>
                    <a:pt x="7125" y="6144"/>
                    <a:pt x="6234" y="6144"/>
                  </a:cubicBezTo>
                  <a:cubicBezTo>
                    <a:pt x="5730" y="6144"/>
                    <a:pt x="5462" y="5738"/>
                    <a:pt x="5432" y="5349"/>
                  </a:cubicBezTo>
                  <a:cubicBezTo>
                    <a:pt x="4939" y="6742"/>
                    <a:pt x="4358" y="7481"/>
                    <a:pt x="3911" y="7481"/>
                  </a:cubicBezTo>
                  <a:cubicBezTo>
                    <a:pt x="3493" y="7481"/>
                    <a:pt x="3193" y="6835"/>
                    <a:pt x="3193" y="5473"/>
                  </a:cubicBezTo>
                  <a:cubicBezTo>
                    <a:pt x="2945" y="7422"/>
                    <a:pt x="2157" y="8707"/>
                    <a:pt x="1618" y="8707"/>
                  </a:cubicBezTo>
                  <a:cubicBezTo>
                    <a:pt x="1410" y="8707"/>
                    <a:pt x="1286" y="8500"/>
                    <a:pt x="1162" y="8293"/>
                  </a:cubicBezTo>
                  <a:cubicBezTo>
                    <a:pt x="747" y="10822"/>
                    <a:pt x="1" y="12024"/>
                    <a:pt x="125" y="12605"/>
                  </a:cubicBezTo>
                  <a:cubicBezTo>
                    <a:pt x="198" y="12950"/>
                    <a:pt x="509" y="13112"/>
                    <a:pt x="906" y="13112"/>
                  </a:cubicBezTo>
                  <a:cubicBezTo>
                    <a:pt x="1415" y="13112"/>
                    <a:pt x="2064" y="12845"/>
                    <a:pt x="2530" y="12356"/>
                  </a:cubicBezTo>
                  <a:cubicBezTo>
                    <a:pt x="5101" y="9661"/>
                    <a:pt x="7505" y="6800"/>
                    <a:pt x="9330" y="3566"/>
                  </a:cubicBezTo>
                  <a:cubicBezTo>
                    <a:pt x="9993" y="2405"/>
                    <a:pt x="10574" y="1203"/>
                    <a:pt x="11113" y="0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10"/>
            <p:cNvSpPr/>
            <p:nvPr/>
          </p:nvSpPr>
          <p:spPr>
            <a:xfrm>
              <a:off x="3366325" y="1152625"/>
              <a:ext cx="59125" cy="272375"/>
            </a:xfrm>
            <a:custGeom>
              <a:avLst/>
              <a:gdLst/>
              <a:ahLst/>
              <a:cxnLst/>
              <a:rect l="l" t="t" r="r" b="b"/>
              <a:pathLst>
                <a:path w="2365" h="10895" extrusionOk="0">
                  <a:moveTo>
                    <a:pt x="2302" y="0"/>
                  </a:moveTo>
                  <a:cubicBezTo>
                    <a:pt x="2291" y="0"/>
                    <a:pt x="2281" y="10"/>
                    <a:pt x="2281" y="31"/>
                  </a:cubicBezTo>
                  <a:cubicBezTo>
                    <a:pt x="1576" y="1731"/>
                    <a:pt x="1037" y="3514"/>
                    <a:pt x="623" y="5338"/>
                  </a:cubicBezTo>
                  <a:cubicBezTo>
                    <a:pt x="374" y="6250"/>
                    <a:pt x="208" y="7163"/>
                    <a:pt x="84" y="8075"/>
                  </a:cubicBezTo>
                  <a:cubicBezTo>
                    <a:pt x="1" y="9028"/>
                    <a:pt x="1" y="9941"/>
                    <a:pt x="84" y="10894"/>
                  </a:cubicBezTo>
                  <a:lnTo>
                    <a:pt x="125" y="10894"/>
                  </a:lnTo>
                  <a:cubicBezTo>
                    <a:pt x="332" y="9982"/>
                    <a:pt x="498" y="9070"/>
                    <a:pt x="664" y="8158"/>
                  </a:cubicBezTo>
                  <a:cubicBezTo>
                    <a:pt x="788" y="7246"/>
                    <a:pt x="913" y="6333"/>
                    <a:pt x="1079" y="5421"/>
                  </a:cubicBezTo>
                  <a:cubicBezTo>
                    <a:pt x="1203" y="4509"/>
                    <a:pt x="1410" y="3638"/>
                    <a:pt x="1618" y="2726"/>
                  </a:cubicBezTo>
                  <a:cubicBezTo>
                    <a:pt x="1867" y="1814"/>
                    <a:pt x="2074" y="902"/>
                    <a:pt x="2364" y="31"/>
                  </a:cubicBezTo>
                  <a:lnTo>
                    <a:pt x="2323" y="31"/>
                  </a:lnTo>
                  <a:cubicBezTo>
                    <a:pt x="2323" y="10"/>
                    <a:pt x="2312" y="0"/>
                    <a:pt x="2302" y="0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10"/>
            <p:cNvSpPr/>
            <p:nvPr/>
          </p:nvSpPr>
          <p:spPr>
            <a:xfrm>
              <a:off x="3362175" y="808225"/>
              <a:ext cx="236375" cy="247750"/>
            </a:xfrm>
            <a:custGeom>
              <a:avLst/>
              <a:gdLst/>
              <a:ahLst/>
              <a:cxnLst/>
              <a:rect l="l" t="t" r="r" b="b"/>
              <a:pathLst>
                <a:path w="9455" h="9910" extrusionOk="0">
                  <a:moveTo>
                    <a:pt x="1659" y="0"/>
                  </a:moveTo>
                  <a:lnTo>
                    <a:pt x="1659" y="0"/>
                  </a:lnTo>
                  <a:cubicBezTo>
                    <a:pt x="1" y="4893"/>
                    <a:pt x="3152" y="8832"/>
                    <a:pt x="3940" y="9910"/>
                  </a:cubicBezTo>
                  <a:cubicBezTo>
                    <a:pt x="5764" y="9702"/>
                    <a:pt x="7630" y="9578"/>
                    <a:pt x="9454" y="9578"/>
                  </a:cubicBezTo>
                  <a:cubicBezTo>
                    <a:pt x="7174" y="9122"/>
                    <a:pt x="6635" y="7629"/>
                    <a:pt x="7464" y="6841"/>
                  </a:cubicBezTo>
                  <a:cubicBezTo>
                    <a:pt x="1577" y="5349"/>
                    <a:pt x="1659" y="1"/>
                    <a:pt x="1659" y="0"/>
                  </a:cubicBezTo>
                  <a:close/>
                </a:path>
              </a:pathLst>
            </a:custGeom>
            <a:solidFill>
              <a:srgbClr val="FE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4" name="Google Shape;2024;p10"/>
          <p:cNvGrpSpPr/>
          <p:nvPr/>
        </p:nvGrpSpPr>
        <p:grpSpPr>
          <a:xfrm>
            <a:off x="-411840" y="-763632"/>
            <a:ext cx="1988736" cy="2260683"/>
            <a:chOff x="78267" y="-819910"/>
            <a:chExt cx="1988736" cy="2260683"/>
          </a:xfrm>
        </p:grpSpPr>
        <p:grpSp>
          <p:nvGrpSpPr>
            <p:cNvPr id="2025" name="Google Shape;2025;p10"/>
            <p:cNvGrpSpPr/>
            <p:nvPr/>
          </p:nvGrpSpPr>
          <p:grpSpPr>
            <a:xfrm rot="10168005">
              <a:off x="810611" y="-736074"/>
              <a:ext cx="1092141" cy="1897674"/>
              <a:chOff x="5884825" y="2526675"/>
              <a:chExt cx="748875" cy="1301225"/>
            </a:xfrm>
          </p:grpSpPr>
          <p:sp>
            <p:nvSpPr>
              <p:cNvPr id="2026" name="Google Shape;2026;p10"/>
              <p:cNvSpPr/>
              <p:nvPr/>
            </p:nvSpPr>
            <p:spPr>
              <a:xfrm>
                <a:off x="5884825" y="2526675"/>
                <a:ext cx="622100" cy="8629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34517" extrusionOk="0">
                    <a:moveTo>
                      <a:pt x="3331" y="1"/>
                    </a:moveTo>
                    <a:cubicBezTo>
                      <a:pt x="2602" y="1"/>
                      <a:pt x="1901" y="342"/>
                      <a:pt x="1480" y="963"/>
                    </a:cubicBezTo>
                    <a:cubicBezTo>
                      <a:pt x="1321" y="1201"/>
                      <a:pt x="1163" y="1439"/>
                      <a:pt x="1005" y="1703"/>
                    </a:cubicBezTo>
                    <a:cubicBezTo>
                      <a:pt x="503" y="2706"/>
                      <a:pt x="186" y="3763"/>
                      <a:pt x="80" y="4899"/>
                    </a:cubicBezTo>
                    <a:cubicBezTo>
                      <a:pt x="1" y="5242"/>
                      <a:pt x="186" y="5586"/>
                      <a:pt x="503" y="5744"/>
                    </a:cubicBezTo>
                    <a:cubicBezTo>
                      <a:pt x="1269" y="6140"/>
                      <a:pt x="2008" y="6616"/>
                      <a:pt x="2748" y="7065"/>
                    </a:cubicBezTo>
                    <a:cubicBezTo>
                      <a:pt x="3144" y="7276"/>
                      <a:pt x="3461" y="7593"/>
                      <a:pt x="3725" y="7963"/>
                    </a:cubicBezTo>
                    <a:cubicBezTo>
                      <a:pt x="3804" y="8042"/>
                      <a:pt x="3884" y="8148"/>
                      <a:pt x="3778" y="8306"/>
                    </a:cubicBezTo>
                    <a:cubicBezTo>
                      <a:pt x="3435" y="8253"/>
                      <a:pt x="3118" y="8121"/>
                      <a:pt x="2801" y="7963"/>
                    </a:cubicBezTo>
                    <a:cubicBezTo>
                      <a:pt x="2008" y="7567"/>
                      <a:pt x="1216" y="7144"/>
                      <a:pt x="450" y="6748"/>
                    </a:cubicBezTo>
                    <a:cubicBezTo>
                      <a:pt x="344" y="6669"/>
                      <a:pt x="238" y="6642"/>
                      <a:pt x="106" y="6642"/>
                    </a:cubicBezTo>
                    <a:lnTo>
                      <a:pt x="106" y="6906"/>
                    </a:lnTo>
                    <a:cubicBezTo>
                      <a:pt x="238" y="8280"/>
                      <a:pt x="450" y="9653"/>
                      <a:pt x="767" y="11001"/>
                    </a:cubicBezTo>
                    <a:cubicBezTo>
                      <a:pt x="1163" y="12717"/>
                      <a:pt x="1691" y="14382"/>
                      <a:pt x="1982" y="16098"/>
                    </a:cubicBezTo>
                    <a:cubicBezTo>
                      <a:pt x="2035" y="16389"/>
                      <a:pt x="2246" y="16653"/>
                      <a:pt x="2537" y="16759"/>
                    </a:cubicBezTo>
                    <a:cubicBezTo>
                      <a:pt x="3752" y="17313"/>
                      <a:pt x="5019" y="17763"/>
                      <a:pt x="6314" y="18132"/>
                    </a:cubicBezTo>
                    <a:cubicBezTo>
                      <a:pt x="6631" y="18185"/>
                      <a:pt x="6921" y="18344"/>
                      <a:pt x="7159" y="18555"/>
                    </a:cubicBezTo>
                    <a:cubicBezTo>
                      <a:pt x="7423" y="18793"/>
                      <a:pt x="7397" y="18978"/>
                      <a:pt x="7053" y="19110"/>
                    </a:cubicBezTo>
                    <a:cubicBezTo>
                      <a:pt x="6866" y="19161"/>
                      <a:pt x="6667" y="19190"/>
                      <a:pt x="6465" y="19190"/>
                    </a:cubicBezTo>
                    <a:cubicBezTo>
                      <a:pt x="6353" y="19190"/>
                      <a:pt x="6241" y="19181"/>
                      <a:pt x="6129" y="19162"/>
                    </a:cubicBezTo>
                    <a:cubicBezTo>
                      <a:pt x="5099" y="19057"/>
                      <a:pt x="4069" y="18793"/>
                      <a:pt x="3091" y="18423"/>
                    </a:cubicBezTo>
                    <a:cubicBezTo>
                      <a:pt x="3019" y="18387"/>
                      <a:pt x="2934" y="18313"/>
                      <a:pt x="2837" y="18313"/>
                    </a:cubicBezTo>
                    <a:cubicBezTo>
                      <a:pt x="2792" y="18313"/>
                      <a:pt x="2745" y="18329"/>
                      <a:pt x="2695" y="18370"/>
                    </a:cubicBezTo>
                    <a:cubicBezTo>
                      <a:pt x="2827" y="18766"/>
                      <a:pt x="2986" y="19136"/>
                      <a:pt x="3144" y="19532"/>
                    </a:cubicBezTo>
                    <a:cubicBezTo>
                      <a:pt x="3593" y="20536"/>
                      <a:pt x="3963" y="21566"/>
                      <a:pt x="4253" y="22623"/>
                    </a:cubicBezTo>
                    <a:cubicBezTo>
                      <a:pt x="4623" y="24234"/>
                      <a:pt x="5178" y="25819"/>
                      <a:pt x="5918" y="27324"/>
                    </a:cubicBezTo>
                    <a:cubicBezTo>
                      <a:pt x="6525" y="28566"/>
                      <a:pt x="7318" y="29702"/>
                      <a:pt x="8295" y="30732"/>
                    </a:cubicBezTo>
                    <a:cubicBezTo>
                      <a:pt x="8371" y="30808"/>
                      <a:pt x="8429" y="30848"/>
                      <a:pt x="8486" y="30848"/>
                    </a:cubicBezTo>
                    <a:cubicBezTo>
                      <a:pt x="8548" y="30848"/>
                      <a:pt x="8609" y="30802"/>
                      <a:pt x="8691" y="30705"/>
                    </a:cubicBezTo>
                    <a:cubicBezTo>
                      <a:pt x="9087" y="30151"/>
                      <a:pt x="9457" y="29570"/>
                      <a:pt x="9827" y="29015"/>
                    </a:cubicBezTo>
                    <a:cubicBezTo>
                      <a:pt x="10197" y="28460"/>
                      <a:pt x="10540" y="27906"/>
                      <a:pt x="10910" y="27351"/>
                    </a:cubicBezTo>
                    <a:cubicBezTo>
                      <a:pt x="11068" y="27060"/>
                      <a:pt x="11280" y="26823"/>
                      <a:pt x="11570" y="26691"/>
                    </a:cubicBezTo>
                    <a:cubicBezTo>
                      <a:pt x="11663" y="26635"/>
                      <a:pt x="11740" y="26605"/>
                      <a:pt x="11800" y="26605"/>
                    </a:cubicBezTo>
                    <a:cubicBezTo>
                      <a:pt x="11911" y="26605"/>
                      <a:pt x="11966" y="26706"/>
                      <a:pt x="11966" y="26928"/>
                    </a:cubicBezTo>
                    <a:cubicBezTo>
                      <a:pt x="11940" y="27245"/>
                      <a:pt x="11861" y="27562"/>
                      <a:pt x="11702" y="27853"/>
                    </a:cubicBezTo>
                    <a:cubicBezTo>
                      <a:pt x="11095" y="29094"/>
                      <a:pt x="10434" y="30283"/>
                      <a:pt x="9721" y="31445"/>
                    </a:cubicBezTo>
                    <a:cubicBezTo>
                      <a:pt x="9484" y="31788"/>
                      <a:pt x="9457" y="31762"/>
                      <a:pt x="9827" y="32026"/>
                    </a:cubicBezTo>
                    <a:cubicBezTo>
                      <a:pt x="10170" y="32290"/>
                      <a:pt x="10540" y="32554"/>
                      <a:pt x="10910" y="32792"/>
                    </a:cubicBezTo>
                    <a:cubicBezTo>
                      <a:pt x="12631" y="33926"/>
                      <a:pt x="14615" y="34517"/>
                      <a:pt x="16638" y="34517"/>
                    </a:cubicBezTo>
                    <a:cubicBezTo>
                      <a:pt x="17254" y="34517"/>
                      <a:pt x="17874" y="34462"/>
                      <a:pt x="18491" y="34351"/>
                    </a:cubicBezTo>
                    <a:cubicBezTo>
                      <a:pt x="18621" y="34285"/>
                      <a:pt x="18769" y="34238"/>
                      <a:pt x="18921" y="34238"/>
                    </a:cubicBezTo>
                    <a:cubicBezTo>
                      <a:pt x="18954" y="34238"/>
                      <a:pt x="18986" y="34240"/>
                      <a:pt x="19019" y="34245"/>
                    </a:cubicBezTo>
                    <a:lnTo>
                      <a:pt x="19389" y="34166"/>
                    </a:lnTo>
                    <a:cubicBezTo>
                      <a:pt x="19230" y="33664"/>
                      <a:pt x="19019" y="33162"/>
                      <a:pt x="18755" y="32713"/>
                    </a:cubicBezTo>
                    <a:cubicBezTo>
                      <a:pt x="18491" y="32132"/>
                      <a:pt x="18200" y="31551"/>
                      <a:pt x="17910" y="30970"/>
                    </a:cubicBezTo>
                    <a:cubicBezTo>
                      <a:pt x="17566" y="30204"/>
                      <a:pt x="17196" y="29438"/>
                      <a:pt x="16853" y="28724"/>
                    </a:cubicBezTo>
                    <a:cubicBezTo>
                      <a:pt x="16510" y="28011"/>
                      <a:pt x="16166" y="27324"/>
                      <a:pt x="15797" y="26585"/>
                    </a:cubicBezTo>
                    <a:cubicBezTo>
                      <a:pt x="15427" y="25819"/>
                      <a:pt x="15057" y="25106"/>
                      <a:pt x="14687" y="24340"/>
                    </a:cubicBezTo>
                    <a:cubicBezTo>
                      <a:pt x="14344" y="23574"/>
                      <a:pt x="13974" y="22808"/>
                      <a:pt x="13631" y="22042"/>
                    </a:cubicBezTo>
                    <a:cubicBezTo>
                      <a:pt x="13314" y="21408"/>
                      <a:pt x="12997" y="20747"/>
                      <a:pt x="12706" y="20087"/>
                    </a:cubicBezTo>
                    <a:cubicBezTo>
                      <a:pt x="12363" y="19295"/>
                      <a:pt x="12046" y="18476"/>
                      <a:pt x="11782" y="17630"/>
                    </a:cubicBezTo>
                    <a:cubicBezTo>
                      <a:pt x="11782" y="17551"/>
                      <a:pt x="11755" y="17446"/>
                      <a:pt x="11755" y="17366"/>
                    </a:cubicBezTo>
                    <a:cubicBezTo>
                      <a:pt x="11755" y="17234"/>
                      <a:pt x="11755" y="17102"/>
                      <a:pt x="11914" y="17049"/>
                    </a:cubicBezTo>
                    <a:cubicBezTo>
                      <a:pt x="11936" y="17045"/>
                      <a:pt x="11959" y="17043"/>
                      <a:pt x="11981" y="17043"/>
                    </a:cubicBezTo>
                    <a:cubicBezTo>
                      <a:pt x="12089" y="17043"/>
                      <a:pt x="12187" y="17094"/>
                      <a:pt x="12231" y="17181"/>
                    </a:cubicBezTo>
                    <a:cubicBezTo>
                      <a:pt x="12442" y="17446"/>
                      <a:pt x="12627" y="17736"/>
                      <a:pt x="12785" y="18027"/>
                    </a:cubicBezTo>
                    <a:cubicBezTo>
                      <a:pt x="13551" y="19479"/>
                      <a:pt x="14344" y="20932"/>
                      <a:pt x="15110" y="22359"/>
                    </a:cubicBezTo>
                    <a:cubicBezTo>
                      <a:pt x="15744" y="23547"/>
                      <a:pt x="16378" y="24709"/>
                      <a:pt x="17012" y="25898"/>
                    </a:cubicBezTo>
                    <a:cubicBezTo>
                      <a:pt x="17593" y="27008"/>
                      <a:pt x="18147" y="28143"/>
                      <a:pt x="18729" y="29253"/>
                    </a:cubicBezTo>
                    <a:cubicBezTo>
                      <a:pt x="19230" y="30256"/>
                      <a:pt x="19759" y="31260"/>
                      <a:pt x="20261" y="32238"/>
                    </a:cubicBezTo>
                    <a:cubicBezTo>
                      <a:pt x="20419" y="32528"/>
                      <a:pt x="20525" y="32819"/>
                      <a:pt x="20683" y="33109"/>
                    </a:cubicBezTo>
                    <a:cubicBezTo>
                      <a:pt x="20733" y="33282"/>
                      <a:pt x="20805" y="33455"/>
                      <a:pt x="21009" y="33455"/>
                    </a:cubicBezTo>
                    <a:cubicBezTo>
                      <a:pt x="21023" y="33455"/>
                      <a:pt x="21038" y="33454"/>
                      <a:pt x="21053" y="33453"/>
                    </a:cubicBezTo>
                    <a:cubicBezTo>
                      <a:pt x="22268" y="32687"/>
                      <a:pt x="23272" y="31656"/>
                      <a:pt x="24011" y="30441"/>
                    </a:cubicBezTo>
                    <a:cubicBezTo>
                      <a:pt x="24566" y="29543"/>
                      <a:pt x="24883" y="28540"/>
                      <a:pt x="24883" y="27483"/>
                    </a:cubicBezTo>
                    <a:cubicBezTo>
                      <a:pt x="24883" y="26638"/>
                      <a:pt x="24804" y="25766"/>
                      <a:pt x="24645" y="24921"/>
                    </a:cubicBezTo>
                    <a:cubicBezTo>
                      <a:pt x="24587" y="24609"/>
                      <a:pt x="24571" y="24527"/>
                      <a:pt x="24397" y="24527"/>
                    </a:cubicBezTo>
                    <a:cubicBezTo>
                      <a:pt x="24335" y="24527"/>
                      <a:pt x="24254" y="24537"/>
                      <a:pt x="24143" y="24551"/>
                    </a:cubicBezTo>
                    <a:cubicBezTo>
                      <a:pt x="23454" y="24641"/>
                      <a:pt x="22755" y="24688"/>
                      <a:pt x="22053" y="24688"/>
                    </a:cubicBezTo>
                    <a:cubicBezTo>
                      <a:pt x="21519" y="24688"/>
                      <a:pt x="20982" y="24661"/>
                      <a:pt x="20445" y="24604"/>
                    </a:cubicBezTo>
                    <a:cubicBezTo>
                      <a:pt x="20102" y="24551"/>
                      <a:pt x="19759" y="24472"/>
                      <a:pt x="19415" y="24393"/>
                    </a:cubicBezTo>
                    <a:cubicBezTo>
                      <a:pt x="19125" y="24287"/>
                      <a:pt x="18887" y="24128"/>
                      <a:pt x="18676" y="23917"/>
                    </a:cubicBezTo>
                    <a:cubicBezTo>
                      <a:pt x="18596" y="23811"/>
                      <a:pt x="18464" y="23706"/>
                      <a:pt x="18517" y="23547"/>
                    </a:cubicBezTo>
                    <a:cubicBezTo>
                      <a:pt x="18570" y="23389"/>
                      <a:pt x="18729" y="23389"/>
                      <a:pt x="18861" y="23389"/>
                    </a:cubicBezTo>
                    <a:cubicBezTo>
                      <a:pt x="19098" y="23389"/>
                      <a:pt x="19336" y="23389"/>
                      <a:pt x="19574" y="23415"/>
                    </a:cubicBezTo>
                    <a:cubicBezTo>
                      <a:pt x="20002" y="23462"/>
                      <a:pt x="20431" y="23482"/>
                      <a:pt x="20862" y="23482"/>
                    </a:cubicBezTo>
                    <a:cubicBezTo>
                      <a:pt x="21413" y="23482"/>
                      <a:pt x="21969" y="23448"/>
                      <a:pt x="22532" y="23389"/>
                    </a:cubicBezTo>
                    <a:cubicBezTo>
                      <a:pt x="22981" y="23336"/>
                      <a:pt x="23457" y="23230"/>
                      <a:pt x="23932" y="23151"/>
                    </a:cubicBezTo>
                    <a:cubicBezTo>
                      <a:pt x="24143" y="23125"/>
                      <a:pt x="24223" y="23019"/>
                      <a:pt x="24143" y="22834"/>
                    </a:cubicBezTo>
                    <a:cubicBezTo>
                      <a:pt x="24091" y="22755"/>
                      <a:pt x="24064" y="22649"/>
                      <a:pt x="24038" y="22570"/>
                    </a:cubicBezTo>
                    <a:cubicBezTo>
                      <a:pt x="23457" y="20827"/>
                      <a:pt x="22611" y="19215"/>
                      <a:pt x="21555" y="17736"/>
                    </a:cubicBezTo>
                    <a:cubicBezTo>
                      <a:pt x="19838" y="15385"/>
                      <a:pt x="18095" y="13061"/>
                      <a:pt x="16378" y="10736"/>
                    </a:cubicBezTo>
                    <a:cubicBezTo>
                      <a:pt x="16325" y="10657"/>
                      <a:pt x="16272" y="10578"/>
                      <a:pt x="16166" y="10551"/>
                    </a:cubicBezTo>
                    <a:cubicBezTo>
                      <a:pt x="16061" y="10657"/>
                      <a:pt x="15981" y="10789"/>
                      <a:pt x="15929" y="10921"/>
                    </a:cubicBezTo>
                    <a:cubicBezTo>
                      <a:pt x="15532" y="11582"/>
                      <a:pt x="15163" y="12268"/>
                      <a:pt x="14766" y="12929"/>
                    </a:cubicBezTo>
                    <a:cubicBezTo>
                      <a:pt x="14608" y="13246"/>
                      <a:pt x="14397" y="13536"/>
                      <a:pt x="14159" y="13800"/>
                    </a:cubicBezTo>
                    <a:cubicBezTo>
                      <a:pt x="14121" y="13858"/>
                      <a:pt x="14083" y="13901"/>
                      <a:pt x="14035" y="13901"/>
                    </a:cubicBezTo>
                    <a:cubicBezTo>
                      <a:pt x="14016" y="13901"/>
                      <a:pt x="13996" y="13894"/>
                      <a:pt x="13974" y="13880"/>
                    </a:cubicBezTo>
                    <a:cubicBezTo>
                      <a:pt x="13921" y="13827"/>
                      <a:pt x="13895" y="13774"/>
                      <a:pt x="13921" y="13721"/>
                    </a:cubicBezTo>
                    <a:cubicBezTo>
                      <a:pt x="13921" y="13589"/>
                      <a:pt x="13948" y="13483"/>
                      <a:pt x="13948" y="13378"/>
                    </a:cubicBezTo>
                    <a:cubicBezTo>
                      <a:pt x="14027" y="12982"/>
                      <a:pt x="14132" y="12559"/>
                      <a:pt x="14317" y="12189"/>
                    </a:cubicBezTo>
                    <a:cubicBezTo>
                      <a:pt x="14608" y="11529"/>
                      <a:pt x="14951" y="10895"/>
                      <a:pt x="15295" y="10261"/>
                    </a:cubicBezTo>
                    <a:cubicBezTo>
                      <a:pt x="15638" y="9601"/>
                      <a:pt x="15664" y="9785"/>
                      <a:pt x="15215" y="9231"/>
                    </a:cubicBezTo>
                    <a:cubicBezTo>
                      <a:pt x="14978" y="8914"/>
                      <a:pt x="14740" y="8597"/>
                      <a:pt x="14476" y="8280"/>
                    </a:cubicBezTo>
                    <a:cubicBezTo>
                      <a:pt x="13393" y="6880"/>
                      <a:pt x="12204" y="5586"/>
                      <a:pt x="10936" y="4371"/>
                    </a:cubicBezTo>
                    <a:cubicBezTo>
                      <a:pt x="10831" y="4212"/>
                      <a:pt x="10672" y="4106"/>
                      <a:pt x="10487" y="4054"/>
                    </a:cubicBezTo>
                    <a:cubicBezTo>
                      <a:pt x="10461" y="4186"/>
                      <a:pt x="10434" y="4318"/>
                      <a:pt x="10434" y="4423"/>
                    </a:cubicBezTo>
                    <a:cubicBezTo>
                      <a:pt x="10382" y="5137"/>
                      <a:pt x="10302" y="5850"/>
                      <a:pt x="10144" y="6537"/>
                    </a:cubicBezTo>
                    <a:cubicBezTo>
                      <a:pt x="10091" y="6827"/>
                      <a:pt x="9959" y="7091"/>
                      <a:pt x="9827" y="7355"/>
                    </a:cubicBezTo>
                    <a:cubicBezTo>
                      <a:pt x="9805" y="7398"/>
                      <a:pt x="9749" y="7442"/>
                      <a:pt x="9700" y="7442"/>
                    </a:cubicBezTo>
                    <a:cubicBezTo>
                      <a:pt x="9689" y="7442"/>
                      <a:pt x="9678" y="7439"/>
                      <a:pt x="9668" y="7435"/>
                    </a:cubicBezTo>
                    <a:cubicBezTo>
                      <a:pt x="9589" y="7435"/>
                      <a:pt x="9563" y="7382"/>
                      <a:pt x="9563" y="7303"/>
                    </a:cubicBezTo>
                    <a:cubicBezTo>
                      <a:pt x="9510" y="7065"/>
                      <a:pt x="9484" y="6801"/>
                      <a:pt x="9484" y="6537"/>
                    </a:cubicBezTo>
                    <a:cubicBezTo>
                      <a:pt x="9510" y="5612"/>
                      <a:pt x="9536" y="4714"/>
                      <a:pt x="9589" y="3789"/>
                    </a:cubicBezTo>
                    <a:cubicBezTo>
                      <a:pt x="9642" y="3446"/>
                      <a:pt x="9457" y="3103"/>
                      <a:pt x="9140" y="2918"/>
                    </a:cubicBezTo>
                    <a:cubicBezTo>
                      <a:pt x="7819" y="2073"/>
                      <a:pt x="6446" y="1306"/>
                      <a:pt x="5099" y="488"/>
                    </a:cubicBezTo>
                    <a:cubicBezTo>
                      <a:pt x="4703" y="250"/>
                      <a:pt x="4227" y="91"/>
                      <a:pt x="3752" y="39"/>
                    </a:cubicBezTo>
                    <a:cubicBezTo>
                      <a:pt x="3612" y="13"/>
                      <a:pt x="3471" y="1"/>
                      <a:pt x="33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p10"/>
              <p:cNvSpPr/>
              <p:nvPr/>
            </p:nvSpPr>
            <p:spPr>
              <a:xfrm>
                <a:off x="6179350" y="2951725"/>
                <a:ext cx="454350" cy="876175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5047" extrusionOk="0">
                    <a:moveTo>
                      <a:pt x="248" y="0"/>
                    </a:moveTo>
                    <a:cubicBezTo>
                      <a:pt x="218" y="0"/>
                      <a:pt x="187" y="7"/>
                      <a:pt x="159" y="21"/>
                    </a:cubicBezTo>
                    <a:cubicBezTo>
                      <a:pt x="1" y="74"/>
                      <a:pt x="1" y="179"/>
                      <a:pt x="1" y="311"/>
                    </a:cubicBezTo>
                    <a:cubicBezTo>
                      <a:pt x="1" y="417"/>
                      <a:pt x="27" y="496"/>
                      <a:pt x="27" y="602"/>
                    </a:cubicBezTo>
                    <a:cubicBezTo>
                      <a:pt x="291" y="1421"/>
                      <a:pt x="582" y="2240"/>
                      <a:pt x="951" y="3059"/>
                    </a:cubicBezTo>
                    <a:cubicBezTo>
                      <a:pt x="1242" y="3719"/>
                      <a:pt x="1559" y="4353"/>
                      <a:pt x="1876" y="5013"/>
                    </a:cubicBezTo>
                    <a:cubicBezTo>
                      <a:pt x="2219" y="5779"/>
                      <a:pt x="2589" y="6545"/>
                      <a:pt x="2933" y="7311"/>
                    </a:cubicBezTo>
                    <a:cubicBezTo>
                      <a:pt x="3302" y="8051"/>
                      <a:pt x="3699" y="8817"/>
                      <a:pt x="4042" y="9530"/>
                    </a:cubicBezTo>
                    <a:cubicBezTo>
                      <a:pt x="4385" y="10243"/>
                      <a:pt x="4729" y="10930"/>
                      <a:pt x="5099" y="11670"/>
                    </a:cubicBezTo>
                    <a:cubicBezTo>
                      <a:pt x="5442" y="12436"/>
                      <a:pt x="5812" y="13175"/>
                      <a:pt x="6155" y="13915"/>
                    </a:cubicBezTo>
                    <a:cubicBezTo>
                      <a:pt x="6446" y="14496"/>
                      <a:pt x="6736" y="15077"/>
                      <a:pt x="6974" y="15658"/>
                    </a:cubicBezTo>
                    <a:cubicBezTo>
                      <a:pt x="7238" y="16134"/>
                      <a:pt x="7449" y="16635"/>
                      <a:pt x="7608" y="17164"/>
                    </a:cubicBezTo>
                    <a:cubicBezTo>
                      <a:pt x="7687" y="17217"/>
                      <a:pt x="7766" y="17296"/>
                      <a:pt x="7819" y="17401"/>
                    </a:cubicBezTo>
                    <a:cubicBezTo>
                      <a:pt x="8612" y="19118"/>
                      <a:pt x="9430" y="20835"/>
                      <a:pt x="10276" y="22552"/>
                    </a:cubicBezTo>
                    <a:cubicBezTo>
                      <a:pt x="11359" y="24797"/>
                      <a:pt x="12495" y="27043"/>
                      <a:pt x="13604" y="29288"/>
                    </a:cubicBezTo>
                    <a:cubicBezTo>
                      <a:pt x="14555" y="31190"/>
                      <a:pt x="15453" y="33118"/>
                      <a:pt x="16325" y="35046"/>
                    </a:cubicBezTo>
                    <a:cubicBezTo>
                      <a:pt x="16959" y="34888"/>
                      <a:pt x="17566" y="34676"/>
                      <a:pt x="18174" y="34465"/>
                    </a:cubicBezTo>
                    <a:cubicBezTo>
                      <a:pt x="17777" y="33435"/>
                      <a:pt x="17249" y="32484"/>
                      <a:pt x="16774" y="31507"/>
                    </a:cubicBezTo>
                    <a:cubicBezTo>
                      <a:pt x="15110" y="28099"/>
                      <a:pt x="13287" y="24771"/>
                      <a:pt x="11570" y="21364"/>
                    </a:cubicBezTo>
                    <a:cubicBezTo>
                      <a:pt x="10804" y="19858"/>
                      <a:pt x="10038" y="18326"/>
                      <a:pt x="9272" y="16794"/>
                    </a:cubicBezTo>
                    <a:cubicBezTo>
                      <a:pt x="9193" y="16662"/>
                      <a:pt x="9193" y="16503"/>
                      <a:pt x="9298" y="16398"/>
                    </a:cubicBezTo>
                    <a:lnTo>
                      <a:pt x="9298" y="16398"/>
                    </a:lnTo>
                    <a:cubicBezTo>
                      <a:pt x="9281" y="16399"/>
                      <a:pt x="9265" y="16400"/>
                      <a:pt x="9250" y="16400"/>
                    </a:cubicBezTo>
                    <a:cubicBezTo>
                      <a:pt x="9027" y="16400"/>
                      <a:pt x="8976" y="16229"/>
                      <a:pt x="8902" y="16081"/>
                    </a:cubicBezTo>
                    <a:cubicBezTo>
                      <a:pt x="8770" y="15790"/>
                      <a:pt x="8638" y="15473"/>
                      <a:pt x="8506" y="15209"/>
                    </a:cubicBezTo>
                    <a:cubicBezTo>
                      <a:pt x="8004" y="14179"/>
                      <a:pt x="7476" y="13202"/>
                      <a:pt x="6974" y="12198"/>
                    </a:cubicBezTo>
                    <a:cubicBezTo>
                      <a:pt x="6393" y="11088"/>
                      <a:pt x="5838" y="9953"/>
                      <a:pt x="5257" y="8843"/>
                    </a:cubicBezTo>
                    <a:cubicBezTo>
                      <a:pt x="4623" y="7681"/>
                      <a:pt x="3989" y="6492"/>
                      <a:pt x="3355" y="5330"/>
                    </a:cubicBezTo>
                    <a:cubicBezTo>
                      <a:pt x="2563" y="3877"/>
                      <a:pt x="1797" y="2425"/>
                      <a:pt x="1004" y="998"/>
                    </a:cubicBezTo>
                    <a:cubicBezTo>
                      <a:pt x="872" y="681"/>
                      <a:pt x="687" y="391"/>
                      <a:pt x="476" y="127"/>
                    </a:cubicBezTo>
                    <a:cubicBezTo>
                      <a:pt x="418" y="49"/>
                      <a:pt x="332" y="0"/>
                      <a:pt x="2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28" name="Google Shape;2028;p10"/>
            <p:cNvGrpSpPr/>
            <p:nvPr/>
          </p:nvGrpSpPr>
          <p:grpSpPr>
            <a:xfrm rot="-9951815" flipH="1">
              <a:off x="228556" y="-75990"/>
              <a:ext cx="1247553" cy="1385394"/>
              <a:chOff x="6541900" y="1162600"/>
              <a:chExt cx="817525" cy="907925"/>
            </a:xfrm>
          </p:grpSpPr>
          <p:sp>
            <p:nvSpPr>
              <p:cNvPr id="2029" name="Google Shape;2029;p10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p10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1" name="Google Shape;2031;p10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10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10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p10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p10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p10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10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p10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39" name="Google Shape;2039;p10"/>
          <p:cNvGrpSpPr/>
          <p:nvPr/>
        </p:nvGrpSpPr>
        <p:grpSpPr>
          <a:xfrm>
            <a:off x="3238728" y="3692432"/>
            <a:ext cx="2720925" cy="1894208"/>
            <a:chOff x="3238728" y="3692432"/>
            <a:chExt cx="2720925" cy="1894208"/>
          </a:xfrm>
        </p:grpSpPr>
        <p:grpSp>
          <p:nvGrpSpPr>
            <p:cNvPr id="2040" name="Google Shape;2040;p10"/>
            <p:cNvGrpSpPr/>
            <p:nvPr/>
          </p:nvGrpSpPr>
          <p:grpSpPr>
            <a:xfrm rot="-517835" flipH="1">
              <a:off x="3363732" y="3753794"/>
              <a:ext cx="948935" cy="1737629"/>
              <a:chOff x="5112875" y="2119675"/>
              <a:chExt cx="528975" cy="968625"/>
            </a:xfrm>
          </p:grpSpPr>
          <p:sp>
            <p:nvSpPr>
              <p:cNvPr id="2041" name="Google Shape;2041;p10"/>
              <p:cNvSpPr/>
              <p:nvPr/>
            </p:nvSpPr>
            <p:spPr>
              <a:xfrm>
                <a:off x="5112875" y="2119675"/>
                <a:ext cx="528975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159" h="38745" extrusionOk="0">
                    <a:moveTo>
                      <a:pt x="6850" y="14905"/>
                    </a:moveTo>
                    <a:cubicBezTo>
                      <a:pt x="6954" y="14905"/>
                      <a:pt x="7062" y="14937"/>
                      <a:pt x="7159" y="14998"/>
                    </a:cubicBezTo>
                    <a:cubicBezTo>
                      <a:pt x="7819" y="15315"/>
                      <a:pt x="8374" y="15870"/>
                      <a:pt x="8691" y="16556"/>
                    </a:cubicBezTo>
                    <a:cubicBezTo>
                      <a:pt x="8796" y="16794"/>
                      <a:pt x="8823" y="17058"/>
                      <a:pt x="8796" y="17296"/>
                    </a:cubicBezTo>
                    <a:lnTo>
                      <a:pt x="8823" y="17322"/>
                    </a:lnTo>
                    <a:cubicBezTo>
                      <a:pt x="8798" y="17598"/>
                      <a:pt x="8559" y="17826"/>
                      <a:pt x="8263" y="17826"/>
                    </a:cubicBezTo>
                    <a:cubicBezTo>
                      <a:pt x="8248" y="17826"/>
                      <a:pt x="8231" y="17826"/>
                      <a:pt x="8215" y="17824"/>
                    </a:cubicBezTo>
                    <a:cubicBezTo>
                      <a:pt x="7898" y="17798"/>
                      <a:pt x="7581" y="17613"/>
                      <a:pt x="7449" y="17296"/>
                    </a:cubicBezTo>
                    <a:cubicBezTo>
                      <a:pt x="7132" y="16741"/>
                      <a:pt x="6868" y="16187"/>
                      <a:pt x="6498" y="15658"/>
                    </a:cubicBezTo>
                    <a:cubicBezTo>
                      <a:pt x="6340" y="15473"/>
                      <a:pt x="6366" y="15209"/>
                      <a:pt x="6525" y="15051"/>
                    </a:cubicBezTo>
                    <a:cubicBezTo>
                      <a:pt x="6611" y="14951"/>
                      <a:pt x="6728" y="14905"/>
                      <a:pt x="6850" y="14905"/>
                    </a:cubicBezTo>
                    <a:close/>
                    <a:moveTo>
                      <a:pt x="17735" y="16000"/>
                    </a:moveTo>
                    <a:cubicBezTo>
                      <a:pt x="18033" y="16000"/>
                      <a:pt x="18249" y="16304"/>
                      <a:pt x="18147" y="16583"/>
                    </a:cubicBezTo>
                    <a:cubicBezTo>
                      <a:pt x="18094" y="16741"/>
                      <a:pt x="18015" y="16926"/>
                      <a:pt x="17909" y="17058"/>
                    </a:cubicBezTo>
                    <a:cubicBezTo>
                      <a:pt x="17540" y="17560"/>
                      <a:pt x="17117" y="18009"/>
                      <a:pt x="16668" y="18405"/>
                    </a:cubicBezTo>
                    <a:cubicBezTo>
                      <a:pt x="16272" y="18722"/>
                      <a:pt x="15823" y="18960"/>
                      <a:pt x="15347" y="19145"/>
                    </a:cubicBezTo>
                    <a:cubicBezTo>
                      <a:pt x="15276" y="19169"/>
                      <a:pt x="15205" y="19181"/>
                      <a:pt x="15135" y="19181"/>
                    </a:cubicBezTo>
                    <a:cubicBezTo>
                      <a:pt x="14974" y="19181"/>
                      <a:pt x="14824" y="19116"/>
                      <a:pt x="14713" y="18986"/>
                    </a:cubicBezTo>
                    <a:cubicBezTo>
                      <a:pt x="14555" y="18828"/>
                      <a:pt x="14528" y="18564"/>
                      <a:pt x="14660" y="18379"/>
                    </a:cubicBezTo>
                    <a:cubicBezTo>
                      <a:pt x="14740" y="18273"/>
                      <a:pt x="14792" y="18168"/>
                      <a:pt x="14872" y="18062"/>
                    </a:cubicBezTo>
                    <a:cubicBezTo>
                      <a:pt x="15453" y="17270"/>
                      <a:pt x="16272" y="16741"/>
                      <a:pt x="17090" y="16213"/>
                    </a:cubicBezTo>
                    <a:cubicBezTo>
                      <a:pt x="17275" y="16081"/>
                      <a:pt x="17487" y="16028"/>
                      <a:pt x="17698" y="16002"/>
                    </a:cubicBezTo>
                    <a:cubicBezTo>
                      <a:pt x="17710" y="16001"/>
                      <a:pt x="17723" y="16000"/>
                      <a:pt x="17735" y="16000"/>
                    </a:cubicBezTo>
                    <a:close/>
                    <a:moveTo>
                      <a:pt x="17942" y="20572"/>
                    </a:moveTo>
                    <a:cubicBezTo>
                      <a:pt x="18172" y="20572"/>
                      <a:pt x="18393" y="20682"/>
                      <a:pt x="18517" y="20888"/>
                    </a:cubicBezTo>
                    <a:cubicBezTo>
                      <a:pt x="18675" y="21126"/>
                      <a:pt x="18623" y="21469"/>
                      <a:pt x="18385" y="21654"/>
                    </a:cubicBezTo>
                    <a:cubicBezTo>
                      <a:pt x="18200" y="21839"/>
                      <a:pt x="18015" y="22024"/>
                      <a:pt x="17830" y="22183"/>
                    </a:cubicBezTo>
                    <a:cubicBezTo>
                      <a:pt x="17090" y="22658"/>
                      <a:pt x="16272" y="23054"/>
                      <a:pt x="15453" y="23318"/>
                    </a:cubicBezTo>
                    <a:cubicBezTo>
                      <a:pt x="15294" y="23371"/>
                      <a:pt x="15162" y="23424"/>
                      <a:pt x="15004" y="23424"/>
                    </a:cubicBezTo>
                    <a:cubicBezTo>
                      <a:pt x="14974" y="23429"/>
                      <a:pt x="14945" y="23431"/>
                      <a:pt x="14916" y="23431"/>
                    </a:cubicBezTo>
                    <a:cubicBezTo>
                      <a:pt x="14613" y="23431"/>
                      <a:pt x="14372" y="23183"/>
                      <a:pt x="14396" y="22869"/>
                    </a:cubicBezTo>
                    <a:cubicBezTo>
                      <a:pt x="14396" y="22658"/>
                      <a:pt x="14502" y="22473"/>
                      <a:pt x="14660" y="22315"/>
                    </a:cubicBezTo>
                    <a:cubicBezTo>
                      <a:pt x="15004" y="21998"/>
                      <a:pt x="15400" y="21681"/>
                      <a:pt x="15823" y="21417"/>
                    </a:cubicBezTo>
                    <a:cubicBezTo>
                      <a:pt x="16404" y="21020"/>
                      <a:pt x="17064" y="20756"/>
                      <a:pt x="17751" y="20598"/>
                    </a:cubicBezTo>
                    <a:cubicBezTo>
                      <a:pt x="17814" y="20580"/>
                      <a:pt x="17879" y="20572"/>
                      <a:pt x="17942" y="20572"/>
                    </a:cubicBezTo>
                    <a:close/>
                    <a:moveTo>
                      <a:pt x="4060" y="19981"/>
                    </a:moveTo>
                    <a:cubicBezTo>
                      <a:pt x="4089" y="19981"/>
                      <a:pt x="4118" y="19984"/>
                      <a:pt x="4147" y="19990"/>
                    </a:cubicBezTo>
                    <a:cubicBezTo>
                      <a:pt x="4359" y="20017"/>
                      <a:pt x="4544" y="20096"/>
                      <a:pt x="4702" y="20202"/>
                    </a:cubicBezTo>
                    <a:cubicBezTo>
                      <a:pt x="5706" y="20888"/>
                      <a:pt x="6657" y="21654"/>
                      <a:pt x="7502" y="22526"/>
                    </a:cubicBezTo>
                    <a:cubicBezTo>
                      <a:pt x="7608" y="22632"/>
                      <a:pt x="7713" y="22764"/>
                      <a:pt x="7793" y="22922"/>
                    </a:cubicBezTo>
                    <a:cubicBezTo>
                      <a:pt x="7978" y="23503"/>
                      <a:pt x="7634" y="23820"/>
                      <a:pt x="7132" y="23873"/>
                    </a:cubicBezTo>
                    <a:lnTo>
                      <a:pt x="6921" y="23794"/>
                    </a:lnTo>
                    <a:cubicBezTo>
                      <a:pt x="6604" y="23715"/>
                      <a:pt x="6340" y="23530"/>
                      <a:pt x="6102" y="23292"/>
                    </a:cubicBezTo>
                    <a:cubicBezTo>
                      <a:pt x="5495" y="22684"/>
                      <a:pt x="4887" y="22050"/>
                      <a:pt x="4280" y="21443"/>
                    </a:cubicBezTo>
                    <a:cubicBezTo>
                      <a:pt x="4068" y="21205"/>
                      <a:pt x="3883" y="20968"/>
                      <a:pt x="3698" y="20730"/>
                    </a:cubicBezTo>
                    <a:cubicBezTo>
                      <a:pt x="3454" y="20412"/>
                      <a:pt x="3707" y="19981"/>
                      <a:pt x="4060" y="19981"/>
                    </a:cubicBezTo>
                    <a:close/>
                    <a:moveTo>
                      <a:pt x="3380" y="26326"/>
                    </a:moveTo>
                    <a:cubicBezTo>
                      <a:pt x="3398" y="26326"/>
                      <a:pt x="3416" y="26327"/>
                      <a:pt x="3434" y="26330"/>
                    </a:cubicBezTo>
                    <a:cubicBezTo>
                      <a:pt x="3540" y="26330"/>
                      <a:pt x="3646" y="26330"/>
                      <a:pt x="3751" y="26356"/>
                    </a:cubicBezTo>
                    <a:cubicBezTo>
                      <a:pt x="4174" y="26435"/>
                      <a:pt x="4597" y="26567"/>
                      <a:pt x="4993" y="26699"/>
                    </a:cubicBezTo>
                    <a:cubicBezTo>
                      <a:pt x="5759" y="26964"/>
                      <a:pt x="6419" y="27413"/>
                      <a:pt x="6947" y="28020"/>
                    </a:cubicBezTo>
                    <a:cubicBezTo>
                      <a:pt x="7132" y="28152"/>
                      <a:pt x="7212" y="28443"/>
                      <a:pt x="7106" y="28680"/>
                    </a:cubicBezTo>
                    <a:lnTo>
                      <a:pt x="7106" y="28654"/>
                    </a:lnTo>
                    <a:cubicBezTo>
                      <a:pt x="6974" y="28918"/>
                      <a:pt x="6736" y="29077"/>
                      <a:pt x="6446" y="29077"/>
                    </a:cubicBezTo>
                    <a:cubicBezTo>
                      <a:pt x="6129" y="29024"/>
                      <a:pt x="5785" y="28918"/>
                      <a:pt x="5495" y="28733"/>
                    </a:cubicBezTo>
                    <a:cubicBezTo>
                      <a:pt x="4781" y="28258"/>
                      <a:pt x="4068" y="27782"/>
                      <a:pt x="3355" y="27333"/>
                    </a:cubicBezTo>
                    <a:cubicBezTo>
                      <a:pt x="3276" y="27281"/>
                      <a:pt x="3197" y="27201"/>
                      <a:pt x="3117" y="27148"/>
                    </a:cubicBezTo>
                    <a:cubicBezTo>
                      <a:pt x="2985" y="26990"/>
                      <a:pt x="2853" y="26858"/>
                      <a:pt x="2932" y="26620"/>
                    </a:cubicBezTo>
                    <a:cubicBezTo>
                      <a:pt x="3005" y="26451"/>
                      <a:pt x="3188" y="26326"/>
                      <a:pt x="3380" y="26326"/>
                    </a:cubicBezTo>
                    <a:close/>
                    <a:moveTo>
                      <a:pt x="14906" y="30569"/>
                    </a:moveTo>
                    <a:cubicBezTo>
                      <a:pt x="15035" y="30569"/>
                      <a:pt x="15165" y="30573"/>
                      <a:pt x="15294" y="30582"/>
                    </a:cubicBezTo>
                    <a:cubicBezTo>
                      <a:pt x="15558" y="30582"/>
                      <a:pt x="15823" y="30635"/>
                      <a:pt x="16087" y="30741"/>
                    </a:cubicBezTo>
                    <a:cubicBezTo>
                      <a:pt x="16430" y="30846"/>
                      <a:pt x="16483" y="31322"/>
                      <a:pt x="16166" y="31507"/>
                    </a:cubicBezTo>
                    <a:cubicBezTo>
                      <a:pt x="16034" y="31612"/>
                      <a:pt x="15902" y="31692"/>
                      <a:pt x="15717" y="31718"/>
                    </a:cubicBezTo>
                    <a:lnTo>
                      <a:pt x="15743" y="31745"/>
                    </a:lnTo>
                    <a:cubicBezTo>
                      <a:pt x="15349" y="31832"/>
                      <a:pt x="14956" y="31883"/>
                      <a:pt x="14547" y="31883"/>
                    </a:cubicBezTo>
                    <a:cubicBezTo>
                      <a:pt x="14462" y="31883"/>
                      <a:pt x="14377" y="31881"/>
                      <a:pt x="14291" y="31877"/>
                    </a:cubicBezTo>
                    <a:cubicBezTo>
                      <a:pt x="14249" y="31880"/>
                      <a:pt x="14207" y="31881"/>
                      <a:pt x="14164" y="31881"/>
                    </a:cubicBezTo>
                    <a:cubicBezTo>
                      <a:pt x="13821" y="31881"/>
                      <a:pt x="13422" y="31797"/>
                      <a:pt x="13023" y="31797"/>
                    </a:cubicBezTo>
                    <a:cubicBezTo>
                      <a:pt x="12917" y="31797"/>
                      <a:pt x="12811" y="31771"/>
                      <a:pt x="12706" y="31718"/>
                    </a:cubicBezTo>
                    <a:cubicBezTo>
                      <a:pt x="12442" y="31639"/>
                      <a:pt x="12389" y="31269"/>
                      <a:pt x="12626" y="31111"/>
                    </a:cubicBezTo>
                    <a:cubicBezTo>
                      <a:pt x="12732" y="31005"/>
                      <a:pt x="12891" y="30899"/>
                      <a:pt x="13049" y="30873"/>
                    </a:cubicBezTo>
                    <a:cubicBezTo>
                      <a:pt x="13642" y="30675"/>
                      <a:pt x="14271" y="30569"/>
                      <a:pt x="14906" y="30569"/>
                    </a:cubicBezTo>
                    <a:close/>
                    <a:moveTo>
                      <a:pt x="14684" y="7614"/>
                    </a:moveTo>
                    <a:cubicBezTo>
                      <a:pt x="14709" y="7614"/>
                      <a:pt x="14736" y="7618"/>
                      <a:pt x="14766" y="7628"/>
                    </a:cubicBezTo>
                    <a:cubicBezTo>
                      <a:pt x="14977" y="7708"/>
                      <a:pt x="14872" y="7972"/>
                      <a:pt x="14845" y="8157"/>
                    </a:cubicBezTo>
                    <a:cubicBezTo>
                      <a:pt x="14740" y="8579"/>
                      <a:pt x="14634" y="9002"/>
                      <a:pt x="14528" y="9425"/>
                    </a:cubicBezTo>
                    <a:cubicBezTo>
                      <a:pt x="13868" y="12013"/>
                      <a:pt x="13023" y="14602"/>
                      <a:pt x="12547" y="17243"/>
                    </a:cubicBezTo>
                    <a:cubicBezTo>
                      <a:pt x="12230" y="18775"/>
                      <a:pt x="11913" y="20307"/>
                      <a:pt x="11570" y="21813"/>
                    </a:cubicBezTo>
                    <a:cubicBezTo>
                      <a:pt x="11332" y="23028"/>
                      <a:pt x="11174" y="24269"/>
                      <a:pt x="10962" y="25484"/>
                    </a:cubicBezTo>
                    <a:cubicBezTo>
                      <a:pt x="10830" y="26382"/>
                      <a:pt x="10725" y="27281"/>
                      <a:pt x="10593" y="28152"/>
                    </a:cubicBezTo>
                    <a:cubicBezTo>
                      <a:pt x="10487" y="29050"/>
                      <a:pt x="10381" y="29922"/>
                      <a:pt x="10223" y="30820"/>
                    </a:cubicBezTo>
                    <a:cubicBezTo>
                      <a:pt x="10011" y="32194"/>
                      <a:pt x="9747" y="33567"/>
                      <a:pt x="9615" y="34941"/>
                    </a:cubicBezTo>
                    <a:cubicBezTo>
                      <a:pt x="9589" y="35099"/>
                      <a:pt x="9562" y="35258"/>
                      <a:pt x="9510" y="35390"/>
                    </a:cubicBezTo>
                    <a:cubicBezTo>
                      <a:pt x="9452" y="35578"/>
                      <a:pt x="9282" y="35679"/>
                      <a:pt x="9110" y="35679"/>
                    </a:cubicBezTo>
                    <a:cubicBezTo>
                      <a:pt x="8969" y="35679"/>
                      <a:pt x="8827" y="35612"/>
                      <a:pt x="8744" y="35469"/>
                    </a:cubicBezTo>
                    <a:cubicBezTo>
                      <a:pt x="8638" y="35363"/>
                      <a:pt x="8585" y="35205"/>
                      <a:pt x="8559" y="35020"/>
                    </a:cubicBezTo>
                    <a:cubicBezTo>
                      <a:pt x="8506" y="34676"/>
                      <a:pt x="8479" y="34307"/>
                      <a:pt x="8453" y="33937"/>
                    </a:cubicBezTo>
                    <a:cubicBezTo>
                      <a:pt x="8532" y="33012"/>
                      <a:pt x="8585" y="32088"/>
                      <a:pt x="8664" y="31163"/>
                    </a:cubicBezTo>
                    <a:cubicBezTo>
                      <a:pt x="8691" y="30503"/>
                      <a:pt x="8770" y="29869"/>
                      <a:pt x="8849" y="29235"/>
                    </a:cubicBezTo>
                    <a:cubicBezTo>
                      <a:pt x="8955" y="28496"/>
                      <a:pt x="9061" y="27782"/>
                      <a:pt x="9193" y="27069"/>
                    </a:cubicBezTo>
                    <a:cubicBezTo>
                      <a:pt x="9378" y="25854"/>
                      <a:pt x="9562" y="24639"/>
                      <a:pt x="9774" y="23424"/>
                    </a:cubicBezTo>
                    <a:cubicBezTo>
                      <a:pt x="10091" y="21628"/>
                      <a:pt x="10593" y="19858"/>
                      <a:pt x="11042" y="18088"/>
                    </a:cubicBezTo>
                    <a:cubicBezTo>
                      <a:pt x="11385" y="16768"/>
                      <a:pt x="11649" y="15421"/>
                      <a:pt x="12072" y="14100"/>
                    </a:cubicBezTo>
                    <a:cubicBezTo>
                      <a:pt x="12547" y="12594"/>
                      <a:pt x="13155" y="11115"/>
                      <a:pt x="13683" y="9609"/>
                    </a:cubicBezTo>
                    <a:cubicBezTo>
                      <a:pt x="13868" y="9028"/>
                      <a:pt x="14079" y="8500"/>
                      <a:pt x="14370" y="7972"/>
                    </a:cubicBezTo>
                    <a:cubicBezTo>
                      <a:pt x="14439" y="7833"/>
                      <a:pt x="14508" y="7614"/>
                      <a:pt x="14684" y="7614"/>
                    </a:cubicBezTo>
                    <a:close/>
                    <a:moveTo>
                      <a:pt x="16295" y="1"/>
                    </a:moveTo>
                    <a:cubicBezTo>
                      <a:pt x="16248" y="1"/>
                      <a:pt x="16195" y="16"/>
                      <a:pt x="16140" y="47"/>
                    </a:cubicBezTo>
                    <a:cubicBezTo>
                      <a:pt x="15928" y="206"/>
                      <a:pt x="15717" y="364"/>
                      <a:pt x="15506" y="549"/>
                    </a:cubicBezTo>
                    <a:cubicBezTo>
                      <a:pt x="15136" y="893"/>
                      <a:pt x="14792" y="1263"/>
                      <a:pt x="14449" y="1632"/>
                    </a:cubicBezTo>
                    <a:cubicBezTo>
                      <a:pt x="12996" y="3164"/>
                      <a:pt x="11411" y="4538"/>
                      <a:pt x="9827" y="5938"/>
                    </a:cubicBezTo>
                    <a:cubicBezTo>
                      <a:pt x="8374" y="7179"/>
                      <a:pt x="7000" y="8500"/>
                      <a:pt x="5706" y="9900"/>
                    </a:cubicBezTo>
                    <a:cubicBezTo>
                      <a:pt x="3646" y="12277"/>
                      <a:pt x="2114" y="15104"/>
                      <a:pt x="1242" y="18141"/>
                    </a:cubicBezTo>
                    <a:cubicBezTo>
                      <a:pt x="344" y="21179"/>
                      <a:pt x="0" y="24349"/>
                      <a:pt x="212" y="27492"/>
                    </a:cubicBezTo>
                    <a:cubicBezTo>
                      <a:pt x="423" y="31190"/>
                      <a:pt x="1215" y="34729"/>
                      <a:pt x="2959" y="38031"/>
                    </a:cubicBezTo>
                    <a:cubicBezTo>
                      <a:pt x="3091" y="38295"/>
                      <a:pt x="3223" y="38533"/>
                      <a:pt x="3408" y="38744"/>
                    </a:cubicBezTo>
                    <a:lnTo>
                      <a:pt x="16932" y="38744"/>
                    </a:lnTo>
                    <a:cubicBezTo>
                      <a:pt x="18781" y="36314"/>
                      <a:pt x="20049" y="33488"/>
                      <a:pt x="20630" y="30503"/>
                    </a:cubicBezTo>
                    <a:cubicBezTo>
                      <a:pt x="20894" y="29024"/>
                      <a:pt x="21026" y="27518"/>
                      <a:pt x="21079" y="26013"/>
                    </a:cubicBezTo>
                    <a:cubicBezTo>
                      <a:pt x="21158" y="23715"/>
                      <a:pt x="21000" y="21390"/>
                      <a:pt x="20630" y="19119"/>
                    </a:cubicBezTo>
                    <a:cubicBezTo>
                      <a:pt x="20392" y="17534"/>
                      <a:pt x="20207" y="15949"/>
                      <a:pt x="19890" y="14390"/>
                    </a:cubicBezTo>
                    <a:cubicBezTo>
                      <a:pt x="19626" y="13043"/>
                      <a:pt x="19151" y="11749"/>
                      <a:pt x="18860" y="10402"/>
                    </a:cubicBezTo>
                    <a:cubicBezTo>
                      <a:pt x="18385" y="8368"/>
                      <a:pt x="17672" y="6387"/>
                      <a:pt x="17223" y="4353"/>
                    </a:cubicBezTo>
                    <a:cubicBezTo>
                      <a:pt x="16985" y="3296"/>
                      <a:pt x="16747" y="2213"/>
                      <a:pt x="16457" y="1157"/>
                    </a:cubicBezTo>
                    <a:cubicBezTo>
                      <a:pt x="16377" y="946"/>
                      <a:pt x="16377" y="681"/>
                      <a:pt x="16457" y="470"/>
                    </a:cubicBezTo>
                    <a:cubicBezTo>
                      <a:pt x="16483" y="391"/>
                      <a:pt x="16483" y="312"/>
                      <a:pt x="16483" y="232"/>
                    </a:cubicBezTo>
                    <a:cubicBezTo>
                      <a:pt x="16483" y="84"/>
                      <a:pt x="16405" y="1"/>
                      <a:pt x="16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p10"/>
              <p:cNvSpPr/>
              <p:nvPr/>
            </p:nvSpPr>
            <p:spPr>
              <a:xfrm>
                <a:off x="5324200" y="2310000"/>
                <a:ext cx="16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67" extrusionOk="0">
                    <a:moveTo>
                      <a:pt x="6231" y="1"/>
                    </a:moveTo>
                    <a:cubicBezTo>
                      <a:pt x="6055" y="1"/>
                      <a:pt x="5986" y="220"/>
                      <a:pt x="5917" y="359"/>
                    </a:cubicBezTo>
                    <a:cubicBezTo>
                      <a:pt x="5626" y="887"/>
                      <a:pt x="5415" y="1415"/>
                      <a:pt x="5230" y="1996"/>
                    </a:cubicBezTo>
                    <a:cubicBezTo>
                      <a:pt x="4702" y="3502"/>
                      <a:pt x="4094" y="4981"/>
                      <a:pt x="3619" y="6487"/>
                    </a:cubicBezTo>
                    <a:cubicBezTo>
                      <a:pt x="3196" y="7808"/>
                      <a:pt x="2932" y="9155"/>
                      <a:pt x="2589" y="10475"/>
                    </a:cubicBezTo>
                    <a:cubicBezTo>
                      <a:pt x="2140" y="12245"/>
                      <a:pt x="1638" y="14015"/>
                      <a:pt x="1321" y="15811"/>
                    </a:cubicBezTo>
                    <a:cubicBezTo>
                      <a:pt x="1109" y="17026"/>
                      <a:pt x="925" y="18241"/>
                      <a:pt x="740" y="19456"/>
                    </a:cubicBezTo>
                    <a:cubicBezTo>
                      <a:pt x="608" y="20169"/>
                      <a:pt x="502" y="20883"/>
                      <a:pt x="396" y="21622"/>
                    </a:cubicBezTo>
                    <a:cubicBezTo>
                      <a:pt x="317" y="22256"/>
                      <a:pt x="238" y="22890"/>
                      <a:pt x="211" y="23550"/>
                    </a:cubicBezTo>
                    <a:cubicBezTo>
                      <a:pt x="132" y="24475"/>
                      <a:pt x="79" y="25426"/>
                      <a:pt x="0" y="26350"/>
                    </a:cubicBezTo>
                    <a:cubicBezTo>
                      <a:pt x="26" y="26694"/>
                      <a:pt x="53" y="27063"/>
                      <a:pt x="106" y="27407"/>
                    </a:cubicBezTo>
                    <a:cubicBezTo>
                      <a:pt x="132" y="27592"/>
                      <a:pt x="185" y="27750"/>
                      <a:pt x="291" y="27856"/>
                    </a:cubicBezTo>
                    <a:cubicBezTo>
                      <a:pt x="374" y="27999"/>
                      <a:pt x="516" y="28066"/>
                      <a:pt x="657" y="28066"/>
                    </a:cubicBezTo>
                    <a:cubicBezTo>
                      <a:pt x="829" y="28066"/>
                      <a:pt x="999" y="27965"/>
                      <a:pt x="1057" y="27777"/>
                    </a:cubicBezTo>
                    <a:cubicBezTo>
                      <a:pt x="1109" y="27645"/>
                      <a:pt x="1136" y="27486"/>
                      <a:pt x="1162" y="27328"/>
                    </a:cubicBezTo>
                    <a:cubicBezTo>
                      <a:pt x="1294" y="25954"/>
                      <a:pt x="1558" y="24581"/>
                      <a:pt x="1770" y="23207"/>
                    </a:cubicBezTo>
                    <a:cubicBezTo>
                      <a:pt x="1928" y="22309"/>
                      <a:pt x="2034" y="21437"/>
                      <a:pt x="2140" y="20539"/>
                    </a:cubicBezTo>
                    <a:cubicBezTo>
                      <a:pt x="2272" y="19668"/>
                      <a:pt x="2377" y="18769"/>
                      <a:pt x="2509" y="17871"/>
                    </a:cubicBezTo>
                    <a:cubicBezTo>
                      <a:pt x="2721" y="16656"/>
                      <a:pt x="2879" y="15415"/>
                      <a:pt x="3117" y="14200"/>
                    </a:cubicBezTo>
                    <a:cubicBezTo>
                      <a:pt x="3460" y="12694"/>
                      <a:pt x="3777" y="11162"/>
                      <a:pt x="4094" y="9630"/>
                    </a:cubicBezTo>
                    <a:cubicBezTo>
                      <a:pt x="4570" y="6989"/>
                      <a:pt x="5415" y="4400"/>
                      <a:pt x="6075" y="1812"/>
                    </a:cubicBezTo>
                    <a:cubicBezTo>
                      <a:pt x="6181" y="1389"/>
                      <a:pt x="6287" y="966"/>
                      <a:pt x="6392" y="544"/>
                    </a:cubicBezTo>
                    <a:cubicBezTo>
                      <a:pt x="6419" y="359"/>
                      <a:pt x="6524" y="95"/>
                      <a:pt x="6313" y="15"/>
                    </a:cubicBezTo>
                    <a:cubicBezTo>
                      <a:pt x="6283" y="5"/>
                      <a:pt x="6256" y="1"/>
                      <a:pt x="6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3" name="Google Shape;2043;p10"/>
              <p:cNvSpPr/>
              <p:nvPr/>
            </p:nvSpPr>
            <p:spPr>
              <a:xfrm>
                <a:off x="5199225" y="2619200"/>
                <a:ext cx="1131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893" extrusionOk="0">
                    <a:moveTo>
                      <a:pt x="627" y="0"/>
                    </a:moveTo>
                    <a:cubicBezTo>
                      <a:pt x="253" y="0"/>
                      <a:pt x="0" y="431"/>
                      <a:pt x="244" y="749"/>
                    </a:cubicBezTo>
                    <a:cubicBezTo>
                      <a:pt x="429" y="987"/>
                      <a:pt x="614" y="1224"/>
                      <a:pt x="826" y="1462"/>
                    </a:cubicBezTo>
                    <a:cubicBezTo>
                      <a:pt x="1433" y="2069"/>
                      <a:pt x="2041" y="2703"/>
                      <a:pt x="2648" y="3311"/>
                    </a:cubicBezTo>
                    <a:cubicBezTo>
                      <a:pt x="2886" y="3549"/>
                      <a:pt x="3176" y="3734"/>
                      <a:pt x="3493" y="3813"/>
                    </a:cubicBezTo>
                    <a:lnTo>
                      <a:pt x="3678" y="3892"/>
                    </a:lnTo>
                    <a:cubicBezTo>
                      <a:pt x="4180" y="3813"/>
                      <a:pt x="4524" y="3522"/>
                      <a:pt x="4339" y="2941"/>
                    </a:cubicBezTo>
                    <a:cubicBezTo>
                      <a:pt x="4259" y="2783"/>
                      <a:pt x="4180" y="2651"/>
                      <a:pt x="4048" y="2545"/>
                    </a:cubicBezTo>
                    <a:cubicBezTo>
                      <a:pt x="3203" y="1673"/>
                      <a:pt x="2252" y="907"/>
                      <a:pt x="1248" y="221"/>
                    </a:cubicBezTo>
                    <a:cubicBezTo>
                      <a:pt x="1090" y="115"/>
                      <a:pt x="905" y="36"/>
                      <a:pt x="720" y="9"/>
                    </a:cubicBezTo>
                    <a:cubicBezTo>
                      <a:pt x="688" y="3"/>
                      <a:pt x="657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10"/>
              <p:cNvSpPr/>
              <p:nvPr/>
            </p:nvSpPr>
            <p:spPr>
              <a:xfrm>
                <a:off x="5472775" y="2633950"/>
                <a:ext cx="107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2860" extrusionOk="0">
                    <a:moveTo>
                      <a:pt x="3546" y="1"/>
                    </a:moveTo>
                    <a:cubicBezTo>
                      <a:pt x="3483" y="1"/>
                      <a:pt x="3418" y="9"/>
                      <a:pt x="3355" y="27"/>
                    </a:cubicBezTo>
                    <a:cubicBezTo>
                      <a:pt x="2668" y="185"/>
                      <a:pt x="2008" y="449"/>
                      <a:pt x="1427" y="846"/>
                    </a:cubicBezTo>
                    <a:cubicBezTo>
                      <a:pt x="1004" y="1110"/>
                      <a:pt x="608" y="1427"/>
                      <a:pt x="264" y="1744"/>
                    </a:cubicBezTo>
                    <a:cubicBezTo>
                      <a:pt x="106" y="1902"/>
                      <a:pt x="0" y="2087"/>
                      <a:pt x="0" y="2298"/>
                    </a:cubicBezTo>
                    <a:cubicBezTo>
                      <a:pt x="0" y="2612"/>
                      <a:pt x="221" y="2860"/>
                      <a:pt x="521" y="2860"/>
                    </a:cubicBezTo>
                    <a:cubicBezTo>
                      <a:pt x="549" y="2860"/>
                      <a:pt x="578" y="2858"/>
                      <a:pt x="608" y="2853"/>
                    </a:cubicBezTo>
                    <a:cubicBezTo>
                      <a:pt x="766" y="2853"/>
                      <a:pt x="898" y="2800"/>
                      <a:pt x="1057" y="2747"/>
                    </a:cubicBezTo>
                    <a:cubicBezTo>
                      <a:pt x="1876" y="2483"/>
                      <a:pt x="2694" y="2087"/>
                      <a:pt x="3434" y="1612"/>
                    </a:cubicBezTo>
                    <a:cubicBezTo>
                      <a:pt x="3619" y="1453"/>
                      <a:pt x="3804" y="1268"/>
                      <a:pt x="3989" y="1083"/>
                    </a:cubicBezTo>
                    <a:cubicBezTo>
                      <a:pt x="4227" y="898"/>
                      <a:pt x="4279" y="555"/>
                      <a:pt x="4121" y="317"/>
                    </a:cubicBezTo>
                    <a:cubicBezTo>
                      <a:pt x="3997" y="111"/>
                      <a:pt x="3776" y="1"/>
                      <a:pt x="3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5" name="Google Shape;2045;p10"/>
              <p:cNvSpPr/>
              <p:nvPr/>
            </p:nvSpPr>
            <p:spPr>
              <a:xfrm>
                <a:off x="5184200" y="2777825"/>
                <a:ext cx="108975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2778" extrusionOk="0">
                    <a:moveTo>
                      <a:pt x="528" y="0"/>
                    </a:moveTo>
                    <a:cubicBezTo>
                      <a:pt x="339" y="0"/>
                      <a:pt x="178" y="125"/>
                      <a:pt x="106" y="294"/>
                    </a:cubicBezTo>
                    <a:cubicBezTo>
                      <a:pt x="0" y="532"/>
                      <a:pt x="132" y="664"/>
                      <a:pt x="264" y="822"/>
                    </a:cubicBezTo>
                    <a:cubicBezTo>
                      <a:pt x="344" y="875"/>
                      <a:pt x="423" y="955"/>
                      <a:pt x="528" y="1007"/>
                    </a:cubicBezTo>
                    <a:cubicBezTo>
                      <a:pt x="1242" y="1456"/>
                      <a:pt x="1955" y="1932"/>
                      <a:pt x="2668" y="2407"/>
                    </a:cubicBezTo>
                    <a:cubicBezTo>
                      <a:pt x="2959" y="2592"/>
                      <a:pt x="3276" y="2724"/>
                      <a:pt x="3619" y="2777"/>
                    </a:cubicBezTo>
                    <a:cubicBezTo>
                      <a:pt x="3883" y="2751"/>
                      <a:pt x="4121" y="2592"/>
                      <a:pt x="4253" y="2328"/>
                    </a:cubicBezTo>
                    <a:cubicBezTo>
                      <a:pt x="4359" y="2117"/>
                      <a:pt x="4306" y="1826"/>
                      <a:pt x="4094" y="1668"/>
                    </a:cubicBezTo>
                    <a:cubicBezTo>
                      <a:pt x="3566" y="1087"/>
                      <a:pt x="2906" y="638"/>
                      <a:pt x="2140" y="373"/>
                    </a:cubicBezTo>
                    <a:cubicBezTo>
                      <a:pt x="1744" y="241"/>
                      <a:pt x="1321" y="109"/>
                      <a:pt x="898" y="30"/>
                    </a:cubicBezTo>
                    <a:cubicBezTo>
                      <a:pt x="793" y="4"/>
                      <a:pt x="687" y="4"/>
                      <a:pt x="581" y="4"/>
                    </a:cubicBezTo>
                    <a:cubicBezTo>
                      <a:pt x="563" y="1"/>
                      <a:pt x="545" y="0"/>
                      <a:pt x="5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10"/>
              <p:cNvSpPr/>
              <p:nvPr/>
            </p:nvSpPr>
            <p:spPr>
              <a:xfrm>
                <a:off x="5476725" y="2519700"/>
                <a:ext cx="918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3180" extrusionOk="0">
                    <a:moveTo>
                      <a:pt x="3144" y="1"/>
                    </a:moveTo>
                    <a:cubicBezTo>
                      <a:pt x="2933" y="27"/>
                      <a:pt x="2721" y="106"/>
                      <a:pt x="2536" y="212"/>
                    </a:cubicBezTo>
                    <a:cubicBezTo>
                      <a:pt x="1718" y="740"/>
                      <a:pt x="925" y="1269"/>
                      <a:pt x="318" y="2061"/>
                    </a:cubicBezTo>
                    <a:cubicBezTo>
                      <a:pt x="238" y="2167"/>
                      <a:pt x="186" y="2272"/>
                      <a:pt x="133" y="2378"/>
                    </a:cubicBezTo>
                    <a:cubicBezTo>
                      <a:pt x="1" y="2563"/>
                      <a:pt x="1" y="2827"/>
                      <a:pt x="159" y="2985"/>
                    </a:cubicBezTo>
                    <a:cubicBezTo>
                      <a:pt x="270" y="3115"/>
                      <a:pt x="433" y="3180"/>
                      <a:pt x="593" y="3180"/>
                    </a:cubicBezTo>
                    <a:cubicBezTo>
                      <a:pt x="662" y="3180"/>
                      <a:pt x="730" y="3168"/>
                      <a:pt x="793" y="3144"/>
                    </a:cubicBezTo>
                    <a:cubicBezTo>
                      <a:pt x="1269" y="2959"/>
                      <a:pt x="1718" y="2721"/>
                      <a:pt x="2114" y="2404"/>
                    </a:cubicBezTo>
                    <a:cubicBezTo>
                      <a:pt x="2563" y="2008"/>
                      <a:pt x="2986" y="1559"/>
                      <a:pt x="3355" y="1057"/>
                    </a:cubicBezTo>
                    <a:cubicBezTo>
                      <a:pt x="3461" y="925"/>
                      <a:pt x="3540" y="740"/>
                      <a:pt x="3593" y="582"/>
                    </a:cubicBezTo>
                    <a:cubicBezTo>
                      <a:pt x="3672" y="291"/>
                      <a:pt x="3461" y="1"/>
                      <a:pt x="3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10"/>
              <p:cNvSpPr/>
              <p:nvPr/>
            </p:nvSpPr>
            <p:spPr>
              <a:xfrm>
                <a:off x="5423250" y="2883875"/>
                <a:ext cx="102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322" extrusionOk="0">
                    <a:moveTo>
                      <a:pt x="2493" y="1"/>
                    </a:moveTo>
                    <a:cubicBezTo>
                      <a:pt x="1863" y="1"/>
                      <a:pt x="1249" y="107"/>
                      <a:pt x="634" y="305"/>
                    </a:cubicBezTo>
                    <a:cubicBezTo>
                      <a:pt x="476" y="358"/>
                      <a:pt x="344" y="437"/>
                      <a:pt x="211" y="543"/>
                    </a:cubicBezTo>
                    <a:cubicBezTo>
                      <a:pt x="0" y="727"/>
                      <a:pt x="53" y="1071"/>
                      <a:pt x="317" y="1150"/>
                    </a:cubicBezTo>
                    <a:cubicBezTo>
                      <a:pt x="396" y="1203"/>
                      <a:pt x="502" y="1229"/>
                      <a:pt x="608" y="1229"/>
                    </a:cubicBezTo>
                    <a:cubicBezTo>
                      <a:pt x="982" y="1229"/>
                      <a:pt x="1356" y="1321"/>
                      <a:pt x="1700" y="1321"/>
                    </a:cubicBezTo>
                    <a:cubicBezTo>
                      <a:pt x="1768" y="1321"/>
                      <a:pt x="1836" y="1317"/>
                      <a:pt x="1902" y="1309"/>
                    </a:cubicBezTo>
                    <a:cubicBezTo>
                      <a:pt x="1981" y="1313"/>
                      <a:pt x="2060" y="1315"/>
                      <a:pt x="2140" y="1315"/>
                    </a:cubicBezTo>
                    <a:cubicBezTo>
                      <a:pt x="2536" y="1315"/>
                      <a:pt x="2932" y="1260"/>
                      <a:pt x="3328" y="1150"/>
                    </a:cubicBezTo>
                    <a:cubicBezTo>
                      <a:pt x="3487" y="1124"/>
                      <a:pt x="3645" y="1071"/>
                      <a:pt x="3777" y="965"/>
                    </a:cubicBezTo>
                    <a:cubicBezTo>
                      <a:pt x="4094" y="754"/>
                      <a:pt x="4042" y="278"/>
                      <a:pt x="3672" y="173"/>
                    </a:cubicBezTo>
                    <a:cubicBezTo>
                      <a:pt x="3434" y="67"/>
                      <a:pt x="3143" y="14"/>
                      <a:pt x="2879" y="14"/>
                    </a:cubicBezTo>
                    <a:cubicBezTo>
                      <a:pt x="2750" y="5"/>
                      <a:pt x="2621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8" name="Google Shape;2048;p10"/>
              <p:cNvSpPr/>
              <p:nvPr/>
            </p:nvSpPr>
            <p:spPr>
              <a:xfrm>
                <a:off x="5272025" y="2492500"/>
                <a:ext cx="6210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38" extrusionOk="0">
                    <a:moveTo>
                      <a:pt x="523" y="0"/>
                    </a:moveTo>
                    <a:cubicBezTo>
                      <a:pt x="399" y="0"/>
                      <a:pt x="275" y="48"/>
                      <a:pt x="185" y="138"/>
                    </a:cubicBezTo>
                    <a:cubicBezTo>
                      <a:pt x="27" y="296"/>
                      <a:pt x="0" y="587"/>
                      <a:pt x="159" y="772"/>
                    </a:cubicBezTo>
                    <a:cubicBezTo>
                      <a:pt x="529" y="1274"/>
                      <a:pt x="793" y="1855"/>
                      <a:pt x="1110" y="2383"/>
                    </a:cubicBezTo>
                    <a:cubicBezTo>
                      <a:pt x="1242" y="2700"/>
                      <a:pt x="1532" y="2911"/>
                      <a:pt x="1876" y="2938"/>
                    </a:cubicBezTo>
                    <a:cubicBezTo>
                      <a:pt x="2166" y="2938"/>
                      <a:pt x="2430" y="2700"/>
                      <a:pt x="2457" y="2409"/>
                    </a:cubicBezTo>
                    <a:cubicBezTo>
                      <a:pt x="2483" y="2145"/>
                      <a:pt x="2457" y="1881"/>
                      <a:pt x="2351" y="1643"/>
                    </a:cubicBezTo>
                    <a:cubicBezTo>
                      <a:pt x="2034" y="983"/>
                      <a:pt x="1479" y="428"/>
                      <a:pt x="793" y="85"/>
                    </a:cubicBezTo>
                    <a:cubicBezTo>
                      <a:pt x="713" y="28"/>
                      <a:pt x="618" y="0"/>
                      <a:pt x="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9" name="Google Shape;2049;p10"/>
            <p:cNvGrpSpPr/>
            <p:nvPr/>
          </p:nvGrpSpPr>
          <p:grpSpPr>
            <a:xfrm rot="-2226892">
              <a:off x="3786960" y="4009225"/>
              <a:ext cx="1369897" cy="1295303"/>
              <a:chOff x="3925359" y="4050084"/>
              <a:chExt cx="1225343" cy="1158620"/>
            </a:xfrm>
          </p:grpSpPr>
          <p:sp>
            <p:nvSpPr>
              <p:cNvPr id="2050" name="Google Shape;2050;p10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10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10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10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10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Google Shape;2055;p10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10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10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8" name="Google Shape;2058;p10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10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10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Google Shape;2061;p10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2" name="Google Shape;2062;p10"/>
            <p:cNvSpPr/>
            <p:nvPr/>
          </p:nvSpPr>
          <p:spPr>
            <a:xfrm rot="2503532" flipH="1">
              <a:off x="4587329" y="3872438"/>
              <a:ext cx="973519" cy="1569423"/>
            </a:xfrm>
            <a:custGeom>
              <a:avLst/>
              <a:gdLst/>
              <a:ahLst/>
              <a:cxnLst/>
              <a:rect l="l" t="t" r="r" b="b"/>
              <a:pathLst>
                <a:path w="21634" h="34875" extrusionOk="0">
                  <a:moveTo>
                    <a:pt x="18140" y="547"/>
                  </a:moveTo>
                  <a:cubicBezTo>
                    <a:pt x="18165" y="547"/>
                    <a:pt x="18193" y="552"/>
                    <a:pt x="18226" y="563"/>
                  </a:cubicBezTo>
                  <a:cubicBezTo>
                    <a:pt x="18437" y="616"/>
                    <a:pt x="18437" y="854"/>
                    <a:pt x="18437" y="1038"/>
                  </a:cubicBezTo>
                  <a:cubicBezTo>
                    <a:pt x="18437" y="1303"/>
                    <a:pt x="18384" y="1540"/>
                    <a:pt x="18252" y="1778"/>
                  </a:cubicBezTo>
                  <a:cubicBezTo>
                    <a:pt x="17830" y="2518"/>
                    <a:pt x="17354" y="3204"/>
                    <a:pt x="16826" y="3865"/>
                  </a:cubicBezTo>
                  <a:cubicBezTo>
                    <a:pt x="16958" y="2967"/>
                    <a:pt x="17249" y="2095"/>
                    <a:pt x="17645" y="1250"/>
                  </a:cubicBezTo>
                  <a:cubicBezTo>
                    <a:pt x="17698" y="1118"/>
                    <a:pt x="17777" y="1012"/>
                    <a:pt x="17856" y="880"/>
                  </a:cubicBezTo>
                  <a:cubicBezTo>
                    <a:pt x="17947" y="743"/>
                    <a:pt x="17979" y="547"/>
                    <a:pt x="18140" y="547"/>
                  </a:cubicBezTo>
                  <a:close/>
                  <a:moveTo>
                    <a:pt x="15981" y="563"/>
                  </a:moveTo>
                  <a:cubicBezTo>
                    <a:pt x="16060" y="801"/>
                    <a:pt x="16086" y="1065"/>
                    <a:pt x="16034" y="1303"/>
                  </a:cubicBezTo>
                  <a:cubicBezTo>
                    <a:pt x="15928" y="2253"/>
                    <a:pt x="15822" y="3204"/>
                    <a:pt x="15717" y="4155"/>
                  </a:cubicBezTo>
                  <a:cubicBezTo>
                    <a:pt x="15717" y="4525"/>
                    <a:pt x="15690" y="4895"/>
                    <a:pt x="15637" y="5238"/>
                  </a:cubicBezTo>
                  <a:lnTo>
                    <a:pt x="15611" y="5265"/>
                  </a:lnTo>
                  <a:cubicBezTo>
                    <a:pt x="14554" y="3944"/>
                    <a:pt x="14739" y="1223"/>
                    <a:pt x="15981" y="563"/>
                  </a:cubicBezTo>
                  <a:close/>
                  <a:moveTo>
                    <a:pt x="20864" y="3068"/>
                  </a:moveTo>
                  <a:cubicBezTo>
                    <a:pt x="20968" y="3068"/>
                    <a:pt x="21026" y="3147"/>
                    <a:pt x="21026" y="3284"/>
                  </a:cubicBezTo>
                  <a:cubicBezTo>
                    <a:pt x="21052" y="3469"/>
                    <a:pt x="20999" y="3680"/>
                    <a:pt x="20894" y="3838"/>
                  </a:cubicBezTo>
                  <a:cubicBezTo>
                    <a:pt x="20471" y="4552"/>
                    <a:pt x="19916" y="5133"/>
                    <a:pt x="19230" y="5608"/>
                  </a:cubicBezTo>
                  <a:cubicBezTo>
                    <a:pt x="19045" y="5687"/>
                    <a:pt x="18860" y="5767"/>
                    <a:pt x="18675" y="5793"/>
                  </a:cubicBezTo>
                  <a:cubicBezTo>
                    <a:pt x="18226" y="5846"/>
                    <a:pt x="17777" y="5899"/>
                    <a:pt x="17301" y="5951"/>
                  </a:cubicBezTo>
                  <a:cubicBezTo>
                    <a:pt x="17328" y="5793"/>
                    <a:pt x="17433" y="5767"/>
                    <a:pt x="17513" y="5714"/>
                  </a:cubicBezTo>
                  <a:cubicBezTo>
                    <a:pt x="18490" y="5080"/>
                    <a:pt x="19388" y="4340"/>
                    <a:pt x="20207" y="3521"/>
                  </a:cubicBezTo>
                  <a:cubicBezTo>
                    <a:pt x="20339" y="3336"/>
                    <a:pt x="20524" y="3178"/>
                    <a:pt x="20735" y="3099"/>
                  </a:cubicBezTo>
                  <a:cubicBezTo>
                    <a:pt x="20784" y="3078"/>
                    <a:pt x="20826" y="3068"/>
                    <a:pt x="20864" y="3068"/>
                  </a:cubicBezTo>
                  <a:close/>
                  <a:moveTo>
                    <a:pt x="11862" y="3942"/>
                  </a:moveTo>
                  <a:cubicBezTo>
                    <a:pt x="11963" y="3942"/>
                    <a:pt x="12078" y="4004"/>
                    <a:pt x="12203" y="4129"/>
                  </a:cubicBezTo>
                  <a:cubicBezTo>
                    <a:pt x="12415" y="4340"/>
                    <a:pt x="12547" y="4631"/>
                    <a:pt x="12600" y="4948"/>
                  </a:cubicBezTo>
                  <a:cubicBezTo>
                    <a:pt x="12652" y="5291"/>
                    <a:pt x="12705" y="5634"/>
                    <a:pt x="12732" y="5978"/>
                  </a:cubicBezTo>
                  <a:cubicBezTo>
                    <a:pt x="12758" y="6612"/>
                    <a:pt x="12969" y="7219"/>
                    <a:pt x="13286" y="7774"/>
                  </a:cubicBezTo>
                  <a:cubicBezTo>
                    <a:pt x="13313" y="7827"/>
                    <a:pt x="13339" y="7880"/>
                    <a:pt x="13339" y="7933"/>
                  </a:cubicBezTo>
                  <a:cubicBezTo>
                    <a:pt x="13022" y="7853"/>
                    <a:pt x="12732" y="7668"/>
                    <a:pt x="12494" y="7404"/>
                  </a:cubicBezTo>
                  <a:cubicBezTo>
                    <a:pt x="12045" y="6876"/>
                    <a:pt x="11702" y="6242"/>
                    <a:pt x="11517" y="5555"/>
                  </a:cubicBezTo>
                  <a:cubicBezTo>
                    <a:pt x="11385" y="5133"/>
                    <a:pt x="11411" y="4684"/>
                    <a:pt x="11543" y="4261"/>
                  </a:cubicBezTo>
                  <a:cubicBezTo>
                    <a:pt x="11618" y="4050"/>
                    <a:pt x="11728" y="3942"/>
                    <a:pt x="11862" y="3942"/>
                  </a:cubicBezTo>
                  <a:close/>
                  <a:moveTo>
                    <a:pt x="19885" y="7801"/>
                  </a:moveTo>
                  <a:cubicBezTo>
                    <a:pt x="20076" y="7801"/>
                    <a:pt x="20171" y="7916"/>
                    <a:pt x="20233" y="8144"/>
                  </a:cubicBezTo>
                  <a:cubicBezTo>
                    <a:pt x="20339" y="8487"/>
                    <a:pt x="20260" y="8857"/>
                    <a:pt x="20048" y="9148"/>
                  </a:cubicBezTo>
                  <a:cubicBezTo>
                    <a:pt x="19481" y="9848"/>
                    <a:pt x="18668" y="10198"/>
                    <a:pt x="17856" y="10198"/>
                  </a:cubicBezTo>
                  <a:cubicBezTo>
                    <a:pt x="17044" y="10198"/>
                    <a:pt x="16232" y="9848"/>
                    <a:pt x="15664" y="9148"/>
                  </a:cubicBezTo>
                  <a:cubicBezTo>
                    <a:pt x="15611" y="9095"/>
                    <a:pt x="15584" y="9042"/>
                    <a:pt x="15611" y="8963"/>
                  </a:cubicBezTo>
                  <a:cubicBezTo>
                    <a:pt x="15954" y="8910"/>
                    <a:pt x="16271" y="8831"/>
                    <a:pt x="16641" y="8804"/>
                  </a:cubicBezTo>
                  <a:cubicBezTo>
                    <a:pt x="17407" y="8672"/>
                    <a:pt x="18173" y="8434"/>
                    <a:pt x="18886" y="8091"/>
                  </a:cubicBezTo>
                  <a:cubicBezTo>
                    <a:pt x="19150" y="7959"/>
                    <a:pt x="19415" y="7853"/>
                    <a:pt x="19705" y="7827"/>
                  </a:cubicBezTo>
                  <a:cubicBezTo>
                    <a:pt x="19773" y="7810"/>
                    <a:pt x="19832" y="7801"/>
                    <a:pt x="19885" y="7801"/>
                  </a:cubicBezTo>
                  <a:close/>
                  <a:moveTo>
                    <a:pt x="9261" y="7778"/>
                  </a:moveTo>
                  <a:cubicBezTo>
                    <a:pt x="9345" y="7778"/>
                    <a:pt x="9432" y="7802"/>
                    <a:pt x="9509" y="7853"/>
                  </a:cubicBezTo>
                  <a:cubicBezTo>
                    <a:pt x="10011" y="8012"/>
                    <a:pt x="10407" y="8382"/>
                    <a:pt x="10592" y="8857"/>
                  </a:cubicBezTo>
                  <a:cubicBezTo>
                    <a:pt x="10777" y="9253"/>
                    <a:pt x="10909" y="9676"/>
                    <a:pt x="11015" y="10098"/>
                  </a:cubicBezTo>
                  <a:cubicBezTo>
                    <a:pt x="11226" y="10944"/>
                    <a:pt x="11411" y="11789"/>
                    <a:pt x="11992" y="12502"/>
                  </a:cubicBezTo>
                  <a:cubicBezTo>
                    <a:pt x="11332" y="12449"/>
                    <a:pt x="10724" y="12238"/>
                    <a:pt x="10143" y="11921"/>
                  </a:cubicBezTo>
                  <a:cubicBezTo>
                    <a:pt x="9588" y="11525"/>
                    <a:pt x="9087" y="11076"/>
                    <a:pt x="8611" y="10600"/>
                  </a:cubicBezTo>
                  <a:cubicBezTo>
                    <a:pt x="8373" y="10310"/>
                    <a:pt x="8241" y="9940"/>
                    <a:pt x="8294" y="9570"/>
                  </a:cubicBezTo>
                  <a:cubicBezTo>
                    <a:pt x="8321" y="9016"/>
                    <a:pt x="8505" y="8487"/>
                    <a:pt x="8849" y="8038"/>
                  </a:cubicBezTo>
                  <a:cubicBezTo>
                    <a:pt x="8920" y="7878"/>
                    <a:pt x="9087" y="7778"/>
                    <a:pt x="9261" y="7778"/>
                  </a:cubicBezTo>
                  <a:close/>
                  <a:moveTo>
                    <a:pt x="17566" y="12317"/>
                  </a:moveTo>
                  <a:cubicBezTo>
                    <a:pt x="18094" y="12317"/>
                    <a:pt x="18596" y="12529"/>
                    <a:pt x="18965" y="12925"/>
                  </a:cubicBezTo>
                  <a:cubicBezTo>
                    <a:pt x="19256" y="13163"/>
                    <a:pt x="19230" y="13453"/>
                    <a:pt x="18913" y="13691"/>
                  </a:cubicBezTo>
                  <a:cubicBezTo>
                    <a:pt x="18229" y="14248"/>
                    <a:pt x="17400" y="14538"/>
                    <a:pt x="16542" y="14538"/>
                  </a:cubicBezTo>
                  <a:cubicBezTo>
                    <a:pt x="16505" y="14538"/>
                    <a:pt x="16467" y="14537"/>
                    <a:pt x="16430" y="14536"/>
                  </a:cubicBezTo>
                  <a:cubicBezTo>
                    <a:pt x="15611" y="14510"/>
                    <a:pt x="14818" y="14325"/>
                    <a:pt x="14052" y="13981"/>
                  </a:cubicBezTo>
                  <a:cubicBezTo>
                    <a:pt x="13788" y="13849"/>
                    <a:pt x="13551" y="13691"/>
                    <a:pt x="13366" y="13453"/>
                  </a:cubicBezTo>
                  <a:cubicBezTo>
                    <a:pt x="13841" y="13321"/>
                    <a:pt x="14290" y="13163"/>
                    <a:pt x="14739" y="12951"/>
                  </a:cubicBezTo>
                  <a:cubicBezTo>
                    <a:pt x="15637" y="12581"/>
                    <a:pt x="16588" y="12370"/>
                    <a:pt x="17566" y="12317"/>
                  </a:cubicBezTo>
                  <a:close/>
                  <a:moveTo>
                    <a:pt x="6962" y="13536"/>
                  </a:moveTo>
                  <a:cubicBezTo>
                    <a:pt x="7110" y="13536"/>
                    <a:pt x="7260" y="13577"/>
                    <a:pt x="7396" y="13664"/>
                  </a:cubicBezTo>
                  <a:cubicBezTo>
                    <a:pt x="7898" y="13902"/>
                    <a:pt x="8373" y="14219"/>
                    <a:pt x="8822" y="14589"/>
                  </a:cubicBezTo>
                  <a:cubicBezTo>
                    <a:pt x="9536" y="15170"/>
                    <a:pt x="10196" y="15778"/>
                    <a:pt x="10883" y="16385"/>
                  </a:cubicBezTo>
                  <a:cubicBezTo>
                    <a:pt x="10302" y="16438"/>
                    <a:pt x="9747" y="16544"/>
                    <a:pt x="9166" y="16544"/>
                  </a:cubicBezTo>
                  <a:cubicBezTo>
                    <a:pt x="9073" y="16547"/>
                    <a:pt x="8980" y="16548"/>
                    <a:pt x="8887" y="16548"/>
                  </a:cubicBezTo>
                  <a:cubicBezTo>
                    <a:pt x="8214" y="16548"/>
                    <a:pt x="7544" y="16462"/>
                    <a:pt x="6894" y="16253"/>
                  </a:cubicBezTo>
                  <a:cubicBezTo>
                    <a:pt x="5706" y="15883"/>
                    <a:pt x="5547" y="14827"/>
                    <a:pt x="6287" y="13876"/>
                  </a:cubicBezTo>
                  <a:cubicBezTo>
                    <a:pt x="6454" y="13658"/>
                    <a:pt x="6706" y="13536"/>
                    <a:pt x="6962" y="13536"/>
                  </a:cubicBezTo>
                  <a:close/>
                  <a:moveTo>
                    <a:pt x="16578" y="17083"/>
                  </a:moveTo>
                  <a:cubicBezTo>
                    <a:pt x="16851" y="17083"/>
                    <a:pt x="17110" y="17171"/>
                    <a:pt x="17301" y="17362"/>
                  </a:cubicBezTo>
                  <a:cubicBezTo>
                    <a:pt x="17698" y="17653"/>
                    <a:pt x="17645" y="18260"/>
                    <a:pt x="17222" y="18472"/>
                  </a:cubicBezTo>
                  <a:cubicBezTo>
                    <a:pt x="16674" y="18846"/>
                    <a:pt x="16031" y="19055"/>
                    <a:pt x="15383" y="19055"/>
                  </a:cubicBezTo>
                  <a:cubicBezTo>
                    <a:pt x="15344" y="19055"/>
                    <a:pt x="15306" y="19054"/>
                    <a:pt x="15267" y="19053"/>
                  </a:cubicBezTo>
                  <a:cubicBezTo>
                    <a:pt x="14317" y="19000"/>
                    <a:pt x="13418" y="18604"/>
                    <a:pt x="12732" y="17970"/>
                  </a:cubicBezTo>
                  <a:cubicBezTo>
                    <a:pt x="12652" y="17917"/>
                    <a:pt x="12600" y="17811"/>
                    <a:pt x="12573" y="17732"/>
                  </a:cubicBezTo>
                  <a:cubicBezTo>
                    <a:pt x="13049" y="17706"/>
                    <a:pt x="13524" y="17627"/>
                    <a:pt x="14000" y="17468"/>
                  </a:cubicBezTo>
                  <a:cubicBezTo>
                    <a:pt x="14766" y="17257"/>
                    <a:pt x="15558" y="17151"/>
                    <a:pt x="16377" y="17098"/>
                  </a:cubicBezTo>
                  <a:cubicBezTo>
                    <a:pt x="16444" y="17088"/>
                    <a:pt x="16512" y="17083"/>
                    <a:pt x="16578" y="17083"/>
                  </a:cubicBezTo>
                  <a:close/>
                  <a:moveTo>
                    <a:pt x="4294" y="18242"/>
                  </a:moveTo>
                  <a:cubicBezTo>
                    <a:pt x="4761" y="18242"/>
                    <a:pt x="5211" y="18426"/>
                    <a:pt x="5547" y="18762"/>
                  </a:cubicBezTo>
                  <a:cubicBezTo>
                    <a:pt x="6075" y="19185"/>
                    <a:pt x="6524" y="19687"/>
                    <a:pt x="6921" y="20242"/>
                  </a:cubicBezTo>
                  <a:cubicBezTo>
                    <a:pt x="7264" y="20770"/>
                    <a:pt x="7766" y="21113"/>
                    <a:pt x="8215" y="21562"/>
                  </a:cubicBezTo>
                  <a:cubicBezTo>
                    <a:pt x="8098" y="21612"/>
                    <a:pt x="7959" y="21631"/>
                    <a:pt x="7826" y="21631"/>
                  </a:cubicBezTo>
                  <a:cubicBezTo>
                    <a:pt x="7750" y="21631"/>
                    <a:pt x="7675" y="21625"/>
                    <a:pt x="7607" y="21615"/>
                  </a:cubicBezTo>
                  <a:cubicBezTo>
                    <a:pt x="6419" y="21483"/>
                    <a:pt x="5283" y="21060"/>
                    <a:pt x="4332" y="20400"/>
                  </a:cubicBezTo>
                  <a:cubicBezTo>
                    <a:pt x="4041" y="20189"/>
                    <a:pt x="3777" y="19925"/>
                    <a:pt x="3566" y="19634"/>
                  </a:cubicBezTo>
                  <a:cubicBezTo>
                    <a:pt x="3434" y="19449"/>
                    <a:pt x="3355" y="19211"/>
                    <a:pt x="3355" y="18974"/>
                  </a:cubicBezTo>
                  <a:cubicBezTo>
                    <a:pt x="3328" y="18604"/>
                    <a:pt x="3645" y="18260"/>
                    <a:pt x="4041" y="18260"/>
                  </a:cubicBezTo>
                  <a:cubicBezTo>
                    <a:pt x="4126" y="18248"/>
                    <a:pt x="4210" y="18242"/>
                    <a:pt x="4294" y="18242"/>
                  </a:cubicBezTo>
                  <a:close/>
                  <a:moveTo>
                    <a:pt x="14821" y="21729"/>
                  </a:moveTo>
                  <a:cubicBezTo>
                    <a:pt x="14961" y="21729"/>
                    <a:pt x="15101" y="21735"/>
                    <a:pt x="15241" y="21747"/>
                  </a:cubicBezTo>
                  <a:cubicBezTo>
                    <a:pt x="15849" y="21826"/>
                    <a:pt x="16403" y="22091"/>
                    <a:pt x="16800" y="22540"/>
                  </a:cubicBezTo>
                  <a:cubicBezTo>
                    <a:pt x="16932" y="22645"/>
                    <a:pt x="16958" y="22804"/>
                    <a:pt x="16879" y="22936"/>
                  </a:cubicBezTo>
                  <a:cubicBezTo>
                    <a:pt x="16800" y="23068"/>
                    <a:pt x="16694" y="23200"/>
                    <a:pt x="16535" y="23253"/>
                  </a:cubicBezTo>
                  <a:cubicBezTo>
                    <a:pt x="15796" y="23675"/>
                    <a:pt x="15003" y="23992"/>
                    <a:pt x="14158" y="24204"/>
                  </a:cubicBezTo>
                  <a:cubicBezTo>
                    <a:pt x="14034" y="24224"/>
                    <a:pt x="13908" y="24234"/>
                    <a:pt x="13782" y="24234"/>
                  </a:cubicBezTo>
                  <a:cubicBezTo>
                    <a:pt x="13426" y="24234"/>
                    <a:pt x="13070" y="24155"/>
                    <a:pt x="12758" y="24019"/>
                  </a:cubicBezTo>
                  <a:cubicBezTo>
                    <a:pt x="11913" y="23649"/>
                    <a:pt x="11279" y="23041"/>
                    <a:pt x="10566" y="22513"/>
                  </a:cubicBezTo>
                  <a:lnTo>
                    <a:pt x="10566" y="22513"/>
                  </a:lnTo>
                  <a:lnTo>
                    <a:pt x="11253" y="22592"/>
                  </a:lnTo>
                  <a:cubicBezTo>
                    <a:pt x="11297" y="22595"/>
                    <a:pt x="11342" y="22596"/>
                    <a:pt x="11387" y="22596"/>
                  </a:cubicBezTo>
                  <a:cubicBezTo>
                    <a:pt x="11791" y="22596"/>
                    <a:pt x="12190" y="22489"/>
                    <a:pt x="12547" y="22275"/>
                  </a:cubicBezTo>
                  <a:cubicBezTo>
                    <a:pt x="13242" y="21917"/>
                    <a:pt x="14032" y="21729"/>
                    <a:pt x="14821" y="21729"/>
                  </a:cubicBezTo>
                  <a:close/>
                  <a:moveTo>
                    <a:pt x="1784" y="24938"/>
                  </a:moveTo>
                  <a:cubicBezTo>
                    <a:pt x="2039" y="24938"/>
                    <a:pt x="2296" y="24985"/>
                    <a:pt x="2536" y="25075"/>
                  </a:cubicBezTo>
                  <a:cubicBezTo>
                    <a:pt x="3038" y="25234"/>
                    <a:pt x="3513" y="25498"/>
                    <a:pt x="3936" y="25815"/>
                  </a:cubicBezTo>
                  <a:cubicBezTo>
                    <a:pt x="4517" y="26290"/>
                    <a:pt x="5283" y="26449"/>
                    <a:pt x="5943" y="26713"/>
                  </a:cubicBezTo>
                  <a:cubicBezTo>
                    <a:pt x="6155" y="26792"/>
                    <a:pt x="6339" y="26845"/>
                    <a:pt x="6577" y="26924"/>
                  </a:cubicBezTo>
                  <a:lnTo>
                    <a:pt x="6577" y="26951"/>
                  </a:lnTo>
                  <a:cubicBezTo>
                    <a:pt x="6498" y="27056"/>
                    <a:pt x="6392" y="27109"/>
                    <a:pt x="6260" y="27136"/>
                  </a:cubicBezTo>
                  <a:cubicBezTo>
                    <a:pt x="5527" y="27402"/>
                    <a:pt x="4752" y="27532"/>
                    <a:pt x="3975" y="27532"/>
                  </a:cubicBezTo>
                  <a:cubicBezTo>
                    <a:pt x="3520" y="27532"/>
                    <a:pt x="3064" y="27488"/>
                    <a:pt x="2615" y="27400"/>
                  </a:cubicBezTo>
                  <a:cubicBezTo>
                    <a:pt x="2113" y="27294"/>
                    <a:pt x="1664" y="27056"/>
                    <a:pt x="1294" y="26739"/>
                  </a:cubicBezTo>
                  <a:cubicBezTo>
                    <a:pt x="925" y="26422"/>
                    <a:pt x="740" y="25973"/>
                    <a:pt x="792" y="25524"/>
                  </a:cubicBezTo>
                  <a:cubicBezTo>
                    <a:pt x="766" y="25260"/>
                    <a:pt x="951" y="25049"/>
                    <a:pt x="1215" y="25023"/>
                  </a:cubicBezTo>
                  <a:cubicBezTo>
                    <a:pt x="1398" y="24965"/>
                    <a:pt x="1590" y="24938"/>
                    <a:pt x="1784" y="24938"/>
                  </a:cubicBezTo>
                  <a:close/>
                  <a:moveTo>
                    <a:pt x="8981" y="27796"/>
                  </a:moveTo>
                  <a:cubicBezTo>
                    <a:pt x="10460" y="28113"/>
                    <a:pt x="11886" y="28166"/>
                    <a:pt x="13286" y="28377"/>
                  </a:cubicBezTo>
                  <a:cubicBezTo>
                    <a:pt x="13709" y="28430"/>
                    <a:pt x="14105" y="28536"/>
                    <a:pt x="14501" y="28747"/>
                  </a:cubicBezTo>
                  <a:cubicBezTo>
                    <a:pt x="14871" y="28958"/>
                    <a:pt x="14924" y="29143"/>
                    <a:pt x="14713" y="29539"/>
                  </a:cubicBezTo>
                  <a:cubicBezTo>
                    <a:pt x="14634" y="29698"/>
                    <a:pt x="14501" y="29856"/>
                    <a:pt x="14343" y="29962"/>
                  </a:cubicBezTo>
                  <a:cubicBezTo>
                    <a:pt x="13890" y="30275"/>
                    <a:pt x="13346" y="30439"/>
                    <a:pt x="12801" y="30439"/>
                  </a:cubicBezTo>
                  <a:cubicBezTo>
                    <a:pt x="12519" y="30439"/>
                    <a:pt x="12236" y="30395"/>
                    <a:pt x="11966" y="30305"/>
                  </a:cubicBezTo>
                  <a:cubicBezTo>
                    <a:pt x="10645" y="29883"/>
                    <a:pt x="9720" y="29011"/>
                    <a:pt x="8981" y="27796"/>
                  </a:cubicBezTo>
                  <a:close/>
                  <a:moveTo>
                    <a:pt x="18177" y="1"/>
                  </a:moveTo>
                  <a:cubicBezTo>
                    <a:pt x="17864" y="1"/>
                    <a:pt x="17654" y="218"/>
                    <a:pt x="17486" y="457"/>
                  </a:cubicBezTo>
                  <a:cubicBezTo>
                    <a:pt x="17433" y="537"/>
                    <a:pt x="17381" y="589"/>
                    <a:pt x="17354" y="669"/>
                  </a:cubicBezTo>
                  <a:cubicBezTo>
                    <a:pt x="17011" y="1223"/>
                    <a:pt x="16720" y="1831"/>
                    <a:pt x="16535" y="2465"/>
                  </a:cubicBezTo>
                  <a:cubicBezTo>
                    <a:pt x="16509" y="2676"/>
                    <a:pt x="16430" y="2887"/>
                    <a:pt x="16324" y="3072"/>
                  </a:cubicBezTo>
                  <a:cubicBezTo>
                    <a:pt x="16403" y="2280"/>
                    <a:pt x="16430" y="1487"/>
                    <a:pt x="16377" y="695"/>
                  </a:cubicBezTo>
                  <a:cubicBezTo>
                    <a:pt x="16310" y="376"/>
                    <a:pt x="16147" y="207"/>
                    <a:pt x="15935" y="207"/>
                  </a:cubicBezTo>
                  <a:cubicBezTo>
                    <a:pt x="15814" y="207"/>
                    <a:pt x="15676" y="262"/>
                    <a:pt x="15532" y="378"/>
                  </a:cubicBezTo>
                  <a:cubicBezTo>
                    <a:pt x="15294" y="563"/>
                    <a:pt x="15109" y="774"/>
                    <a:pt x="14977" y="1038"/>
                  </a:cubicBezTo>
                  <a:cubicBezTo>
                    <a:pt x="14211" y="2306"/>
                    <a:pt x="14132" y="3865"/>
                    <a:pt x="14792" y="5212"/>
                  </a:cubicBezTo>
                  <a:cubicBezTo>
                    <a:pt x="14951" y="5555"/>
                    <a:pt x="15135" y="5872"/>
                    <a:pt x="15320" y="6189"/>
                  </a:cubicBezTo>
                  <a:cubicBezTo>
                    <a:pt x="15426" y="6348"/>
                    <a:pt x="15452" y="6533"/>
                    <a:pt x="15373" y="6691"/>
                  </a:cubicBezTo>
                  <a:cubicBezTo>
                    <a:pt x="15188" y="7061"/>
                    <a:pt x="15030" y="7457"/>
                    <a:pt x="14845" y="7827"/>
                  </a:cubicBezTo>
                  <a:cubicBezTo>
                    <a:pt x="14771" y="7988"/>
                    <a:pt x="14731" y="8060"/>
                    <a:pt x="14663" y="8060"/>
                  </a:cubicBezTo>
                  <a:cubicBezTo>
                    <a:pt x="14610" y="8060"/>
                    <a:pt x="14539" y="8015"/>
                    <a:pt x="14422" y="7933"/>
                  </a:cubicBezTo>
                  <a:cubicBezTo>
                    <a:pt x="13868" y="7483"/>
                    <a:pt x="13498" y="6823"/>
                    <a:pt x="13418" y="6110"/>
                  </a:cubicBezTo>
                  <a:cubicBezTo>
                    <a:pt x="13339" y="5687"/>
                    <a:pt x="13260" y="5265"/>
                    <a:pt x="13181" y="4842"/>
                  </a:cubicBezTo>
                  <a:cubicBezTo>
                    <a:pt x="13075" y="4367"/>
                    <a:pt x="12837" y="3970"/>
                    <a:pt x="12494" y="3653"/>
                  </a:cubicBezTo>
                  <a:cubicBezTo>
                    <a:pt x="12324" y="3484"/>
                    <a:pt x="12105" y="3405"/>
                    <a:pt x="11889" y="3405"/>
                  </a:cubicBezTo>
                  <a:cubicBezTo>
                    <a:pt x="11533" y="3405"/>
                    <a:pt x="11183" y="3619"/>
                    <a:pt x="11068" y="3997"/>
                  </a:cubicBezTo>
                  <a:cubicBezTo>
                    <a:pt x="10962" y="4287"/>
                    <a:pt x="10883" y="4578"/>
                    <a:pt x="10883" y="4895"/>
                  </a:cubicBezTo>
                  <a:cubicBezTo>
                    <a:pt x="10803" y="5634"/>
                    <a:pt x="11120" y="6268"/>
                    <a:pt x="11437" y="6902"/>
                  </a:cubicBezTo>
                  <a:cubicBezTo>
                    <a:pt x="11913" y="7933"/>
                    <a:pt x="12864" y="8646"/>
                    <a:pt x="13973" y="8831"/>
                  </a:cubicBezTo>
                  <a:cubicBezTo>
                    <a:pt x="14343" y="8936"/>
                    <a:pt x="14343" y="8936"/>
                    <a:pt x="14185" y="9253"/>
                  </a:cubicBezTo>
                  <a:cubicBezTo>
                    <a:pt x="13762" y="10178"/>
                    <a:pt x="13339" y="11076"/>
                    <a:pt x="12917" y="11974"/>
                  </a:cubicBezTo>
                  <a:cubicBezTo>
                    <a:pt x="12890" y="12080"/>
                    <a:pt x="12864" y="12185"/>
                    <a:pt x="12679" y="12212"/>
                  </a:cubicBezTo>
                  <a:cubicBezTo>
                    <a:pt x="12283" y="11815"/>
                    <a:pt x="11992" y="11287"/>
                    <a:pt x="11860" y="10732"/>
                  </a:cubicBezTo>
                  <a:cubicBezTo>
                    <a:pt x="11675" y="10046"/>
                    <a:pt x="11464" y="9385"/>
                    <a:pt x="11200" y="8699"/>
                  </a:cubicBezTo>
                  <a:cubicBezTo>
                    <a:pt x="10936" y="8038"/>
                    <a:pt x="10381" y="7536"/>
                    <a:pt x="9720" y="7272"/>
                  </a:cubicBezTo>
                  <a:cubicBezTo>
                    <a:pt x="9577" y="7205"/>
                    <a:pt x="9425" y="7172"/>
                    <a:pt x="9276" y="7172"/>
                  </a:cubicBezTo>
                  <a:cubicBezTo>
                    <a:pt x="8958" y="7172"/>
                    <a:pt x="8650" y="7320"/>
                    <a:pt x="8453" y="7589"/>
                  </a:cubicBezTo>
                  <a:cubicBezTo>
                    <a:pt x="7924" y="8170"/>
                    <a:pt x="7660" y="8936"/>
                    <a:pt x="7660" y="9729"/>
                  </a:cubicBezTo>
                  <a:cubicBezTo>
                    <a:pt x="7634" y="10204"/>
                    <a:pt x="7819" y="10680"/>
                    <a:pt x="8136" y="11049"/>
                  </a:cubicBezTo>
                  <a:cubicBezTo>
                    <a:pt x="9219" y="12264"/>
                    <a:pt x="10487" y="13163"/>
                    <a:pt x="12177" y="13242"/>
                  </a:cubicBezTo>
                  <a:cubicBezTo>
                    <a:pt x="12201" y="13238"/>
                    <a:pt x="12222" y="13237"/>
                    <a:pt x="12238" y="13237"/>
                  </a:cubicBezTo>
                  <a:cubicBezTo>
                    <a:pt x="12348" y="13237"/>
                    <a:pt x="12302" y="13308"/>
                    <a:pt x="12256" y="13400"/>
                  </a:cubicBezTo>
                  <a:cubicBezTo>
                    <a:pt x="11913" y="14246"/>
                    <a:pt x="11569" y="15064"/>
                    <a:pt x="11173" y="15936"/>
                  </a:cubicBezTo>
                  <a:cubicBezTo>
                    <a:pt x="10645" y="15408"/>
                    <a:pt x="10117" y="14906"/>
                    <a:pt x="9536" y="14457"/>
                  </a:cubicBezTo>
                  <a:cubicBezTo>
                    <a:pt x="8954" y="13876"/>
                    <a:pt x="8268" y="13427"/>
                    <a:pt x="7528" y="13057"/>
                  </a:cubicBezTo>
                  <a:cubicBezTo>
                    <a:pt x="7344" y="12989"/>
                    <a:pt x="7154" y="12956"/>
                    <a:pt x="6968" y="12956"/>
                  </a:cubicBezTo>
                  <a:cubicBezTo>
                    <a:pt x="6432" y="12956"/>
                    <a:pt x="5920" y="13227"/>
                    <a:pt x="5626" y="13717"/>
                  </a:cubicBezTo>
                  <a:cubicBezTo>
                    <a:pt x="5468" y="13955"/>
                    <a:pt x="5362" y="14219"/>
                    <a:pt x="5283" y="14510"/>
                  </a:cubicBezTo>
                  <a:cubicBezTo>
                    <a:pt x="5019" y="15408"/>
                    <a:pt x="5441" y="16385"/>
                    <a:pt x="6313" y="16755"/>
                  </a:cubicBezTo>
                  <a:cubicBezTo>
                    <a:pt x="6472" y="16834"/>
                    <a:pt x="6656" y="16887"/>
                    <a:pt x="6815" y="16940"/>
                  </a:cubicBezTo>
                  <a:cubicBezTo>
                    <a:pt x="7469" y="17118"/>
                    <a:pt x="8152" y="17207"/>
                    <a:pt x="8832" y="17207"/>
                  </a:cubicBezTo>
                  <a:cubicBezTo>
                    <a:pt x="9058" y="17207"/>
                    <a:pt x="9285" y="17197"/>
                    <a:pt x="9509" y="17177"/>
                  </a:cubicBezTo>
                  <a:cubicBezTo>
                    <a:pt x="9773" y="17125"/>
                    <a:pt x="10037" y="17098"/>
                    <a:pt x="10328" y="17098"/>
                  </a:cubicBezTo>
                  <a:cubicBezTo>
                    <a:pt x="10373" y="17094"/>
                    <a:pt x="10413" y="17092"/>
                    <a:pt x="10447" y="17092"/>
                  </a:cubicBezTo>
                  <a:cubicBezTo>
                    <a:pt x="10650" y="17092"/>
                    <a:pt x="10660" y="17170"/>
                    <a:pt x="10592" y="17442"/>
                  </a:cubicBezTo>
                  <a:cubicBezTo>
                    <a:pt x="10566" y="17521"/>
                    <a:pt x="10539" y="17574"/>
                    <a:pt x="10539" y="17627"/>
                  </a:cubicBezTo>
                  <a:cubicBezTo>
                    <a:pt x="10143" y="18710"/>
                    <a:pt x="9747" y="19766"/>
                    <a:pt x="9377" y="20823"/>
                  </a:cubicBezTo>
                  <a:cubicBezTo>
                    <a:pt x="9300" y="21054"/>
                    <a:pt x="9250" y="21159"/>
                    <a:pt x="9153" y="21159"/>
                  </a:cubicBezTo>
                  <a:cubicBezTo>
                    <a:pt x="9084" y="21159"/>
                    <a:pt x="8991" y="21106"/>
                    <a:pt x="8849" y="21008"/>
                  </a:cubicBezTo>
                  <a:cubicBezTo>
                    <a:pt x="8347" y="20691"/>
                    <a:pt x="7924" y="20294"/>
                    <a:pt x="7581" y="19845"/>
                  </a:cubicBezTo>
                  <a:cubicBezTo>
                    <a:pt x="7132" y="19291"/>
                    <a:pt x="6630" y="18789"/>
                    <a:pt x="6102" y="18340"/>
                  </a:cubicBezTo>
                  <a:cubicBezTo>
                    <a:pt x="5594" y="17901"/>
                    <a:pt x="4945" y="17664"/>
                    <a:pt x="4279" y="17664"/>
                  </a:cubicBezTo>
                  <a:cubicBezTo>
                    <a:pt x="4182" y="17664"/>
                    <a:pt x="4085" y="17669"/>
                    <a:pt x="3989" y="17679"/>
                  </a:cubicBezTo>
                  <a:cubicBezTo>
                    <a:pt x="3381" y="17706"/>
                    <a:pt x="2879" y="18128"/>
                    <a:pt x="2747" y="18710"/>
                  </a:cubicBezTo>
                  <a:cubicBezTo>
                    <a:pt x="2615" y="19185"/>
                    <a:pt x="2694" y="19687"/>
                    <a:pt x="2985" y="20109"/>
                  </a:cubicBezTo>
                  <a:cubicBezTo>
                    <a:pt x="3302" y="20585"/>
                    <a:pt x="3698" y="20981"/>
                    <a:pt x="4173" y="21272"/>
                  </a:cubicBezTo>
                  <a:cubicBezTo>
                    <a:pt x="4992" y="21826"/>
                    <a:pt x="5943" y="22170"/>
                    <a:pt x="6921" y="22275"/>
                  </a:cubicBezTo>
                  <a:cubicBezTo>
                    <a:pt x="7090" y="22309"/>
                    <a:pt x="7261" y="22326"/>
                    <a:pt x="7431" y="22326"/>
                  </a:cubicBezTo>
                  <a:cubicBezTo>
                    <a:pt x="7925" y="22326"/>
                    <a:pt x="8410" y="22187"/>
                    <a:pt x="8822" y="21932"/>
                  </a:cubicBezTo>
                  <a:cubicBezTo>
                    <a:pt x="8849" y="21932"/>
                    <a:pt x="8875" y="21958"/>
                    <a:pt x="8928" y="21958"/>
                  </a:cubicBezTo>
                  <a:cubicBezTo>
                    <a:pt x="8928" y="22011"/>
                    <a:pt x="8928" y="22064"/>
                    <a:pt x="8928" y="22117"/>
                  </a:cubicBezTo>
                  <a:cubicBezTo>
                    <a:pt x="8532" y="23358"/>
                    <a:pt x="8188" y="24600"/>
                    <a:pt x="7845" y="25868"/>
                  </a:cubicBezTo>
                  <a:cubicBezTo>
                    <a:pt x="7819" y="26079"/>
                    <a:pt x="7660" y="26211"/>
                    <a:pt x="7449" y="26211"/>
                  </a:cubicBezTo>
                  <a:cubicBezTo>
                    <a:pt x="7394" y="26215"/>
                    <a:pt x="7339" y="26217"/>
                    <a:pt x="7285" y="26217"/>
                  </a:cubicBezTo>
                  <a:cubicBezTo>
                    <a:pt x="6560" y="26217"/>
                    <a:pt x="5920" y="25904"/>
                    <a:pt x="5256" y="25683"/>
                  </a:cubicBezTo>
                  <a:cubicBezTo>
                    <a:pt x="4913" y="25604"/>
                    <a:pt x="4623" y="25445"/>
                    <a:pt x="4332" y="25260"/>
                  </a:cubicBezTo>
                  <a:cubicBezTo>
                    <a:pt x="3804" y="24890"/>
                    <a:pt x="3223" y="24600"/>
                    <a:pt x="2589" y="24415"/>
                  </a:cubicBezTo>
                  <a:cubicBezTo>
                    <a:pt x="2313" y="24342"/>
                    <a:pt x="2029" y="24302"/>
                    <a:pt x="1746" y="24302"/>
                  </a:cubicBezTo>
                  <a:cubicBezTo>
                    <a:pt x="1514" y="24302"/>
                    <a:pt x="1283" y="24329"/>
                    <a:pt x="1057" y="24389"/>
                  </a:cubicBezTo>
                  <a:cubicBezTo>
                    <a:pt x="581" y="24468"/>
                    <a:pt x="211" y="24838"/>
                    <a:pt x="159" y="25339"/>
                  </a:cubicBezTo>
                  <a:cubicBezTo>
                    <a:pt x="0" y="25973"/>
                    <a:pt x="185" y="26660"/>
                    <a:pt x="634" y="27136"/>
                  </a:cubicBezTo>
                  <a:cubicBezTo>
                    <a:pt x="1083" y="27638"/>
                    <a:pt x="1664" y="27981"/>
                    <a:pt x="2324" y="28113"/>
                  </a:cubicBezTo>
                  <a:cubicBezTo>
                    <a:pt x="2873" y="28218"/>
                    <a:pt x="3416" y="28276"/>
                    <a:pt x="3951" y="28276"/>
                  </a:cubicBezTo>
                  <a:cubicBezTo>
                    <a:pt x="5168" y="28276"/>
                    <a:pt x="6340" y="27975"/>
                    <a:pt x="7422" y="27241"/>
                  </a:cubicBezTo>
                  <a:cubicBezTo>
                    <a:pt x="7436" y="27228"/>
                    <a:pt x="7449" y="27221"/>
                    <a:pt x="7465" y="27221"/>
                  </a:cubicBezTo>
                  <a:cubicBezTo>
                    <a:pt x="7482" y="27221"/>
                    <a:pt x="7502" y="27228"/>
                    <a:pt x="7528" y="27241"/>
                  </a:cubicBezTo>
                  <a:cubicBezTo>
                    <a:pt x="7581" y="27400"/>
                    <a:pt x="7502" y="27532"/>
                    <a:pt x="7475" y="27690"/>
                  </a:cubicBezTo>
                  <a:cubicBezTo>
                    <a:pt x="7211" y="29037"/>
                    <a:pt x="6947" y="30385"/>
                    <a:pt x="6683" y="31732"/>
                  </a:cubicBezTo>
                  <a:cubicBezTo>
                    <a:pt x="6524" y="32656"/>
                    <a:pt x="6366" y="33607"/>
                    <a:pt x="6207" y="34558"/>
                  </a:cubicBezTo>
                  <a:cubicBezTo>
                    <a:pt x="6577" y="34717"/>
                    <a:pt x="6973" y="34822"/>
                    <a:pt x="7396" y="34875"/>
                  </a:cubicBezTo>
                  <a:cubicBezTo>
                    <a:pt x="7687" y="32656"/>
                    <a:pt x="8030" y="30464"/>
                    <a:pt x="8479" y="28219"/>
                  </a:cubicBezTo>
                  <a:cubicBezTo>
                    <a:pt x="8611" y="28324"/>
                    <a:pt x="8743" y="28456"/>
                    <a:pt x="8822" y="28641"/>
                  </a:cubicBezTo>
                  <a:cubicBezTo>
                    <a:pt x="9509" y="29698"/>
                    <a:pt x="10513" y="30464"/>
                    <a:pt x="11728" y="30860"/>
                  </a:cubicBezTo>
                  <a:cubicBezTo>
                    <a:pt x="12090" y="30996"/>
                    <a:pt x="12472" y="31064"/>
                    <a:pt x="12856" y="31064"/>
                  </a:cubicBezTo>
                  <a:cubicBezTo>
                    <a:pt x="13369" y="31064"/>
                    <a:pt x="13886" y="30943"/>
                    <a:pt x="14369" y="30702"/>
                  </a:cubicBezTo>
                  <a:cubicBezTo>
                    <a:pt x="14792" y="30517"/>
                    <a:pt x="15135" y="30173"/>
                    <a:pt x="15347" y="29724"/>
                  </a:cubicBezTo>
                  <a:cubicBezTo>
                    <a:pt x="15664" y="29196"/>
                    <a:pt x="15452" y="28509"/>
                    <a:pt x="14898" y="28245"/>
                  </a:cubicBezTo>
                  <a:cubicBezTo>
                    <a:pt x="14422" y="28007"/>
                    <a:pt x="13894" y="27849"/>
                    <a:pt x="13366" y="27770"/>
                  </a:cubicBezTo>
                  <a:cubicBezTo>
                    <a:pt x="12494" y="27638"/>
                    <a:pt x="11622" y="27479"/>
                    <a:pt x="10724" y="27347"/>
                  </a:cubicBezTo>
                  <a:cubicBezTo>
                    <a:pt x="10170" y="27268"/>
                    <a:pt x="9641" y="27136"/>
                    <a:pt x="9087" y="27004"/>
                  </a:cubicBezTo>
                  <a:cubicBezTo>
                    <a:pt x="8717" y="26924"/>
                    <a:pt x="8717" y="26898"/>
                    <a:pt x="8796" y="26555"/>
                  </a:cubicBezTo>
                  <a:cubicBezTo>
                    <a:pt x="9007" y="25419"/>
                    <a:pt x="9271" y="24309"/>
                    <a:pt x="9588" y="23200"/>
                  </a:cubicBezTo>
                  <a:cubicBezTo>
                    <a:pt x="9615" y="23068"/>
                    <a:pt x="9641" y="22936"/>
                    <a:pt x="9747" y="22857"/>
                  </a:cubicBezTo>
                  <a:lnTo>
                    <a:pt x="9800" y="22857"/>
                  </a:lnTo>
                  <a:lnTo>
                    <a:pt x="10117" y="23094"/>
                  </a:lnTo>
                  <a:cubicBezTo>
                    <a:pt x="10936" y="23702"/>
                    <a:pt x="11728" y="24389"/>
                    <a:pt x="12705" y="24758"/>
                  </a:cubicBezTo>
                  <a:cubicBezTo>
                    <a:pt x="13040" y="24884"/>
                    <a:pt x="13391" y="24960"/>
                    <a:pt x="13745" y="24960"/>
                  </a:cubicBezTo>
                  <a:cubicBezTo>
                    <a:pt x="13839" y="24960"/>
                    <a:pt x="13932" y="24954"/>
                    <a:pt x="14026" y="24943"/>
                  </a:cubicBezTo>
                  <a:cubicBezTo>
                    <a:pt x="15135" y="24811"/>
                    <a:pt x="16086" y="24283"/>
                    <a:pt x="17011" y="23728"/>
                  </a:cubicBezTo>
                  <a:cubicBezTo>
                    <a:pt x="17301" y="23517"/>
                    <a:pt x="17486" y="23174"/>
                    <a:pt x="17513" y="22830"/>
                  </a:cubicBezTo>
                  <a:cubicBezTo>
                    <a:pt x="17566" y="22619"/>
                    <a:pt x="17513" y="22434"/>
                    <a:pt x="17381" y="22275"/>
                  </a:cubicBezTo>
                  <a:cubicBezTo>
                    <a:pt x="16879" y="21800"/>
                    <a:pt x="16430" y="21325"/>
                    <a:pt x="15717" y="21140"/>
                  </a:cubicBezTo>
                  <a:cubicBezTo>
                    <a:pt x="15310" y="21033"/>
                    <a:pt x="14892" y="20980"/>
                    <a:pt x="14475" y="20980"/>
                  </a:cubicBezTo>
                  <a:cubicBezTo>
                    <a:pt x="13753" y="20980"/>
                    <a:pt x="13031" y="21139"/>
                    <a:pt x="12362" y="21457"/>
                  </a:cubicBezTo>
                  <a:cubicBezTo>
                    <a:pt x="12008" y="21610"/>
                    <a:pt x="11627" y="21693"/>
                    <a:pt x="11246" y="21693"/>
                  </a:cubicBezTo>
                  <a:cubicBezTo>
                    <a:pt x="10972" y="21693"/>
                    <a:pt x="10698" y="21650"/>
                    <a:pt x="10434" y="21562"/>
                  </a:cubicBezTo>
                  <a:cubicBezTo>
                    <a:pt x="10117" y="21457"/>
                    <a:pt x="10090" y="21457"/>
                    <a:pt x="10196" y="21140"/>
                  </a:cubicBezTo>
                  <a:cubicBezTo>
                    <a:pt x="10566" y="20083"/>
                    <a:pt x="10909" y="19053"/>
                    <a:pt x="11253" y="17996"/>
                  </a:cubicBezTo>
                  <a:cubicBezTo>
                    <a:pt x="11279" y="17944"/>
                    <a:pt x="11305" y="17891"/>
                    <a:pt x="11332" y="17838"/>
                  </a:cubicBezTo>
                  <a:cubicBezTo>
                    <a:pt x="11361" y="17751"/>
                    <a:pt x="11406" y="17711"/>
                    <a:pt x="11458" y="17711"/>
                  </a:cubicBezTo>
                  <a:cubicBezTo>
                    <a:pt x="11501" y="17711"/>
                    <a:pt x="11548" y="17738"/>
                    <a:pt x="11596" y="17785"/>
                  </a:cubicBezTo>
                  <a:cubicBezTo>
                    <a:pt x="11675" y="17891"/>
                    <a:pt x="11781" y="17996"/>
                    <a:pt x="11860" y="18128"/>
                  </a:cubicBezTo>
                  <a:cubicBezTo>
                    <a:pt x="12256" y="18604"/>
                    <a:pt x="12758" y="19026"/>
                    <a:pt x="13313" y="19317"/>
                  </a:cubicBezTo>
                  <a:cubicBezTo>
                    <a:pt x="13929" y="19662"/>
                    <a:pt x="14615" y="19835"/>
                    <a:pt x="15299" y="19835"/>
                  </a:cubicBezTo>
                  <a:cubicBezTo>
                    <a:pt x="16082" y="19835"/>
                    <a:pt x="16863" y="19609"/>
                    <a:pt x="17539" y="19159"/>
                  </a:cubicBezTo>
                  <a:cubicBezTo>
                    <a:pt x="18490" y="18551"/>
                    <a:pt x="18516" y="17389"/>
                    <a:pt x="17618" y="16728"/>
                  </a:cubicBezTo>
                  <a:cubicBezTo>
                    <a:pt x="17321" y="16516"/>
                    <a:pt x="16954" y="16389"/>
                    <a:pt x="16588" y="16389"/>
                  </a:cubicBezTo>
                  <a:cubicBezTo>
                    <a:pt x="16500" y="16389"/>
                    <a:pt x="16411" y="16396"/>
                    <a:pt x="16324" y="16411"/>
                  </a:cubicBezTo>
                  <a:cubicBezTo>
                    <a:pt x="15452" y="16438"/>
                    <a:pt x="14581" y="16544"/>
                    <a:pt x="13735" y="16755"/>
                  </a:cubicBezTo>
                  <a:cubicBezTo>
                    <a:pt x="13317" y="16865"/>
                    <a:pt x="12899" y="16920"/>
                    <a:pt x="12465" y="16920"/>
                  </a:cubicBezTo>
                  <a:cubicBezTo>
                    <a:pt x="12379" y="16920"/>
                    <a:pt x="12291" y="16918"/>
                    <a:pt x="12203" y="16913"/>
                  </a:cubicBezTo>
                  <a:cubicBezTo>
                    <a:pt x="11754" y="16887"/>
                    <a:pt x="11702" y="16834"/>
                    <a:pt x="11860" y="16385"/>
                  </a:cubicBezTo>
                  <a:cubicBezTo>
                    <a:pt x="12151" y="15593"/>
                    <a:pt x="12468" y="14827"/>
                    <a:pt x="12758" y="14034"/>
                  </a:cubicBezTo>
                  <a:cubicBezTo>
                    <a:pt x="12785" y="13955"/>
                    <a:pt x="12864" y="13876"/>
                    <a:pt x="12943" y="13849"/>
                  </a:cubicBezTo>
                  <a:cubicBezTo>
                    <a:pt x="13313" y="14246"/>
                    <a:pt x="13762" y="14536"/>
                    <a:pt x="14290" y="14695"/>
                  </a:cubicBezTo>
                  <a:cubicBezTo>
                    <a:pt x="14845" y="14879"/>
                    <a:pt x="15400" y="14985"/>
                    <a:pt x="15981" y="15064"/>
                  </a:cubicBezTo>
                  <a:cubicBezTo>
                    <a:pt x="16178" y="15091"/>
                    <a:pt x="16376" y="15104"/>
                    <a:pt x="16572" y="15104"/>
                  </a:cubicBezTo>
                  <a:cubicBezTo>
                    <a:pt x="17531" y="15104"/>
                    <a:pt x="18462" y="14789"/>
                    <a:pt x="19230" y="14219"/>
                  </a:cubicBezTo>
                  <a:cubicBezTo>
                    <a:pt x="19996" y="13691"/>
                    <a:pt x="19969" y="12846"/>
                    <a:pt x="19230" y="12291"/>
                  </a:cubicBezTo>
                  <a:cubicBezTo>
                    <a:pt x="18751" y="11881"/>
                    <a:pt x="18135" y="11667"/>
                    <a:pt x="17517" y="11667"/>
                  </a:cubicBezTo>
                  <a:cubicBezTo>
                    <a:pt x="17418" y="11667"/>
                    <a:pt x="17320" y="11672"/>
                    <a:pt x="17222" y="11683"/>
                  </a:cubicBezTo>
                  <a:cubicBezTo>
                    <a:pt x="16139" y="11763"/>
                    <a:pt x="15083" y="12027"/>
                    <a:pt x="14079" y="12476"/>
                  </a:cubicBezTo>
                  <a:cubicBezTo>
                    <a:pt x="13868" y="12581"/>
                    <a:pt x="13630" y="12661"/>
                    <a:pt x="13366" y="12687"/>
                  </a:cubicBezTo>
                  <a:cubicBezTo>
                    <a:pt x="13366" y="12529"/>
                    <a:pt x="13392" y="12397"/>
                    <a:pt x="13471" y="12291"/>
                  </a:cubicBezTo>
                  <a:cubicBezTo>
                    <a:pt x="13868" y="11314"/>
                    <a:pt x="14264" y="10363"/>
                    <a:pt x="14686" y="9412"/>
                  </a:cubicBezTo>
                  <a:cubicBezTo>
                    <a:pt x="14755" y="9246"/>
                    <a:pt x="14796" y="9167"/>
                    <a:pt x="14852" y="9167"/>
                  </a:cubicBezTo>
                  <a:cubicBezTo>
                    <a:pt x="14904" y="9167"/>
                    <a:pt x="14969" y="9233"/>
                    <a:pt x="15083" y="9359"/>
                  </a:cubicBezTo>
                  <a:cubicBezTo>
                    <a:pt x="15109" y="9412"/>
                    <a:pt x="15135" y="9438"/>
                    <a:pt x="15162" y="9465"/>
                  </a:cubicBezTo>
                  <a:cubicBezTo>
                    <a:pt x="15664" y="10125"/>
                    <a:pt x="16403" y="10548"/>
                    <a:pt x="17196" y="10680"/>
                  </a:cubicBezTo>
                  <a:cubicBezTo>
                    <a:pt x="17406" y="10719"/>
                    <a:pt x="17617" y="10738"/>
                    <a:pt x="17826" y="10738"/>
                  </a:cubicBezTo>
                  <a:cubicBezTo>
                    <a:pt x="18749" y="10738"/>
                    <a:pt x="19640" y="10365"/>
                    <a:pt x="20286" y="9676"/>
                  </a:cubicBezTo>
                  <a:cubicBezTo>
                    <a:pt x="20682" y="9332"/>
                    <a:pt x="20894" y="8804"/>
                    <a:pt x="20841" y="8302"/>
                  </a:cubicBezTo>
                  <a:cubicBezTo>
                    <a:pt x="20841" y="7566"/>
                    <a:pt x="20414" y="7151"/>
                    <a:pt x="19753" y="7151"/>
                  </a:cubicBezTo>
                  <a:cubicBezTo>
                    <a:pt x="19678" y="7151"/>
                    <a:pt x="19600" y="7156"/>
                    <a:pt x="19520" y="7167"/>
                  </a:cubicBezTo>
                  <a:cubicBezTo>
                    <a:pt x="19177" y="7219"/>
                    <a:pt x="18860" y="7325"/>
                    <a:pt x="18543" y="7483"/>
                  </a:cubicBezTo>
                  <a:cubicBezTo>
                    <a:pt x="17645" y="7800"/>
                    <a:pt x="16720" y="8038"/>
                    <a:pt x="15769" y="8170"/>
                  </a:cubicBezTo>
                  <a:cubicBezTo>
                    <a:pt x="15690" y="8197"/>
                    <a:pt x="15598" y="8210"/>
                    <a:pt x="15505" y="8210"/>
                  </a:cubicBezTo>
                  <a:cubicBezTo>
                    <a:pt x="15413" y="8210"/>
                    <a:pt x="15320" y="8197"/>
                    <a:pt x="15241" y="8170"/>
                  </a:cubicBezTo>
                  <a:lnTo>
                    <a:pt x="15664" y="6850"/>
                  </a:lnTo>
                  <a:cubicBezTo>
                    <a:pt x="15690" y="6744"/>
                    <a:pt x="15796" y="6744"/>
                    <a:pt x="15901" y="6744"/>
                  </a:cubicBezTo>
                  <a:cubicBezTo>
                    <a:pt x="16350" y="6744"/>
                    <a:pt x="16826" y="6717"/>
                    <a:pt x="17275" y="6665"/>
                  </a:cubicBezTo>
                  <a:cubicBezTo>
                    <a:pt x="17750" y="6638"/>
                    <a:pt x="18199" y="6612"/>
                    <a:pt x="18649" y="6533"/>
                  </a:cubicBezTo>
                  <a:cubicBezTo>
                    <a:pt x="19098" y="6453"/>
                    <a:pt x="19520" y="6268"/>
                    <a:pt x="19864" y="5978"/>
                  </a:cubicBezTo>
                  <a:cubicBezTo>
                    <a:pt x="20365" y="5529"/>
                    <a:pt x="20814" y="5053"/>
                    <a:pt x="21184" y="4499"/>
                  </a:cubicBezTo>
                  <a:cubicBezTo>
                    <a:pt x="21369" y="4208"/>
                    <a:pt x="21501" y="3891"/>
                    <a:pt x="21554" y="3548"/>
                  </a:cubicBezTo>
                  <a:cubicBezTo>
                    <a:pt x="21633" y="3231"/>
                    <a:pt x="21528" y="2887"/>
                    <a:pt x="21264" y="2676"/>
                  </a:cubicBezTo>
                  <a:cubicBezTo>
                    <a:pt x="21133" y="2593"/>
                    <a:pt x="20991" y="2552"/>
                    <a:pt x="20851" y="2552"/>
                  </a:cubicBezTo>
                  <a:cubicBezTo>
                    <a:pt x="20680" y="2552"/>
                    <a:pt x="20511" y="2613"/>
                    <a:pt x="20365" y="2729"/>
                  </a:cubicBezTo>
                  <a:cubicBezTo>
                    <a:pt x="20022" y="2940"/>
                    <a:pt x="19732" y="3204"/>
                    <a:pt x="19467" y="3495"/>
                  </a:cubicBezTo>
                  <a:cubicBezTo>
                    <a:pt x="18701" y="4287"/>
                    <a:pt x="17724" y="4816"/>
                    <a:pt x="16826" y="5450"/>
                  </a:cubicBezTo>
                  <a:cubicBezTo>
                    <a:pt x="16789" y="5486"/>
                    <a:pt x="16765" y="5536"/>
                    <a:pt x="16709" y="5536"/>
                  </a:cubicBezTo>
                  <a:cubicBezTo>
                    <a:pt x="16685" y="5536"/>
                    <a:pt x="16655" y="5526"/>
                    <a:pt x="16615" y="5502"/>
                  </a:cubicBezTo>
                  <a:cubicBezTo>
                    <a:pt x="16483" y="5423"/>
                    <a:pt x="16562" y="5318"/>
                    <a:pt x="16615" y="5238"/>
                  </a:cubicBezTo>
                  <a:cubicBezTo>
                    <a:pt x="16852" y="4921"/>
                    <a:pt x="17116" y="4604"/>
                    <a:pt x="17354" y="4287"/>
                  </a:cubicBezTo>
                  <a:cubicBezTo>
                    <a:pt x="17909" y="3627"/>
                    <a:pt x="18384" y="2914"/>
                    <a:pt x="18754" y="2148"/>
                  </a:cubicBezTo>
                  <a:cubicBezTo>
                    <a:pt x="18965" y="1725"/>
                    <a:pt x="19045" y="1250"/>
                    <a:pt x="18939" y="774"/>
                  </a:cubicBezTo>
                  <a:cubicBezTo>
                    <a:pt x="18886" y="404"/>
                    <a:pt x="18649" y="114"/>
                    <a:pt x="18279" y="8"/>
                  </a:cubicBezTo>
                  <a:cubicBezTo>
                    <a:pt x="18244" y="3"/>
                    <a:pt x="18210" y="1"/>
                    <a:pt x="18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3" name="Google Shape;2063;p10"/>
          <p:cNvSpPr txBox="1"/>
          <p:nvPr/>
        </p:nvSpPr>
        <p:spPr>
          <a:xfrm>
            <a:off x="1866901" y="284729"/>
            <a:ext cx="3029252" cy="55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VÈ CHIM</a:t>
            </a:r>
            <a:endParaRPr/>
          </a:p>
        </p:txBody>
      </p:sp>
      <p:sp>
        <p:nvSpPr>
          <p:cNvPr id="2064" name="Google Shape;2064;p10"/>
          <p:cNvSpPr txBox="1"/>
          <p:nvPr/>
        </p:nvSpPr>
        <p:spPr>
          <a:xfrm>
            <a:off x="1836041" y="672174"/>
            <a:ext cx="3090972" cy="4197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chạy lon xon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gà mới nở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 đi vừa nhảy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em sáo xinh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nói linh tinh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con liếu điếu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nghịch hay tếu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cậu chìa vôi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chao đớp mồi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chim chèo bẻo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5" name="Google Shape;2065;p10"/>
          <p:cNvSpPr txBox="1"/>
          <p:nvPr/>
        </p:nvSpPr>
        <p:spPr>
          <a:xfrm>
            <a:off x="5207337" y="388069"/>
            <a:ext cx="4213409" cy="466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hay mách lẻo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Thím khách trước nhà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nhặt lân la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bà chim sẻ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tình có nghĩa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mẹ chim sâu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Giục hè đến mau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cô tu hú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nhem buồn ngủ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bác cú mèo…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(Đồng dao)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6" name="Google Shape;2066;p10"/>
          <p:cNvSpPr/>
          <p:nvPr/>
        </p:nvSpPr>
        <p:spPr>
          <a:xfrm>
            <a:off x="6911163" y="2109703"/>
            <a:ext cx="2232837" cy="862471"/>
          </a:xfrm>
          <a:prstGeom prst="cloud">
            <a:avLst/>
          </a:prstGeom>
          <a:solidFill>
            <a:schemeClr val="accent6"/>
          </a:solidFill>
          <a:ln w="25400" cap="flat" cmpd="sng">
            <a:solidFill>
              <a:srgbClr val="798C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mẫu</a:t>
            </a:r>
            <a:endParaRPr sz="24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7" name="Google Shape;2067;p10"/>
          <p:cNvSpPr/>
          <p:nvPr/>
        </p:nvSpPr>
        <p:spPr>
          <a:xfrm>
            <a:off x="6936239" y="2118485"/>
            <a:ext cx="2232837" cy="862471"/>
          </a:xfrm>
          <a:prstGeom prst="cloud">
            <a:avLst/>
          </a:prstGeom>
          <a:solidFill>
            <a:schemeClr val="accent6"/>
          </a:solidFill>
          <a:ln w="25400" cap="flat" cmpd="sng">
            <a:solidFill>
              <a:srgbClr val="798C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nối tiếp</a:t>
            </a:r>
            <a:endParaRPr sz="24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68" name="Google Shape;2068;p10"/>
          <p:cNvGrpSpPr/>
          <p:nvPr/>
        </p:nvGrpSpPr>
        <p:grpSpPr>
          <a:xfrm>
            <a:off x="2648939" y="1307130"/>
            <a:ext cx="4047209" cy="1994772"/>
            <a:chOff x="2735202" y="813170"/>
            <a:chExt cx="3877800" cy="1727768"/>
          </a:xfrm>
        </p:grpSpPr>
        <p:pic>
          <p:nvPicPr>
            <p:cNvPr id="2069" name="Google Shape;2069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35202" y="813170"/>
              <a:ext cx="3877800" cy="17277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0" name="Google Shape;2070;p10"/>
            <p:cNvSpPr txBox="1"/>
            <p:nvPr/>
          </p:nvSpPr>
          <p:spPr>
            <a:xfrm>
              <a:off x="3049185" y="1213262"/>
              <a:ext cx="324983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Không chia bài Vè chim thành các đoạn mà sẽ đọc 2 dòng thơ rồi nghỉ, giữa 2 dòng sẽ ngắt nhịp. </a:t>
              </a:r>
              <a:endParaRPr sz="1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2071" name="Google Shape;2071;p10"/>
          <p:cNvCxnSpPr/>
          <p:nvPr/>
        </p:nvCxnSpPr>
        <p:spPr>
          <a:xfrm flipH="1">
            <a:off x="3533538" y="812582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72" name="Google Shape;2072;p10"/>
          <p:cNvCxnSpPr/>
          <p:nvPr/>
        </p:nvCxnSpPr>
        <p:spPr>
          <a:xfrm flipH="1">
            <a:off x="3164942" y="1145003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73" name="Google Shape;2073;p10"/>
          <p:cNvCxnSpPr/>
          <p:nvPr/>
        </p:nvCxnSpPr>
        <p:spPr>
          <a:xfrm flipH="1">
            <a:off x="3226390" y="1159153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074" name="Google Shape;2074;p10"/>
          <p:cNvSpPr/>
          <p:nvPr/>
        </p:nvSpPr>
        <p:spPr>
          <a:xfrm>
            <a:off x="1711842" y="891886"/>
            <a:ext cx="124199" cy="577204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10"/>
          <p:cNvSpPr/>
          <p:nvPr/>
        </p:nvSpPr>
        <p:spPr>
          <a:xfrm>
            <a:off x="1718777" y="1692871"/>
            <a:ext cx="124199" cy="577204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10"/>
          <p:cNvSpPr/>
          <p:nvPr/>
        </p:nvSpPr>
        <p:spPr>
          <a:xfrm>
            <a:off x="5152412" y="581949"/>
            <a:ext cx="124199" cy="577204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10"/>
          <p:cNvSpPr/>
          <p:nvPr/>
        </p:nvSpPr>
        <p:spPr>
          <a:xfrm>
            <a:off x="1708448" y="2533096"/>
            <a:ext cx="124199" cy="577204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10"/>
          <p:cNvSpPr/>
          <p:nvPr/>
        </p:nvSpPr>
        <p:spPr>
          <a:xfrm>
            <a:off x="1732069" y="3336351"/>
            <a:ext cx="124199" cy="577204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10"/>
          <p:cNvSpPr/>
          <p:nvPr/>
        </p:nvSpPr>
        <p:spPr>
          <a:xfrm>
            <a:off x="1743890" y="4170258"/>
            <a:ext cx="124199" cy="577204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10"/>
          <p:cNvSpPr/>
          <p:nvPr/>
        </p:nvSpPr>
        <p:spPr>
          <a:xfrm>
            <a:off x="5142306" y="2244494"/>
            <a:ext cx="124199" cy="577204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10"/>
          <p:cNvSpPr/>
          <p:nvPr/>
        </p:nvSpPr>
        <p:spPr>
          <a:xfrm>
            <a:off x="5134204" y="3047749"/>
            <a:ext cx="124199" cy="577204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10"/>
          <p:cNvSpPr/>
          <p:nvPr/>
        </p:nvSpPr>
        <p:spPr>
          <a:xfrm>
            <a:off x="5152411" y="3881656"/>
            <a:ext cx="124199" cy="577204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10"/>
          <p:cNvSpPr/>
          <p:nvPr/>
        </p:nvSpPr>
        <p:spPr>
          <a:xfrm>
            <a:off x="5142306" y="1403254"/>
            <a:ext cx="124199" cy="577204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4" name="Google Shape;2084;p10"/>
          <p:cNvCxnSpPr/>
          <p:nvPr/>
        </p:nvCxnSpPr>
        <p:spPr>
          <a:xfrm flipH="1">
            <a:off x="3616252" y="4083389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85" name="Google Shape;2085;p10"/>
          <p:cNvCxnSpPr/>
          <p:nvPr/>
        </p:nvCxnSpPr>
        <p:spPr>
          <a:xfrm flipH="1">
            <a:off x="3746198" y="3290507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86" name="Google Shape;2086;p10"/>
          <p:cNvCxnSpPr/>
          <p:nvPr/>
        </p:nvCxnSpPr>
        <p:spPr>
          <a:xfrm flipH="1">
            <a:off x="3474445" y="2441546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87" name="Google Shape;2087;p10"/>
          <p:cNvCxnSpPr/>
          <p:nvPr/>
        </p:nvCxnSpPr>
        <p:spPr>
          <a:xfrm flipH="1">
            <a:off x="3440191" y="1620170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88" name="Google Shape;2088;p10"/>
          <p:cNvCxnSpPr/>
          <p:nvPr/>
        </p:nvCxnSpPr>
        <p:spPr>
          <a:xfrm flipH="1">
            <a:off x="3327975" y="2009814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89" name="Google Shape;2089;p10"/>
          <p:cNvCxnSpPr/>
          <p:nvPr/>
        </p:nvCxnSpPr>
        <p:spPr>
          <a:xfrm flipH="1">
            <a:off x="3389423" y="2023964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90" name="Google Shape;2090;p10"/>
          <p:cNvCxnSpPr/>
          <p:nvPr/>
        </p:nvCxnSpPr>
        <p:spPr>
          <a:xfrm flipH="1">
            <a:off x="3430733" y="2853353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91" name="Google Shape;2091;p10"/>
          <p:cNvCxnSpPr/>
          <p:nvPr/>
        </p:nvCxnSpPr>
        <p:spPr>
          <a:xfrm flipH="1">
            <a:off x="3492181" y="2867503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92" name="Google Shape;2092;p10"/>
          <p:cNvCxnSpPr/>
          <p:nvPr/>
        </p:nvCxnSpPr>
        <p:spPr>
          <a:xfrm flipH="1">
            <a:off x="3572533" y="4461646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93" name="Google Shape;2093;p10"/>
          <p:cNvCxnSpPr/>
          <p:nvPr/>
        </p:nvCxnSpPr>
        <p:spPr>
          <a:xfrm flipH="1">
            <a:off x="3633981" y="4475796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94" name="Google Shape;2094;p10"/>
          <p:cNvCxnSpPr/>
          <p:nvPr/>
        </p:nvCxnSpPr>
        <p:spPr>
          <a:xfrm flipH="1">
            <a:off x="3359874" y="3663155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95" name="Google Shape;2095;p10"/>
          <p:cNvCxnSpPr/>
          <p:nvPr/>
        </p:nvCxnSpPr>
        <p:spPr>
          <a:xfrm flipH="1">
            <a:off x="3421322" y="3677305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96" name="Google Shape;2096;p10"/>
          <p:cNvCxnSpPr/>
          <p:nvPr/>
        </p:nvCxnSpPr>
        <p:spPr>
          <a:xfrm flipH="1">
            <a:off x="7350753" y="877736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97" name="Google Shape;2097;p10"/>
          <p:cNvCxnSpPr/>
          <p:nvPr/>
        </p:nvCxnSpPr>
        <p:spPr>
          <a:xfrm flipH="1">
            <a:off x="7412201" y="891886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98" name="Google Shape;2098;p10"/>
          <p:cNvCxnSpPr/>
          <p:nvPr/>
        </p:nvCxnSpPr>
        <p:spPr>
          <a:xfrm flipH="1">
            <a:off x="6634700" y="1685727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99" name="Google Shape;2099;p10"/>
          <p:cNvCxnSpPr/>
          <p:nvPr/>
        </p:nvCxnSpPr>
        <p:spPr>
          <a:xfrm flipH="1">
            <a:off x="6696148" y="1699877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00" name="Google Shape;2100;p10"/>
          <p:cNvCxnSpPr/>
          <p:nvPr/>
        </p:nvCxnSpPr>
        <p:spPr>
          <a:xfrm flipH="1">
            <a:off x="6783260" y="2531063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01" name="Google Shape;2101;p10"/>
          <p:cNvCxnSpPr/>
          <p:nvPr/>
        </p:nvCxnSpPr>
        <p:spPr>
          <a:xfrm flipH="1">
            <a:off x="6844708" y="2545213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02" name="Google Shape;2102;p10"/>
          <p:cNvCxnSpPr/>
          <p:nvPr/>
        </p:nvCxnSpPr>
        <p:spPr>
          <a:xfrm flipH="1">
            <a:off x="6347621" y="3341854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03" name="Google Shape;2103;p10"/>
          <p:cNvCxnSpPr/>
          <p:nvPr/>
        </p:nvCxnSpPr>
        <p:spPr>
          <a:xfrm flipH="1">
            <a:off x="6409069" y="3356004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04" name="Google Shape;2104;p10"/>
          <p:cNvCxnSpPr/>
          <p:nvPr/>
        </p:nvCxnSpPr>
        <p:spPr>
          <a:xfrm flipH="1">
            <a:off x="6849715" y="4156108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05" name="Google Shape;2105;p10"/>
          <p:cNvCxnSpPr/>
          <p:nvPr/>
        </p:nvCxnSpPr>
        <p:spPr>
          <a:xfrm flipH="1">
            <a:off x="6911163" y="4170258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06" name="Google Shape;2106;p10"/>
          <p:cNvCxnSpPr/>
          <p:nvPr/>
        </p:nvCxnSpPr>
        <p:spPr>
          <a:xfrm flipH="1">
            <a:off x="7015143" y="488495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07" name="Google Shape;2107;p10"/>
          <p:cNvCxnSpPr/>
          <p:nvPr/>
        </p:nvCxnSpPr>
        <p:spPr>
          <a:xfrm flipH="1">
            <a:off x="6720952" y="1296083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08" name="Google Shape;2108;p10"/>
          <p:cNvCxnSpPr/>
          <p:nvPr/>
        </p:nvCxnSpPr>
        <p:spPr>
          <a:xfrm flipH="1">
            <a:off x="6849715" y="2109703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09" name="Google Shape;2109;p10"/>
          <p:cNvCxnSpPr/>
          <p:nvPr/>
        </p:nvCxnSpPr>
        <p:spPr>
          <a:xfrm flipH="1">
            <a:off x="6891072" y="2948256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10" name="Google Shape;2110;p10"/>
          <p:cNvCxnSpPr/>
          <p:nvPr/>
        </p:nvCxnSpPr>
        <p:spPr>
          <a:xfrm flipH="1">
            <a:off x="7290492" y="3759302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5" name="Google Shape;2115;p11"/>
          <p:cNvGrpSpPr/>
          <p:nvPr/>
        </p:nvGrpSpPr>
        <p:grpSpPr>
          <a:xfrm rot="-3336459">
            <a:off x="6729402" y="3963842"/>
            <a:ext cx="992943" cy="761419"/>
            <a:chOff x="3531325" y="2569250"/>
            <a:chExt cx="630475" cy="483425"/>
          </a:xfrm>
        </p:grpSpPr>
        <p:sp>
          <p:nvSpPr>
            <p:cNvPr id="2116" name="Google Shape;2116;p11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1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11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11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11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11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11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11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11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11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6" name="Google Shape;2126;p11"/>
          <p:cNvGrpSpPr/>
          <p:nvPr/>
        </p:nvGrpSpPr>
        <p:grpSpPr>
          <a:xfrm flipH="1">
            <a:off x="-66400" y="2661732"/>
            <a:ext cx="2347524" cy="1621258"/>
            <a:chOff x="2420700" y="4469325"/>
            <a:chExt cx="1453575" cy="1003875"/>
          </a:xfrm>
        </p:grpSpPr>
        <p:sp>
          <p:nvSpPr>
            <p:cNvPr id="2127" name="Google Shape;2127;p11"/>
            <p:cNvSpPr/>
            <p:nvPr/>
          </p:nvSpPr>
          <p:spPr>
            <a:xfrm>
              <a:off x="3111675" y="4615625"/>
              <a:ext cx="269200" cy="478925"/>
            </a:xfrm>
            <a:custGeom>
              <a:avLst/>
              <a:gdLst/>
              <a:ahLst/>
              <a:cxnLst/>
              <a:rect l="l" t="t" r="r" b="b"/>
              <a:pathLst>
                <a:path w="10768" h="19157" extrusionOk="0">
                  <a:moveTo>
                    <a:pt x="8966" y="0"/>
                  </a:moveTo>
                  <a:cubicBezTo>
                    <a:pt x="7058" y="0"/>
                    <a:pt x="0" y="9313"/>
                    <a:pt x="1521" y="17119"/>
                  </a:cubicBezTo>
                  <a:cubicBezTo>
                    <a:pt x="1723" y="17960"/>
                    <a:pt x="3809" y="19156"/>
                    <a:pt x="5696" y="19156"/>
                  </a:cubicBezTo>
                  <a:cubicBezTo>
                    <a:pt x="6134" y="19156"/>
                    <a:pt x="6562" y="19092"/>
                    <a:pt x="6953" y="18943"/>
                  </a:cubicBezTo>
                  <a:cubicBezTo>
                    <a:pt x="5419" y="13636"/>
                    <a:pt x="6248" y="7956"/>
                    <a:pt x="9233" y="3312"/>
                  </a:cubicBezTo>
                  <a:cubicBezTo>
                    <a:pt x="9938" y="2607"/>
                    <a:pt x="10767" y="783"/>
                    <a:pt x="9150" y="36"/>
                  </a:cubicBezTo>
                  <a:cubicBezTo>
                    <a:pt x="9096" y="12"/>
                    <a:pt x="9034" y="0"/>
                    <a:pt x="8966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1"/>
            <p:cNvSpPr/>
            <p:nvPr/>
          </p:nvSpPr>
          <p:spPr>
            <a:xfrm>
              <a:off x="2796225" y="4539500"/>
              <a:ext cx="282025" cy="446575"/>
            </a:xfrm>
            <a:custGeom>
              <a:avLst/>
              <a:gdLst/>
              <a:ahLst/>
              <a:cxnLst/>
              <a:rect l="l" t="t" r="r" b="b"/>
              <a:pathLst>
                <a:path w="11281" h="17863" extrusionOk="0">
                  <a:moveTo>
                    <a:pt x="9053" y="1"/>
                  </a:moveTo>
                  <a:cubicBezTo>
                    <a:pt x="8396" y="1"/>
                    <a:pt x="7625" y="234"/>
                    <a:pt x="6800" y="842"/>
                  </a:cubicBezTo>
                  <a:cubicBezTo>
                    <a:pt x="1" y="7642"/>
                    <a:pt x="83" y="16681"/>
                    <a:pt x="83" y="16681"/>
                  </a:cubicBezTo>
                  <a:cubicBezTo>
                    <a:pt x="1323" y="17458"/>
                    <a:pt x="3200" y="17863"/>
                    <a:pt x="4805" y="17863"/>
                  </a:cubicBezTo>
                  <a:cubicBezTo>
                    <a:pt x="6369" y="17863"/>
                    <a:pt x="7674" y="17479"/>
                    <a:pt x="7878" y="16681"/>
                  </a:cubicBezTo>
                  <a:cubicBezTo>
                    <a:pt x="6178" y="10752"/>
                    <a:pt x="10864" y="2916"/>
                    <a:pt x="11112" y="1755"/>
                  </a:cubicBezTo>
                  <a:cubicBezTo>
                    <a:pt x="11280" y="1000"/>
                    <a:pt x="10412" y="1"/>
                    <a:pt x="9053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1"/>
            <p:cNvSpPr/>
            <p:nvPr/>
          </p:nvSpPr>
          <p:spPr>
            <a:xfrm>
              <a:off x="2420700" y="4469325"/>
              <a:ext cx="1285825" cy="300350"/>
            </a:xfrm>
            <a:custGeom>
              <a:avLst/>
              <a:gdLst/>
              <a:ahLst/>
              <a:cxnLst/>
              <a:rect l="l" t="t" r="r" b="b"/>
              <a:pathLst>
                <a:path w="51433" h="12014" extrusionOk="0">
                  <a:moveTo>
                    <a:pt x="3039" y="1"/>
                  </a:moveTo>
                  <a:cubicBezTo>
                    <a:pt x="1374" y="1"/>
                    <a:pt x="1" y="2192"/>
                    <a:pt x="1588" y="3649"/>
                  </a:cubicBezTo>
                  <a:cubicBezTo>
                    <a:pt x="3329" y="5184"/>
                    <a:pt x="5361" y="6303"/>
                    <a:pt x="7558" y="6966"/>
                  </a:cubicBezTo>
                  <a:cubicBezTo>
                    <a:pt x="9631" y="7588"/>
                    <a:pt x="11705" y="8003"/>
                    <a:pt x="13861" y="8169"/>
                  </a:cubicBezTo>
                  <a:cubicBezTo>
                    <a:pt x="14897" y="8293"/>
                    <a:pt x="15892" y="8335"/>
                    <a:pt x="16929" y="8418"/>
                  </a:cubicBezTo>
                  <a:cubicBezTo>
                    <a:pt x="17965" y="8459"/>
                    <a:pt x="19002" y="8459"/>
                    <a:pt x="20038" y="8459"/>
                  </a:cubicBezTo>
                  <a:cubicBezTo>
                    <a:pt x="22112" y="8418"/>
                    <a:pt x="24102" y="8252"/>
                    <a:pt x="26050" y="8210"/>
                  </a:cubicBezTo>
                  <a:cubicBezTo>
                    <a:pt x="26803" y="8161"/>
                    <a:pt x="27555" y="8138"/>
                    <a:pt x="28307" y="8138"/>
                  </a:cubicBezTo>
                  <a:cubicBezTo>
                    <a:pt x="29462" y="8138"/>
                    <a:pt x="30617" y="8193"/>
                    <a:pt x="31772" y="8293"/>
                  </a:cubicBezTo>
                  <a:cubicBezTo>
                    <a:pt x="33679" y="8459"/>
                    <a:pt x="35628" y="8791"/>
                    <a:pt x="37535" y="9122"/>
                  </a:cubicBezTo>
                  <a:cubicBezTo>
                    <a:pt x="41391" y="9869"/>
                    <a:pt x="45206" y="10781"/>
                    <a:pt x="48979" y="11942"/>
                  </a:cubicBezTo>
                  <a:cubicBezTo>
                    <a:pt x="49142" y="11991"/>
                    <a:pt x="49297" y="12014"/>
                    <a:pt x="49443" y="12014"/>
                  </a:cubicBezTo>
                  <a:cubicBezTo>
                    <a:pt x="50892" y="12014"/>
                    <a:pt x="51432" y="9778"/>
                    <a:pt x="49850" y="9288"/>
                  </a:cubicBezTo>
                  <a:cubicBezTo>
                    <a:pt x="45994" y="8003"/>
                    <a:pt x="42096" y="6925"/>
                    <a:pt x="38157" y="6096"/>
                  </a:cubicBezTo>
                  <a:cubicBezTo>
                    <a:pt x="36209" y="5640"/>
                    <a:pt x="34177" y="5266"/>
                    <a:pt x="32145" y="5018"/>
                  </a:cubicBezTo>
                  <a:cubicBezTo>
                    <a:pt x="31109" y="4893"/>
                    <a:pt x="30114" y="4769"/>
                    <a:pt x="29036" y="4769"/>
                  </a:cubicBezTo>
                  <a:cubicBezTo>
                    <a:pt x="27958" y="4727"/>
                    <a:pt x="26921" y="4727"/>
                    <a:pt x="25926" y="4727"/>
                  </a:cubicBezTo>
                  <a:cubicBezTo>
                    <a:pt x="23894" y="4727"/>
                    <a:pt x="21904" y="4810"/>
                    <a:pt x="19997" y="4810"/>
                  </a:cubicBezTo>
                  <a:cubicBezTo>
                    <a:pt x="19002" y="4810"/>
                    <a:pt x="18090" y="4769"/>
                    <a:pt x="17136" y="4686"/>
                  </a:cubicBezTo>
                  <a:cubicBezTo>
                    <a:pt x="16141" y="4603"/>
                    <a:pt x="15187" y="4520"/>
                    <a:pt x="14275" y="4396"/>
                  </a:cubicBezTo>
                  <a:cubicBezTo>
                    <a:pt x="12409" y="4147"/>
                    <a:pt x="10585" y="3774"/>
                    <a:pt x="8844" y="3193"/>
                  </a:cubicBezTo>
                  <a:cubicBezTo>
                    <a:pt x="7227" y="2654"/>
                    <a:pt x="5734" y="1784"/>
                    <a:pt x="4490" y="664"/>
                  </a:cubicBezTo>
                  <a:lnTo>
                    <a:pt x="4490" y="623"/>
                  </a:lnTo>
                  <a:lnTo>
                    <a:pt x="4449" y="581"/>
                  </a:lnTo>
                  <a:cubicBezTo>
                    <a:pt x="3995" y="173"/>
                    <a:pt x="3505" y="1"/>
                    <a:pt x="3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1"/>
            <p:cNvSpPr/>
            <p:nvPr/>
          </p:nvSpPr>
          <p:spPr>
            <a:xfrm>
              <a:off x="3142425" y="4832125"/>
              <a:ext cx="143075" cy="262425"/>
            </a:xfrm>
            <a:custGeom>
              <a:avLst/>
              <a:gdLst/>
              <a:ahLst/>
              <a:cxnLst/>
              <a:rect l="l" t="t" r="r" b="b"/>
              <a:pathLst>
                <a:path w="5723" h="10497" extrusionOk="0">
                  <a:moveTo>
                    <a:pt x="5640" y="1"/>
                  </a:moveTo>
                  <a:cubicBezTo>
                    <a:pt x="4769" y="913"/>
                    <a:pt x="4064" y="1949"/>
                    <a:pt x="3650" y="3152"/>
                  </a:cubicBezTo>
                  <a:cubicBezTo>
                    <a:pt x="3290" y="3991"/>
                    <a:pt x="2468" y="4522"/>
                    <a:pt x="1555" y="4522"/>
                  </a:cubicBezTo>
                  <a:cubicBezTo>
                    <a:pt x="1521" y="4522"/>
                    <a:pt x="1486" y="4521"/>
                    <a:pt x="1452" y="4520"/>
                  </a:cubicBezTo>
                  <a:cubicBezTo>
                    <a:pt x="996" y="4478"/>
                    <a:pt x="540" y="4437"/>
                    <a:pt x="167" y="4437"/>
                  </a:cubicBezTo>
                  <a:cubicBezTo>
                    <a:pt x="1" y="5764"/>
                    <a:pt x="42" y="7132"/>
                    <a:pt x="291" y="8459"/>
                  </a:cubicBezTo>
                  <a:cubicBezTo>
                    <a:pt x="493" y="9300"/>
                    <a:pt x="2579" y="10496"/>
                    <a:pt x="4466" y="10496"/>
                  </a:cubicBezTo>
                  <a:cubicBezTo>
                    <a:pt x="4904" y="10496"/>
                    <a:pt x="5332" y="10432"/>
                    <a:pt x="5723" y="10283"/>
                  </a:cubicBezTo>
                  <a:cubicBezTo>
                    <a:pt x="4728" y="6925"/>
                    <a:pt x="4728" y="3359"/>
                    <a:pt x="5640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1"/>
            <p:cNvSpPr/>
            <p:nvPr/>
          </p:nvSpPr>
          <p:spPr>
            <a:xfrm>
              <a:off x="2798300" y="4775125"/>
              <a:ext cx="194900" cy="210950"/>
            </a:xfrm>
            <a:custGeom>
              <a:avLst/>
              <a:gdLst/>
              <a:ahLst/>
              <a:cxnLst/>
              <a:rect l="l" t="t" r="r" b="b"/>
              <a:pathLst>
                <a:path w="7796" h="8438" extrusionOk="0">
                  <a:moveTo>
                    <a:pt x="1410" y="0"/>
                  </a:moveTo>
                  <a:cubicBezTo>
                    <a:pt x="539" y="2322"/>
                    <a:pt x="83" y="4768"/>
                    <a:pt x="0" y="7256"/>
                  </a:cubicBezTo>
                  <a:cubicBezTo>
                    <a:pt x="1240" y="8033"/>
                    <a:pt x="3117" y="8438"/>
                    <a:pt x="4722" y="8438"/>
                  </a:cubicBezTo>
                  <a:cubicBezTo>
                    <a:pt x="6286" y="8438"/>
                    <a:pt x="7591" y="8054"/>
                    <a:pt x="7795" y="7256"/>
                  </a:cubicBezTo>
                  <a:cubicBezTo>
                    <a:pt x="7381" y="5680"/>
                    <a:pt x="7256" y="4105"/>
                    <a:pt x="7505" y="2488"/>
                  </a:cubicBezTo>
                  <a:cubicBezTo>
                    <a:pt x="5722" y="1161"/>
                    <a:pt x="3608" y="290"/>
                    <a:pt x="1410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1"/>
            <p:cNvSpPr/>
            <p:nvPr/>
          </p:nvSpPr>
          <p:spPr>
            <a:xfrm>
              <a:off x="3589200" y="5344175"/>
              <a:ext cx="177125" cy="83000"/>
            </a:xfrm>
            <a:custGeom>
              <a:avLst/>
              <a:gdLst/>
              <a:ahLst/>
              <a:cxnLst/>
              <a:rect l="l" t="t" r="r" b="b"/>
              <a:pathLst>
                <a:path w="7085" h="3320" extrusionOk="0">
                  <a:moveTo>
                    <a:pt x="7007" y="1"/>
                  </a:moveTo>
                  <a:lnTo>
                    <a:pt x="7007" y="1"/>
                  </a:lnTo>
                  <a:cubicBezTo>
                    <a:pt x="4435" y="1920"/>
                    <a:pt x="761" y="1991"/>
                    <a:pt x="231" y="1991"/>
                  </a:cubicBezTo>
                  <a:cubicBezTo>
                    <a:pt x="188" y="1991"/>
                    <a:pt x="166" y="1991"/>
                    <a:pt x="166" y="1991"/>
                  </a:cubicBezTo>
                  <a:lnTo>
                    <a:pt x="166" y="1991"/>
                  </a:lnTo>
                  <a:cubicBezTo>
                    <a:pt x="0" y="2613"/>
                    <a:pt x="415" y="3235"/>
                    <a:pt x="1078" y="3276"/>
                  </a:cubicBezTo>
                  <a:cubicBezTo>
                    <a:pt x="1227" y="3306"/>
                    <a:pt x="1385" y="3319"/>
                    <a:pt x="1550" y="3319"/>
                  </a:cubicBezTo>
                  <a:cubicBezTo>
                    <a:pt x="3722" y="3319"/>
                    <a:pt x="7084" y="926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11"/>
            <p:cNvSpPr/>
            <p:nvPr/>
          </p:nvSpPr>
          <p:spPr>
            <a:xfrm>
              <a:off x="3581925" y="5410525"/>
              <a:ext cx="220825" cy="62675"/>
            </a:xfrm>
            <a:custGeom>
              <a:avLst/>
              <a:gdLst/>
              <a:ahLst/>
              <a:cxnLst/>
              <a:rect l="l" t="t" r="r" b="b"/>
              <a:pathLst>
                <a:path w="8833" h="2507" extrusionOk="0">
                  <a:moveTo>
                    <a:pt x="8832" y="0"/>
                  </a:moveTo>
                  <a:lnTo>
                    <a:pt x="8832" y="0"/>
                  </a:lnTo>
                  <a:cubicBezTo>
                    <a:pt x="7174" y="738"/>
                    <a:pt x="5368" y="942"/>
                    <a:pt x="3873" y="942"/>
                  </a:cubicBezTo>
                  <a:cubicBezTo>
                    <a:pt x="2005" y="942"/>
                    <a:pt x="623" y="622"/>
                    <a:pt x="623" y="622"/>
                  </a:cubicBezTo>
                  <a:lnTo>
                    <a:pt x="623" y="622"/>
                  </a:lnTo>
                  <a:cubicBezTo>
                    <a:pt x="623" y="622"/>
                    <a:pt x="1" y="1825"/>
                    <a:pt x="1203" y="2281"/>
                  </a:cubicBezTo>
                  <a:cubicBezTo>
                    <a:pt x="1582" y="2438"/>
                    <a:pt x="2052" y="2507"/>
                    <a:pt x="2571" y="2507"/>
                  </a:cubicBezTo>
                  <a:cubicBezTo>
                    <a:pt x="5065" y="2507"/>
                    <a:pt x="8695" y="927"/>
                    <a:pt x="8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11"/>
            <p:cNvSpPr/>
            <p:nvPr/>
          </p:nvSpPr>
          <p:spPr>
            <a:xfrm>
              <a:off x="2546425" y="4524950"/>
              <a:ext cx="1103950" cy="942350"/>
            </a:xfrm>
            <a:custGeom>
              <a:avLst/>
              <a:gdLst/>
              <a:ahLst/>
              <a:cxnLst/>
              <a:rect l="l" t="t" r="r" b="b"/>
              <a:pathLst>
                <a:path w="44158" h="37694" extrusionOk="0">
                  <a:moveTo>
                    <a:pt x="7784" y="1"/>
                  </a:moveTo>
                  <a:cubicBezTo>
                    <a:pt x="7007" y="1"/>
                    <a:pt x="6077" y="360"/>
                    <a:pt x="5183" y="1341"/>
                  </a:cubicBezTo>
                  <a:cubicBezTo>
                    <a:pt x="0" y="9468"/>
                    <a:pt x="2032" y="18258"/>
                    <a:pt x="2032" y="18258"/>
                  </a:cubicBezTo>
                  <a:cubicBezTo>
                    <a:pt x="1949" y="18756"/>
                    <a:pt x="1949" y="19253"/>
                    <a:pt x="1990" y="19751"/>
                  </a:cubicBezTo>
                  <a:cubicBezTo>
                    <a:pt x="2405" y="23316"/>
                    <a:pt x="4934" y="29287"/>
                    <a:pt x="14346" y="30946"/>
                  </a:cubicBezTo>
                  <a:cubicBezTo>
                    <a:pt x="15492" y="31156"/>
                    <a:pt x="16638" y="31248"/>
                    <a:pt x="17765" y="31248"/>
                  </a:cubicBezTo>
                  <a:cubicBezTo>
                    <a:pt x="20635" y="31248"/>
                    <a:pt x="23385" y="30653"/>
                    <a:pt x="25707" y="29909"/>
                  </a:cubicBezTo>
                  <a:cubicBezTo>
                    <a:pt x="29132" y="36026"/>
                    <a:pt x="38776" y="37693"/>
                    <a:pt x="42041" y="37693"/>
                  </a:cubicBezTo>
                  <a:cubicBezTo>
                    <a:pt x="42649" y="37693"/>
                    <a:pt x="43036" y="37636"/>
                    <a:pt x="43121" y="37538"/>
                  </a:cubicBezTo>
                  <a:cubicBezTo>
                    <a:pt x="43660" y="36916"/>
                    <a:pt x="44157" y="34926"/>
                    <a:pt x="41877" y="34345"/>
                  </a:cubicBezTo>
                  <a:cubicBezTo>
                    <a:pt x="35782" y="33350"/>
                    <a:pt x="32424" y="30075"/>
                    <a:pt x="30765" y="27836"/>
                  </a:cubicBezTo>
                  <a:cubicBezTo>
                    <a:pt x="32050" y="27172"/>
                    <a:pt x="32838" y="26675"/>
                    <a:pt x="32838" y="26675"/>
                  </a:cubicBezTo>
                  <a:cubicBezTo>
                    <a:pt x="32838" y="26675"/>
                    <a:pt x="31221" y="23980"/>
                    <a:pt x="31885" y="19751"/>
                  </a:cubicBezTo>
                  <a:lnTo>
                    <a:pt x="31885" y="19751"/>
                  </a:lnTo>
                  <a:cubicBezTo>
                    <a:pt x="31884" y="19751"/>
                    <a:pt x="31754" y="19755"/>
                    <a:pt x="31505" y="19755"/>
                  </a:cubicBezTo>
                  <a:cubicBezTo>
                    <a:pt x="30257" y="19755"/>
                    <a:pt x="26025" y="19640"/>
                    <a:pt x="20151" y="18258"/>
                  </a:cubicBezTo>
                  <a:cubicBezTo>
                    <a:pt x="18712" y="16943"/>
                    <a:pt x="14584" y="12286"/>
                    <a:pt x="9747" y="12286"/>
                  </a:cubicBezTo>
                  <a:cubicBezTo>
                    <a:pt x="9704" y="12286"/>
                    <a:pt x="9662" y="12287"/>
                    <a:pt x="9619" y="12288"/>
                  </a:cubicBezTo>
                  <a:cubicBezTo>
                    <a:pt x="9205" y="12329"/>
                    <a:pt x="8790" y="12370"/>
                    <a:pt x="8376" y="12412"/>
                  </a:cubicBezTo>
                  <a:cubicBezTo>
                    <a:pt x="7297" y="7519"/>
                    <a:pt x="9619" y="2337"/>
                    <a:pt x="9619" y="1341"/>
                  </a:cubicBezTo>
                  <a:cubicBezTo>
                    <a:pt x="9619" y="671"/>
                    <a:pt x="8845" y="1"/>
                    <a:pt x="7784" y="1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1"/>
            <p:cNvSpPr/>
            <p:nvPr/>
          </p:nvSpPr>
          <p:spPr>
            <a:xfrm>
              <a:off x="2660425" y="5035300"/>
              <a:ext cx="77775" cy="201100"/>
            </a:xfrm>
            <a:custGeom>
              <a:avLst/>
              <a:gdLst/>
              <a:ahLst/>
              <a:cxnLst/>
              <a:rect l="l" t="t" r="r" b="b"/>
              <a:pathLst>
                <a:path w="3111" h="8044" extrusionOk="0">
                  <a:moveTo>
                    <a:pt x="3111" y="0"/>
                  </a:moveTo>
                  <a:lnTo>
                    <a:pt x="3111" y="0"/>
                  </a:lnTo>
                  <a:cubicBezTo>
                    <a:pt x="1452" y="1368"/>
                    <a:pt x="374" y="3276"/>
                    <a:pt x="1" y="5390"/>
                  </a:cubicBezTo>
                  <a:cubicBezTo>
                    <a:pt x="872" y="6427"/>
                    <a:pt x="1908" y="7339"/>
                    <a:pt x="3028" y="8044"/>
                  </a:cubicBezTo>
                  <a:cubicBezTo>
                    <a:pt x="2530" y="5556"/>
                    <a:pt x="2572" y="1659"/>
                    <a:pt x="3111" y="0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1"/>
            <p:cNvSpPr/>
            <p:nvPr/>
          </p:nvSpPr>
          <p:spPr>
            <a:xfrm>
              <a:off x="3091650" y="5130650"/>
              <a:ext cx="89150" cy="162775"/>
            </a:xfrm>
            <a:custGeom>
              <a:avLst/>
              <a:gdLst/>
              <a:ahLst/>
              <a:cxnLst/>
              <a:rect l="l" t="t" r="r" b="b"/>
              <a:pathLst>
                <a:path w="3566" h="6511" extrusionOk="0">
                  <a:moveTo>
                    <a:pt x="912" y="1"/>
                  </a:moveTo>
                  <a:cubicBezTo>
                    <a:pt x="42" y="2074"/>
                    <a:pt x="0" y="4396"/>
                    <a:pt x="788" y="6510"/>
                  </a:cubicBezTo>
                  <a:cubicBezTo>
                    <a:pt x="1783" y="6303"/>
                    <a:pt x="2695" y="6054"/>
                    <a:pt x="3566" y="5805"/>
                  </a:cubicBezTo>
                  <a:cubicBezTo>
                    <a:pt x="2281" y="3857"/>
                    <a:pt x="1120" y="1369"/>
                    <a:pt x="912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1"/>
            <p:cNvSpPr/>
            <p:nvPr/>
          </p:nvSpPr>
          <p:spPr>
            <a:xfrm>
              <a:off x="2863600" y="5063275"/>
              <a:ext cx="116125" cy="242575"/>
            </a:xfrm>
            <a:custGeom>
              <a:avLst/>
              <a:gdLst/>
              <a:ahLst/>
              <a:cxnLst/>
              <a:rect l="l" t="t" r="r" b="b"/>
              <a:pathLst>
                <a:path w="4645" h="9703" extrusionOk="0">
                  <a:moveTo>
                    <a:pt x="2571" y="1"/>
                  </a:moveTo>
                  <a:lnTo>
                    <a:pt x="2571" y="1"/>
                  </a:lnTo>
                  <a:cubicBezTo>
                    <a:pt x="1" y="3318"/>
                    <a:pt x="208" y="7298"/>
                    <a:pt x="498" y="9164"/>
                  </a:cubicBezTo>
                  <a:cubicBezTo>
                    <a:pt x="871" y="9247"/>
                    <a:pt x="1244" y="9330"/>
                    <a:pt x="1659" y="9413"/>
                  </a:cubicBezTo>
                  <a:cubicBezTo>
                    <a:pt x="2654" y="9578"/>
                    <a:pt x="3649" y="9703"/>
                    <a:pt x="4644" y="9703"/>
                  </a:cubicBezTo>
                  <a:cubicBezTo>
                    <a:pt x="3359" y="6842"/>
                    <a:pt x="2364" y="2198"/>
                    <a:pt x="2571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1"/>
            <p:cNvSpPr/>
            <p:nvPr/>
          </p:nvSpPr>
          <p:spPr>
            <a:xfrm>
              <a:off x="3286525" y="4773125"/>
              <a:ext cx="587750" cy="543800"/>
            </a:xfrm>
            <a:custGeom>
              <a:avLst/>
              <a:gdLst/>
              <a:ahLst/>
              <a:cxnLst/>
              <a:rect l="l" t="t" r="r" b="b"/>
              <a:pathLst>
                <a:path w="23510" h="21752" extrusionOk="0">
                  <a:moveTo>
                    <a:pt x="9620" y="0"/>
                  </a:moveTo>
                  <a:cubicBezTo>
                    <a:pt x="8302" y="0"/>
                    <a:pt x="6934" y="279"/>
                    <a:pt x="5556" y="909"/>
                  </a:cubicBezTo>
                  <a:cubicBezTo>
                    <a:pt x="2073" y="2526"/>
                    <a:pt x="664" y="6631"/>
                    <a:pt x="125" y="10114"/>
                  </a:cubicBezTo>
                  <a:cubicBezTo>
                    <a:pt x="0" y="10943"/>
                    <a:pt x="0" y="11772"/>
                    <a:pt x="83" y="12602"/>
                  </a:cubicBezTo>
                  <a:cubicBezTo>
                    <a:pt x="581" y="17536"/>
                    <a:pt x="4602" y="20770"/>
                    <a:pt x="9246" y="21558"/>
                  </a:cubicBezTo>
                  <a:cubicBezTo>
                    <a:pt x="9978" y="21683"/>
                    <a:pt x="10742" y="21751"/>
                    <a:pt x="11510" y="21751"/>
                  </a:cubicBezTo>
                  <a:cubicBezTo>
                    <a:pt x="14788" y="21751"/>
                    <a:pt x="18152" y="20519"/>
                    <a:pt x="19529" y="17328"/>
                  </a:cubicBezTo>
                  <a:cubicBezTo>
                    <a:pt x="20441" y="15172"/>
                    <a:pt x="20814" y="12850"/>
                    <a:pt x="20648" y="10570"/>
                  </a:cubicBezTo>
                  <a:cubicBezTo>
                    <a:pt x="21312" y="9575"/>
                    <a:pt x="22017" y="8663"/>
                    <a:pt x="22804" y="7792"/>
                  </a:cubicBezTo>
                  <a:cubicBezTo>
                    <a:pt x="22514" y="7709"/>
                    <a:pt x="22265" y="7626"/>
                    <a:pt x="22058" y="7460"/>
                  </a:cubicBezTo>
                  <a:cubicBezTo>
                    <a:pt x="22597" y="7129"/>
                    <a:pt x="23095" y="6673"/>
                    <a:pt x="23509" y="6216"/>
                  </a:cubicBezTo>
                  <a:cubicBezTo>
                    <a:pt x="22721" y="6175"/>
                    <a:pt x="21934" y="6009"/>
                    <a:pt x="21229" y="5636"/>
                  </a:cubicBezTo>
                  <a:lnTo>
                    <a:pt x="21892" y="5180"/>
                  </a:lnTo>
                  <a:cubicBezTo>
                    <a:pt x="20565" y="5014"/>
                    <a:pt x="19321" y="4724"/>
                    <a:pt x="18078" y="4226"/>
                  </a:cubicBezTo>
                  <a:cubicBezTo>
                    <a:pt x="16022" y="1814"/>
                    <a:pt x="12983" y="0"/>
                    <a:pt x="9620" y="0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11"/>
            <p:cNvSpPr/>
            <p:nvPr/>
          </p:nvSpPr>
          <p:spPr>
            <a:xfrm>
              <a:off x="3342500" y="4844000"/>
              <a:ext cx="383550" cy="410225"/>
            </a:xfrm>
            <a:custGeom>
              <a:avLst/>
              <a:gdLst/>
              <a:ahLst/>
              <a:cxnLst/>
              <a:rect l="l" t="t" r="r" b="b"/>
              <a:pathLst>
                <a:path w="15342" h="16409" extrusionOk="0">
                  <a:moveTo>
                    <a:pt x="7258" y="1"/>
                  </a:moveTo>
                  <a:cubicBezTo>
                    <a:pt x="6249" y="1"/>
                    <a:pt x="5098" y="319"/>
                    <a:pt x="3773" y="1060"/>
                  </a:cubicBezTo>
                  <a:cubicBezTo>
                    <a:pt x="1037" y="2635"/>
                    <a:pt x="0" y="6077"/>
                    <a:pt x="166" y="9062"/>
                  </a:cubicBezTo>
                  <a:cubicBezTo>
                    <a:pt x="207" y="9974"/>
                    <a:pt x="456" y="10928"/>
                    <a:pt x="829" y="11798"/>
                  </a:cubicBezTo>
                  <a:cubicBezTo>
                    <a:pt x="1741" y="13706"/>
                    <a:pt x="3359" y="15157"/>
                    <a:pt x="5390" y="15862"/>
                  </a:cubicBezTo>
                  <a:cubicBezTo>
                    <a:pt x="6319" y="16212"/>
                    <a:pt x="7414" y="16409"/>
                    <a:pt x="8521" y="16409"/>
                  </a:cubicBezTo>
                  <a:cubicBezTo>
                    <a:pt x="10822" y="16409"/>
                    <a:pt x="13172" y="15557"/>
                    <a:pt x="14180" y="13457"/>
                  </a:cubicBezTo>
                  <a:cubicBezTo>
                    <a:pt x="15341" y="11052"/>
                    <a:pt x="14346" y="7984"/>
                    <a:pt x="13309" y="5703"/>
                  </a:cubicBezTo>
                  <a:cubicBezTo>
                    <a:pt x="12006" y="2817"/>
                    <a:pt x="10261" y="1"/>
                    <a:pt x="7258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1"/>
            <p:cNvSpPr/>
            <p:nvPr/>
          </p:nvSpPr>
          <p:spPr>
            <a:xfrm>
              <a:off x="3515075" y="5076000"/>
              <a:ext cx="132175" cy="178700"/>
            </a:xfrm>
            <a:custGeom>
              <a:avLst/>
              <a:gdLst/>
              <a:ahLst/>
              <a:cxnLst/>
              <a:rect l="l" t="t" r="r" b="b"/>
              <a:pathLst>
                <a:path w="5287" h="7148" extrusionOk="0">
                  <a:moveTo>
                    <a:pt x="3174" y="1"/>
                  </a:moveTo>
                  <a:cubicBezTo>
                    <a:pt x="1586" y="1"/>
                    <a:pt x="1" y="3769"/>
                    <a:pt x="270" y="7038"/>
                  </a:cubicBezTo>
                  <a:cubicBezTo>
                    <a:pt x="703" y="7112"/>
                    <a:pt x="1141" y="7148"/>
                    <a:pt x="1579" y="7148"/>
                  </a:cubicBezTo>
                  <a:cubicBezTo>
                    <a:pt x="2862" y="7148"/>
                    <a:pt x="4143" y="6837"/>
                    <a:pt x="5287" y="6250"/>
                  </a:cubicBezTo>
                  <a:cubicBezTo>
                    <a:pt x="5204" y="4011"/>
                    <a:pt x="4872" y="570"/>
                    <a:pt x="3546" y="72"/>
                  </a:cubicBezTo>
                  <a:cubicBezTo>
                    <a:pt x="3422" y="24"/>
                    <a:pt x="3298" y="1"/>
                    <a:pt x="3174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1"/>
            <p:cNvSpPr/>
            <p:nvPr/>
          </p:nvSpPr>
          <p:spPr>
            <a:xfrm>
              <a:off x="3373575" y="4854925"/>
              <a:ext cx="201125" cy="147625"/>
            </a:xfrm>
            <a:custGeom>
              <a:avLst/>
              <a:gdLst/>
              <a:ahLst/>
              <a:cxnLst/>
              <a:rect l="l" t="t" r="r" b="b"/>
              <a:pathLst>
                <a:path w="8045" h="5905" extrusionOk="0">
                  <a:moveTo>
                    <a:pt x="3940" y="1"/>
                  </a:moveTo>
                  <a:cubicBezTo>
                    <a:pt x="3442" y="167"/>
                    <a:pt x="2986" y="415"/>
                    <a:pt x="2530" y="664"/>
                  </a:cubicBezTo>
                  <a:cubicBezTo>
                    <a:pt x="1452" y="1286"/>
                    <a:pt x="581" y="2198"/>
                    <a:pt x="1" y="3318"/>
                  </a:cubicBezTo>
                  <a:cubicBezTo>
                    <a:pt x="1717" y="4897"/>
                    <a:pt x="4255" y="5904"/>
                    <a:pt x="5948" y="5904"/>
                  </a:cubicBezTo>
                  <a:cubicBezTo>
                    <a:pt x="6833" y="5904"/>
                    <a:pt x="7486" y="5629"/>
                    <a:pt x="7671" y="5018"/>
                  </a:cubicBezTo>
                  <a:cubicBezTo>
                    <a:pt x="8045" y="3732"/>
                    <a:pt x="5598" y="1452"/>
                    <a:pt x="3940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11"/>
            <p:cNvSpPr/>
            <p:nvPr/>
          </p:nvSpPr>
          <p:spPr>
            <a:xfrm>
              <a:off x="3447175" y="5016750"/>
              <a:ext cx="92700" cy="108550"/>
            </a:xfrm>
            <a:custGeom>
              <a:avLst/>
              <a:gdLst/>
              <a:ahLst/>
              <a:cxnLst/>
              <a:rect l="l" t="t" r="r" b="b"/>
              <a:pathLst>
                <a:path w="3708" h="4342" extrusionOk="0">
                  <a:moveTo>
                    <a:pt x="1254" y="1"/>
                  </a:moveTo>
                  <a:cubicBezTo>
                    <a:pt x="1168" y="1"/>
                    <a:pt x="1081" y="12"/>
                    <a:pt x="996" y="37"/>
                  </a:cubicBezTo>
                  <a:cubicBezTo>
                    <a:pt x="1" y="327"/>
                    <a:pt x="42" y="1903"/>
                    <a:pt x="125" y="2649"/>
                  </a:cubicBezTo>
                  <a:cubicBezTo>
                    <a:pt x="125" y="2898"/>
                    <a:pt x="250" y="3105"/>
                    <a:pt x="457" y="3271"/>
                  </a:cubicBezTo>
                  <a:cubicBezTo>
                    <a:pt x="1261" y="3989"/>
                    <a:pt x="1906" y="4341"/>
                    <a:pt x="2397" y="4341"/>
                  </a:cubicBezTo>
                  <a:cubicBezTo>
                    <a:pt x="2843" y="4341"/>
                    <a:pt x="3162" y="4051"/>
                    <a:pt x="3359" y="3479"/>
                  </a:cubicBezTo>
                  <a:cubicBezTo>
                    <a:pt x="3708" y="2318"/>
                    <a:pt x="2466" y="1"/>
                    <a:pt x="1254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11"/>
            <p:cNvSpPr/>
            <p:nvPr/>
          </p:nvSpPr>
          <p:spPr>
            <a:xfrm>
              <a:off x="3538675" y="5120325"/>
              <a:ext cx="101325" cy="87075"/>
            </a:xfrm>
            <a:custGeom>
              <a:avLst/>
              <a:gdLst/>
              <a:ahLst/>
              <a:cxnLst/>
              <a:rect l="l" t="t" r="r" b="b"/>
              <a:pathLst>
                <a:path w="4053" h="3483" extrusionOk="0">
                  <a:moveTo>
                    <a:pt x="2274" y="1"/>
                  </a:moveTo>
                  <a:cubicBezTo>
                    <a:pt x="1833" y="1"/>
                    <a:pt x="1384" y="167"/>
                    <a:pt x="1026" y="538"/>
                  </a:cubicBezTo>
                  <a:cubicBezTo>
                    <a:pt x="1" y="1645"/>
                    <a:pt x="801" y="3483"/>
                    <a:pt x="2303" y="3483"/>
                  </a:cubicBezTo>
                  <a:cubicBezTo>
                    <a:pt x="2319" y="3483"/>
                    <a:pt x="2336" y="3482"/>
                    <a:pt x="2353" y="3482"/>
                  </a:cubicBezTo>
                  <a:cubicBezTo>
                    <a:pt x="3306" y="3440"/>
                    <a:pt x="4053" y="2653"/>
                    <a:pt x="4053" y="1699"/>
                  </a:cubicBezTo>
                  <a:cubicBezTo>
                    <a:pt x="4025" y="674"/>
                    <a:pt x="3164" y="1"/>
                    <a:pt x="227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1"/>
            <p:cNvSpPr/>
            <p:nvPr/>
          </p:nvSpPr>
          <p:spPr>
            <a:xfrm>
              <a:off x="3596450" y="5163725"/>
              <a:ext cx="35275" cy="30175"/>
            </a:xfrm>
            <a:custGeom>
              <a:avLst/>
              <a:gdLst/>
              <a:ahLst/>
              <a:cxnLst/>
              <a:rect l="l" t="t" r="r" b="b"/>
              <a:pathLst>
                <a:path w="1411" h="1207" extrusionOk="0">
                  <a:moveTo>
                    <a:pt x="852" y="0"/>
                  </a:moveTo>
                  <a:cubicBezTo>
                    <a:pt x="831" y="0"/>
                    <a:pt x="809" y="2"/>
                    <a:pt x="788" y="4"/>
                  </a:cubicBezTo>
                  <a:cubicBezTo>
                    <a:pt x="0" y="4"/>
                    <a:pt x="0" y="1207"/>
                    <a:pt x="830" y="1207"/>
                  </a:cubicBezTo>
                  <a:cubicBezTo>
                    <a:pt x="1161" y="1165"/>
                    <a:pt x="1410" y="917"/>
                    <a:pt x="1410" y="585"/>
                  </a:cubicBezTo>
                  <a:cubicBezTo>
                    <a:pt x="1410" y="275"/>
                    <a:pt x="1156" y="0"/>
                    <a:pt x="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>
              <a:off x="3422600" y="4892050"/>
              <a:ext cx="102350" cy="87300"/>
            </a:xfrm>
            <a:custGeom>
              <a:avLst/>
              <a:gdLst/>
              <a:ahLst/>
              <a:cxnLst/>
              <a:rect l="l" t="t" r="r" b="b"/>
              <a:pathLst>
                <a:path w="4094" h="3492" extrusionOk="0">
                  <a:moveTo>
                    <a:pt x="2334" y="1"/>
                  </a:moveTo>
                  <a:cubicBezTo>
                    <a:pt x="1886" y="1"/>
                    <a:pt x="1429" y="171"/>
                    <a:pt x="1067" y="547"/>
                  </a:cubicBezTo>
                  <a:cubicBezTo>
                    <a:pt x="0" y="1655"/>
                    <a:pt x="800" y="3492"/>
                    <a:pt x="2342" y="3492"/>
                  </a:cubicBezTo>
                  <a:cubicBezTo>
                    <a:pt x="2359" y="3492"/>
                    <a:pt x="2376" y="3492"/>
                    <a:pt x="2393" y="3491"/>
                  </a:cubicBezTo>
                  <a:cubicBezTo>
                    <a:pt x="3347" y="3450"/>
                    <a:pt x="4093" y="2662"/>
                    <a:pt x="4093" y="1708"/>
                  </a:cubicBezTo>
                  <a:cubicBezTo>
                    <a:pt x="4066" y="663"/>
                    <a:pt x="3217" y="1"/>
                    <a:pt x="233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1"/>
            <p:cNvSpPr/>
            <p:nvPr/>
          </p:nvSpPr>
          <p:spPr>
            <a:xfrm>
              <a:off x="3481400" y="4934750"/>
              <a:ext cx="35250" cy="30075"/>
            </a:xfrm>
            <a:custGeom>
              <a:avLst/>
              <a:gdLst/>
              <a:ahLst/>
              <a:cxnLst/>
              <a:rect l="l" t="t" r="r" b="b"/>
              <a:pathLst>
                <a:path w="1410" h="1203" extrusionOk="0">
                  <a:moveTo>
                    <a:pt x="826" y="0"/>
                  </a:moveTo>
                  <a:cubicBezTo>
                    <a:pt x="666" y="0"/>
                    <a:pt x="502" y="64"/>
                    <a:pt x="373" y="208"/>
                  </a:cubicBezTo>
                  <a:cubicBezTo>
                    <a:pt x="0" y="581"/>
                    <a:pt x="290" y="1203"/>
                    <a:pt x="829" y="1203"/>
                  </a:cubicBezTo>
                  <a:cubicBezTo>
                    <a:pt x="1161" y="1203"/>
                    <a:pt x="1410" y="912"/>
                    <a:pt x="1410" y="581"/>
                  </a:cubicBezTo>
                  <a:cubicBezTo>
                    <a:pt x="1410" y="228"/>
                    <a:pt x="1126" y="0"/>
                    <a:pt x="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11"/>
            <p:cNvSpPr/>
            <p:nvPr/>
          </p:nvSpPr>
          <p:spPr>
            <a:xfrm>
              <a:off x="3350775" y="5035400"/>
              <a:ext cx="130625" cy="157925"/>
            </a:xfrm>
            <a:custGeom>
              <a:avLst/>
              <a:gdLst/>
              <a:ahLst/>
              <a:cxnLst/>
              <a:rect l="l" t="t" r="r" b="b"/>
              <a:pathLst>
                <a:path w="5225" h="6317" extrusionOk="0">
                  <a:moveTo>
                    <a:pt x="1718" y="1"/>
                  </a:moveTo>
                  <a:cubicBezTo>
                    <a:pt x="1437" y="1"/>
                    <a:pt x="1152" y="101"/>
                    <a:pt x="913" y="328"/>
                  </a:cubicBezTo>
                  <a:cubicBezTo>
                    <a:pt x="1" y="1116"/>
                    <a:pt x="250" y="2567"/>
                    <a:pt x="706" y="3520"/>
                  </a:cubicBezTo>
                  <a:cubicBezTo>
                    <a:pt x="1120" y="4515"/>
                    <a:pt x="1784" y="5386"/>
                    <a:pt x="2654" y="6050"/>
                  </a:cubicBezTo>
                  <a:cubicBezTo>
                    <a:pt x="2938" y="6225"/>
                    <a:pt x="3304" y="6317"/>
                    <a:pt x="3672" y="6317"/>
                  </a:cubicBezTo>
                  <a:cubicBezTo>
                    <a:pt x="4433" y="6317"/>
                    <a:pt x="5197" y="5922"/>
                    <a:pt x="5225" y="5054"/>
                  </a:cubicBezTo>
                  <a:cubicBezTo>
                    <a:pt x="5225" y="4557"/>
                    <a:pt x="4686" y="4184"/>
                    <a:pt x="4354" y="3852"/>
                  </a:cubicBezTo>
                  <a:cubicBezTo>
                    <a:pt x="3940" y="3520"/>
                    <a:pt x="3608" y="3106"/>
                    <a:pt x="3359" y="2650"/>
                  </a:cubicBezTo>
                  <a:cubicBezTo>
                    <a:pt x="3110" y="2235"/>
                    <a:pt x="2986" y="1779"/>
                    <a:pt x="2986" y="1281"/>
                  </a:cubicBezTo>
                  <a:cubicBezTo>
                    <a:pt x="2986" y="531"/>
                    <a:pt x="2362" y="1"/>
                    <a:pt x="1718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1"/>
            <p:cNvSpPr/>
            <p:nvPr/>
          </p:nvSpPr>
          <p:spPr>
            <a:xfrm>
              <a:off x="3364250" y="5111675"/>
              <a:ext cx="102650" cy="81200"/>
            </a:xfrm>
            <a:custGeom>
              <a:avLst/>
              <a:gdLst/>
              <a:ahLst/>
              <a:cxnLst/>
              <a:rect l="l" t="t" r="r" b="b"/>
              <a:pathLst>
                <a:path w="4106" h="3248" extrusionOk="0">
                  <a:moveTo>
                    <a:pt x="300" y="0"/>
                  </a:moveTo>
                  <a:cubicBezTo>
                    <a:pt x="203" y="0"/>
                    <a:pt x="103" y="4"/>
                    <a:pt x="1" y="13"/>
                  </a:cubicBezTo>
                  <a:cubicBezTo>
                    <a:pt x="42" y="138"/>
                    <a:pt x="125" y="304"/>
                    <a:pt x="208" y="469"/>
                  </a:cubicBezTo>
                  <a:cubicBezTo>
                    <a:pt x="581" y="1464"/>
                    <a:pt x="1245" y="2335"/>
                    <a:pt x="2115" y="2999"/>
                  </a:cubicBezTo>
                  <a:cubicBezTo>
                    <a:pt x="2426" y="3164"/>
                    <a:pt x="2768" y="3247"/>
                    <a:pt x="3110" y="3247"/>
                  </a:cubicBezTo>
                  <a:cubicBezTo>
                    <a:pt x="3453" y="3247"/>
                    <a:pt x="3795" y="3164"/>
                    <a:pt x="4106" y="2999"/>
                  </a:cubicBezTo>
                  <a:cubicBezTo>
                    <a:pt x="3669" y="2126"/>
                    <a:pt x="2473" y="0"/>
                    <a:pt x="300" y="0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9" name="Google Shape;2149;p11"/>
          <p:cNvGrpSpPr/>
          <p:nvPr/>
        </p:nvGrpSpPr>
        <p:grpSpPr>
          <a:xfrm>
            <a:off x="175048" y="4252198"/>
            <a:ext cx="1915631" cy="1559572"/>
            <a:chOff x="-115297" y="3979485"/>
            <a:chExt cx="2143189" cy="1822261"/>
          </a:xfrm>
        </p:grpSpPr>
        <p:grpSp>
          <p:nvGrpSpPr>
            <p:cNvPr id="2150" name="Google Shape;2150;p11"/>
            <p:cNvGrpSpPr/>
            <p:nvPr/>
          </p:nvGrpSpPr>
          <p:grpSpPr>
            <a:xfrm rot="2132831" flipH="1">
              <a:off x="768261" y="4136686"/>
              <a:ext cx="892148" cy="1550172"/>
              <a:chOff x="5884825" y="2526675"/>
              <a:chExt cx="748875" cy="1301225"/>
            </a:xfrm>
          </p:grpSpPr>
          <p:sp>
            <p:nvSpPr>
              <p:cNvPr id="2151" name="Google Shape;2151;p11"/>
              <p:cNvSpPr/>
              <p:nvPr/>
            </p:nvSpPr>
            <p:spPr>
              <a:xfrm>
                <a:off x="5884825" y="2526675"/>
                <a:ext cx="622100" cy="8629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34517" extrusionOk="0">
                    <a:moveTo>
                      <a:pt x="3331" y="1"/>
                    </a:moveTo>
                    <a:cubicBezTo>
                      <a:pt x="2602" y="1"/>
                      <a:pt x="1901" y="342"/>
                      <a:pt x="1480" y="963"/>
                    </a:cubicBezTo>
                    <a:cubicBezTo>
                      <a:pt x="1321" y="1201"/>
                      <a:pt x="1163" y="1439"/>
                      <a:pt x="1005" y="1703"/>
                    </a:cubicBezTo>
                    <a:cubicBezTo>
                      <a:pt x="503" y="2706"/>
                      <a:pt x="186" y="3763"/>
                      <a:pt x="80" y="4899"/>
                    </a:cubicBezTo>
                    <a:cubicBezTo>
                      <a:pt x="1" y="5242"/>
                      <a:pt x="186" y="5586"/>
                      <a:pt x="503" y="5744"/>
                    </a:cubicBezTo>
                    <a:cubicBezTo>
                      <a:pt x="1269" y="6140"/>
                      <a:pt x="2008" y="6616"/>
                      <a:pt x="2748" y="7065"/>
                    </a:cubicBezTo>
                    <a:cubicBezTo>
                      <a:pt x="3144" y="7276"/>
                      <a:pt x="3461" y="7593"/>
                      <a:pt x="3725" y="7963"/>
                    </a:cubicBezTo>
                    <a:cubicBezTo>
                      <a:pt x="3804" y="8042"/>
                      <a:pt x="3884" y="8148"/>
                      <a:pt x="3778" y="8306"/>
                    </a:cubicBezTo>
                    <a:cubicBezTo>
                      <a:pt x="3435" y="8253"/>
                      <a:pt x="3118" y="8121"/>
                      <a:pt x="2801" y="7963"/>
                    </a:cubicBezTo>
                    <a:cubicBezTo>
                      <a:pt x="2008" y="7567"/>
                      <a:pt x="1216" y="7144"/>
                      <a:pt x="450" y="6748"/>
                    </a:cubicBezTo>
                    <a:cubicBezTo>
                      <a:pt x="344" y="6669"/>
                      <a:pt x="238" y="6642"/>
                      <a:pt x="106" y="6642"/>
                    </a:cubicBezTo>
                    <a:lnTo>
                      <a:pt x="106" y="6906"/>
                    </a:lnTo>
                    <a:cubicBezTo>
                      <a:pt x="238" y="8280"/>
                      <a:pt x="450" y="9653"/>
                      <a:pt x="767" y="11001"/>
                    </a:cubicBezTo>
                    <a:cubicBezTo>
                      <a:pt x="1163" y="12717"/>
                      <a:pt x="1691" y="14382"/>
                      <a:pt x="1982" y="16098"/>
                    </a:cubicBezTo>
                    <a:cubicBezTo>
                      <a:pt x="2035" y="16389"/>
                      <a:pt x="2246" y="16653"/>
                      <a:pt x="2537" y="16759"/>
                    </a:cubicBezTo>
                    <a:cubicBezTo>
                      <a:pt x="3752" y="17313"/>
                      <a:pt x="5019" y="17763"/>
                      <a:pt x="6314" y="18132"/>
                    </a:cubicBezTo>
                    <a:cubicBezTo>
                      <a:pt x="6631" y="18185"/>
                      <a:pt x="6921" y="18344"/>
                      <a:pt x="7159" y="18555"/>
                    </a:cubicBezTo>
                    <a:cubicBezTo>
                      <a:pt x="7423" y="18793"/>
                      <a:pt x="7397" y="18978"/>
                      <a:pt x="7053" y="19110"/>
                    </a:cubicBezTo>
                    <a:cubicBezTo>
                      <a:pt x="6866" y="19161"/>
                      <a:pt x="6667" y="19190"/>
                      <a:pt x="6465" y="19190"/>
                    </a:cubicBezTo>
                    <a:cubicBezTo>
                      <a:pt x="6353" y="19190"/>
                      <a:pt x="6241" y="19181"/>
                      <a:pt x="6129" y="19162"/>
                    </a:cubicBezTo>
                    <a:cubicBezTo>
                      <a:pt x="5099" y="19057"/>
                      <a:pt x="4069" y="18793"/>
                      <a:pt x="3091" y="18423"/>
                    </a:cubicBezTo>
                    <a:cubicBezTo>
                      <a:pt x="3019" y="18387"/>
                      <a:pt x="2934" y="18313"/>
                      <a:pt x="2837" y="18313"/>
                    </a:cubicBezTo>
                    <a:cubicBezTo>
                      <a:pt x="2792" y="18313"/>
                      <a:pt x="2745" y="18329"/>
                      <a:pt x="2695" y="18370"/>
                    </a:cubicBezTo>
                    <a:cubicBezTo>
                      <a:pt x="2827" y="18766"/>
                      <a:pt x="2986" y="19136"/>
                      <a:pt x="3144" y="19532"/>
                    </a:cubicBezTo>
                    <a:cubicBezTo>
                      <a:pt x="3593" y="20536"/>
                      <a:pt x="3963" y="21566"/>
                      <a:pt x="4253" y="22623"/>
                    </a:cubicBezTo>
                    <a:cubicBezTo>
                      <a:pt x="4623" y="24234"/>
                      <a:pt x="5178" y="25819"/>
                      <a:pt x="5918" y="27324"/>
                    </a:cubicBezTo>
                    <a:cubicBezTo>
                      <a:pt x="6525" y="28566"/>
                      <a:pt x="7318" y="29702"/>
                      <a:pt x="8295" y="30732"/>
                    </a:cubicBezTo>
                    <a:cubicBezTo>
                      <a:pt x="8371" y="30808"/>
                      <a:pt x="8429" y="30848"/>
                      <a:pt x="8486" y="30848"/>
                    </a:cubicBezTo>
                    <a:cubicBezTo>
                      <a:pt x="8548" y="30848"/>
                      <a:pt x="8609" y="30802"/>
                      <a:pt x="8691" y="30705"/>
                    </a:cubicBezTo>
                    <a:cubicBezTo>
                      <a:pt x="9087" y="30151"/>
                      <a:pt x="9457" y="29570"/>
                      <a:pt x="9827" y="29015"/>
                    </a:cubicBezTo>
                    <a:cubicBezTo>
                      <a:pt x="10197" y="28460"/>
                      <a:pt x="10540" y="27906"/>
                      <a:pt x="10910" y="27351"/>
                    </a:cubicBezTo>
                    <a:cubicBezTo>
                      <a:pt x="11068" y="27060"/>
                      <a:pt x="11280" y="26823"/>
                      <a:pt x="11570" y="26691"/>
                    </a:cubicBezTo>
                    <a:cubicBezTo>
                      <a:pt x="11663" y="26635"/>
                      <a:pt x="11740" y="26605"/>
                      <a:pt x="11800" y="26605"/>
                    </a:cubicBezTo>
                    <a:cubicBezTo>
                      <a:pt x="11911" y="26605"/>
                      <a:pt x="11966" y="26706"/>
                      <a:pt x="11966" y="26928"/>
                    </a:cubicBezTo>
                    <a:cubicBezTo>
                      <a:pt x="11940" y="27245"/>
                      <a:pt x="11861" y="27562"/>
                      <a:pt x="11702" y="27853"/>
                    </a:cubicBezTo>
                    <a:cubicBezTo>
                      <a:pt x="11095" y="29094"/>
                      <a:pt x="10434" y="30283"/>
                      <a:pt x="9721" y="31445"/>
                    </a:cubicBezTo>
                    <a:cubicBezTo>
                      <a:pt x="9484" y="31788"/>
                      <a:pt x="9457" y="31762"/>
                      <a:pt x="9827" y="32026"/>
                    </a:cubicBezTo>
                    <a:cubicBezTo>
                      <a:pt x="10170" y="32290"/>
                      <a:pt x="10540" y="32554"/>
                      <a:pt x="10910" y="32792"/>
                    </a:cubicBezTo>
                    <a:cubicBezTo>
                      <a:pt x="12631" y="33926"/>
                      <a:pt x="14615" y="34517"/>
                      <a:pt x="16638" y="34517"/>
                    </a:cubicBezTo>
                    <a:cubicBezTo>
                      <a:pt x="17254" y="34517"/>
                      <a:pt x="17874" y="34462"/>
                      <a:pt x="18491" y="34351"/>
                    </a:cubicBezTo>
                    <a:cubicBezTo>
                      <a:pt x="18621" y="34285"/>
                      <a:pt x="18769" y="34238"/>
                      <a:pt x="18921" y="34238"/>
                    </a:cubicBezTo>
                    <a:cubicBezTo>
                      <a:pt x="18954" y="34238"/>
                      <a:pt x="18986" y="34240"/>
                      <a:pt x="19019" y="34245"/>
                    </a:cubicBezTo>
                    <a:lnTo>
                      <a:pt x="19389" y="34166"/>
                    </a:lnTo>
                    <a:cubicBezTo>
                      <a:pt x="19230" y="33664"/>
                      <a:pt x="19019" y="33162"/>
                      <a:pt x="18755" y="32713"/>
                    </a:cubicBezTo>
                    <a:cubicBezTo>
                      <a:pt x="18491" y="32132"/>
                      <a:pt x="18200" y="31551"/>
                      <a:pt x="17910" y="30970"/>
                    </a:cubicBezTo>
                    <a:cubicBezTo>
                      <a:pt x="17566" y="30204"/>
                      <a:pt x="17196" y="29438"/>
                      <a:pt x="16853" y="28724"/>
                    </a:cubicBezTo>
                    <a:cubicBezTo>
                      <a:pt x="16510" y="28011"/>
                      <a:pt x="16166" y="27324"/>
                      <a:pt x="15797" y="26585"/>
                    </a:cubicBezTo>
                    <a:cubicBezTo>
                      <a:pt x="15427" y="25819"/>
                      <a:pt x="15057" y="25106"/>
                      <a:pt x="14687" y="24340"/>
                    </a:cubicBezTo>
                    <a:cubicBezTo>
                      <a:pt x="14344" y="23574"/>
                      <a:pt x="13974" y="22808"/>
                      <a:pt x="13631" y="22042"/>
                    </a:cubicBezTo>
                    <a:cubicBezTo>
                      <a:pt x="13314" y="21408"/>
                      <a:pt x="12997" y="20747"/>
                      <a:pt x="12706" y="20087"/>
                    </a:cubicBezTo>
                    <a:cubicBezTo>
                      <a:pt x="12363" y="19295"/>
                      <a:pt x="12046" y="18476"/>
                      <a:pt x="11782" y="17630"/>
                    </a:cubicBezTo>
                    <a:cubicBezTo>
                      <a:pt x="11782" y="17551"/>
                      <a:pt x="11755" y="17446"/>
                      <a:pt x="11755" y="17366"/>
                    </a:cubicBezTo>
                    <a:cubicBezTo>
                      <a:pt x="11755" y="17234"/>
                      <a:pt x="11755" y="17102"/>
                      <a:pt x="11914" y="17049"/>
                    </a:cubicBezTo>
                    <a:cubicBezTo>
                      <a:pt x="11936" y="17045"/>
                      <a:pt x="11959" y="17043"/>
                      <a:pt x="11981" y="17043"/>
                    </a:cubicBezTo>
                    <a:cubicBezTo>
                      <a:pt x="12089" y="17043"/>
                      <a:pt x="12187" y="17094"/>
                      <a:pt x="12231" y="17181"/>
                    </a:cubicBezTo>
                    <a:cubicBezTo>
                      <a:pt x="12442" y="17446"/>
                      <a:pt x="12627" y="17736"/>
                      <a:pt x="12785" y="18027"/>
                    </a:cubicBezTo>
                    <a:cubicBezTo>
                      <a:pt x="13551" y="19479"/>
                      <a:pt x="14344" y="20932"/>
                      <a:pt x="15110" y="22359"/>
                    </a:cubicBezTo>
                    <a:cubicBezTo>
                      <a:pt x="15744" y="23547"/>
                      <a:pt x="16378" y="24709"/>
                      <a:pt x="17012" y="25898"/>
                    </a:cubicBezTo>
                    <a:cubicBezTo>
                      <a:pt x="17593" y="27008"/>
                      <a:pt x="18147" y="28143"/>
                      <a:pt x="18729" y="29253"/>
                    </a:cubicBezTo>
                    <a:cubicBezTo>
                      <a:pt x="19230" y="30256"/>
                      <a:pt x="19759" y="31260"/>
                      <a:pt x="20261" y="32238"/>
                    </a:cubicBezTo>
                    <a:cubicBezTo>
                      <a:pt x="20419" y="32528"/>
                      <a:pt x="20525" y="32819"/>
                      <a:pt x="20683" y="33109"/>
                    </a:cubicBezTo>
                    <a:cubicBezTo>
                      <a:pt x="20733" y="33282"/>
                      <a:pt x="20805" y="33455"/>
                      <a:pt x="21009" y="33455"/>
                    </a:cubicBezTo>
                    <a:cubicBezTo>
                      <a:pt x="21023" y="33455"/>
                      <a:pt x="21038" y="33454"/>
                      <a:pt x="21053" y="33453"/>
                    </a:cubicBezTo>
                    <a:cubicBezTo>
                      <a:pt x="22268" y="32687"/>
                      <a:pt x="23272" y="31656"/>
                      <a:pt x="24011" y="30441"/>
                    </a:cubicBezTo>
                    <a:cubicBezTo>
                      <a:pt x="24566" y="29543"/>
                      <a:pt x="24883" y="28540"/>
                      <a:pt x="24883" y="27483"/>
                    </a:cubicBezTo>
                    <a:cubicBezTo>
                      <a:pt x="24883" y="26638"/>
                      <a:pt x="24804" y="25766"/>
                      <a:pt x="24645" y="24921"/>
                    </a:cubicBezTo>
                    <a:cubicBezTo>
                      <a:pt x="24587" y="24609"/>
                      <a:pt x="24571" y="24527"/>
                      <a:pt x="24397" y="24527"/>
                    </a:cubicBezTo>
                    <a:cubicBezTo>
                      <a:pt x="24335" y="24527"/>
                      <a:pt x="24254" y="24537"/>
                      <a:pt x="24143" y="24551"/>
                    </a:cubicBezTo>
                    <a:cubicBezTo>
                      <a:pt x="23454" y="24641"/>
                      <a:pt x="22755" y="24688"/>
                      <a:pt x="22053" y="24688"/>
                    </a:cubicBezTo>
                    <a:cubicBezTo>
                      <a:pt x="21519" y="24688"/>
                      <a:pt x="20982" y="24661"/>
                      <a:pt x="20445" y="24604"/>
                    </a:cubicBezTo>
                    <a:cubicBezTo>
                      <a:pt x="20102" y="24551"/>
                      <a:pt x="19759" y="24472"/>
                      <a:pt x="19415" y="24393"/>
                    </a:cubicBezTo>
                    <a:cubicBezTo>
                      <a:pt x="19125" y="24287"/>
                      <a:pt x="18887" y="24128"/>
                      <a:pt x="18676" y="23917"/>
                    </a:cubicBezTo>
                    <a:cubicBezTo>
                      <a:pt x="18596" y="23811"/>
                      <a:pt x="18464" y="23706"/>
                      <a:pt x="18517" y="23547"/>
                    </a:cubicBezTo>
                    <a:cubicBezTo>
                      <a:pt x="18570" y="23389"/>
                      <a:pt x="18729" y="23389"/>
                      <a:pt x="18861" y="23389"/>
                    </a:cubicBezTo>
                    <a:cubicBezTo>
                      <a:pt x="19098" y="23389"/>
                      <a:pt x="19336" y="23389"/>
                      <a:pt x="19574" y="23415"/>
                    </a:cubicBezTo>
                    <a:cubicBezTo>
                      <a:pt x="20002" y="23462"/>
                      <a:pt x="20431" y="23482"/>
                      <a:pt x="20862" y="23482"/>
                    </a:cubicBezTo>
                    <a:cubicBezTo>
                      <a:pt x="21413" y="23482"/>
                      <a:pt x="21969" y="23448"/>
                      <a:pt x="22532" y="23389"/>
                    </a:cubicBezTo>
                    <a:cubicBezTo>
                      <a:pt x="22981" y="23336"/>
                      <a:pt x="23457" y="23230"/>
                      <a:pt x="23932" y="23151"/>
                    </a:cubicBezTo>
                    <a:cubicBezTo>
                      <a:pt x="24143" y="23125"/>
                      <a:pt x="24223" y="23019"/>
                      <a:pt x="24143" y="22834"/>
                    </a:cubicBezTo>
                    <a:cubicBezTo>
                      <a:pt x="24091" y="22755"/>
                      <a:pt x="24064" y="22649"/>
                      <a:pt x="24038" y="22570"/>
                    </a:cubicBezTo>
                    <a:cubicBezTo>
                      <a:pt x="23457" y="20827"/>
                      <a:pt x="22611" y="19215"/>
                      <a:pt x="21555" y="17736"/>
                    </a:cubicBezTo>
                    <a:cubicBezTo>
                      <a:pt x="19838" y="15385"/>
                      <a:pt x="18095" y="13061"/>
                      <a:pt x="16378" y="10736"/>
                    </a:cubicBezTo>
                    <a:cubicBezTo>
                      <a:pt x="16325" y="10657"/>
                      <a:pt x="16272" y="10578"/>
                      <a:pt x="16166" y="10551"/>
                    </a:cubicBezTo>
                    <a:cubicBezTo>
                      <a:pt x="16061" y="10657"/>
                      <a:pt x="15981" y="10789"/>
                      <a:pt x="15929" y="10921"/>
                    </a:cubicBezTo>
                    <a:cubicBezTo>
                      <a:pt x="15532" y="11582"/>
                      <a:pt x="15163" y="12268"/>
                      <a:pt x="14766" y="12929"/>
                    </a:cubicBezTo>
                    <a:cubicBezTo>
                      <a:pt x="14608" y="13246"/>
                      <a:pt x="14397" y="13536"/>
                      <a:pt x="14159" y="13800"/>
                    </a:cubicBezTo>
                    <a:cubicBezTo>
                      <a:pt x="14121" y="13858"/>
                      <a:pt x="14083" y="13901"/>
                      <a:pt x="14035" y="13901"/>
                    </a:cubicBezTo>
                    <a:cubicBezTo>
                      <a:pt x="14016" y="13901"/>
                      <a:pt x="13996" y="13894"/>
                      <a:pt x="13974" y="13880"/>
                    </a:cubicBezTo>
                    <a:cubicBezTo>
                      <a:pt x="13921" y="13827"/>
                      <a:pt x="13895" y="13774"/>
                      <a:pt x="13921" y="13721"/>
                    </a:cubicBezTo>
                    <a:cubicBezTo>
                      <a:pt x="13921" y="13589"/>
                      <a:pt x="13948" y="13483"/>
                      <a:pt x="13948" y="13378"/>
                    </a:cubicBezTo>
                    <a:cubicBezTo>
                      <a:pt x="14027" y="12982"/>
                      <a:pt x="14132" y="12559"/>
                      <a:pt x="14317" y="12189"/>
                    </a:cubicBezTo>
                    <a:cubicBezTo>
                      <a:pt x="14608" y="11529"/>
                      <a:pt x="14951" y="10895"/>
                      <a:pt x="15295" y="10261"/>
                    </a:cubicBezTo>
                    <a:cubicBezTo>
                      <a:pt x="15638" y="9601"/>
                      <a:pt x="15664" y="9785"/>
                      <a:pt x="15215" y="9231"/>
                    </a:cubicBezTo>
                    <a:cubicBezTo>
                      <a:pt x="14978" y="8914"/>
                      <a:pt x="14740" y="8597"/>
                      <a:pt x="14476" y="8280"/>
                    </a:cubicBezTo>
                    <a:cubicBezTo>
                      <a:pt x="13393" y="6880"/>
                      <a:pt x="12204" y="5586"/>
                      <a:pt x="10936" y="4371"/>
                    </a:cubicBezTo>
                    <a:cubicBezTo>
                      <a:pt x="10831" y="4212"/>
                      <a:pt x="10672" y="4106"/>
                      <a:pt x="10487" y="4054"/>
                    </a:cubicBezTo>
                    <a:cubicBezTo>
                      <a:pt x="10461" y="4186"/>
                      <a:pt x="10434" y="4318"/>
                      <a:pt x="10434" y="4423"/>
                    </a:cubicBezTo>
                    <a:cubicBezTo>
                      <a:pt x="10382" y="5137"/>
                      <a:pt x="10302" y="5850"/>
                      <a:pt x="10144" y="6537"/>
                    </a:cubicBezTo>
                    <a:cubicBezTo>
                      <a:pt x="10091" y="6827"/>
                      <a:pt x="9959" y="7091"/>
                      <a:pt x="9827" y="7355"/>
                    </a:cubicBezTo>
                    <a:cubicBezTo>
                      <a:pt x="9805" y="7398"/>
                      <a:pt x="9749" y="7442"/>
                      <a:pt x="9700" y="7442"/>
                    </a:cubicBezTo>
                    <a:cubicBezTo>
                      <a:pt x="9689" y="7442"/>
                      <a:pt x="9678" y="7439"/>
                      <a:pt x="9668" y="7435"/>
                    </a:cubicBezTo>
                    <a:cubicBezTo>
                      <a:pt x="9589" y="7435"/>
                      <a:pt x="9563" y="7382"/>
                      <a:pt x="9563" y="7303"/>
                    </a:cubicBezTo>
                    <a:cubicBezTo>
                      <a:pt x="9510" y="7065"/>
                      <a:pt x="9484" y="6801"/>
                      <a:pt x="9484" y="6537"/>
                    </a:cubicBezTo>
                    <a:cubicBezTo>
                      <a:pt x="9510" y="5612"/>
                      <a:pt x="9536" y="4714"/>
                      <a:pt x="9589" y="3789"/>
                    </a:cubicBezTo>
                    <a:cubicBezTo>
                      <a:pt x="9642" y="3446"/>
                      <a:pt x="9457" y="3103"/>
                      <a:pt x="9140" y="2918"/>
                    </a:cubicBezTo>
                    <a:cubicBezTo>
                      <a:pt x="7819" y="2073"/>
                      <a:pt x="6446" y="1306"/>
                      <a:pt x="5099" y="488"/>
                    </a:cubicBezTo>
                    <a:cubicBezTo>
                      <a:pt x="4703" y="250"/>
                      <a:pt x="4227" y="91"/>
                      <a:pt x="3752" y="39"/>
                    </a:cubicBezTo>
                    <a:cubicBezTo>
                      <a:pt x="3612" y="13"/>
                      <a:pt x="3471" y="1"/>
                      <a:pt x="3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11"/>
              <p:cNvSpPr/>
              <p:nvPr/>
            </p:nvSpPr>
            <p:spPr>
              <a:xfrm>
                <a:off x="6179350" y="2951725"/>
                <a:ext cx="454350" cy="876175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5047" extrusionOk="0">
                    <a:moveTo>
                      <a:pt x="248" y="0"/>
                    </a:moveTo>
                    <a:cubicBezTo>
                      <a:pt x="218" y="0"/>
                      <a:pt x="187" y="7"/>
                      <a:pt x="159" y="21"/>
                    </a:cubicBezTo>
                    <a:cubicBezTo>
                      <a:pt x="1" y="74"/>
                      <a:pt x="1" y="179"/>
                      <a:pt x="1" y="311"/>
                    </a:cubicBezTo>
                    <a:cubicBezTo>
                      <a:pt x="1" y="417"/>
                      <a:pt x="27" y="496"/>
                      <a:pt x="27" y="602"/>
                    </a:cubicBezTo>
                    <a:cubicBezTo>
                      <a:pt x="291" y="1421"/>
                      <a:pt x="582" y="2240"/>
                      <a:pt x="951" y="3059"/>
                    </a:cubicBezTo>
                    <a:cubicBezTo>
                      <a:pt x="1242" y="3719"/>
                      <a:pt x="1559" y="4353"/>
                      <a:pt x="1876" y="5013"/>
                    </a:cubicBezTo>
                    <a:cubicBezTo>
                      <a:pt x="2219" y="5779"/>
                      <a:pt x="2589" y="6545"/>
                      <a:pt x="2933" y="7311"/>
                    </a:cubicBezTo>
                    <a:cubicBezTo>
                      <a:pt x="3302" y="8051"/>
                      <a:pt x="3699" y="8817"/>
                      <a:pt x="4042" y="9530"/>
                    </a:cubicBezTo>
                    <a:cubicBezTo>
                      <a:pt x="4385" y="10243"/>
                      <a:pt x="4729" y="10930"/>
                      <a:pt x="5099" y="11670"/>
                    </a:cubicBezTo>
                    <a:cubicBezTo>
                      <a:pt x="5442" y="12436"/>
                      <a:pt x="5812" y="13175"/>
                      <a:pt x="6155" y="13915"/>
                    </a:cubicBezTo>
                    <a:cubicBezTo>
                      <a:pt x="6446" y="14496"/>
                      <a:pt x="6736" y="15077"/>
                      <a:pt x="6974" y="15658"/>
                    </a:cubicBezTo>
                    <a:cubicBezTo>
                      <a:pt x="7238" y="16134"/>
                      <a:pt x="7449" y="16635"/>
                      <a:pt x="7608" y="17164"/>
                    </a:cubicBezTo>
                    <a:cubicBezTo>
                      <a:pt x="7687" y="17217"/>
                      <a:pt x="7766" y="17296"/>
                      <a:pt x="7819" y="17401"/>
                    </a:cubicBezTo>
                    <a:cubicBezTo>
                      <a:pt x="8612" y="19118"/>
                      <a:pt x="9430" y="20835"/>
                      <a:pt x="10276" y="22552"/>
                    </a:cubicBezTo>
                    <a:cubicBezTo>
                      <a:pt x="11359" y="24797"/>
                      <a:pt x="12495" y="27043"/>
                      <a:pt x="13604" y="29288"/>
                    </a:cubicBezTo>
                    <a:cubicBezTo>
                      <a:pt x="14555" y="31190"/>
                      <a:pt x="15453" y="33118"/>
                      <a:pt x="16325" y="35046"/>
                    </a:cubicBezTo>
                    <a:cubicBezTo>
                      <a:pt x="16959" y="34888"/>
                      <a:pt x="17566" y="34676"/>
                      <a:pt x="18174" y="34465"/>
                    </a:cubicBezTo>
                    <a:cubicBezTo>
                      <a:pt x="17777" y="33435"/>
                      <a:pt x="17249" y="32484"/>
                      <a:pt x="16774" y="31507"/>
                    </a:cubicBezTo>
                    <a:cubicBezTo>
                      <a:pt x="15110" y="28099"/>
                      <a:pt x="13287" y="24771"/>
                      <a:pt x="11570" y="21364"/>
                    </a:cubicBezTo>
                    <a:cubicBezTo>
                      <a:pt x="10804" y="19858"/>
                      <a:pt x="10038" y="18326"/>
                      <a:pt x="9272" y="16794"/>
                    </a:cubicBezTo>
                    <a:cubicBezTo>
                      <a:pt x="9193" y="16662"/>
                      <a:pt x="9193" y="16503"/>
                      <a:pt x="9298" y="16398"/>
                    </a:cubicBezTo>
                    <a:lnTo>
                      <a:pt x="9298" y="16398"/>
                    </a:lnTo>
                    <a:cubicBezTo>
                      <a:pt x="9281" y="16399"/>
                      <a:pt x="9265" y="16400"/>
                      <a:pt x="9250" y="16400"/>
                    </a:cubicBezTo>
                    <a:cubicBezTo>
                      <a:pt x="9027" y="16400"/>
                      <a:pt x="8976" y="16229"/>
                      <a:pt x="8902" y="16081"/>
                    </a:cubicBezTo>
                    <a:cubicBezTo>
                      <a:pt x="8770" y="15790"/>
                      <a:pt x="8638" y="15473"/>
                      <a:pt x="8506" y="15209"/>
                    </a:cubicBezTo>
                    <a:cubicBezTo>
                      <a:pt x="8004" y="14179"/>
                      <a:pt x="7476" y="13202"/>
                      <a:pt x="6974" y="12198"/>
                    </a:cubicBezTo>
                    <a:cubicBezTo>
                      <a:pt x="6393" y="11088"/>
                      <a:pt x="5838" y="9953"/>
                      <a:pt x="5257" y="8843"/>
                    </a:cubicBezTo>
                    <a:cubicBezTo>
                      <a:pt x="4623" y="7681"/>
                      <a:pt x="3989" y="6492"/>
                      <a:pt x="3355" y="5330"/>
                    </a:cubicBezTo>
                    <a:cubicBezTo>
                      <a:pt x="2563" y="3877"/>
                      <a:pt x="1797" y="2425"/>
                      <a:pt x="1004" y="998"/>
                    </a:cubicBezTo>
                    <a:cubicBezTo>
                      <a:pt x="872" y="681"/>
                      <a:pt x="687" y="391"/>
                      <a:pt x="476" y="127"/>
                    </a:cubicBezTo>
                    <a:cubicBezTo>
                      <a:pt x="418" y="49"/>
                      <a:pt x="332" y="0"/>
                      <a:pt x="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3" name="Google Shape;2153;p11"/>
            <p:cNvGrpSpPr/>
            <p:nvPr/>
          </p:nvGrpSpPr>
          <p:grpSpPr>
            <a:xfrm>
              <a:off x="-115297" y="3979485"/>
              <a:ext cx="1124669" cy="1249032"/>
              <a:chOff x="6541900" y="1162600"/>
              <a:chExt cx="817525" cy="907925"/>
            </a:xfrm>
          </p:grpSpPr>
          <p:sp>
            <p:nvSpPr>
              <p:cNvPr id="2154" name="Google Shape;2154;p11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11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11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11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11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11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11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11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11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11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64" name="Google Shape;2164;p11"/>
          <p:cNvSpPr/>
          <p:nvPr/>
        </p:nvSpPr>
        <p:spPr>
          <a:xfrm rot="5400000">
            <a:off x="7054010" y="3090898"/>
            <a:ext cx="517691" cy="577542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5" name="Google Shape;2165;p11"/>
          <p:cNvGrpSpPr/>
          <p:nvPr/>
        </p:nvGrpSpPr>
        <p:grpSpPr>
          <a:xfrm>
            <a:off x="7533959" y="3691850"/>
            <a:ext cx="1950068" cy="2023624"/>
            <a:chOff x="7533959" y="3691850"/>
            <a:chExt cx="1950068" cy="2023624"/>
          </a:xfrm>
        </p:grpSpPr>
        <p:grpSp>
          <p:nvGrpSpPr>
            <p:cNvPr id="2166" name="Google Shape;2166;p11"/>
            <p:cNvGrpSpPr/>
            <p:nvPr/>
          </p:nvGrpSpPr>
          <p:grpSpPr>
            <a:xfrm rot="1030705" flipH="1">
              <a:off x="7709975" y="4107054"/>
              <a:ext cx="1500209" cy="1418518"/>
              <a:chOff x="3925359" y="4050084"/>
              <a:chExt cx="1225343" cy="1158620"/>
            </a:xfrm>
          </p:grpSpPr>
          <p:sp>
            <p:nvSpPr>
              <p:cNvPr id="2167" name="Google Shape;2167;p11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11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11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11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11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11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11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11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11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11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11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11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79" name="Google Shape;2179;p11"/>
            <p:cNvSpPr/>
            <p:nvPr/>
          </p:nvSpPr>
          <p:spPr>
            <a:xfrm flipH="1">
              <a:off x="8614448" y="3691850"/>
              <a:ext cx="869579" cy="1401801"/>
            </a:xfrm>
            <a:custGeom>
              <a:avLst/>
              <a:gdLst/>
              <a:ahLst/>
              <a:cxnLst/>
              <a:rect l="l" t="t" r="r" b="b"/>
              <a:pathLst>
                <a:path w="21634" h="34875" extrusionOk="0">
                  <a:moveTo>
                    <a:pt x="18140" y="547"/>
                  </a:moveTo>
                  <a:cubicBezTo>
                    <a:pt x="18165" y="547"/>
                    <a:pt x="18193" y="552"/>
                    <a:pt x="18226" y="563"/>
                  </a:cubicBezTo>
                  <a:cubicBezTo>
                    <a:pt x="18437" y="616"/>
                    <a:pt x="18437" y="854"/>
                    <a:pt x="18437" y="1038"/>
                  </a:cubicBezTo>
                  <a:cubicBezTo>
                    <a:pt x="18437" y="1303"/>
                    <a:pt x="18384" y="1540"/>
                    <a:pt x="18252" y="1778"/>
                  </a:cubicBezTo>
                  <a:cubicBezTo>
                    <a:pt x="17830" y="2518"/>
                    <a:pt x="17354" y="3204"/>
                    <a:pt x="16826" y="3865"/>
                  </a:cubicBezTo>
                  <a:cubicBezTo>
                    <a:pt x="16958" y="2967"/>
                    <a:pt x="17249" y="2095"/>
                    <a:pt x="17645" y="1250"/>
                  </a:cubicBezTo>
                  <a:cubicBezTo>
                    <a:pt x="17698" y="1118"/>
                    <a:pt x="17777" y="1012"/>
                    <a:pt x="17856" y="880"/>
                  </a:cubicBezTo>
                  <a:cubicBezTo>
                    <a:pt x="17947" y="743"/>
                    <a:pt x="17979" y="547"/>
                    <a:pt x="18140" y="547"/>
                  </a:cubicBezTo>
                  <a:close/>
                  <a:moveTo>
                    <a:pt x="15981" y="563"/>
                  </a:moveTo>
                  <a:cubicBezTo>
                    <a:pt x="16060" y="801"/>
                    <a:pt x="16086" y="1065"/>
                    <a:pt x="16034" y="1303"/>
                  </a:cubicBezTo>
                  <a:cubicBezTo>
                    <a:pt x="15928" y="2253"/>
                    <a:pt x="15822" y="3204"/>
                    <a:pt x="15717" y="4155"/>
                  </a:cubicBezTo>
                  <a:cubicBezTo>
                    <a:pt x="15717" y="4525"/>
                    <a:pt x="15690" y="4895"/>
                    <a:pt x="15637" y="5238"/>
                  </a:cubicBezTo>
                  <a:lnTo>
                    <a:pt x="15611" y="5265"/>
                  </a:lnTo>
                  <a:cubicBezTo>
                    <a:pt x="14554" y="3944"/>
                    <a:pt x="14739" y="1223"/>
                    <a:pt x="15981" y="563"/>
                  </a:cubicBezTo>
                  <a:close/>
                  <a:moveTo>
                    <a:pt x="20864" y="3068"/>
                  </a:moveTo>
                  <a:cubicBezTo>
                    <a:pt x="20968" y="3068"/>
                    <a:pt x="21026" y="3147"/>
                    <a:pt x="21026" y="3284"/>
                  </a:cubicBezTo>
                  <a:cubicBezTo>
                    <a:pt x="21052" y="3469"/>
                    <a:pt x="20999" y="3680"/>
                    <a:pt x="20894" y="3838"/>
                  </a:cubicBezTo>
                  <a:cubicBezTo>
                    <a:pt x="20471" y="4552"/>
                    <a:pt x="19916" y="5133"/>
                    <a:pt x="19230" y="5608"/>
                  </a:cubicBezTo>
                  <a:cubicBezTo>
                    <a:pt x="19045" y="5687"/>
                    <a:pt x="18860" y="5767"/>
                    <a:pt x="18675" y="5793"/>
                  </a:cubicBezTo>
                  <a:cubicBezTo>
                    <a:pt x="18226" y="5846"/>
                    <a:pt x="17777" y="5899"/>
                    <a:pt x="17301" y="5951"/>
                  </a:cubicBezTo>
                  <a:cubicBezTo>
                    <a:pt x="17328" y="5793"/>
                    <a:pt x="17433" y="5767"/>
                    <a:pt x="17513" y="5714"/>
                  </a:cubicBezTo>
                  <a:cubicBezTo>
                    <a:pt x="18490" y="5080"/>
                    <a:pt x="19388" y="4340"/>
                    <a:pt x="20207" y="3521"/>
                  </a:cubicBezTo>
                  <a:cubicBezTo>
                    <a:pt x="20339" y="3336"/>
                    <a:pt x="20524" y="3178"/>
                    <a:pt x="20735" y="3099"/>
                  </a:cubicBezTo>
                  <a:cubicBezTo>
                    <a:pt x="20784" y="3078"/>
                    <a:pt x="20826" y="3068"/>
                    <a:pt x="20864" y="3068"/>
                  </a:cubicBezTo>
                  <a:close/>
                  <a:moveTo>
                    <a:pt x="11862" y="3942"/>
                  </a:moveTo>
                  <a:cubicBezTo>
                    <a:pt x="11963" y="3942"/>
                    <a:pt x="12078" y="4004"/>
                    <a:pt x="12203" y="4129"/>
                  </a:cubicBezTo>
                  <a:cubicBezTo>
                    <a:pt x="12415" y="4340"/>
                    <a:pt x="12547" y="4631"/>
                    <a:pt x="12600" y="4948"/>
                  </a:cubicBezTo>
                  <a:cubicBezTo>
                    <a:pt x="12652" y="5291"/>
                    <a:pt x="12705" y="5634"/>
                    <a:pt x="12732" y="5978"/>
                  </a:cubicBezTo>
                  <a:cubicBezTo>
                    <a:pt x="12758" y="6612"/>
                    <a:pt x="12969" y="7219"/>
                    <a:pt x="13286" y="7774"/>
                  </a:cubicBezTo>
                  <a:cubicBezTo>
                    <a:pt x="13313" y="7827"/>
                    <a:pt x="13339" y="7880"/>
                    <a:pt x="13339" y="7933"/>
                  </a:cubicBezTo>
                  <a:cubicBezTo>
                    <a:pt x="13022" y="7853"/>
                    <a:pt x="12732" y="7668"/>
                    <a:pt x="12494" y="7404"/>
                  </a:cubicBezTo>
                  <a:cubicBezTo>
                    <a:pt x="12045" y="6876"/>
                    <a:pt x="11702" y="6242"/>
                    <a:pt x="11517" y="5555"/>
                  </a:cubicBezTo>
                  <a:cubicBezTo>
                    <a:pt x="11385" y="5133"/>
                    <a:pt x="11411" y="4684"/>
                    <a:pt x="11543" y="4261"/>
                  </a:cubicBezTo>
                  <a:cubicBezTo>
                    <a:pt x="11618" y="4050"/>
                    <a:pt x="11728" y="3942"/>
                    <a:pt x="11862" y="3942"/>
                  </a:cubicBezTo>
                  <a:close/>
                  <a:moveTo>
                    <a:pt x="19885" y="7801"/>
                  </a:moveTo>
                  <a:cubicBezTo>
                    <a:pt x="20076" y="7801"/>
                    <a:pt x="20171" y="7916"/>
                    <a:pt x="20233" y="8144"/>
                  </a:cubicBezTo>
                  <a:cubicBezTo>
                    <a:pt x="20339" y="8487"/>
                    <a:pt x="20260" y="8857"/>
                    <a:pt x="20048" y="9148"/>
                  </a:cubicBezTo>
                  <a:cubicBezTo>
                    <a:pt x="19481" y="9848"/>
                    <a:pt x="18668" y="10198"/>
                    <a:pt x="17856" y="10198"/>
                  </a:cubicBezTo>
                  <a:cubicBezTo>
                    <a:pt x="17044" y="10198"/>
                    <a:pt x="16232" y="9848"/>
                    <a:pt x="15664" y="9148"/>
                  </a:cubicBezTo>
                  <a:cubicBezTo>
                    <a:pt x="15611" y="9095"/>
                    <a:pt x="15584" y="9042"/>
                    <a:pt x="15611" y="8963"/>
                  </a:cubicBezTo>
                  <a:cubicBezTo>
                    <a:pt x="15954" y="8910"/>
                    <a:pt x="16271" y="8831"/>
                    <a:pt x="16641" y="8804"/>
                  </a:cubicBezTo>
                  <a:cubicBezTo>
                    <a:pt x="17407" y="8672"/>
                    <a:pt x="18173" y="8434"/>
                    <a:pt x="18886" y="8091"/>
                  </a:cubicBezTo>
                  <a:cubicBezTo>
                    <a:pt x="19150" y="7959"/>
                    <a:pt x="19415" y="7853"/>
                    <a:pt x="19705" y="7827"/>
                  </a:cubicBezTo>
                  <a:cubicBezTo>
                    <a:pt x="19773" y="7810"/>
                    <a:pt x="19832" y="7801"/>
                    <a:pt x="19885" y="7801"/>
                  </a:cubicBezTo>
                  <a:close/>
                  <a:moveTo>
                    <a:pt x="9261" y="7778"/>
                  </a:moveTo>
                  <a:cubicBezTo>
                    <a:pt x="9345" y="7778"/>
                    <a:pt x="9432" y="7802"/>
                    <a:pt x="9509" y="7853"/>
                  </a:cubicBezTo>
                  <a:cubicBezTo>
                    <a:pt x="10011" y="8012"/>
                    <a:pt x="10407" y="8382"/>
                    <a:pt x="10592" y="8857"/>
                  </a:cubicBezTo>
                  <a:cubicBezTo>
                    <a:pt x="10777" y="9253"/>
                    <a:pt x="10909" y="9676"/>
                    <a:pt x="11015" y="10098"/>
                  </a:cubicBezTo>
                  <a:cubicBezTo>
                    <a:pt x="11226" y="10944"/>
                    <a:pt x="11411" y="11789"/>
                    <a:pt x="11992" y="12502"/>
                  </a:cubicBezTo>
                  <a:cubicBezTo>
                    <a:pt x="11332" y="12449"/>
                    <a:pt x="10724" y="12238"/>
                    <a:pt x="10143" y="11921"/>
                  </a:cubicBezTo>
                  <a:cubicBezTo>
                    <a:pt x="9588" y="11525"/>
                    <a:pt x="9087" y="11076"/>
                    <a:pt x="8611" y="10600"/>
                  </a:cubicBezTo>
                  <a:cubicBezTo>
                    <a:pt x="8373" y="10310"/>
                    <a:pt x="8241" y="9940"/>
                    <a:pt x="8294" y="9570"/>
                  </a:cubicBezTo>
                  <a:cubicBezTo>
                    <a:pt x="8321" y="9016"/>
                    <a:pt x="8505" y="8487"/>
                    <a:pt x="8849" y="8038"/>
                  </a:cubicBezTo>
                  <a:cubicBezTo>
                    <a:pt x="8920" y="7878"/>
                    <a:pt x="9087" y="7778"/>
                    <a:pt x="9261" y="7778"/>
                  </a:cubicBezTo>
                  <a:close/>
                  <a:moveTo>
                    <a:pt x="17566" y="12317"/>
                  </a:moveTo>
                  <a:cubicBezTo>
                    <a:pt x="18094" y="12317"/>
                    <a:pt x="18596" y="12529"/>
                    <a:pt x="18965" y="12925"/>
                  </a:cubicBezTo>
                  <a:cubicBezTo>
                    <a:pt x="19256" y="13163"/>
                    <a:pt x="19230" y="13453"/>
                    <a:pt x="18913" y="13691"/>
                  </a:cubicBezTo>
                  <a:cubicBezTo>
                    <a:pt x="18229" y="14248"/>
                    <a:pt x="17400" y="14538"/>
                    <a:pt x="16542" y="14538"/>
                  </a:cubicBezTo>
                  <a:cubicBezTo>
                    <a:pt x="16505" y="14538"/>
                    <a:pt x="16467" y="14537"/>
                    <a:pt x="16430" y="14536"/>
                  </a:cubicBezTo>
                  <a:cubicBezTo>
                    <a:pt x="15611" y="14510"/>
                    <a:pt x="14818" y="14325"/>
                    <a:pt x="14052" y="13981"/>
                  </a:cubicBezTo>
                  <a:cubicBezTo>
                    <a:pt x="13788" y="13849"/>
                    <a:pt x="13551" y="13691"/>
                    <a:pt x="13366" y="13453"/>
                  </a:cubicBezTo>
                  <a:cubicBezTo>
                    <a:pt x="13841" y="13321"/>
                    <a:pt x="14290" y="13163"/>
                    <a:pt x="14739" y="12951"/>
                  </a:cubicBezTo>
                  <a:cubicBezTo>
                    <a:pt x="15637" y="12581"/>
                    <a:pt x="16588" y="12370"/>
                    <a:pt x="17566" y="12317"/>
                  </a:cubicBezTo>
                  <a:close/>
                  <a:moveTo>
                    <a:pt x="6962" y="13536"/>
                  </a:moveTo>
                  <a:cubicBezTo>
                    <a:pt x="7110" y="13536"/>
                    <a:pt x="7260" y="13577"/>
                    <a:pt x="7396" y="13664"/>
                  </a:cubicBezTo>
                  <a:cubicBezTo>
                    <a:pt x="7898" y="13902"/>
                    <a:pt x="8373" y="14219"/>
                    <a:pt x="8822" y="14589"/>
                  </a:cubicBezTo>
                  <a:cubicBezTo>
                    <a:pt x="9536" y="15170"/>
                    <a:pt x="10196" y="15778"/>
                    <a:pt x="10883" y="16385"/>
                  </a:cubicBezTo>
                  <a:cubicBezTo>
                    <a:pt x="10302" y="16438"/>
                    <a:pt x="9747" y="16544"/>
                    <a:pt x="9166" y="16544"/>
                  </a:cubicBezTo>
                  <a:cubicBezTo>
                    <a:pt x="9073" y="16547"/>
                    <a:pt x="8980" y="16548"/>
                    <a:pt x="8887" y="16548"/>
                  </a:cubicBezTo>
                  <a:cubicBezTo>
                    <a:pt x="8214" y="16548"/>
                    <a:pt x="7544" y="16462"/>
                    <a:pt x="6894" y="16253"/>
                  </a:cubicBezTo>
                  <a:cubicBezTo>
                    <a:pt x="5706" y="15883"/>
                    <a:pt x="5547" y="14827"/>
                    <a:pt x="6287" y="13876"/>
                  </a:cubicBezTo>
                  <a:cubicBezTo>
                    <a:pt x="6454" y="13658"/>
                    <a:pt x="6706" y="13536"/>
                    <a:pt x="6962" y="13536"/>
                  </a:cubicBezTo>
                  <a:close/>
                  <a:moveTo>
                    <a:pt x="16578" y="17083"/>
                  </a:moveTo>
                  <a:cubicBezTo>
                    <a:pt x="16851" y="17083"/>
                    <a:pt x="17110" y="17171"/>
                    <a:pt x="17301" y="17362"/>
                  </a:cubicBezTo>
                  <a:cubicBezTo>
                    <a:pt x="17698" y="17653"/>
                    <a:pt x="17645" y="18260"/>
                    <a:pt x="17222" y="18472"/>
                  </a:cubicBezTo>
                  <a:cubicBezTo>
                    <a:pt x="16674" y="18846"/>
                    <a:pt x="16031" y="19055"/>
                    <a:pt x="15383" y="19055"/>
                  </a:cubicBezTo>
                  <a:cubicBezTo>
                    <a:pt x="15344" y="19055"/>
                    <a:pt x="15306" y="19054"/>
                    <a:pt x="15267" y="19053"/>
                  </a:cubicBezTo>
                  <a:cubicBezTo>
                    <a:pt x="14317" y="19000"/>
                    <a:pt x="13418" y="18604"/>
                    <a:pt x="12732" y="17970"/>
                  </a:cubicBezTo>
                  <a:cubicBezTo>
                    <a:pt x="12652" y="17917"/>
                    <a:pt x="12600" y="17811"/>
                    <a:pt x="12573" y="17732"/>
                  </a:cubicBezTo>
                  <a:cubicBezTo>
                    <a:pt x="13049" y="17706"/>
                    <a:pt x="13524" y="17627"/>
                    <a:pt x="14000" y="17468"/>
                  </a:cubicBezTo>
                  <a:cubicBezTo>
                    <a:pt x="14766" y="17257"/>
                    <a:pt x="15558" y="17151"/>
                    <a:pt x="16377" y="17098"/>
                  </a:cubicBezTo>
                  <a:cubicBezTo>
                    <a:pt x="16444" y="17088"/>
                    <a:pt x="16512" y="17083"/>
                    <a:pt x="16578" y="17083"/>
                  </a:cubicBezTo>
                  <a:close/>
                  <a:moveTo>
                    <a:pt x="4294" y="18242"/>
                  </a:moveTo>
                  <a:cubicBezTo>
                    <a:pt x="4761" y="18242"/>
                    <a:pt x="5211" y="18426"/>
                    <a:pt x="5547" y="18762"/>
                  </a:cubicBezTo>
                  <a:cubicBezTo>
                    <a:pt x="6075" y="19185"/>
                    <a:pt x="6524" y="19687"/>
                    <a:pt x="6921" y="20242"/>
                  </a:cubicBezTo>
                  <a:cubicBezTo>
                    <a:pt x="7264" y="20770"/>
                    <a:pt x="7766" y="21113"/>
                    <a:pt x="8215" y="21562"/>
                  </a:cubicBezTo>
                  <a:cubicBezTo>
                    <a:pt x="8098" y="21612"/>
                    <a:pt x="7959" y="21631"/>
                    <a:pt x="7826" y="21631"/>
                  </a:cubicBezTo>
                  <a:cubicBezTo>
                    <a:pt x="7750" y="21631"/>
                    <a:pt x="7675" y="21625"/>
                    <a:pt x="7607" y="21615"/>
                  </a:cubicBezTo>
                  <a:cubicBezTo>
                    <a:pt x="6419" y="21483"/>
                    <a:pt x="5283" y="21060"/>
                    <a:pt x="4332" y="20400"/>
                  </a:cubicBezTo>
                  <a:cubicBezTo>
                    <a:pt x="4041" y="20189"/>
                    <a:pt x="3777" y="19925"/>
                    <a:pt x="3566" y="19634"/>
                  </a:cubicBezTo>
                  <a:cubicBezTo>
                    <a:pt x="3434" y="19449"/>
                    <a:pt x="3355" y="19211"/>
                    <a:pt x="3355" y="18974"/>
                  </a:cubicBezTo>
                  <a:cubicBezTo>
                    <a:pt x="3328" y="18604"/>
                    <a:pt x="3645" y="18260"/>
                    <a:pt x="4041" y="18260"/>
                  </a:cubicBezTo>
                  <a:cubicBezTo>
                    <a:pt x="4126" y="18248"/>
                    <a:pt x="4210" y="18242"/>
                    <a:pt x="4294" y="18242"/>
                  </a:cubicBezTo>
                  <a:close/>
                  <a:moveTo>
                    <a:pt x="14821" y="21729"/>
                  </a:moveTo>
                  <a:cubicBezTo>
                    <a:pt x="14961" y="21729"/>
                    <a:pt x="15101" y="21735"/>
                    <a:pt x="15241" y="21747"/>
                  </a:cubicBezTo>
                  <a:cubicBezTo>
                    <a:pt x="15849" y="21826"/>
                    <a:pt x="16403" y="22091"/>
                    <a:pt x="16800" y="22540"/>
                  </a:cubicBezTo>
                  <a:cubicBezTo>
                    <a:pt x="16932" y="22645"/>
                    <a:pt x="16958" y="22804"/>
                    <a:pt x="16879" y="22936"/>
                  </a:cubicBezTo>
                  <a:cubicBezTo>
                    <a:pt x="16800" y="23068"/>
                    <a:pt x="16694" y="23200"/>
                    <a:pt x="16535" y="23253"/>
                  </a:cubicBezTo>
                  <a:cubicBezTo>
                    <a:pt x="15796" y="23675"/>
                    <a:pt x="15003" y="23992"/>
                    <a:pt x="14158" y="24204"/>
                  </a:cubicBezTo>
                  <a:cubicBezTo>
                    <a:pt x="14034" y="24224"/>
                    <a:pt x="13908" y="24234"/>
                    <a:pt x="13782" y="24234"/>
                  </a:cubicBezTo>
                  <a:cubicBezTo>
                    <a:pt x="13426" y="24234"/>
                    <a:pt x="13070" y="24155"/>
                    <a:pt x="12758" y="24019"/>
                  </a:cubicBezTo>
                  <a:cubicBezTo>
                    <a:pt x="11913" y="23649"/>
                    <a:pt x="11279" y="23041"/>
                    <a:pt x="10566" y="22513"/>
                  </a:cubicBezTo>
                  <a:lnTo>
                    <a:pt x="10566" y="22513"/>
                  </a:lnTo>
                  <a:lnTo>
                    <a:pt x="11253" y="22592"/>
                  </a:lnTo>
                  <a:cubicBezTo>
                    <a:pt x="11297" y="22595"/>
                    <a:pt x="11342" y="22596"/>
                    <a:pt x="11387" y="22596"/>
                  </a:cubicBezTo>
                  <a:cubicBezTo>
                    <a:pt x="11791" y="22596"/>
                    <a:pt x="12190" y="22489"/>
                    <a:pt x="12547" y="22275"/>
                  </a:cubicBezTo>
                  <a:cubicBezTo>
                    <a:pt x="13242" y="21917"/>
                    <a:pt x="14032" y="21729"/>
                    <a:pt x="14821" y="21729"/>
                  </a:cubicBezTo>
                  <a:close/>
                  <a:moveTo>
                    <a:pt x="1784" y="24938"/>
                  </a:moveTo>
                  <a:cubicBezTo>
                    <a:pt x="2039" y="24938"/>
                    <a:pt x="2296" y="24985"/>
                    <a:pt x="2536" y="25075"/>
                  </a:cubicBezTo>
                  <a:cubicBezTo>
                    <a:pt x="3038" y="25234"/>
                    <a:pt x="3513" y="25498"/>
                    <a:pt x="3936" y="25815"/>
                  </a:cubicBezTo>
                  <a:cubicBezTo>
                    <a:pt x="4517" y="26290"/>
                    <a:pt x="5283" y="26449"/>
                    <a:pt x="5943" y="26713"/>
                  </a:cubicBezTo>
                  <a:cubicBezTo>
                    <a:pt x="6155" y="26792"/>
                    <a:pt x="6339" y="26845"/>
                    <a:pt x="6577" y="26924"/>
                  </a:cubicBezTo>
                  <a:lnTo>
                    <a:pt x="6577" y="26951"/>
                  </a:lnTo>
                  <a:cubicBezTo>
                    <a:pt x="6498" y="27056"/>
                    <a:pt x="6392" y="27109"/>
                    <a:pt x="6260" y="27136"/>
                  </a:cubicBezTo>
                  <a:cubicBezTo>
                    <a:pt x="5527" y="27402"/>
                    <a:pt x="4752" y="27532"/>
                    <a:pt x="3975" y="27532"/>
                  </a:cubicBezTo>
                  <a:cubicBezTo>
                    <a:pt x="3520" y="27532"/>
                    <a:pt x="3064" y="27488"/>
                    <a:pt x="2615" y="27400"/>
                  </a:cubicBezTo>
                  <a:cubicBezTo>
                    <a:pt x="2113" y="27294"/>
                    <a:pt x="1664" y="27056"/>
                    <a:pt x="1294" y="26739"/>
                  </a:cubicBezTo>
                  <a:cubicBezTo>
                    <a:pt x="925" y="26422"/>
                    <a:pt x="740" y="25973"/>
                    <a:pt x="792" y="25524"/>
                  </a:cubicBezTo>
                  <a:cubicBezTo>
                    <a:pt x="766" y="25260"/>
                    <a:pt x="951" y="25049"/>
                    <a:pt x="1215" y="25023"/>
                  </a:cubicBezTo>
                  <a:cubicBezTo>
                    <a:pt x="1398" y="24965"/>
                    <a:pt x="1590" y="24938"/>
                    <a:pt x="1784" y="24938"/>
                  </a:cubicBezTo>
                  <a:close/>
                  <a:moveTo>
                    <a:pt x="8981" y="27796"/>
                  </a:moveTo>
                  <a:cubicBezTo>
                    <a:pt x="10460" y="28113"/>
                    <a:pt x="11886" y="28166"/>
                    <a:pt x="13286" y="28377"/>
                  </a:cubicBezTo>
                  <a:cubicBezTo>
                    <a:pt x="13709" y="28430"/>
                    <a:pt x="14105" y="28536"/>
                    <a:pt x="14501" y="28747"/>
                  </a:cubicBezTo>
                  <a:cubicBezTo>
                    <a:pt x="14871" y="28958"/>
                    <a:pt x="14924" y="29143"/>
                    <a:pt x="14713" y="29539"/>
                  </a:cubicBezTo>
                  <a:cubicBezTo>
                    <a:pt x="14634" y="29698"/>
                    <a:pt x="14501" y="29856"/>
                    <a:pt x="14343" y="29962"/>
                  </a:cubicBezTo>
                  <a:cubicBezTo>
                    <a:pt x="13890" y="30275"/>
                    <a:pt x="13346" y="30439"/>
                    <a:pt x="12801" y="30439"/>
                  </a:cubicBezTo>
                  <a:cubicBezTo>
                    <a:pt x="12519" y="30439"/>
                    <a:pt x="12236" y="30395"/>
                    <a:pt x="11966" y="30305"/>
                  </a:cubicBezTo>
                  <a:cubicBezTo>
                    <a:pt x="10645" y="29883"/>
                    <a:pt x="9720" y="29011"/>
                    <a:pt x="8981" y="27796"/>
                  </a:cubicBezTo>
                  <a:close/>
                  <a:moveTo>
                    <a:pt x="18177" y="1"/>
                  </a:moveTo>
                  <a:cubicBezTo>
                    <a:pt x="17864" y="1"/>
                    <a:pt x="17654" y="218"/>
                    <a:pt x="17486" y="457"/>
                  </a:cubicBezTo>
                  <a:cubicBezTo>
                    <a:pt x="17433" y="537"/>
                    <a:pt x="17381" y="589"/>
                    <a:pt x="17354" y="669"/>
                  </a:cubicBezTo>
                  <a:cubicBezTo>
                    <a:pt x="17011" y="1223"/>
                    <a:pt x="16720" y="1831"/>
                    <a:pt x="16535" y="2465"/>
                  </a:cubicBezTo>
                  <a:cubicBezTo>
                    <a:pt x="16509" y="2676"/>
                    <a:pt x="16430" y="2887"/>
                    <a:pt x="16324" y="3072"/>
                  </a:cubicBezTo>
                  <a:cubicBezTo>
                    <a:pt x="16403" y="2280"/>
                    <a:pt x="16430" y="1487"/>
                    <a:pt x="16377" y="695"/>
                  </a:cubicBezTo>
                  <a:cubicBezTo>
                    <a:pt x="16310" y="376"/>
                    <a:pt x="16147" y="207"/>
                    <a:pt x="15935" y="207"/>
                  </a:cubicBezTo>
                  <a:cubicBezTo>
                    <a:pt x="15814" y="207"/>
                    <a:pt x="15676" y="262"/>
                    <a:pt x="15532" y="378"/>
                  </a:cubicBezTo>
                  <a:cubicBezTo>
                    <a:pt x="15294" y="563"/>
                    <a:pt x="15109" y="774"/>
                    <a:pt x="14977" y="1038"/>
                  </a:cubicBezTo>
                  <a:cubicBezTo>
                    <a:pt x="14211" y="2306"/>
                    <a:pt x="14132" y="3865"/>
                    <a:pt x="14792" y="5212"/>
                  </a:cubicBezTo>
                  <a:cubicBezTo>
                    <a:pt x="14951" y="5555"/>
                    <a:pt x="15135" y="5872"/>
                    <a:pt x="15320" y="6189"/>
                  </a:cubicBezTo>
                  <a:cubicBezTo>
                    <a:pt x="15426" y="6348"/>
                    <a:pt x="15452" y="6533"/>
                    <a:pt x="15373" y="6691"/>
                  </a:cubicBezTo>
                  <a:cubicBezTo>
                    <a:pt x="15188" y="7061"/>
                    <a:pt x="15030" y="7457"/>
                    <a:pt x="14845" y="7827"/>
                  </a:cubicBezTo>
                  <a:cubicBezTo>
                    <a:pt x="14771" y="7988"/>
                    <a:pt x="14731" y="8060"/>
                    <a:pt x="14663" y="8060"/>
                  </a:cubicBezTo>
                  <a:cubicBezTo>
                    <a:pt x="14610" y="8060"/>
                    <a:pt x="14539" y="8015"/>
                    <a:pt x="14422" y="7933"/>
                  </a:cubicBezTo>
                  <a:cubicBezTo>
                    <a:pt x="13868" y="7483"/>
                    <a:pt x="13498" y="6823"/>
                    <a:pt x="13418" y="6110"/>
                  </a:cubicBezTo>
                  <a:cubicBezTo>
                    <a:pt x="13339" y="5687"/>
                    <a:pt x="13260" y="5265"/>
                    <a:pt x="13181" y="4842"/>
                  </a:cubicBezTo>
                  <a:cubicBezTo>
                    <a:pt x="13075" y="4367"/>
                    <a:pt x="12837" y="3970"/>
                    <a:pt x="12494" y="3653"/>
                  </a:cubicBezTo>
                  <a:cubicBezTo>
                    <a:pt x="12324" y="3484"/>
                    <a:pt x="12105" y="3405"/>
                    <a:pt x="11889" y="3405"/>
                  </a:cubicBezTo>
                  <a:cubicBezTo>
                    <a:pt x="11533" y="3405"/>
                    <a:pt x="11183" y="3619"/>
                    <a:pt x="11068" y="3997"/>
                  </a:cubicBezTo>
                  <a:cubicBezTo>
                    <a:pt x="10962" y="4287"/>
                    <a:pt x="10883" y="4578"/>
                    <a:pt x="10883" y="4895"/>
                  </a:cubicBezTo>
                  <a:cubicBezTo>
                    <a:pt x="10803" y="5634"/>
                    <a:pt x="11120" y="6268"/>
                    <a:pt x="11437" y="6902"/>
                  </a:cubicBezTo>
                  <a:cubicBezTo>
                    <a:pt x="11913" y="7933"/>
                    <a:pt x="12864" y="8646"/>
                    <a:pt x="13973" y="8831"/>
                  </a:cubicBezTo>
                  <a:cubicBezTo>
                    <a:pt x="14343" y="8936"/>
                    <a:pt x="14343" y="8936"/>
                    <a:pt x="14185" y="9253"/>
                  </a:cubicBezTo>
                  <a:cubicBezTo>
                    <a:pt x="13762" y="10178"/>
                    <a:pt x="13339" y="11076"/>
                    <a:pt x="12917" y="11974"/>
                  </a:cubicBezTo>
                  <a:cubicBezTo>
                    <a:pt x="12890" y="12080"/>
                    <a:pt x="12864" y="12185"/>
                    <a:pt x="12679" y="12212"/>
                  </a:cubicBezTo>
                  <a:cubicBezTo>
                    <a:pt x="12283" y="11815"/>
                    <a:pt x="11992" y="11287"/>
                    <a:pt x="11860" y="10732"/>
                  </a:cubicBezTo>
                  <a:cubicBezTo>
                    <a:pt x="11675" y="10046"/>
                    <a:pt x="11464" y="9385"/>
                    <a:pt x="11200" y="8699"/>
                  </a:cubicBezTo>
                  <a:cubicBezTo>
                    <a:pt x="10936" y="8038"/>
                    <a:pt x="10381" y="7536"/>
                    <a:pt x="9720" y="7272"/>
                  </a:cubicBezTo>
                  <a:cubicBezTo>
                    <a:pt x="9577" y="7205"/>
                    <a:pt x="9425" y="7172"/>
                    <a:pt x="9276" y="7172"/>
                  </a:cubicBezTo>
                  <a:cubicBezTo>
                    <a:pt x="8958" y="7172"/>
                    <a:pt x="8650" y="7320"/>
                    <a:pt x="8453" y="7589"/>
                  </a:cubicBezTo>
                  <a:cubicBezTo>
                    <a:pt x="7924" y="8170"/>
                    <a:pt x="7660" y="8936"/>
                    <a:pt x="7660" y="9729"/>
                  </a:cubicBezTo>
                  <a:cubicBezTo>
                    <a:pt x="7634" y="10204"/>
                    <a:pt x="7819" y="10680"/>
                    <a:pt x="8136" y="11049"/>
                  </a:cubicBezTo>
                  <a:cubicBezTo>
                    <a:pt x="9219" y="12264"/>
                    <a:pt x="10487" y="13163"/>
                    <a:pt x="12177" y="13242"/>
                  </a:cubicBezTo>
                  <a:cubicBezTo>
                    <a:pt x="12201" y="13238"/>
                    <a:pt x="12222" y="13237"/>
                    <a:pt x="12238" y="13237"/>
                  </a:cubicBezTo>
                  <a:cubicBezTo>
                    <a:pt x="12348" y="13237"/>
                    <a:pt x="12302" y="13308"/>
                    <a:pt x="12256" y="13400"/>
                  </a:cubicBezTo>
                  <a:cubicBezTo>
                    <a:pt x="11913" y="14246"/>
                    <a:pt x="11569" y="15064"/>
                    <a:pt x="11173" y="15936"/>
                  </a:cubicBezTo>
                  <a:cubicBezTo>
                    <a:pt x="10645" y="15408"/>
                    <a:pt x="10117" y="14906"/>
                    <a:pt x="9536" y="14457"/>
                  </a:cubicBezTo>
                  <a:cubicBezTo>
                    <a:pt x="8954" y="13876"/>
                    <a:pt x="8268" y="13427"/>
                    <a:pt x="7528" y="13057"/>
                  </a:cubicBezTo>
                  <a:cubicBezTo>
                    <a:pt x="7344" y="12989"/>
                    <a:pt x="7154" y="12956"/>
                    <a:pt x="6968" y="12956"/>
                  </a:cubicBezTo>
                  <a:cubicBezTo>
                    <a:pt x="6432" y="12956"/>
                    <a:pt x="5920" y="13227"/>
                    <a:pt x="5626" y="13717"/>
                  </a:cubicBezTo>
                  <a:cubicBezTo>
                    <a:pt x="5468" y="13955"/>
                    <a:pt x="5362" y="14219"/>
                    <a:pt x="5283" y="14510"/>
                  </a:cubicBezTo>
                  <a:cubicBezTo>
                    <a:pt x="5019" y="15408"/>
                    <a:pt x="5441" y="16385"/>
                    <a:pt x="6313" y="16755"/>
                  </a:cubicBezTo>
                  <a:cubicBezTo>
                    <a:pt x="6472" y="16834"/>
                    <a:pt x="6656" y="16887"/>
                    <a:pt x="6815" y="16940"/>
                  </a:cubicBezTo>
                  <a:cubicBezTo>
                    <a:pt x="7469" y="17118"/>
                    <a:pt x="8152" y="17207"/>
                    <a:pt x="8832" y="17207"/>
                  </a:cubicBezTo>
                  <a:cubicBezTo>
                    <a:pt x="9058" y="17207"/>
                    <a:pt x="9285" y="17197"/>
                    <a:pt x="9509" y="17177"/>
                  </a:cubicBezTo>
                  <a:cubicBezTo>
                    <a:pt x="9773" y="17125"/>
                    <a:pt x="10037" y="17098"/>
                    <a:pt x="10328" y="17098"/>
                  </a:cubicBezTo>
                  <a:cubicBezTo>
                    <a:pt x="10373" y="17094"/>
                    <a:pt x="10413" y="17092"/>
                    <a:pt x="10447" y="17092"/>
                  </a:cubicBezTo>
                  <a:cubicBezTo>
                    <a:pt x="10650" y="17092"/>
                    <a:pt x="10660" y="17170"/>
                    <a:pt x="10592" y="17442"/>
                  </a:cubicBezTo>
                  <a:cubicBezTo>
                    <a:pt x="10566" y="17521"/>
                    <a:pt x="10539" y="17574"/>
                    <a:pt x="10539" y="17627"/>
                  </a:cubicBezTo>
                  <a:cubicBezTo>
                    <a:pt x="10143" y="18710"/>
                    <a:pt x="9747" y="19766"/>
                    <a:pt x="9377" y="20823"/>
                  </a:cubicBezTo>
                  <a:cubicBezTo>
                    <a:pt x="9300" y="21054"/>
                    <a:pt x="9250" y="21159"/>
                    <a:pt x="9153" y="21159"/>
                  </a:cubicBezTo>
                  <a:cubicBezTo>
                    <a:pt x="9084" y="21159"/>
                    <a:pt x="8991" y="21106"/>
                    <a:pt x="8849" y="21008"/>
                  </a:cubicBezTo>
                  <a:cubicBezTo>
                    <a:pt x="8347" y="20691"/>
                    <a:pt x="7924" y="20294"/>
                    <a:pt x="7581" y="19845"/>
                  </a:cubicBezTo>
                  <a:cubicBezTo>
                    <a:pt x="7132" y="19291"/>
                    <a:pt x="6630" y="18789"/>
                    <a:pt x="6102" y="18340"/>
                  </a:cubicBezTo>
                  <a:cubicBezTo>
                    <a:pt x="5594" y="17901"/>
                    <a:pt x="4945" y="17664"/>
                    <a:pt x="4279" y="17664"/>
                  </a:cubicBezTo>
                  <a:cubicBezTo>
                    <a:pt x="4182" y="17664"/>
                    <a:pt x="4085" y="17669"/>
                    <a:pt x="3989" y="17679"/>
                  </a:cubicBezTo>
                  <a:cubicBezTo>
                    <a:pt x="3381" y="17706"/>
                    <a:pt x="2879" y="18128"/>
                    <a:pt x="2747" y="18710"/>
                  </a:cubicBezTo>
                  <a:cubicBezTo>
                    <a:pt x="2615" y="19185"/>
                    <a:pt x="2694" y="19687"/>
                    <a:pt x="2985" y="20109"/>
                  </a:cubicBezTo>
                  <a:cubicBezTo>
                    <a:pt x="3302" y="20585"/>
                    <a:pt x="3698" y="20981"/>
                    <a:pt x="4173" y="21272"/>
                  </a:cubicBezTo>
                  <a:cubicBezTo>
                    <a:pt x="4992" y="21826"/>
                    <a:pt x="5943" y="22170"/>
                    <a:pt x="6921" y="22275"/>
                  </a:cubicBezTo>
                  <a:cubicBezTo>
                    <a:pt x="7090" y="22309"/>
                    <a:pt x="7261" y="22326"/>
                    <a:pt x="7431" y="22326"/>
                  </a:cubicBezTo>
                  <a:cubicBezTo>
                    <a:pt x="7925" y="22326"/>
                    <a:pt x="8410" y="22187"/>
                    <a:pt x="8822" y="21932"/>
                  </a:cubicBezTo>
                  <a:cubicBezTo>
                    <a:pt x="8849" y="21932"/>
                    <a:pt x="8875" y="21958"/>
                    <a:pt x="8928" y="21958"/>
                  </a:cubicBezTo>
                  <a:cubicBezTo>
                    <a:pt x="8928" y="22011"/>
                    <a:pt x="8928" y="22064"/>
                    <a:pt x="8928" y="22117"/>
                  </a:cubicBezTo>
                  <a:cubicBezTo>
                    <a:pt x="8532" y="23358"/>
                    <a:pt x="8188" y="24600"/>
                    <a:pt x="7845" y="25868"/>
                  </a:cubicBezTo>
                  <a:cubicBezTo>
                    <a:pt x="7819" y="26079"/>
                    <a:pt x="7660" y="26211"/>
                    <a:pt x="7449" y="26211"/>
                  </a:cubicBezTo>
                  <a:cubicBezTo>
                    <a:pt x="7394" y="26215"/>
                    <a:pt x="7339" y="26217"/>
                    <a:pt x="7285" y="26217"/>
                  </a:cubicBezTo>
                  <a:cubicBezTo>
                    <a:pt x="6560" y="26217"/>
                    <a:pt x="5920" y="25904"/>
                    <a:pt x="5256" y="25683"/>
                  </a:cubicBezTo>
                  <a:cubicBezTo>
                    <a:pt x="4913" y="25604"/>
                    <a:pt x="4623" y="25445"/>
                    <a:pt x="4332" y="25260"/>
                  </a:cubicBezTo>
                  <a:cubicBezTo>
                    <a:pt x="3804" y="24890"/>
                    <a:pt x="3223" y="24600"/>
                    <a:pt x="2589" y="24415"/>
                  </a:cubicBezTo>
                  <a:cubicBezTo>
                    <a:pt x="2313" y="24342"/>
                    <a:pt x="2029" y="24302"/>
                    <a:pt x="1746" y="24302"/>
                  </a:cubicBezTo>
                  <a:cubicBezTo>
                    <a:pt x="1514" y="24302"/>
                    <a:pt x="1283" y="24329"/>
                    <a:pt x="1057" y="24389"/>
                  </a:cubicBezTo>
                  <a:cubicBezTo>
                    <a:pt x="581" y="24468"/>
                    <a:pt x="211" y="24838"/>
                    <a:pt x="159" y="25339"/>
                  </a:cubicBezTo>
                  <a:cubicBezTo>
                    <a:pt x="0" y="25973"/>
                    <a:pt x="185" y="26660"/>
                    <a:pt x="634" y="27136"/>
                  </a:cubicBezTo>
                  <a:cubicBezTo>
                    <a:pt x="1083" y="27638"/>
                    <a:pt x="1664" y="27981"/>
                    <a:pt x="2324" y="28113"/>
                  </a:cubicBezTo>
                  <a:cubicBezTo>
                    <a:pt x="2873" y="28218"/>
                    <a:pt x="3416" y="28276"/>
                    <a:pt x="3951" y="28276"/>
                  </a:cubicBezTo>
                  <a:cubicBezTo>
                    <a:pt x="5168" y="28276"/>
                    <a:pt x="6340" y="27975"/>
                    <a:pt x="7422" y="27241"/>
                  </a:cubicBezTo>
                  <a:cubicBezTo>
                    <a:pt x="7436" y="27228"/>
                    <a:pt x="7449" y="27221"/>
                    <a:pt x="7465" y="27221"/>
                  </a:cubicBezTo>
                  <a:cubicBezTo>
                    <a:pt x="7482" y="27221"/>
                    <a:pt x="7502" y="27228"/>
                    <a:pt x="7528" y="27241"/>
                  </a:cubicBezTo>
                  <a:cubicBezTo>
                    <a:pt x="7581" y="27400"/>
                    <a:pt x="7502" y="27532"/>
                    <a:pt x="7475" y="27690"/>
                  </a:cubicBezTo>
                  <a:cubicBezTo>
                    <a:pt x="7211" y="29037"/>
                    <a:pt x="6947" y="30385"/>
                    <a:pt x="6683" y="31732"/>
                  </a:cubicBezTo>
                  <a:cubicBezTo>
                    <a:pt x="6524" y="32656"/>
                    <a:pt x="6366" y="33607"/>
                    <a:pt x="6207" y="34558"/>
                  </a:cubicBezTo>
                  <a:cubicBezTo>
                    <a:pt x="6577" y="34717"/>
                    <a:pt x="6973" y="34822"/>
                    <a:pt x="7396" y="34875"/>
                  </a:cubicBezTo>
                  <a:cubicBezTo>
                    <a:pt x="7687" y="32656"/>
                    <a:pt x="8030" y="30464"/>
                    <a:pt x="8479" y="28219"/>
                  </a:cubicBezTo>
                  <a:cubicBezTo>
                    <a:pt x="8611" y="28324"/>
                    <a:pt x="8743" y="28456"/>
                    <a:pt x="8822" y="28641"/>
                  </a:cubicBezTo>
                  <a:cubicBezTo>
                    <a:pt x="9509" y="29698"/>
                    <a:pt x="10513" y="30464"/>
                    <a:pt x="11728" y="30860"/>
                  </a:cubicBezTo>
                  <a:cubicBezTo>
                    <a:pt x="12090" y="30996"/>
                    <a:pt x="12472" y="31064"/>
                    <a:pt x="12856" y="31064"/>
                  </a:cubicBezTo>
                  <a:cubicBezTo>
                    <a:pt x="13369" y="31064"/>
                    <a:pt x="13886" y="30943"/>
                    <a:pt x="14369" y="30702"/>
                  </a:cubicBezTo>
                  <a:cubicBezTo>
                    <a:pt x="14792" y="30517"/>
                    <a:pt x="15135" y="30173"/>
                    <a:pt x="15347" y="29724"/>
                  </a:cubicBezTo>
                  <a:cubicBezTo>
                    <a:pt x="15664" y="29196"/>
                    <a:pt x="15452" y="28509"/>
                    <a:pt x="14898" y="28245"/>
                  </a:cubicBezTo>
                  <a:cubicBezTo>
                    <a:pt x="14422" y="28007"/>
                    <a:pt x="13894" y="27849"/>
                    <a:pt x="13366" y="27770"/>
                  </a:cubicBezTo>
                  <a:cubicBezTo>
                    <a:pt x="12494" y="27638"/>
                    <a:pt x="11622" y="27479"/>
                    <a:pt x="10724" y="27347"/>
                  </a:cubicBezTo>
                  <a:cubicBezTo>
                    <a:pt x="10170" y="27268"/>
                    <a:pt x="9641" y="27136"/>
                    <a:pt x="9087" y="27004"/>
                  </a:cubicBezTo>
                  <a:cubicBezTo>
                    <a:pt x="8717" y="26924"/>
                    <a:pt x="8717" y="26898"/>
                    <a:pt x="8796" y="26555"/>
                  </a:cubicBezTo>
                  <a:cubicBezTo>
                    <a:pt x="9007" y="25419"/>
                    <a:pt x="9271" y="24309"/>
                    <a:pt x="9588" y="23200"/>
                  </a:cubicBezTo>
                  <a:cubicBezTo>
                    <a:pt x="9615" y="23068"/>
                    <a:pt x="9641" y="22936"/>
                    <a:pt x="9747" y="22857"/>
                  </a:cubicBezTo>
                  <a:lnTo>
                    <a:pt x="9800" y="22857"/>
                  </a:lnTo>
                  <a:lnTo>
                    <a:pt x="10117" y="23094"/>
                  </a:lnTo>
                  <a:cubicBezTo>
                    <a:pt x="10936" y="23702"/>
                    <a:pt x="11728" y="24389"/>
                    <a:pt x="12705" y="24758"/>
                  </a:cubicBezTo>
                  <a:cubicBezTo>
                    <a:pt x="13040" y="24884"/>
                    <a:pt x="13391" y="24960"/>
                    <a:pt x="13745" y="24960"/>
                  </a:cubicBezTo>
                  <a:cubicBezTo>
                    <a:pt x="13839" y="24960"/>
                    <a:pt x="13932" y="24954"/>
                    <a:pt x="14026" y="24943"/>
                  </a:cubicBezTo>
                  <a:cubicBezTo>
                    <a:pt x="15135" y="24811"/>
                    <a:pt x="16086" y="24283"/>
                    <a:pt x="17011" y="23728"/>
                  </a:cubicBezTo>
                  <a:cubicBezTo>
                    <a:pt x="17301" y="23517"/>
                    <a:pt x="17486" y="23174"/>
                    <a:pt x="17513" y="22830"/>
                  </a:cubicBezTo>
                  <a:cubicBezTo>
                    <a:pt x="17566" y="22619"/>
                    <a:pt x="17513" y="22434"/>
                    <a:pt x="17381" y="22275"/>
                  </a:cubicBezTo>
                  <a:cubicBezTo>
                    <a:pt x="16879" y="21800"/>
                    <a:pt x="16430" y="21325"/>
                    <a:pt x="15717" y="21140"/>
                  </a:cubicBezTo>
                  <a:cubicBezTo>
                    <a:pt x="15310" y="21033"/>
                    <a:pt x="14892" y="20980"/>
                    <a:pt x="14475" y="20980"/>
                  </a:cubicBezTo>
                  <a:cubicBezTo>
                    <a:pt x="13753" y="20980"/>
                    <a:pt x="13031" y="21139"/>
                    <a:pt x="12362" y="21457"/>
                  </a:cubicBezTo>
                  <a:cubicBezTo>
                    <a:pt x="12008" y="21610"/>
                    <a:pt x="11627" y="21693"/>
                    <a:pt x="11246" y="21693"/>
                  </a:cubicBezTo>
                  <a:cubicBezTo>
                    <a:pt x="10972" y="21693"/>
                    <a:pt x="10698" y="21650"/>
                    <a:pt x="10434" y="21562"/>
                  </a:cubicBezTo>
                  <a:cubicBezTo>
                    <a:pt x="10117" y="21457"/>
                    <a:pt x="10090" y="21457"/>
                    <a:pt x="10196" y="21140"/>
                  </a:cubicBezTo>
                  <a:cubicBezTo>
                    <a:pt x="10566" y="20083"/>
                    <a:pt x="10909" y="19053"/>
                    <a:pt x="11253" y="17996"/>
                  </a:cubicBezTo>
                  <a:cubicBezTo>
                    <a:pt x="11279" y="17944"/>
                    <a:pt x="11305" y="17891"/>
                    <a:pt x="11332" y="17838"/>
                  </a:cubicBezTo>
                  <a:cubicBezTo>
                    <a:pt x="11361" y="17751"/>
                    <a:pt x="11406" y="17711"/>
                    <a:pt x="11458" y="17711"/>
                  </a:cubicBezTo>
                  <a:cubicBezTo>
                    <a:pt x="11501" y="17711"/>
                    <a:pt x="11548" y="17738"/>
                    <a:pt x="11596" y="17785"/>
                  </a:cubicBezTo>
                  <a:cubicBezTo>
                    <a:pt x="11675" y="17891"/>
                    <a:pt x="11781" y="17996"/>
                    <a:pt x="11860" y="18128"/>
                  </a:cubicBezTo>
                  <a:cubicBezTo>
                    <a:pt x="12256" y="18604"/>
                    <a:pt x="12758" y="19026"/>
                    <a:pt x="13313" y="19317"/>
                  </a:cubicBezTo>
                  <a:cubicBezTo>
                    <a:pt x="13929" y="19662"/>
                    <a:pt x="14615" y="19835"/>
                    <a:pt x="15299" y="19835"/>
                  </a:cubicBezTo>
                  <a:cubicBezTo>
                    <a:pt x="16082" y="19835"/>
                    <a:pt x="16863" y="19609"/>
                    <a:pt x="17539" y="19159"/>
                  </a:cubicBezTo>
                  <a:cubicBezTo>
                    <a:pt x="18490" y="18551"/>
                    <a:pt x="18516" y="17389"/>
                    <a:pt x="17618" y="16728"/>
                  </a:cubicBezTo>
                  <a:cubicBezTo>
                    <a:pt x="17321" y="16516"/>
                    <a:pt x="16954" y="16389"/>
                    <a:pt x="16588" y="16389"/>
                  </a:cubicBezTo>
                  <a:cubicBezTo>
                    <a:pt x="16500" y="16389"/>
                    <a:pt x="16411" y="16396"/>
                    <a:pt x="16324" y="16411"/>
                  </a:cubicBezTo>
                  <a:cubicBezTo>
                    <a:pt x="15452" y="16438"/>
                    <a:pt x="14581" y="16544"/>
                    <a:pt x="13735" y="16755"/>
                  </a:cubicBezTo>
                  <a:cubicBezTo>
                    <a:pt x="13317" y="16865"/>
                    <a:pt x="12899" y="16920"/>
                    <a:pt x="12465" y="16920"/>
                  </a:cubicBezTo>
                  <a:cubicBezTo>
                    <a:pt x="12379" y="16920"/>
                    <a:pt x="12291" y="16918"/>
                    <a:pt x="12203" y="16913"/>
                  </a:cubicBezTo>
                  <a:cubicBezTo>
                    <a:pt x="11754" y="16887"/>
                    <a:pt x="11702" y="16834"/>
                    <a:pt x="11860" y="16385"/>
                  </a:cubicBezTo>
                  <a:cubicBezTo>
                    <a:pt x="12151" y="15593"/>
                    <a:pt x="12468" y="14827"/>
                    <a:pt x="12758" y="14034"/>
                  </a:cubicBezTo>
                  <a:cubicBezTo>
                    <a:pt x="12785" y="13955"/>
                    <a:pt x="12864" y="13876"/>
                    <a:pt x="12943" y="13849"/>
                  </a:cubicBezTo>
                  <a:cubicBezTo>
                    <a:pt x="13313" y="14246"/>
                    <a:pt x="13762" y="14536"/>
                    <a:pt x="14290" y="14695"/>
                  </a:cubicBezTo>
                  <a:cubicBezTo>
                    <a:pt x="14845" y="14879"/>
                    <a:pt x="15400" y="14985"/>
                    <a:pt x="15981" y="15064"/>
                  </a:cubicBezTo>
                  <a:cubicBezTo>
                    <a:pt x="16178" y="15091"/>
                    <a:pt x="16376" y="15104"/>
                    <a:pt x="16572" y="15104"/>
                  </a:cubicBezTo>
                  <a:cubicBezTo>
                    <a:pt x="17531" y="15104"/>
                    <a:pt x="18462" y="14789"/>
                    <a:pt x="19230" y="14219"/>
                  </a:cubicBezTo>
                  <a:cubicBezTo>
                    <a:pt x="19996" y="13691"/>
                    <a:pt x="19969" y="12846"/>
                    <a:pt x="19230" y="12291"/>
                  </a:cubicBezTo>
                  <a:cubicBezTo>
                    <a:pt x="18751" y="11881"/>
                    <a:pt x="18135" y="11667"/>
                    <a:pt x="17517" y="11667"/>
                  </a:cubicBezTo>
                  <a:cubicBezTo>
                    <a:pt x="17418" y="11667"/>
                    <a:pt x="17320" y="11672"/>
                    <a:pt x="17222" y="11683"/>
                  </a:cubicBezTo>
                  <a:cubicBezTo>
                    <a:pt x="16139" y="11763"/>
                    <a:pt x="15083" y="12027"/>
                    <a:pt x="14079" y="12476"/>
                  </a:cubicBezTo>
                  <a:cubicBezTo>
                    <a:pt x="13868" y="12581"/>
                    <a:pt x="13630" y="12661"/>
                    <a:pt x="13366" y="12687"/>
                  </a:cubicBezTo>
                  <a:cubicBezTo>
                    <a:pt x="13366" y="12529"/>
                    <a:pt x="13392" y="12397"/>
                    <a:pt x="13471" y="12291"/>
                  </a:cubicBezTo>
                  <a:cubicBezTo>
                    <a:pt x="13868" y="11314"/>
                    <a:pt x="14264" y="10363"/>
                    <a:pt x="14686" y="9412"/>
                  </a:cubicBezTo>
                  <a:cubicBezTo>
                    <a:pt x="14755" y="9246"/>
                    <a:pt x="14796" y="9167"/>
                    <a:pt x="14852" y="9167"/>
                  </a:cubicBezTo>
                  <a:cubicBezTo>
                    <a:pt x="14904" y="9167"/>
                    <a:pt x="14969" y="9233"/>
                    <a:pt x="15083" y="9359"/>
                  </a:cubicBezTo>
                  <a:cubicBezTo>
                    <a:pt x="15109" y="9412"/>
                    <a:pt x="15135" y="9438"/>
                    <a:pt x="15162" y="9465"/>
                  </a:cubicBezTo>
                  <a:cubicBezTo>
                    <a:pt x="15664" y="10125"/>
                    <a:pt x="16403" y="10548"/>
                    <a:pt x="17196" y="10680"/>
                  </a:cubicBezTo>
                  <a:cubicBezTo>
                    <a:pt x="17406" y="10719"/>
                    <a:pt x="17617" y="10738"/>
                    <a:pt x="17826" y="10738"/>
                  </a:cubicBezTo>
                  <a:cubicBezTo>
                    <a:pt x="18749" y="10738"/>
                    <a:pt x="19640" y="10365"/>
                    <a:pt x="20286" y="9676"/>
                  </a:cubicBezTo>
                  <a:cubicBezTo>
                    <a:pt x="20682" y="9332"/>
                    <a:pt x="20894" y="8804"/>
                    <a:pt x="20841" y="8302"/>
                  </a:cubicBezTo>
                  <a:cubicBezTo>
                    <a:pt x="20841" y="7566"/>
                    <a:pt x="20414" y="7151"/>
                    <a:pt x="19753" y="7151"/>
                  </a:cubicBezTo>
                  <a:cubicBezTo>
                    <a:pt x="19678" y="7151"/>
                    <a:pt x="19600" y="7156"/>
                    <a:pt x="19520" y="7167"/>
                  </a:cubicBezTo>
                  <a:cubicBezTo>
                    <a:pt x="19177" y="7219"/>
                    <a:pt x="18860" y="7325"/>
                    <a:pt x="18543" y="7483"/>
                  </a:cubicBezTo>
                  <a:cubicBezTo>
                    <a:pt x="17645" y="7800"/>
                    <a:pt x="16720" y="8038"/>
                    <a:pt x="15769" y="8170"/>
                  </a:cubicBezTo>
                  <a:cubicBezTo>
                    <a:pt x="15690" y="8197"/>
                    <a:pt x="15598" y="8210"/>
                    <a:pt x="15505" y="8210"/>
                  </a:cubicBezTo>
                  <a:cubicBezTo>
                    <a:pt x="15413" y="8210"/>
                    <a:pt x="15320" y="8197"/>
                    <a:pt x="15241" y="8170"/>
                  </a:cubicBezTo>
                  <a:lnTo>
                    <a:pt x="15664" y="6850"/>
                  </a:lnTo>
                  <a:cubicBezTo>
                    <a:pt x="15690" y="6744"/>
                    <a:pt x="15796" y="6744"/>
                    <a:pt x="15901" y="6744"/>
                  </a:cubicBezTo>
                  <a:cubicBezTo>
                    <a:pt x="16350" y="6744"/>
                    <a:pt x="16826" y="6717"/>
                    <a:pt x="17275" y="6665"/>
                  </a:cubicBezTo>
                  <a:cubicBezTo>
                    <a:pt x="17750" y="6638"/>
                    <a:pt x="18199" y="6612"/>
                    <a:pt x="18649" y="6533"/>
                  </a:cubicBezTo>
                  <a:cubicBezTo>
                    <a:pt x="19098" y="6453"/>
                    <a:pt x="19520" y="6268"/>
                    <a:pt x="19864" y="5978"/>
                  </a:cubicBezTo>
                  <a:cubicBezTo>
                    <a:pt x="20365" y="5529"/>
                    <a:pt x="20814" y="5053"/>
                    <a:pt x="21184" y="4499"/>
                  </a:cubicBezTo>
                  <a:cubicBezTo>
                    <a:pt x="21369" y="4208"/>
                    <a:pt x="21501" y="3891"/>
                    <a:pt x="21554" y="3548"/>
                  </a:cubicBezTo>
                  <a:cubicBezTo>
                    <a:pt x="21633" y="3231"/>
                    <a:pt x="21528" y="2887"/>
                    <a:pt x="21264" y="2676"/>
                  </a:cubicBezTo>
                  <a:cubicBezTo>
                    <a:pt x="21133" y="2593"/>
                    <a:pt x="20991" y="2552"/>
                    <a:pt x="20851" y="2552"/>
                  </a:cubicBezTo>
                  <a:cubicBezTo>
                    <a:pt x="20680" y="2552"/>
                    <a:pt x="20511" y="2613"/>
                    <a:pt x="20365" y="2729"/>
                  </a:cubicBezTo>
                  <a:cubicBezTo>
                    <a:pt x="20022" y="2940"/>
                    <a:pt x="19732" y="3204"/>
                    <a:pt x="19467" y="3495"/>
                  </a:cubicBezTo>
                  <a:cubicBezTo>
                    <a:pt x="18701" y="4287"/>
                    <a:pt x="17724" y="4816"/>
                    <a:pt x="16826" y="5450"/>
                  </a:cubicBezTo>
                  <a:cubicBezTo>
                    <a:pt x="16789" y="5486"/>
                    <a:pt x="16765" y="5536"/>
                    <a:pt x="16709" y="5536"/>
                  </a:cubicBezTo>
                  <a:cubicBezTo>
                    <a:pt x="16685" y="5536"/>
                    <a:pt x="16655" y="5526"/>
                    <a:pt x="16615" y="5502"/>
                  </a:cubicBezTo>
                  <a:cubicBezTo>
                    <a:pt x="16483" y="5423"/>
                    <a:pt x="16562" y="5318"/>
                    <a:pt x="16615" y="5238"/>
                  </a:cubicBezTo>
                  <a:cubicBezTo>
                    <a:pt x="16852" y="4921"/>
                    <a:pt x="17116" y="4604"/>
                    <a:pt x="17354" y="4287"/>
                  </a:cubicBezTo>
                  <a:cubicBezTo>
                    <a:pt x="17909" y="3627"/>
                    <a:pt x="18384" y="2914"/>
                    <a:pt x="18754" y="2148"/>
                  </a:cubicBezTo>
                  <a:cubicBezTo>
                    <a:pt x="18965" y="1725"/>
                    <a:pt x="19045" y="1250"/>
                    <a:pt x="18939" y="774"/>
                  </a:cubicBezTo>
                  <a:cubicBezTo>
                    <a:pt x="18886" y="404"/>
                    <a:pt x="18649" y="114"/>
                    <a:pt x="18279" y="8"/>
                  </a:cubicBezTo>
                  <a:cubicBezTo>
                    <a:pt x="18244" y="3"/>
                    <a:pt x="18210" y="1"/>
                    <a:pt x="18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0" name="Google Shape;2180;p11"/>
          <p:cNvSpPr txBox="1"/>
          <p:nvPr/>
        </p:nvSpPr>
        <p:spPr>
          <a:xfrm>
            <a:off x="2472982" y="284729"/>
            <a:ext cx="3029252" cy="55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VÈ CHIM</a:t>
            </a:r>
            <a:endParaRPr/>
          </a:p>
        </p:txBody>
      </p:sp>
      <p:sp>
        <p:nvSpPr>
          <p:cNvPr id="2181" name="Google Shape;2181;p11"/>
          <p:cNvSpPr txBox="1"/>
          <p:nvPr/>
        </p:nvSpPr>
        <p:spPr>
          <a:xfrm>
            <a:off x="2442122" y="672174"/>
            <a:ext cx="3090972" cy="4197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chạy lon xon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gà mới nở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 đi vừa nhảy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em sáo xinh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nói linh tinh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con liếu điếu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nghịch hay tếu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cậu chìa vôi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chao đớp mồi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chim chèo bẻo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2" name="Google Shape;2182;p11"/>
          <p:cNvSpPr txBox="1"/>
          <p:nvPr/>
        </p:nvSpPr>
        <p:spPr>
          <a:xfrm>
            <a:off x="5831226" y="366714"/>
            <a:ext cx="4213409" cy="466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hay mách lẻo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Thím khách trước nhà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nhặt lân la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bà chim sẻ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tình có nghĩa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mẹ chim sâu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Giục hè đến mau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cô tu hú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nhem buồn ngủ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bác cú mèo…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(Đồng dao)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3" name="Google Shape;2183;p11"/>
          <p:cNvSpPr/>
          <p:nvPr/>
        </p:nvSpPr>
        <p:spPr>
          <a:xfrm>
            <a:off x="-66399" y="123839"/>
            <a:ext cx="2539382" cy="862471"/>
          </a:xfrm>
          <a:prstGeom prst="cloud">
            <a:avLst/>
          </a:prstGeom>
          <a:solidFill>
            <a:srgbClr val="FFC000"/>
          </a:solidFill>
          <a:ln w="25400" cap="flat" cmpd="sng">
            <a:solidFill>
              <a:srgbClr val="798C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khó đọc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84" name="Google Shape;2184;p11"/>
          <p:cNvCxnSpPr/>
          <p:nvPr/>
        </p:nvCxnSpPr>
        <p:spPr>
          <a:xfrm>
            <a:off x="3472407" y="1076828"/>
            <a:ext cx="68494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5" name="Google Shape;2185;p11"/>
          <p:cNvCxnSpPr/>
          <p:nvPr/>
        </p:nvCxnSpPr>
        <p:spPr>
          <a:xfrm>
            <a:off x="3177319" y="3153721"/>
            <a:ext cx="81028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6" name="Google Shape;2186;p11"/>
          <p:cNvCxnSpPr/>
          <p:nvPr/>
        </p:nvCxnSpPr>
        <p:spPr>
          <a:xfrm>
            <a:off x="3367393" y="4769870"/>
            <a:ext cx="789962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7" name="Google Shape;2187;p11"/>
          <p:cNvCxnSpPr/>
          <p:nvPr/>
        </p:nvCxnSpPr>
        <p:spPr>
          <a:xfrm>
            <a:off x="6832296" y="761396"/>
            <a:ext cx="83734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8" name="Google Shape;2188;p11"/>
          <p:cNvCxnSpPr/>
          <p:nvPr/>
        </p:nvCxnSpPr>
        <p:spPr>
          <a:xfrm>
            <a:off x="6832296" y="1580102"/>
            <a:ext cx="41867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9" name="Google Shape;2189;p11"/>
          <p:cNvCxnSpPr/>
          <p:nvPr/>
        </p:nvCxnSpPr>
        <p:spPr>
          <a:xfrm>
            <a:off x="5942705" y="4089386"/>
            <a:ext cx="101101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-K Teacher Semester Planner by Slidesgo">
  <a:themeElements>
    <a:clrScheme name="Simple Light">
      <a:dk1>
        <a:srgbClr val="648AA3"/>
      </a:dk1>
      <a:lt1>
        <a:srgbClr val="23746D"/>
      </a:lt1>
      <a:dk2>
        <a:srgbClr val="7DC3C0"/>
      </a:dk2>
      <a:lt2>
        <a:srgbClr val="A6C072"/>
      </a:lt2>
      <a:accent1>
        <a:srgbClr val="FFC880"/>
      </a:accent1>
      <a:accent2>
        <a:srgbClr val="FFFFFF"/>
      </a:accent2>
      <a:accent3>
        <a:srgbClr val="648AA3"/>
      </a:accent3>
      <a:accent4>
        <a:srgbClr val="23746D"/>
      </a:accent4>
      <a:accent5>
        <a:srgbClr val="7DC3C0"/>
      </a:accent5>
      <a:accent6>
        <a:srgbClr val="A6C072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ttps://www.freeppt7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e-K Teacher Semester Planner by Slidesgo">
  <a:themeElements>
    <a:clrScheme name="Simple Light">
      <a:dk1>
        <a:srgbClr val="648AA3"/>
      </a:dk1>
      <a:lt1>
        <a:srgbClr val="23746D"/>
      </a:lt1>
      <a:dk2>
        <a:srgbClr val="7DC3C0"/>
      </a:dk2>
      <a:lt2>
        <a:srgbClr val="A6C072"/>
      </a:lt2>
      <a:accent1>
        <a:srgbClr val="FFC880"/>
      </a:accent1>
      <a:accent2>
        <a:srgbClr val="FFFFFF"/>
      </a:accent2>
      <a:accent3>
        <a:srgbClr val="648AA3"/>
      </a:accent3>
      <a:accent4>
        <a:srgbClr val="23746D"/>
      </a:accent4>
      <a:accent5>
        <a:srgbClr val="7DC3C0"/>
      </a:accent5>
      <a:accent6>
        <a:srgbClr val="A6C072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1212</Words>
  <Application>Microsoft Office PowerPoint</Application>
  <PresentationFormat>On-screen Show (16:9)</PresentationFormat>
  <Paragraphs>281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Maven Pro</vt:lpstr>
      <vt:lpstr>Chango</vt:lpstr>
      <vt:lpstr>Calibri</vt:lpstr>
      <vt:lpstr>Roboto Condensed Light</vt:lpstr>
      <vt:lpstr>Times New Roman</vt:lpstr>
      <vt:lpstr>Pre-K Teacher Semester Planner by Slidesgo</vt:lpstr>
      <vt:lpstr>Office Theme</vt:lpstr>
      <vt:lpstr>https://www.freeppt7.com</vt:lpstr>
      <vt:lpstr>1_Pre-K Teacher Semester Planner by Slidesgo</vt:lpstr>
      <vt:lpstr>CHÀO MỪNG CÁC EM ĐẾN VỚI BÀI HỌC NGÀY HÔM NAY!</vt:lpstr>
      <vt:lpstr>PowerPoint Presentation</vt:lpstr>
      <vt:lpstr>PowerPoint Presentation</vt:lpstr>
      <vt:lpstr>PowerPoint Presentation</vt:lpstr>
      <vt:lpstr>BÀI 9</vt:lpstr>
      <vt:lpstr>YÊU CẦU CẦN ĐẠT</vt:lpstr>
      <vt:lpstr>Vè là gì? </vt:lpstr>
      <vt:lpstr>PowerPoint Presentation</vt:lpstr>
      <vt:lpstr>PowerPoint Presentation</vt:lpstr>
      <vt:lpstr>Luyện đọc từ khó</vt:lpstr>
      <vt:lpstr>PowerPoint Presentation</vt:lpstr>
      <vt:lpstr>GIẢI NGHĨA TỪ</vt:lpstr>
      <vt:lpstr>PowerPoint Presentation</vt:lpstr>
      <vt:lpstr>PowerPoint Presentation</vt:lpstr>
      <vt:lpstr>PowerPoint Presentation</vt:lpstr>
      <vt:lpstr>1. Kể tên các loài chim được nhắc đến trong bài vè.</vt:lpstr>
      <vt:lpstr>1. Kể tên các loài chim được nhắc đến trong bài vè.</vt:lpstr>
      <vt:lpstr>2. Chơi đố vui về các loài chim.</vt:lpstr>
      <vt:lpstr>3. Tìm từ ngữ chỉ hoạt động của các loài chim trong bài vè.</vt:lpstr>
      <vt:lpstr>4. Dựa vào nội dung bài về và hiểu bết của em, giới thiệu về một loài chim.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Tạm biệt và hẹn gặp lại các con ở những tiết học sau!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HỌC NGÀY HÔM NAY!</dc:title>
  <dc:creator>L.U</dc:creator>
  <cp:lastModifiedBy>SKY</cp:lastModifiedBy>
  <cp:revision>4</cp:revision>
  <dcterms:modified xsi:type="dcterms:W3CDTF">2024-01-18T04:59:02Z</dcterms:modified>
</cp:coreProperties>
</file>