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08" r:id="rId3"/>
    <p:sldMasterId id="2147483714" r:id="rId4"/>
    <p:sldMasterId id="2147483726" r:id="rId5"/>
    <p:sldMasterId id="2147483738" r:id="rId6"/>
    <p:sldMasterId id="2147483763" r:id="rId7"/>
    <p:sldMasterId id="2147483768" r:id="rId8"/>
  </p:sldMasterIdLst>
  <p:notesMasterIdLst>
    <p:notesMasterId r:id="rId32"/>
  </p:notesMasterIdLst>
  <p:sldIdLst>
    <p:sldId id="3401" r:id="rId9"/>
    <p:sldId id="2007577112" r:id="rId10"/>
    <p:sldId id="2007577113" r:id="rId11"/>
    <p:sldId id="2007577114" r:id="rId12"/>
    <p:sldId id="2007577115" r:id="rId13"/>
    <p:sldId id="2007577116" r:id="rId14"/>
    <p:sldId id="265" r:id="rId15"/>
    <p:sldId id="425" r:id="rId16"/>
    <p:sldId id="497" r:id="rId17"/>
    <p:sldId id="2007577065" r:id="rId18"/>
    <p:sldId id="2007577079" r:id="rId19"/>
    <p:sldId id="2007577080" r:id="rId20"/>
    <p:sldId id="2007577082" r:id="rId21"/>
    <p:sldId id="2007577117" r:id="rId22"/>
    <p:sldId id="2007577118" r:id="rId23"/>
    <p:sldId id="2007577119" r:id="rId24"/>
    <p:sldId id="2007577078" r:id="rId25"/>
    <p:sldId id="2007577121" r:id="rId26"/>
    <p:sldId id="2007577122" r:id="rId27"/>
    <p:sldId id="2007577123" r:id="rId28"/>
    <p:sldId id="2007577120" r:id="rId29"/>
    <p:sldId id="296" r:id="rId30"/>
    <p:sldId id="27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63" d="100"/>
          <a:sy n="63" d="100"/>
        </p:scale>
        <p:origin x="-144" y="-17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D4211B-0F00-409C-9680-61F4ED98D30A}" type="datetimeFigureOut">
              <a:rPr lang="en-US" smtClean="0"/>
              <a:t>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18CBB9-CBDB-4C75-A3A6-6AE802BAC866}" type="slidenum">
              <a:rPr lang="en-US" smtClean="0"/>
              <a:t>‹#›</a:t>
            </a:fld>
            <a:endParaRPr lang="en-US"/>
          </a:p>
        </p:txBody>
      </p:sp>
    </p:spTree>
    <p:extLst>
      <p:ext uri="{BB962C8B-B14F-4D97-AF65-F5344CB8AC3E}">
        <p14:creationId xmlns:p14="http://schemas.microsoft.com/office/powerpoint/2010/main" val="3311038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E650A-89FF-4CC3-B1B5-DF8CF759A3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0851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18CBB9-CBDB-4C75-A3A6-6AE802BAC866}" type="slidenum">
              <a:rPr lang="en-US" smtClean="0"/>
              <a:t>4</a:t>
            </a:fld>
            <a:endParaRPr lang="en-US"/>
          </a:p>
        </p:txBody>
      </p:sp>
    </p:spTree>
    <p:extLst>
      <p:ext uri="{BB962C8B-B14F-4D97-AF65-F5344CB8AC3E}">
        <p14:creationId xmlns:p14="http://schemas.microsoft.com/office/powerpoint/2010/main" val="824956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995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26625"/>
          <p:cNvSpPr>
            <a:spLocks noGrp="1" noRot="1" noChangeAspect="1" noTextEdit="1"/>
          </p:cNvSpPr>
          <p:nvPr>
            <p:ph type="sldImg"/>
          </p:nvPr>
        </p:nvSpPr>
        <p:spPr/>
      </p:sp>
      <p:sp>
        <p:nvSpPr>
          <p:cNvPr id="5123" name="文本占位符 26626"/>
          <p:cNvSpPr>
            <a:spLocks noGrp="1"/>
          </p:cNvSpPr>
          <p:nvPr>
            <p:ph type="body" idx="1"/>
          </p:nvPr>
        </p:nvSpPr>
        <p:spPr/>
        <p:txBody>
          <a:bodyPr wrap="square" lIns="91440" tIns="45720" rIns="91440" bIns="45720" anchor="t" anchorCtr="0"/>
          <a:lstStyle/>
          <a:p>
            <a:pPr lvl="0" eaLnBrk="1" hangingPunct="1"/>
            <a:endParaRPr dirty="0"/>
          </a:p>
        </p:txBody>
      </p:sp>
      <p:sp>
        <p:nvSpPr>
          <p:cNvPr id="512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26625"/>
          <p:cNvSpPr>
            <a:spLocks noGrp="1" noRot="1" noChangeAspect="1" noTextEdit="1"/>
          </p:cNvSpPr>
          <p:nvPr>
            <p:ph type="sldImg"/>
          </p:nvPr>
        </p:nvSpPr>
        <p:spPr/>
      </p:sp>
      <p:sp>
        <p:nvSpPr>
          <p:cNvPr id="5123" name="文本占位符 26626"/>
          <p:cNvSpPr>
            <a:spLocks noGrp="1"/>
          </p:cNvSpPr>
          <p:nvPr>
            <p:ph type="body" idx="1"/>
          </p:nvPr>
        </p:nvSpPr>
        <p:spPr/>
        <p:txBody>
          <a:bodyPr wrap="square" lIns="91440" tIns="45720" rIns="91440" bIns="45720" anchor="t" anchorCtr="0"/>
          <a:lstStyle/>
          <a:p>
            <a:pPr lvl="0" eaLnBrk="1" hangingPunct="1"/>
            <a:endParaRPr dirty="0"/>
          </a:p>
        </p:txBody>
      </p:sp>
      <p:sp>
        <p:nvSpPr>
          <p:cNvPr id="512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65634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28E3-22CE-4E57-92DE-D1C0E0B3A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271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1045733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3867218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727602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24B8BBD-A89F-4C03-8BF2-F84B38772531}"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7954972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4B8BBD-A89F-4C03-8BF2-F84B38772531}"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16905374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24B8BBD-A89F-4C03-8BF2-F84B38772531}"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5914349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24B8BBD-A89F-4C03-8BF2-F84B38772531}" type="datetimeFigureOut">
              <a:rPr lang="en-US" smtClean="0"/>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8907193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24B8BBD-A89F-4C03-8BF2-F84B38772531}" type="datetimeFigureOut">
              <a:rPr lang="en-US" smtClean="0"/>
              <a:t>1/19/2024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6026204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24B8BBD-A89F-4C03-8BF2-F84B38772531}" type="datetimeFigureOut">
              <a:rPr lang="en-US" smtClean="0"/>
              <a:t>1/19/2024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23933832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4B8BBD-A89F-4C03-8BF2-F84B38772531}" type="datetimeFigureOut">
              <a:rPr lang="en-US" smtClean="0"/>
              <a:t>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5797381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4B8BBD-A89F-4C03-8BF2-F84B38772531}" type="datetimeFigureOut">
              <a:rPr lang="en-US" smtClean="0"/>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29009189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1311078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4B8BBD-A89F-4C03-8BF2-F84B38772531}" type="datetimeFigureOut">
              <a:rPr lang="en-US" smtClean="0"/>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34667532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4B8BBD-A89F-4C03-8BF2-F84B38772531}"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25206777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4B8BBD-A89F-4C03-8BF2-F84B38772531}"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13163203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4355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21129419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9030664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4197612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9655878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22557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D42163B-FD22-419C-BBA6-CB9777F35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E2477CF9-864C-4360-B99A-637B2D799E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67DC3595-65EF-4694-A8D4-9B34A1C3E8C7}"/>
              </a:ext>
            </a:extLst>
          </p:cNvPr>
          <p:cNvSpPr>
            <a:spLocks noGrp="1"/>
          </p:cNvSpPr>
          <p:nvPr>
            <p:ph type="dt" sz="half" idx="10"/>
          </p:nvPr>
        </p:nvSpPr>
        <p:spPr/>
        <p:txBody>
          <a:bodyPr/>
          <a:lstStyle/>
          <a:p>
            <a:fld id="{D0895825-7B37-42F5-9075-3BE9DC30402E}" type="datetimeFigureOut">
              <a:rPr lang="zh-CN" altLang="en-US" smtClean="0"/>
              <a:t>2024/1/19</a:t>
            </a:fld>
            <a:endParaRPr lang="zh-CN" altLang="en-US"/>
          </a:p>
        </p:txBody>
      </p:sp>
      <p:sp>
        <p:nvSpPr>
          <p:cNvPr id="5" name="页脚占位符 4">
            <a:extLst>
              <a:ext uri="{FF2B5EF4-FFF2-40B4-BE49-F238E27FC236}">
                <a16:creationId xmlns="" xmlns:a16="http://schemas.microsoft.com/office/drawing/2014/main" id="{6187FE9A-A440-41FF-BA7E-816A82B189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FA803C39-207C-4609-9ECB-2A51588EA81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8431110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9329637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3ABA4B8-CEA6-4724-9068-9A6DBF4402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37FB3083-AB69-4F21-934C-14A88787A88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BC29F189-3146-4164-87CE-0144BF6B703B}"/>
              </a:ext>
            </a:extLst>
          </p:cNvPr>
          <p:cNvSpPr>
            <a:spLocks noGrp="1"/>
          </p:cNvSpPr>
          <p:nvPr>
            <p:ph type="dt" sz="half" idx="10"/>
          </p:nvPr>
        </p:nvSpPr>
        <p:spPr/>
        <p:txBody>
          <a:bodyPr/>
          <a:lstStyle/>
          <a:p>
            <a:fld id="{D0895825-7B37-42F5-9075-3BE9DC30402E}" type="datetimeFigureOut">
              <a:rPr lang="zh-CN" altLang="en-US" smtClean="0"/>
              <a:t>2024/1/19</a:t>
            </a:fld>
            <a:endParaRPr lang="zh-CN" altLang="en-US"/>
          </a:p>
        </p:txBody>
      </p:sp>
      <p:sp>
        <p:nvSpPr>
          <p:cNvPr id="5" name="页脚占位符 4">
            <a:extLst>
              <a:ext uri="{FF2B5EF4-FFF2-40B4-BE49-F238E27FC236}">
                <a16:creationId xmlns="" xmlns:a16="http://schemas.microsoft.com/office/drawing/2014/main" id="{4EA3F472-21CA-491B-B181-B6ADC32672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1A66058F-DC23-43FF-86B0-7C464650BA47}"/>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9336579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46CD300-B375-449D-82E1-EA0BA19FF3B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B5E3CEEB-D602-4947-A0A0-E4D4CBDD5C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CA7063B1-A6BC-45C4-99BD-8127A5AFC304}"/>
              </a:ext>
            </a:extLst>
          </p:cNvPr>
          <p:cNvSpPr>
            <a:spLocks noGrp="1"/>
          </p:cNvSpPr>
          <p:nvPr>
            <p:ph type="dt" sz="half" idx="10"/>
          </p:nvPr>
        </p:nvSpPr>
        <p:spPr/>
        <p:txBody>
          <a:bodyPr/>
          <a:lstStyle/>
          <a:p>
            <a:fld id="{D0895825-7B37-42F5-9075-3BE9DC30402E}" type="datetimeFigureOut">
              <a:rPr lang="zh-CN" altLang="en-US" smtClean="0"/>
              <a:t>2024/1/19</a:t>
            </a:fld>
            <a:endParaRPr lang="zh-CN" altLang="en-US"/>
          </a:p>
        </p:txBody>
      </p:sp>
      <p:sp>
        <p:nvSpPr>
          <p:cNvPr id="5" name="页脚占位符 4">
            <a:extLst>
              <a:ext uri="{FF2B5EF4-FFF2-40B4-BE49-F238E27FC236}">
                <a16:creationId xmlns="" xmlns:a16="http://schemas.microsoft.com/office/drawing/2014/main" id="{9E2A91E5-AB00-4475-B860-79DEA23A456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3988DE88-38DE-4A72-8060-1B5C5FAB45C5}"/>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5275494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EA4D8F8-DA83-45AD-A98D-40750A04E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AF28205F-10DC-43AB-84CC-CC99B07A48E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33FED303-BA22-4F56-8B26-0FFE1C47F0F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4AD0A593-00D2-4ED1-82B7-8BD2211E184D}"/>
              </a:ext>
            </a:extLst>
          </p:cNvPr>
          <p:cNvSpPr>
            <a:spLocks noGrp="1"/>
          </p:cNvSpPr>
          <p:nvPr>
            <p:ph type="dt" sz="half" idx="10"/>
          </p:nvPr>
        </p:nvSpPr>
        <p:spPr/>
        <p:txBody>
          <a:bodyPr/>
          <a:lstStyle/>
          <a:p>
            <a:fld id="{D0895825-7B37-42F5-9075-3BE9DC30402E}" type="datetimeFigureOut">
              <a:rPr lang="zh-CN" altLang="en-US" smtClean="0"/>
              <a:t>2024/1/19</a:t>
            </a:fld>
            <a:endParaRPr lang="zh-CN" altLang="en-US"/>
          </a:p>
        </p:txBody>
      </p:sp>
      <p:sp>
        <p:nvSpPr>
          <p:cNvPr id="6" name="页脚占位符 5">
            <a:extLst>
              <a:ext uri="{FF2B5EF4-FFF2-40B4-BE49-F238E27FC236}">
                <a16:creationId xmlns="" xmlns:a16="http://schemas.microsoft.com/office/drawing/2014/main" id="{529E633B-7823-4965-AC3A-75A494A9A52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3F2AD9BB-8E72-444C-BBDE-B42373576927}"/>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6603934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DE769E9-912E-43AC-BECA-BA18382A6CD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B8629964-83FF-4829-857D-E28D69C184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2F14B2E5-6D29-433A-8906-4010AC27413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8CB1034F-04E1-409A-B469-F2A4F7AD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301FAC3B-FDD0-44BF-8B23-2E2C418726F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286C5A5E-9314-4CD7-864B-5F4FA4629B82}"/>
              </a:ext>
            </a:extLst>
          </p:cNvPr>
          <p:cNvSpPr>
            <a:spLocks noGrp="1"/>
          </p:cNvSpPr>
          <p:nvPr>
            <p:ph type="dt" sz="half" idx="10"/>
          </p:nvPr>
        </p:nvSpPr>
        <p:spPr/>
        <p:txBody>
          <a:bodyPr/>
          <a:lstStyle/>
          <a:p>
            <a:fld id="{D0895825-7B37-42F5-9075-3BE9DC30402E}" type="datetimeFigureOut">
              <a:rPr lang="zh-CN" altLang="en-US" smtClean="0"/>
              <a:t>2024/1/19</a:t>
            </a:fld>
            <a:endParaRPr lang="zh-CN" altLang="en-US"/>
          </a:p>
        </p:txBody>
      </p:sp>
      <p:sp>
        <p:nvSpPr>
          <p:cNvPr id="8" name="页脚占位符 7">
            <a:extLst>
              <a:ext uri="{FF2B5EF4-FFF2-40B4-BE49-F238E27FC236}">
                <a16:creationId xmlns="" xmlns:a16="http://schemas.microsoft.com/office/drawing/2014/main" id="{8171DCCC-63FD-4B56-BFCA-F6E9757F69D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4C4C5626-C0F5-47CF-AE7C-DE1473EA86A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9172975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1D48E6D-E096-472E-BD07-3D5B1B8D048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36D4E129-EDEB-4C59-9744-8F2D8C310704}"/>
              </a:ext>
            </a:extLst>
          </p:cNvPr>
          <p:cNvSpPr>
            <a:spLocks noGrp="1"/>
          </p:cNvSpPr>
          <p:nvPr>
            <p:ph type="dt" sz="half" idx="10"/>
          </p:nvPr>
        </p:nvSpPr>
        <p:spPr/>
        <p:txBody>
          <a:bodyPr/>
          <a:lstStyle/>
          <a:p>
            <a:fld id="{D0895825-7B37-42F5-9075-3BE9DC30402E}" type="datetimeFigureOut">
              <a:rPr lang="zh-CN" altLang="en-US" smtClean="0"/>
              <a:t>2024/1/19</a:t>
            </a:fld>
            <a:endParaRPr lang="zh-CN" altLang="en-US"/>
          </a:p>
        </p:txBody>
      </p:sp>
      <p:sp>
        <p:nvSpPr>
          <p:cNvPr id="4" name="页脚占位符 3">
            <a:extLst>
              <a:ext uri="{FF2B5EF4-FFF2-40B4-BE49-F238E27FC236}">
                <a16:creationId xmlns="" xmlns:a16="http://schemas.microsoft.com/office/drawing/2014/main" id="{D0FCFE56-FC14-4043-827B-6C0767C77BB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DDA473F6-3623-40C7-9E9A-4BC898A34D3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2769477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BC3675DB-BE68-4E99-9EBA-D7787A7E9EBA}"/>
              </a:ext>
            </a:extLst>
          </p:cNvPr>
          <p:cNvSpPr>
            <a:spLocks noGrp="1"/>
          </p:cNvSpPr>
          <p:nvPr>
            <p:ph type="dt" sz="half" idx="10"/>
          </p:nvPr>
        </p:nvSpPr>
        <p:spPr/>
        <p:txBody>
          <a:bodyPr/>
          <a:lstStyle/>
          <a:p>
            <a:fld id="{D0895825-7B37-42F5-9075-3BE9DC30402E}" type="datetimeFigureOut">
              <a:rPr lang="zh-CN" altLang="en-US" smtClean="0"/>
              <a:t>2024/1/19</a:t>
            </a:fld>
            <a:endParaRPr lang="zh-CN" altLang="en-US"/>
          </a:p>
        </p:txBody>
      </p:sp>
      <p:sp>
        <p:nvSpPr>
          <p:cNvPr id="3" name="页脚占位符 2">
            <a:extLst>
              <a:ext uri="{FF2B5EF4-FFF2-40B4-BE49-F238E27FC236}">
                <a16:creationId xmlns="" xmlns:a16="http://schemas.microsoft.com/office/drawing/2014/main" id="{76165565-CE15-47DB-B59E-00C53DD335E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ECFC10C-27CF-49D3-ABCC-894DFE728A55}"/>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3708575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81EAE70-7F1D-479D-8822-268C1FFFB61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28E34DB8-82DD-45F1-BF65-715D2FD07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A19EDF2A-DE44-4336-AA05-51646B18B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838054ED-485F-40FD-B058-A389D79910F2}"/>
              </a:ext>
            </a:extLst>
          </p:cNvPr>
          <p:cNvSpPr>
            <a:spLocks noGrp="1"/>
          </p:cNvSpPr>
          <p:nvPr>
            <p:ph type="dt" sz="half" idx="10"/>
          </p:nvPr>
        </p:nvSpPr>
        <p:spPr/>
        <p:txBody>
          <a:bodyPr/>
          <a:lstStyle/>
          <a:p>
            <a:fld id="{D0895825-7B37-42F5-9075-3BE9DC30402E}" type="datetimeFigureOut">
              <a:rPr lang="zh-CN" altLang="en-US" smtClean="0"/>
              <a:t>2024/1/19</a:t>
            </a:fld>
            <a:endParaRPr lang="zh-CN" altLang="en-US"/>
          </a:p>
        </p:txBody>
      </p:sp>
      <p:sp>
        <p:nvSpPr>
          <p:cNvPr id="6" name="页脚占位符 5">
            <a:extLst>
              <a:ext uri="{FF2B5EF4-FFF2-40B4-BE49-F238E27FC236}">
                <a16:creationId xmlns="" xmlns:a16="http://schemas.microsoft.com/office/drawing/2014/main" id="{2920485E-92B4-4395-8726-C7BDBDF8D06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CDED9AD4-CCBA-42C9-8708-6E66BEE8CD66}"/>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3695586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C60D5FE-ADEE-40B8-ACE0-91C766AFCD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39820831-13CF-45D4-B7D2-A503158FE4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ACEBE428-21E6-4EB3-8340-040FD629E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95789585-FFEB-4D20-8A90-45C1D2C9A223}"/>
              </a:ext>
            </a:extLst>
          </p:cNvPr>
          <p:cNvSpPr>
            <a:spLocks noGrp="1"/>
          </p:cNvSpPr>
          <p:nvPr>
            <p:ph type="dt" sz="half" idx="10"/>
          </p:nvPr>
        </p:nvSpPr>
        <p:spPr/>
        <p:txBody>
          <a:bodyPr/>
          <a:lstStyle/>
          <a:p>
            <a:fld id="{D0895825-7B37-42F5-9075-3BE9DC30402E}" type="datetimeFigureOut">
              <a:rPr lang="zh-CN" altLang="en-US" smtClean="0"/>
              <a:t>2024/1/19</a:t>
            </a:fld>
            <a:endParaRPr lang="zh-CN" altLang="en-US"/>
          </a:p>
        </p:txBody>
      </p:sp>
      <p:sp>
        <p:nvSpPr>
          <p:cNvPr id="6" name="页脚占位符 5">
            <a:extLst>
              <a:ext uri="{FF2B5EF4-FFF2-40B4-BE49-F238E27FC236}">
                <a16:creationId xmlns="" xmlns:a16="http://schemas.microsoft.com/office/drawing/2014/main" id="{0D018688-58A0-4816-B813-7612CFED6A0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BDC2F646-191C-4DDD-9AD2-3EA65A8CB306}"/>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3351421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B7C65E3-8765-4D8E-9475-8D66587C2A4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5914012E-2441-4F52-AA3E-EF00A004687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1AC4ADB6-73D2-41AE-982B-9195607D7102}"/>
              </a:ext>
            </a:extLst>
          </p:cNvPr>
          <p:cNvSpPr>
            <a:spLocks noGrp="1"/>
          </p:cNvSpPr>
          <p:nvPr>
            <p:ph type="dt" sz="half" idx="10"/>
          </p:nvPr>
        </p:nvSpPr>
        <p:spPr/>
        <p:txBody>
          <a:bodyPr/>
          <a:lstStyle/>
          <a:p>
            <a:fld id="{D0895825-7B37-42F5-9075-3BE9DC30402E}" type="datetimeFigureOut">
              <a:rPr lang="zh-CN" altLang="en-US" smtClean="0"/>
              <a:t>2024/1/19</a:t>
            </a:fld>
            <a:endParaRPr lang="zh-CN" altLang="en-US"/>
          </a:p>
        </p:txBody>
      </p:sp>
      <p:sp>
        <p:nvSpPr>
          <p:cNvPr id="5" name="页脚占位符 4">
            <a:extLst>
              <a:ext uri="{FF2B5EF4-FFF2-40B4-BE49-F238E27FC236}">
                <a16:creationId xmlns="" xmlns:a16="http://schemas.microsoft.com/office/drawing/2014/main" id="{524EE861-9EFD-455A-88F2-3AB5CBE640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7279D257-0D13-4700-877C-6D23F29D5730}"/>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3232064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0FCDCD38-6FE3-4B50-9B09-A098E175AB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D48D92F1-2B6D-4F03-9C7F-33C533D496A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0C225F83-7BFD-41A9-AB96-77E8DC202231}"/>
              </a:ext>
            </a:extLst>
          </p:cNvPr>
          <p:cNvSpPr>
            <a:spLocks noGrp="1"/>
          </p:cNvSpPr>
          <p:nvPr>
            <p:ph type="dt" sz="half" idx="10"/>
          </p:nvPr>
        </p:nvSpPr>
        <p:spPr/>
        <p:txBody>
          <a:bodyPr/>
          <a:lstStyle/>
          <a:p>
            <a:fld id="{D0895825-7B37-42F5-9075-3BE9DC30402E}" type="datetimeFigureOut">
              <a:rPr lang="zh-CN" altLang="en-US" smtClean="0"/>
              <a:t>2024/1/19</a:t>
            </a:fld>
            <a:endParaRPr lang="zh-CN" altLang="en-US"/>
          </a:p>
        </p:txBody>
      </p:sp>
      <p:sp>
        <p:nvSpPr>
          <p:cNvPr id="5" name="页脚占位符 4">
            <a:extLst>
              <a:ext uri="{FF2B5EF4-FFF2-40B4-BE49-F238E27FC236}">
                <a16:creationId xmlns="" xmlns:a16="http://schemas.microsoft.com/office/drawing/2014/main" id="{A0307F57-B31D-49B8-ABDA-690B139C659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01C5696C-70BA-4E39-81C6-53BC097FB112}"/>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4111371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726389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671682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13879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738649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59428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48569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757779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97187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40082264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8861441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41298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1/19/2024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9302268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91744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B84960B-8EB7-408F-BA3A-97CC01F7057A}"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6227594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4960B-8EB7-408F-BA3A-97CC01F7057A}"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14126060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B84960B-8EB7-408F-BA3A-97CC01F7057A}"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0892464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84960B-8EB7-408F-BA3A-97CC01F7057A}" type="datetimeFigureOut">
              <a:rPr lang="en-US" smtClean="0"/>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648440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84960B-8EB7-408F-BA3A-97CC01F7057A}" type="datetimeFigureOut">
              <a:rPr lang="en-US" smtClean="0"/>
              <a:t>1/19/2024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1118898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84960B-8EB7-408F-BA3A-97CC01F7057A}" type="datetimeFigureOut">
              <a:rPr lang="en-US" smtClean="0"/>
              <a:t>1/19/2024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35977349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84960B-8EB7-408F-BA3A-97CC01F7057A}" type="datetimeFigureOut">
              <a:rPr lang="en-US" smtClean="0"/>
              <a:t>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6660367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84960B-8EB7-408F-BA3A-97CC01F7057A}" type="datetimeFigureOut">
              <a:rPr lang="en-US" smtClean="0"/>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6404015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84960B-8EB7-408F-BA3A-97CC01F7057A}" type="datetimeFigureOut">
              <a:rPr lang="en-US" smtClean="0"/>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832577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1/19/2024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5108087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4960B-8EB7-408F-BA3A-97CC01F7057A}"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2197530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4960B-8EB7-408F-BA3A-97CC01F7057A}"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4380593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68770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602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1/19/2024</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extLst>
      <p:ext uri="{BB962C8B-B14F-4D97-AF65-F5344CB8AC3E}">
        <p14:creationId xmlns:p14="http://schemas.microsoft.com/office/powerpoint/2010/main" val="7815594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1/19/2024</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extLst>
      <p:ext uri="{BB962C8B-B14F-4D97-AF65-F5344CB8AC3E}">
        <p14:creationId xmlns:p14="http://schemas.microsoft.com/office/powerpoint/2010/main" val="27514615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5349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973255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857525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523466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7218159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63137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596135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723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566549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3464633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90911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158993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0174829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3286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8830503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6284461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9505679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6.jpe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6.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image" Target="../media/image7.jpeg"/><Relationship Id="rId5" Type="http://schemas.openxmlformats.org/officeDocument/2006/relationships/theme" Target="../theme/theme7.xml"/><Relationship Id="rId4"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1/19/2024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775080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B8BBD-A89F-4C03-8BF2-F84B38772531}" type="datetimeFigureOut">
              <a:rPr lang="en-US" smtClean="0"/>
              <a:t>1/19/2024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4A9C10-21C4-44E5-A46E-E83D9AB0E239}" type="slidenum">
              <a:rPr lang="en-US" smtClean="0"/>
              <a:t>‹#›</a:t>
            </a:fld>
            <a:endParaRPr lang="en-US"/>
          </a:p>
        </p:txBody>
      </p:sp>
    </p:spTree>
    <p:extLst>
      <p:ext uri="{BB962C8B-B14F-4D97-AF65-F5344CB8AC3E}">
        <p14:creationId xmlns:p14="http://schemas.microsoft.com/office/powerpoint/2010/main" val="256905302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82"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60230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B5219197-7749-429E-8046-5C97A52FC9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F4588164-C801-483E-83F9-1CD0436F4C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BBF9CB95-A4D0-4BC3-B9D6-F2F26624E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95825-7B37-42F5-9075-3BE9DC30402E}" type="datetimeFigureOut">
              <a:rPr lang="zh-CN" altLang="en-US" smtClean="0"/>
              <a:t>2024/1/19</a:t>
            </a:fld>
            <a:endParaRPr lang="zh-CN" altLang="en-US"/>
          </a:p>
        </p:txBody>
      </p:sp>
      <p:sp>
        <p:nvSpPr>
          <p:cNvPr id="5" name="页脚占位符 4">
            <a:extLst>
              <a:ext uri="{FF2B5EF4-FFF2-40B4-BE49-F238E27FC236}">
                <a16:creationId xmlns="" xmlns:a16="http://schemas.microsoft.com/office/drawing/2014/main" id="{1AB0B072-7510-4736-8B2C-D29E9DB23C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3ADBE722-FB35-425B-BBDC-9A9DBF2527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29480677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314153141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84960B-8EB7-408F-BA3A-97CC01F7057A}" type="datetimeFigureOut">
              <a:rPr lang="en-US" smtClean="0"/>
              <a:t>1/19/2024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40538-FB07-437F-BCC9-C1C5DAD1B68B}" type="slidenum">
              <a:rPr lang="en-US" smtClean="0"/>
              <a:t>‹#›</a:t>
            </a:fld>
            <a:endParaRPr lang="en-US"/>
          </a:p>
        </p:txBody>
      </p:sp>
    </p:spTree>
    <p:extLst>
      <p:ext uri="{BB962C8B-B14F-4D97-AF65-F5344CB8AC3E}">
        <p14:creationId xmlns:p14="http://schemas.microsoft.com/office/powerpoint/2010/main" val="34621223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5454979"/>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93802430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0.xml"/><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0.xml"/><Relationship Id="rId5" Type="http://schemas.openxmlformats.org/officeDocument/2006/relationships/image" Target="../media/image54.pn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46.xml"/><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0.xml"/><Relationship Id="rId5" Type="http://schemas.openxmlformats.org/officeDocument/2006/relationships/image" Target="../media/image57.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0.xml"/><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0.xml"/><Relationship Id="rId5" Type="http://schemas.openxmlformats.org/officeDocument/2006/relationships/image" Target="../media/image61.pn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46.xml"/><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7" Type="http://schemas.microsoft.com/office/2007/relationships/hdphoto" Target="../media/hdphoto6.wdp"/><Relationship Id="rId2" Type="http://schemas.openxmlformats.org/officeDocument/2006/relationships/image" Target="../media/image49.png"/><Relationship Id="rId1" Type="http://schemas.openxmlformats.org/officeDocument/2006/relationships/slideLayout" Target="../slideLayouts/slideLayout3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0.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png"/><Relationship Id="rId1" Type="http://schemas.openxmlformats.org/officeDocument/2006/relationships/slideLayout" Target="../slideLayouts/slideLayout30.xml"/><Relationship Id="rId5" Type="http://schemas.openxmlformats.org/officeDocument/2006/relationships/image" Target="../media/image6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57.xml"/><Relationship Id="rId4" Type="http://schemas.openxmlformats.org/officeDocument/2006/relationships/image" Target="../media/image64.tiff"/></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png"/><Relationship Id="rId18" Type="http://schemas.microsoft.com/office/2007/relationships/hdphoto" Target="../media/hdphoto4.wdp"/><Relationship Id="rId3" Type="http://schemas.openxmlformats.org/officeDocument/2006/relationships/audio" Target="NULL" TargetMode="External"/><Relationship Id="rId21" Type="http://schemas.openxmlformats.org/officeDocument/2006/relationships/image" Target="../media/image24.png"/><Relationship Id="rId7" Type="http://schemas.openxmlformats.org/officeDocument/2006/relationships/slide" Target="slide6.xml"/><Relationship Id="rId12" Type="http://schemas.microsoft.com/office/2007/relationships/hdphoto" Target="../media/hdphoto2.wdp"/><Relationship Id="rId17" Type="http://schemas.openxmlformats.org/officeDocument/2006/relationships/image" Target="../media/image22.png"/><Relationship Id="rId2" Type="http://schemas.openxmlformats.org/officeDocument/2006/relationships/audio" Target="../media/media1.mp3"/><Relationship Id="rId16" Type="http://schemas.openxmlformats.org/officeDocument/2006/relationships/image" Target="../media/image21.png"/><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image" Target="../media/image17.jpg"/><Relationship Id="rId11" Type="http://schemas.openxmlformats.org/officeDocument/2006/relationships/image" Target="../media/image19.png"/><Relationship Id="rId5" Type="http://schemas.openxmlformats.org/officeDocument/2006/relationships/slideLayout" Target="../slideLayouts/slideLayout12.xml"/><Relationship Id="rId15" Type="http://schemas.openxmlformats.org/officeDocument/2006/relationships/slide" Target="slide5.xml"/><Relationship Id="rId10" Type="http://schemas.openxmlformats.org/officeDocument/2006/relationships/slide" Target="slide4.xml"/><Relationship Id="rId19" Type="http://schemas.openxmlformats.org/officeDocument/2006/relationships/image" Target="../media/image23.png"/><Relationship Id="rId4" Type="http://schemas.microsoft.com/office/2007/relationships/media" Target="../media/media2.mp3"/><Relationship Id="rId9" Type="http://schemas.microsoft.com/office/2007/relationships/hdphoto" Target="../media/hdphoto1.wdp"/><Relationship Id="rId14" Type="http://schemas.microsoft.com/office/2007/relationships/hdphoto" Target="../media/hdphoto3.wdp"/><Relationship Id="rId22" Type="http://schemas.openxmlformats.org/officeDocument/2006/relationships/slide" Target="slide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24.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slide" Target="slide3.xml"/><Relationship Id="rId5" Type="http://schemas.openxmlformats.org/officeDocument/2006/relationships/image" Target="../media/image25.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4.png"/><Relationship Id="rId5" Type="http://schemas.openxmlformats.org/officeDocument/2006/relationships/slide" Target="slide3.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4.png"/><Relationship Id="rId5" Type="http://schemas.openxmlformats.org/officeDocument/2006/relationships/slide" Target="slide3.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78.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5356" y="373462"/>
            <a:ext cx="1503363" cy="761616"/>
          </a:xfrm>
          <a:prstGeom prst="rect">
            <a:avLst/>
          </a:prstGeom>
        </p:spPr>
      </p:pic>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6018" y="1680310"/>
            <a:ext cx="1892506" cy="958803"/>
          </a:xfrm>
          <a:prstGeom prst="rect">
            <a:avLst/>
          </a:prstGeom>
        </p:spPr>
      </p:pic>
      <p:pic>
        <p:nvPicPr>
          <p:cNvPr id="27" name="图片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24" y="2913485"/>
            <a:ext cx="12192000" cy="3923805"/>
          </a:xfrm>
          <a:prstGeom prst="rect">
            <a:avLst/>
          </a:prstGeom>
        </p:spPr>
      </p:pic>
      <p:pic>
        <p:nvPicPr>
          <p:cNvPr id="30" name="图片 29"/>
          <p:cNvPicPr>
            <a:picLocks noChangeAspect="1"/>
          </p:cNvPicPr>
          <p:nvPr/>
        </p:nvPicPr>
        <p:blipFill rotWithShape="1">
          <a:blip r:embed="rId5">
            <a:extLst>
              <a:ext uri="{28A0092B-C50C-407E-A947-70E740481C1C}">
                <a14:useLocalDpi xmlns:a14="http://schemas.microsoft.com/office/drawing/2010/main" val="0"/>
              </a:ext>
            </a:extLst>
          </a:blip>
          <a:srcRect t="39410"/>
          <a:stretch/>
        </p:blipFill>
        <p:spPr>
          <a:xfrm>
            <a:off x="57924" y="-10429"/>
            <a:ext cx="12192000" cy="2377442"/>
          </a:xfrm>
          <a:prstGeom prst="rect">
            <a:avLst/>
          </a:prstGeom>
        </p:spPr>
      </p:pic>
      <p:pic>
        <p:nvPicPr>
          <p:cNvPr id="16"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1457" y="4276684"/>
            <a:ext cx="6167457" cy="2581316"/>
          </a:xfrm>
          <a:prstGeom prst="rect">
            <a:avLst/>
          </a:prstGeom>
        </p:spPr>
      </p:pic>
      <p:pic>
        <p:nvPicPr>
          <p:cNvPr id="31" name="图片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72164" y="4255974"/>
            <a:ext cx="6167457" cy="2581316"/>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8932" y="318622"/>
            <a:ext cx="1855631" cy="2164903"/>
          </a:xfrm>
          <a:prstGeom prst="rect">
            <a:avLst/>
          </a:prstGeom>
        </p:spPr>
      </p:pic>
      <p:pic>
        <p:nvPicPr>
          <p:cNvPr id="20" name="图片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62377" y="3339017"/>
            <a:ext cx="889995" cy="736427"/>
          </a:xfrm>
          <a:prstGeom prst="rect">
            <a:avLst/>
          </a:prstGeom>
        </p:spPr>
      </p:pic>
      <p:pic>
        <p:nvPicPr>
          <p:cNvPr id="19" name="图片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482" y="2956868"/>
            <a:ext cx="1288686" cy="1418638"/>
          </a:xfrm>
          <a:prstGeom prst="rect">
            <a:avLst/>
          </a:prstGeom>
        </p:spPr>
      </p:pic>
      <p:sp>
        <p:nvSpPr>
          <p:cNvPr id="2" name="TextBox 1">
            <a:extLst>
              <a:ext uri="{FF2B5EF4-FFF2-40B4-BE49-F238E27FC236}">
                <a16:creationId xmlns="" xmlns:a16="http://schemas.microsoft.com/office/drawing/2014/main" id="{159041C1-0297-43E5-9F8C-0E957D431BAB}"/>
              </a:ext>
            </a:extLst>
          </p:cNvPr>
          <p:cNvSpPr txBox="1"/>
          <p:nvPr/>
        </p:nvSpPr>
        <p:spPr>
          <a:xfrm>
            <a:off x="2332201" y="1565038"/>
            <a:ext cx="7606220"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Chào</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mừng</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thầy</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cô</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và</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các</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em</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đến</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với</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môn</a:t>
            </a:r>
            <a:endPar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Đạo</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a:t>
            </a:r>
            <a:r>
              <a:rPr lang="en-US" sz="5400" b="1" dirty="0" err="1">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đức</a:t>
            </a:r>
            <a:r>
              <a:rPr lang="en-US" sz="5400" b="1" dirty="0">
                <a:ln w="19050">
                  <a:solidFill>
                    <a:prstClr val="white"/>
                  </a:solidFill>
                </a:ln>
                <a:solidFill>
                  <a:srgbClr val="FF0000"/>
                </a:solidFill>
                <a:effectLst>
                  <a:outerShdw blurRad="38100" dist="38100" dir="2700000" algn="tl">
                    <a:srgbClr val="000000">
                      <a:alpha val="43137"/>
                    </a:srgbClr>
                  </a:outerShdw>
                </a:effectLst>
                <a:latin typeface="Arial" panose="020B0604020202020204"/>
              </a:rPr>
              <a:t> 2</a:t>
            </a:r>
            <a:endParaRPr kumimoji="0" lang="en-US" sz="5400" b="1" i="0" u="none" strike="noStrike" kern="1200" cap="none" spc="0" normalizeH="0" baseline="0" noProof="0" dirty="0">
              <a:ln w="19050">
                <a:solidFill>
                  <a:prstClr val="white"/>
                </a:solidFill>
              </a:ln>
              <a:solidFill>
                <a:srgbClr val="FF0000"/>
              </a:solidFill>
              <a:effectLst>
                <a:outerShdw blurRad="38100" dist="38100" dir="2700000" algn="tl">
                  <a:srgbClr val="000000">
                    <a:alpha val="43137"/>
                  </a:srgbClr>
                </a:outerShdw>
              </a:effectLst>
              <a:uLnTx/>
              <a:uFillTx/>
              <a:latin typeface="Arial" panose="020B0604020202020204"/>
              <a:ea typeface="+mn-ea"/>
              <a:cs typeface="+mn-cs"/>
            </a:endParaRPr>
          </a:p>
        </p:txBody>
      </p:sp>
    </p:spTree>
    <p:extLst>
      <p:ext uri="{BB962C8B-B14F-4D97-AF65-F5344CB8AC3E}">
        <p14:creationId xmlns:p14="http://schemas.microsoft.com/office/powerpoint/2010/main" val="35282813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par>
                          <p:cTn id="21" fill="hold">
                            <p:stCondLst>
                              <p:cond delay="2000"/>
                            </p:stCondLst>
                            <p:childTnLst>
                              <p:par>
                                <p:cTn id="22" presetID="30" presetClass="entr" presetSubtype="0"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800" decel="100000"/>
                                        <p:tgtEl>
                                          <p:spTgt spid="19"/>
                                        </p:tgtEl>
                                      </p:cBhvr>
                                    </p:animEffect>
                                    <p:anim calcmode="lin" valueType="num">
                                      <p:cBhvr>
                                        <p:cTn id="25" dur="800" decel="100000" fill="hold"/>
                                        <p:tgtEl>
                                          <p:spTgt spid="19"/>
                                        </p:tgtEl>
                                        <p:attrNameLst>
                                          <p:attrName>style.rotation</p:attrName>
                                        </p:attrNameLst>
                                      </p:cBhvr>
                                      <p:tavLst>
                                        <p:tav tm="0">
                                          <p:val>
                                            <p:fltVal val="-90"/>
                                          </p:val>
                                        </p:tav>
                                        <p:tav tm="100000">
                                          <p:val>
                                            <p:fltVal val="0"/>
                                          </p:val>
                                        </p:tav>
                                      </p:tavLst>
                                    </p:anim>
                                    <p:anim calcmode="lin" valueType="num">
                                      <p:cBhvr>
                                        <p:cTn id="26" dur="800" decel="100000" fill="hold"/>
                                        <p:tgtEl>
                                          <p:spTgt spid="19"/>
                                        </p:tgtEl>
                                        <p:attrNameLst>
                                          <p:attrName>ppt_x</p:attrName>
                                        </p:attrNameLst>
                                      </p:cBhvr>
                                      <p:tavLst>
                                        <p:tav tm="0">
                                          <p:val>
                                            <p:strVal val="#ppt_x+0.4"/>
                                          </p:val>
                                        </p:tav>
                                        <p:tav tm="100000">
                                          <p:val>
                                            <p:strVal val="#ppt_x-0.05"/>
                                          </p:val>
                                        </p:tav>
                                      </p:tavLst>
                                    </p:anim>
                                    <p:anim calcmode="lin" valueType="num">
                                      <p:cBhvr>
                                        <p:cTn id="27" dur="800" decel="100000" fill="hold"/>
                                        <p:tgtEl>
                                          <p:spTgt spid="19"/>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par>
                          <p:cTn id="30" fill="hold">
                            <p:stCondLst>
                              <p:cond delay="3000"/>
                            </p:stCondLst>
                            <p:childTnLst>
                              <p:par>
                                <p:cTn id="31" presetID="30" presetClass="entr" presetSubtype="0"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800" decel="100000"/>
                                        <p:tgtEl>
                                          <p:spTgt spid="20"/>
                                        </p:tgtEl>
                                      </p:cBhvr>
                                    </p:animEffect>
                                    <p:anim calcmode="lin" valueType="num">
                                      <p:cBhvr>
                                        <p:cTn id="34" dur="800" decel="100000" fill="hold"/>
                                        <p:tgtEl>
                                          <p:spTgt spid="20"/>
                                        </p:tgtEl>
                                        <p:attrNameLst>
                                          <p:attrName>style.rotation</p:attrName>
                                        </p:attrNameLst>
                                      </p:cBhvr>
                                      <p:tavLst>
                                        <p:tav tm="0">
                                          <p:val>
                                            <p:fltVal val="-90"/>
                                          </p:val>
                                        </p:tav>
                                        <p:tav tm="100000">
                                          <p:val>
                                            <p:fltVal val="0"/>
                                          </p:val>
                                        </p:tav>
                                      </p:tavLst>
                                    </p:anim>
                                    <p:anim calcmode="lin" valueType="num">
                                      <p:cBhvr>
                                        <p:cTn id="35" dur="800" decel="100000" fill="hold"/>
                                        <p:tgtEl>
                                          <p:spTgt spid="20"/>
                                        </p:tgtEl>
                                        <p:attrNameLst>
                                          <p:attrName>ppt_x</p:attrName>
                                        </p:attrNameLst>
                                      </p:cBhvr>
                                      <p:tavLst>
                                        <p:tav tm="0">
                                          <p:val>
                                            <p:strVal val="#ppt_x+0.4"/>
                                          </p:val>
                                        </p:tav>
                                        <p:tav tm="100000">
                                          <p:val>
                                            <p:strVal val="#ppt_x-0.05"/>
                                          </p:val>
                                        </p:tav>
                                      </p:tavLst>
                                    </p:anim>
                                    <p:anim calcmode="lin" valueType="num">
                                      <p:cBhvr>
                                        <p:cTn id="36" dur="800" decel="100000" fill="hold"/>
                                        <p:tgtEl>
                                          <p:spTgt spid="20"/>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4ADE898C-844C-4D3B-9487-7D37106488BF}"/>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7">
            <a:extLst>
              <a:ext uri="{FF2B5EF4-FFF2-40B4-BE49-F238E27FC236}">
                <a16:creationId xmlns="" xmlns:a16="http://schemas.microsoft.com/office/drawing/2014/main" id="{36DAB383-B73D-4AA9-AED0-2902C5FB7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3765395"/>
            <a:ext cx="7165974" cy="3187854"/>
          </a:xfrm>
          <a:prstGeom prst="rect">
            <a:avLst/>
          </a:prstGeom>
        </p:spPr>
      </p:pic>
      <p:pic>
        <p:nvPicPr>
          <p:cNvPr id="15" name="图片 14">
            <a:extLst>
              <a:ext uri="{FF2B5EF4-FFF2-40B4-BE49-F238E27FC236}">
                <a16:creationId xmlns="" xmlns:a16="http://schemas.microsoft.com/office/drawing/2014/main" id="{AFA9BC2A-78DA-4C2E-9C41-52BBCE2ED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42" name="图片 41">
            <a:extLst>
              <a:ext uri="{FF2B5EF4-FFF2-40B4-BE49-F238E27FC236}">
                <a16:creationId xmlns="" xmlns:a16="http://schemas.microsoft.com/office/drawing/2014/main" id="{73EBAA1A-CCBD-4F6C-8D97-7B7ADD9D51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7511" y="1065976"/>
            <a:ext cx="1103377" cy="1795325"/>
          </a:xfrm>
          <a:prstGeom prst="rect">
            <a:avLst/>
          </a:prstGeom>
        </p:spPr>
      </p:pic>
      <p:pic>
        <p:nvPicPr>
          <p:cNvPr id="43" name="图片 42">
            <a:extLst>
              <a:ext uri="{FF2B5EF4-FFF2-40B4-BE49-F238E27FC236}">
                <a16:creationId xmlns="" xmlns:a16="http://schemas.microsoft.com/office/drawing/2014/main" id="{942F7E87-18B2-463A-A88C-B53C20C8C2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101517"/>
            <a:ext cx="1103377" cy="1795325"/>
          </a:xfrm>
          <a:prstGeom prst="rect">
            <a:avLst/>
          </a:prstGeom>
        </p:spPr>
      </p:pic>
      <p:sp>
        <p:nvSpPr>
          <p:cNvPr id="16" name="TextBox 15">
            <a:extLst>
              <a:ext uri="{FF2B5EF4-FFF2-40B4-BE49-F238E27FC236}">
                <a16:creationId xmlns="" xmlns:a16="http://schemas.microsoft.com/office/drawing/2014/main" id="{B9B61F43-B8D4-49FA-942F-7AA2341D28DD}"/>
              </a:ext>
            </a:extLst>
          </p:cNvPr>
          <p:cNvSpPr txBox="1"/>
          <p:nvPr/>
        </p:nvSpPr>
        <p:spPr>
          <a:xfrm>
            <a:off x="4149794" y="1065976"/>
            <a:ext cx="389241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2060"/>
                </a:solidFill>
                <a:effectLst/>
                <a:uLnTx/>
                <a:uFillTx/>
                <a:latin typeface="Calibri" panose="020F0502020204030204"/>
                <a:ea typeface="方正粗圆_GBK" pitchFamily="65" charset="-122"/>
                <a:cs typeface="Times New Roman" panose="02020603050405020304" pitchFamily="18" charset="0"/>
              </a:rPr>
              <a:t>Hoạt</a:t>
            </a:r>
            <a:r>
              <a:rPr kumimoji="0" lang="en-US" altLang="zh-CN" sz="5400" b="1" i="0" u="none" strike="noStrike" kern="1200" cap="none" spc="0" normalizeH="0" baseline="0" noProof="0" dirty="0">
                <a:ln>
                  <a:noFill/>
                </a:ln>
                <a:solidFill>
                  <a:srgbClr val="002060"/>
                </a:solidFill>
                <a:effectLst/>
                <a:uLnTx/>
                <a:uFillTx/>
                <a:latin typeface="Calibri" panose="020F0502020204030204"/>
                <a:ea typeface="方正粗圆_GBK" pitchFamily="65" charset="-122"/>
                <a:cs typeface="Times New Roman" panose="02020603050405020304" pitchFamily="18"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a:ea typeface="方正粗圆_GBK" pitchFamily="65" charset="-122"/>
                <a:cs typeface="Times New Roman" panose="02020603050405020304" pitchFamily="18" charset="0"/>
              </a:rPr>
              <a:t>động</a:t>
            </a:r>
            <a:r>
              <a:rPr kumimoji="0" lang="en-US" altLang="zh-CN" sz="5400" b="1" i="0" u="none" strike="noStrike" kern="1200" cap="none" spc="0" normalizeH="0" baseline="0" noProof="0" dirty="0">
                <a:ln>
                  <a:noFill/>
                </a:ln>
                <a:solidFill>
                  <a:srgbClr val="002060"/>
                </a:solidFill>
                <a:effectLst/>
                <a:uLnTx/>
                <a:uFillTx/>
                <a:latin typeface="Calibri" panose="020F0502020204030204"/>
                <a:ea typeface="方正粗圆_GBK" pitchFamily="65" charset="-122"/>
                <a:cs typeface="Times New Roman" panose="02020603050405020304" pitchFamily="18" charset="0"/>
              </a:rPr>
              <a:t> 1:</a:t>
            </a:r>
            <a:endParaRPr kumimoji="0" lang="zh-CN" altLang="en-US" sz="5400" b="1" i="0" u="none" strike="noStrike" kern="1200" cap="none" spc="0" normalizeH="0" baseline="0" noProof="0" dirty="0">
              <a:ln>
                <a:noFill/>
              </a:ln>
              <a:solidFill>
                <a:srgbClr val="002060"/>
              </a:solidFill>
              <a:effectLst/>
              <a:uLnTx/>
              <a:uFillTx/>
              <a:latin typeface="Calibri" panose="020F0502020204030204"/>
              <a:ea typeface="方正粗圆_GBK" pitchFamily="65" charset="-122"/>
              <a:cs typeface="Times New Roman" panose="02020603050405020304" pitchFamily="18" charset="0"/>
            </a:endParaRPr>
          </a:p>
        </p:txBody>
      </p:sp>
      <p:sp>
        <p:nvSpPr>
          <p:cNvPr id="17" name="TextBox 16">
            <a:extLst>
              <a:ext uri="{FF2B5EF4-FFF2-40B4-BE49-F238E27FC236}">
                <a16:creationId xmlns="" xmlns:a16="http://schemas.microsoft.com/office/drawing/2014/main" id="{8E9F93E4-6E60-4789-AEA0-D58C4A1C5DE8}"/>
              </a:ext>
            </a:extLst>
          </p:cNvPr>
          <p:cNvSpPr txBox="1"/>
          <p:nvPr/>
        </p:nvSpPr>
        <p:spPr>
          <a:xfrm>
            <a:off x="1482571" y="2286295"/>
            <a:ext cx="9020371" cy="1754326"/>
          </a:xfrm>
          <a:prstGeom prst="rect">
            <a:avLst/>
          </a:prstGeom>
          <a:noFill/>
        </p:spPr>
        <p:txBody>
          <a:bodyPr wrap="square" rtlCol="0">
            <a:spAutoFit/>
          </a:bodyPr>
          <a:lstStyle/>
          <a:p>
            <a:pPr lvl="0" algn="ctr"/>
            <a:r>
              <a:rPr lang="en-US" altLang="zh-CN" sz="5400" b="1" dirty="0" err="1">
                <a:solidFill>
                  <a:srgbClr val="002060"/>
                </a:solidFill>
                <a:latin typeface="Calibri" panose="020F0502020204030204"/>
                <a:ea typeface="方正粗圆_GBK" pitchFamily="65" charset="-122"/>
                <a:cs typeface="Times New Roman" panose="02020603050405020304" pitchFamily="18" charset="0"/>
              </a:rPr>
              <a:t>Tìm</a:t>
            </a:r>
            <a:r>
              <a:rPr lang="en-US" altLang="zh-CN" sz="5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5400" b="1" dirty="0" err="1">
                <a:solidFill>
                  <a:srgbClr val="002060"/>
                </a:solidFill>
                <a:latin typeface="Calibri" panose="020F0502020204030204"/>
                <a:ea typeface="方正粗圆_GBK" pitchFamily="65" charset="-122"/>
                <a:cs typeface="Times New Roman" panose="02020603050405020304" pitchFamily="18" charset="0"/>
              </a:rPr>
              <a:t>hiểu</a:t>
            </a:r>
            <a:r>
              <a:rPr lang="en-US" altLang="zh-CN" sz="5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5400" b="1" dirty="0" err="1">
                <a:solidFill>
                  <a:srgbClr val="002060"/>
                </a:solidFill>
                <a:latin typeface="Calibri" panose="020F0502020204030204"/>
                <a:ea typeface="方正粗圆_GBK" pitchFamily="65" charset="-122"/>
                <a:cs typeface="Times New Roman" panose="02020603050405020304" pitchFamily="18" charset="0"/>
              </a:rPr>
              <a:t>những</a:t>
            </a:r>
            <a:r>
              <a:rPr lang="en-US" altLang="zh-CN" sz="5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5400" b="1" dirty="0" err="1">
                <a:solidFill>
                  <a:srgbClr val="002060"/>
                </a:solidFill>
                <a:latin typeface="Calibri" panose="020F0502020204030204"/>
                <a:ea typeface="方正粗圆_GBK" pitchFamily="65" charset="-122"/>
                <a:cs typeface="Times New Roman" panose="02020603050405020304" pitchFamily="18" charset="0"/>
              </a:rPr>
              <a:t>tình</a:t>
            </a:r>
            <a:r>
              <a:rPr lang="en-US" altLang="zh-CN" sz="5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5400" b="1" dirty="0" err="1">
                <a:solidFill>
                  <a:srgbClr val="002060"/>
                </a:solidFill>
                <a:latin typeface="Calibri" panose="020F0502020204030204"/>
                <a:ea typeface="方正粗圆_GBK" pitchFamily="65" charset="-122"/>
                <a:cs typeface="Times New Roman" panose="02020603050405020304" pitchFamily="18" charset="0"/>
              </a:rPr>
              <a:t>huống</a:t>
            </a:r>
            <a:endParaRPr lang="en-US" altLang="zh-CN" sz="5400" b="1" dirty="0">
              <a:solidFill>
                <a:srgbClr val="002060"/>
              </a:solidFill>
              <a:latin typeface="Calibri" panose="020F0502020204030204"/>
              <a:ea typeface="方正粗圆_GBK" pitchFamily="65" charset="-122"/>
              <a:cs typeface="Times New Roman" panose="02020603050405020304" pitchFamily="18" charset="0"/>
            </a:endParaRPr>
          </a:p>
          <a:p>
            <a:pPr lvl="0" algn="ctr"/>
            <a:r>
              <a:rPr lang="en-US" altLang="zh-CN" sz="5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5400" b="1" dirty="0" err="1">
                <a:solidFill>
                  <a:srgbClr val="002060"/>
                </a:solidFill>
                <a:latin typeface="Calibri" panose="020F0502020204030204"/>
                <a:ea typeface="方正粗圆_GBK" pitchFamily="65" charset="-122"/>
                <a:cs typeface="Times New Roman" panose="02020603050405020304" pitchFamily="18" charset="0"/>
              </a:rPr>
              <a:t>cần</a:t>
            </a:r>
            <a:r>
              <a:rPr lang="en-US" altLang="zh-CN" sz="5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5400" b="1" dirty="0" err="1">
                <a:solidFill>
                  <a:srgbClr val="002060"/>
                </a:solidFill>
                <a:latin typeface="Calibri" panose="020F0502020204030204"/>
                <a:ea typeface="方正粗圆_GBK" pitchFamily="65" charset="-122"/>
                <a:cs typeface="Times New Roman" panose="02020603050405020304" pitchFamily="18" charset="0"/>
              </a:rPr>
              <a:t>sự</a:t>
            </a:r>
            <a:r>
              <a:rPr lang="en-US" altLang="zh-CN" sz="5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5400" b="1" dirty="0" err="1">
                <a:solidFill>
                  <a:srgbClr val="002060"/>
                </a:solidFill>
                <a:latin typeface="Calibri" panose="020F0502020204030204"/>
                <a:ea typeface="方正粗圆_GBK" pitchFamily="65" charset="-122"/>
                <a:cs typeface="Times New Roman" panose="02020603050405020304" pitchFamily="18" charset="0"/>
              </a:rPr>
              <a:t>hỗ</a:t>
            </a:r>
            <a:r>
              <a:rPr lang="en-US" altLang="zh-CN" sz="5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5400" b="1" dirty="0" err="1">
                <a:solidFill>
                  <a:srgbClr val="002060"/>
                </a:solidFill>
                <a:latin typeface="Calibri" panose="020F0502020204030204"/>
                <a:ea typeface="方正粗圆_GBK" pitchFamily="65" charset="-122"/>
                <a:cs typeface="Times New Roman" panose="02020603050405020304" pitchFamily="18" charset="0"/>
              </a:rPr>
              <a:t>trợ</a:t>
            </a:r>
            <a:r>
              <a:rPr lang="en-US" altLang="zh-CN" sz="5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5400" b="1" dirty="0" err="1">
                <a:solidFill>
                  <a:srgbClr val="002060"/>
                </a:solidFill>
                <a:latin typeface="Calibri" panose="020F0502020204030204"/>
                <a:ea typeface="方正粗圆_GBK" pitchFamily="65" charset="-122"/>
                <a:cs typeface="Times New Roman" panose="02020603050405020304" pitchFamily="18" charset="0"/>
              </a:rPr>
              <a:t>khi</a:t>
            </a:r>
            <a:r>
              <a:rPr lang="en-US" altLang="zh-CN" sz="5400" b="1" dirty="0">
                <a:solidFill>
                  <a:srgbClr val="002060"/>
                </a:solidFill>
                <a:latin typeface="Calibri" panose="020F0502020204030204"/>
                <a:ea typeface="方正粗圆_GBK" pitchFamily="65" charset="-122"/>
                <a:cs typeface="Times New Roman" panose="02020603050405020304" pitchFamily="18" charset="0"/>
              </a:rPr>
              <a:t> ở </a:t>
            </a:r>
            <a:r>
              <a:rPr lang="en-US" altLang="zh-CN" sz="5400" b="1" dirty="0" err="1">
                <a:solidFill>
                  <a:srgbClr val="002060"/>
                </a:solidFill>
                <a:latin typeface="Calibri" panose="020F0502020204030204"/>
                <a:ea typeface="方正粗圆_GBK" pitchFamily="65" charset="-122"/>
                <a:cs typeface="Times New Roman" panose="02020603050405020304" pitchFamily="18" charset="0"/>
              </a:rPr>
              <a:t>nhà</a:t>
            </a:r>
            <a:endParaRPr kumimoji="0" lang="zh-CN" altLang="en-US" sz="5400" b="1" i="0" u="none" strike="noStrike" kern="1200" cap="none" spc="0" normalizeH="0" baseline="0" noProof="0" dirty="0">
              <a:ln>
                <a:noFill/>
              </a:ln>
              <a:solidFill>
                <a:srgbClr val="002060"/>
              </a:solidFill>
              <a:effectLst/>
              <a:uLnTx/>
              <a:uFillTx/>
              <a:latin typeface="Calibri" panose="020F0502020204030204"/>
              <a:ea typeface="方正粗圆_GBK" pitchFamily="65" charset="-122"/>
              <a:cs typeface="Times New Roman" panose="02020603050405020304" pitchFamily="18" charset="0"/>
            </a:endParaRPr>
          </a:p>
        </p:txBody>
      </p:sp>
      <p:pic>
        <p:nvPicPr>
          <p:cNvPr id="3" name="Picture 2">
            <a:extLst>
              <a:ext uri="{FF2B5EF4-FFF2-40B4-BE49-F238E27FC236}">
                <a16:creationId xmlns="" xmlns:a16="http://schemas.microsoft.com/office/drawing/2014/main" id="{B49816D6-A9D7-491D-87D5-01328E42E251}"/>
              </a:ext>
            </a:extLst>
          </p:cNvPr>
          <p:cNvPicPr>
            <a:picLocks noChangeAspect="1"/>
          </p:cNvPicPr>
          <p:nvPr/>
        </p:nvPicPr>
        <p:blipFill>
          <a:blip r:embed="rId5"/>
          <a:stretch>
            <a:fillRect/>
          </a:stretch>
        </p:blipFill>
        <p:spPr>
          <a:xfrm>
            <a:off x="1005027" y="0"/>
            <a:ext cx="2209800" cy="1009650"/>
          </a:xfrm>
          <a:prstGeom prst="rect">
            <a:avLst/>
          </a:prstGeom>
        </p:spPr>
      </p:pic>
    </p:spTree>
    <p:extLst>
      <p:ext uri="{BB962C8B-B14F-4D97-AF65-F5344CB8AC3E}">
        <p14:creationId xmlns:p14="http://schemas.microsoft.com/office/powerpoint/2010/main" val="11965999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750"/>
                                        <p:tgtEl>
                                          <p:spTgt spid="15"/>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750" fill="hold"/>
                                        <p:tgtEl>
                                          <p:spTgt spid="8"/>
                                        </p:tgtEl>
                                        <p:attrNameLst>
                                          <p:attrName>ppt_w</p:attrName>
                                        </p:attrNameLst>
                                      </p:cBhvr>
                                      <p:tavLst>
                                        <p:tav tm="0">
                                          <p:val>
                                            <p:fltVal val="0"/>
                                          </p:val>
                                        </p:tav>
                                        <p:tav tm="100000">
                                          <p:val>
                                            <p:strVal val="#ppt_w"/>
                                          </p:val>
                                        </p:tav>
                                      </p:tavLst>
                                    </p:anim>
                                    <p:anim calcmode="lin" valueType="num">
                                      <p:cBhvr>
                                        <p:cTn id="12" dur="750" fill="hold"/>
                                        <p:tgtEl>
                                          <p:spTgt spid="8"/>
                                        </p:tgtEl>
                                        <p:attrNameLst>
                                          <p:attrName>ppt_h</p:attrName>
                                        </p:attrNameLst>
                                      </p:cBhvr>
                                      <p:tavLst>
                                        <p:tav tm="0">
                                          <p:val>
                                            <p:fltVal val="0"/>
                                          </p:val>
                                        </p:tav>
                                        <p:tav tm="100000">
                                          <p:val>
                                            <p:strVal val="#ppt_h"/>
                                          </p:val>
                                        </p:tav>
                                      </p:tavLst>
                                    </p:anim>
                                    <p:animEffect transition="in" filter="fade">
                                      <p:cBhvr>
                                        <p:cTn id="13" dur="750"/>
                                        <p:tgtEl>
                                          <p:spTgt spid="8"/>
                                        </p:tgtEl>
                                      </p:cBhvr>
                                    </p:animEffect>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750" fill="hold"/>
                                        <p:tgtEl>
                                          <p:spTgt spid="43"/>
                                        </p:tgtEl>
                                        <p:attrNameLst>
                                          <p:attrName>ppt_x</p:attrName>
                                        </p:attrNameLst>
                                      </p:cBhvr>
                                      <p:tavLst>
                                        <p:tav tm="0">
                                          <p:val>
                                            <p:strVal val="#ppt_x"/>
                                          </p:val>
                                        </p:tav>
                                        <p:tav tm="100000">
                                          <p:val>
                                            <p:strVal val="#ppt_x"/>
                                          </p:val>
                                        </p:tav>
                                      </p:tavLst>
                                    </p:anim>
                                    <p:anim calcmode="lin" valueType="num">
                                      <p:cBhvr additive="base">
                                        <p:cTn id="18" dur="750" fill="hold"/>
                                        <p:tgtEl>
                                          <p:spTgt spid="4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ppt_x"/>
                                          </p:val>
                                        </p:tav>
                                        <p:tav tm="100000">
                                          <p:val>
                                            <p:strVal val="#ppt_x"/>
                                          </p:val>
                                        </p:tav>
                                      </p:tavLst>
                                    </p:anim>
                                    <p:anim calcmode="lin" valueType="num">
                                      <p:cBhvr additive="base">
                                        <p:cTn id="22" dur="750" fill="hold"/>
                                        <p:tgtEl>
                                          <p:spTgt spid="42"/>
                                        </p:tgtEl>
                                        <p:attrNameLst>
                                          <p:attrName>ppt_y</p:attrName>
                                        </p:attrNameLst>
                                      </p:cBhvr>
                                      <p:tavLst>
                                        <p:tav tm="0">
                                          <p:val>
                                            <p:strVal val="1+#ppt_h/2"/>
                                          </p:val>
                                        </p:tav>
                                        <p:tav tm="100000">
                                          <p:val>
                                            <p:strVal val="#ppt_y"/>
                                          </p:val>
                                        </p:tav>
                                      </p:tavLst>
                                    </p:anim>
                                  </p:childTnLst>
                                </p:cTn>
                              </p:par>
                            </p:childTnLst>
                          </p:cTn>
                        </p:par>
                        <p:par>
                          <p:cTn id="23" fill="hold">
                            <p:stCondLst>
                              <p:cond delay="2250"/>
                            </p:stCondLst>
                            <p:childTnLst>
                              <p:par>
                                <p:cTn id="24" presetID="56" presetClass="entr" presetSubtype="0" fill="hold" grpId="0" nodeType="afterEffect">
                                  <p:stCondLst>
                                    <p:cond delay="0"/>
                                  </p:stCondLst>
                                  <p:iterate type="lt">
                                    <p:tmPct val="10000"/>
                                  </p:iterate>
                                  <p:childTnLst>
                                    <p:set>
                                      <p:cBhvr>
                                        <p:cTn id="25" dur="1" fill="hold">
                                          <p:stCondLst>
                                            <p:cond delay="0"/>
                                          </p:stCondLst>
                                        </p:cTn>
                                        <p:tgtEl>
                                          <p:spTgt spid="16"/>
                                        </p:tgtEl>
                                        <p:attrNameLst>
                                          <p:attrName>style.visibility</p:attrName>
                                        </p:attrNameLst>
                                      </p:cBhvr>
                                      <p:to>
                                        <p:strVal val="visible"/>
                                      </p:to>
                                    </p:set>
                                    <p:anim by="(-#ppt_w*2)" calcmode="lin" valueType="num">
                                      <p:cBhvr rctx="PPT">
                                        <p:cTn id="26" dur="375" autoRev="1" fill="hold">
                                          <p:stCondLst>
                                            <p:cond delay="0"/>
                                          </p:stCondLst>
                                        </p:cTn>
                                        <p:tgtEl>
                                          <p:spTgt spid="16"/>
                                        </p:tgtEl>
                                        <p:attrNameLst>
                                          <p:attrName>ppt_w</p:attrName>
                                        </p:attrNameLst>
                                      </p:cBhvr>
                                    </p:anim>
                                    <p:anim by="(#ppt_w*0.50)" calcmode="lin" valueType="num">
                                      <p:cBhvr>
                                        <p:cTn id="27" dur="375" decel="50000" autoRev="1" fill="hold">
                                          <p:stCondLst>
                                            <p:cond delay="0"/>
                                          </p:stCondLst>
                                        </p:cTn>
                                        <p:tgtEl>
                                          <p:spTgt spid="16"/>
                                        </p:tgtEl>
                                        <p:attrNameLst>
                                          <p:attrName>ppt_x</p:attrName>
                                        </p:attrNameLst>
                                      </p:cBhvr>
                                    </p:anim>
                                    <p:anim from="(-#ppt_h/2)" to="(#ppt_y)" calcmode="lin" valueType="num">
                                      <p:cBhvr>
                                        <p:cTn id="28" dur="750" fill="hold">
                                          <p:stCondLst>
                                            <p:cond delay="0"/>
                                          </p:stCondLst>
                                        </p:cTn>
                                        <p:tgtEl>
                                          <p:spTgt spid="16"/>
                                        </p:tgtEl>
                                        <p:attrNameLst>
                                          <p:attrName>ppt_y</p:attrName>
                                        </p:attrNameLst>
                                      </p:cBhvr>
                                    </p:anim>
                                    <p:animRot by="21600000">
                                      <p:cBhvr>
                                        <p:cTn id="29" dur="750" fill="hold">
                                          <p:stCondLst>
                                            <p:cond delay="0"/>
                                          </p:stCondLst>
                                        </p:cTn>
                                        <p:tgtEl>
                                          <p:spTgt spid="16"/>
                                        </p:tgtEl>
                                        <p:attrNameLst>
                                          <p:attrName>r</p:attrName>
                                        </p:attrNameLst>
                                      </p:cBhvr>
                                    </p:animRot>
                                  </p:childTnLst>
                                </p:cTn>
                              </p:par>
                            </p:childTnLst>
                          </p:cTn>
                        </p:par>
                        <p:par>
                          <p:cTn id="30" fill="hold">
                            <p:stCondLst>
                              <p:cond delay="3675"/>
                            </p:stCondLst>
                            <p:childTnLst>
                              <p:par>
                                <p:cTn id="31" presetID="16" presetClass="entr" presetSubtype="2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9">
            <a:extLst>
              <a:ext uri="{FF2B5EF4-FFF2-40B4-BE49-F238E27FC236}">
                <a16:creationId xmlns=""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 xmlns:a16="http://schemas.microsoft.com/office/drawing/2014/main" id="{13DD43A5-51A2-4C50-999E-7685315E62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 xmlns:a16="http://schemas.microsoft.com/office/drawing/2014/main" id="{DBF27AFE-B832-4F35-B8C1-A52F65A759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 xmlns:a16="http://schemas.microsoft.com/office/drawing/2014/main" id="{F255EA1E-6970-4DB5-8E58-1D31D4CE05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 xmlns:a16="http://schemas.microsoft.com/office/drawing/2014/main" id="{C551D84A-0E54-478F-8638-2435A237CF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pic>
        <p:nvPicPr>
          <p:cNvPr id="15" name="图片 14">
            <a:extLst>
              <a:ext uri="{FF2B5EF4-FFF2-40B4-BE49-F238E27FC236}">
                <a16:creationId xmlns="" xmlns:a16="http://schemas.microsoft.com/office/drawing/2014/main" id="{04DABA62-9D51-417E-8A0A-C97E105AFF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24733" y="0"/>
            <a:ext cx="797845" cy="797845"/>
          </a:xfrm>
          <a:prstGeom prst="rect">
            <a:avLst/>
          </a:prstGeom>
        </p:spPr>
      </p:pic>
      <p:pic>
        <p:nvPicPr>
          <p:cNvPr id="18" name="图片 14">
            <a:extLst>
              <a:ext uri="{FF2B5EF4-FFF2-40B4-BE49-F238E27FC236}">
                <a16:creationId xmlns="" xmlns:a16="http://schemas.microsoft.com/office/drawing/2014/main" id="{1BAC2B96-FF46-4CEE-8D9D-FFB14EBD3E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422" y="-1"/>
            <a:ext cx="797845" cy="797845"/>
          </a:xfrm>
          <a:prstGeom prst="rect">
            <a:avLst/>
          </a:prstGeom>
        </p:spPr>
      </p:pic>
      <p:sp>
        <p:nvSpPr>
          <p:cNvPr id="19" name="TextBox 18">
            <a:extLst>
              <a:ext uri="{FF2B5EF4-FFF2-40B4-BE49-F238E27FC236}">
                <a16:creationId xmlns="" xmlns:a16="http://schemas.microsoft.com/office/drawing/2014/main" id="{381CCA71-E550-40CB-8C86-68F8E87AF7AF}"/>
              </a:ext>
            </a:extLst>
          </p:cNvPr>
          <p:cNvSpPr txBox="1"/>
          <p:nvPr/>
        </p:nvSpPr>
        <p:spPr>
          <a:xfrm>
            <a:off x="102588" y="56333"/>
            <a:ext cx="12187886" cy="1200329"/>
          </a:xfrm>
          <a:prstGeom prst="rect">
            <a:avLst/>
          </a:prstGeom>
          <a:noFill/>
        </p:spPr>
        <p:txBody>
          <a:bodyPr wrap="square" rtlCol="0">
            <a:spAutoFit/>
          </a:bodyPr>
          <a:lstStyle/>
          <a:p>
            <a:pPr lvl="0" algn="ctr"/>
            <a:r>
              <a:rPr lang="en-US" sz="3600" b="1" dirty="0" err="1">
                <a:solidFill>
                  <a:srgbClr val="002060"/>
                </a:solidFill>
                <a:latin typeface="Calibri" panose="020F0502020204030204" pitchFamily="34" charset="0"/>
                <a:cs typeface="Times New Roman" pitchFamily="18" charset="0"/>
              </a:rPr>
              <a:t>Những</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tình</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huống</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nào</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em</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cần</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tìm</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kiếm</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sự</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hỗ</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trợ</a:t>
            </a:r>
            <a:r>
              <a:rPr lang="en-US" sz="3600" b="1" dirty="0">
                <a:solidFill>
                  <a:srgbClr val="002060"/>
                </a:solidFill>
                <a:latin typeface="Calibri" panose="020F0502020204030204" pitchFamily="34" charset="0"/>
                <a:cs typeface="Times New Roman" pitchFamily="18" charset="0"/>
              </a:rPr>
              <a:t>,</a:t>
            </a:r>
          </a:p>
          <a:p>
            <a:pPr lvl="0" algn="ctr"/>
            <a:r>
              <a:rPr lang="vi-VN" sz="3600" b="1" dirty="0">
                <a:solidFill>
                  <a:srgbClr val="002060"/>
                </a:solidFill>
                <a:latin typeface="Calibri" panose="020F0502020204030204" pitchFamily="34" charset="0"/>
                <a:cs typeface="Times New Roman" pitchFamily="18" charset="0"/>
              </a:rPr>
              <a:t>tình huống nào em có thể tự giải quyết?</a:t>
            </a:r>
          </a:p>
        </p:txBody>
      </p:sp>
      <p:pic>
        <p:nvPicPr>
          <p:cNvPr id="3" name="Picture 2">
            <a:extLst>
              <a:ext uri="{FF2B5EF4-FFF2-40B4-BE49-F238E27FC236}">
                <a16:creationId xmlns="" xmlns:a16="http://schemas.microsoft.com/office/drawing/2014/main" id="{3CC7448D-6341-4140-BC90-934E513B88E5}"/>
              </a:ext>
            </a:extLst>
          </p:cNvPr>
          <p:cNvPicPr>
            <a:picLocks noChangeAspect="1"/>
          </p:cNvPicPr>
          <p:nvPr/>
        </p:nvPicPr>
        <p:blipFill>
          <a:blip r:embed="rId5"/>
          <a:stretch>
            <a:fillRect/>
          </a:stretch>
        </p:blipFill>
        <p:spPr>
          <a:xfrm>
            <a:off x="727366" y="1385887"/>
            <a:ext cx="4615835" cy="4881748"/>
          </a:xfrm>
          <a:prstGeom prst="rect">
            <a:avLst/>
          </a:prstGeom>
        </p:spPr>
      </p:pic>
      <p:pic>
        <p:nvPicPr>
          <p:cNvPr id="12" name="Picture 11">
            <a:extLst>
              <a:ext uri="{FF2B5EF4-FFF2-40B4-BE49-F238E27FC236}">
                <a16:creationId xmlns="" xmlns:a16="http://schemas.microsoft.com/office/drawing/2014/main" id="{B34D89F9-32BE-4A4B-81B2-4C24EE2B8CC6}"/>
              </a:ext>
            </a:extLst>
          </p:cNvPr>
          <p:cNvPicPr>
            <a:picLocks noChangeAspect="1"/>
          </p:cNvPicPr>
          <p:nvPr/>
        </p:nvPicPr>
        <p:blipFill>
          <a:blip r:embed="rId6"/>
          <a:stretch>
            <a:fillRect/>
          </a:stretch>
        </p:blipFill>
        <p:spPr>
          <a:xfrm>
            <a:off x="7143782" y="1276542"/>
            <a:ext cx="3913147" cy="4839945"/>
          </a:xfrm>
          <a:prstGeom prst="rect">
            <a:avLst/>
          </a:prstGeom>
        </p:spPr>
      </p:pic>
      <p:sp>
        <p:nvSpPr>
          <p:cNvPr id="13" name="Rectangle 12">
            <a:extLst>
              <a:ext uri="{FF2B5EF4-FFF2-40B4-BE49-F238E27FC236}">
                <a16:creationId xmlns="" xmlns:a16="http://schemas.microsoft.com/office/drawing/2014/main" id="{FF21C749-F396-4F53-841D-E2052F3F01EB}"/>
              </a:ext>
            </a:extLst>
          </p:cNvPr>
          <p:cNvSpPr/>
          <p:nvPr/>
        </p:nvSpPr>
        <p:spPr>
          <a:xfrm>
            <a:off x="1526959" y="6116487"/>
            <a:ext cx="3555600" cy="68518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err="1">
                <a:latin typeface="Calibri" panose="020F0502020204030204" pitchFamily="34" charset="0"/>
                <a:cs typeface="Calibri" panose="020F0502020204030204" pitchFamily="34" charset="0"/>
              </a:rPr>
              <a:t>Cần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tìm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kiếm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hỗ</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trợ</a:t>
            </a:r>
            <a:endParaRPr lang="en-US" sz="3200" dirty="0">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 xmlns:a16="http://schemas.microsoft.com/office/drawing/2014/main" id="{38B2D088-B635-4310-AA51-4CD6978A0ACC}"/>
              </a:ext>
            </a:extLst>
          </p:cNvPr>
          <p:cNvSpPr/>
          <p:nvPr/>
        </p:nvSpPr>
        <p:spPr>
          <a:xfrm>
            <a:off x="7471736" y="6116487"/>
            <a:ext cx="3555600" cy="68518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err="1">
                <a:latin typeface="Calibri" panose="020F0502020204030204" pitchFamily="34" charset="0"/>
                <a:cs typeface="Calibri" panose="020F0502020204030204" pitchFamily="34" charset="0"/>
              </a:rPr>
              <a:t>Cần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tìm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kiếm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hỗ</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trợ</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204277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750"/>
                                        <p:tgtEl>
                                          <p:spTgt spid="15"/>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750"/>
                                        <p:tgtEl>
                                          <p:spTgt spid="18"/>
                                        </p:tgtEl>
                                      </p:cBhvr>
                                    </p:animEffect>
                                  </p:childTnLst>
                                </p:cTn>
                              </p:par>
                            </p:childTnLst>
                          </p:cTn>
                        </p:par>
                        <p:par>
                          <p:cTn id="16" fill="hold">
                            <p:stCondLst>
                              <p:cond delay="2250"/>
                            </p:stCondLst>
                            <p:childTnLst>
                              <p:par>
                                <p:cTn id="17" presetID="42"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9">
                                            <p:txEl>
                                              <p:pRg st="0" end="0"/>
                                            </p:txEl>
                                          </p:spTgt>
                                        </p:tgtEl>
                                        <p:attrNameLst>
                                          <p:attrName>style.visibility</p:attrName>
                                        </p:attrNameLst>
                                      </p:cBhvr>
                                      <p:to>
                                        <p:strVal val="visible"/>
                                      </p:to>
                                    </p:set>
                                    <p:animEffect transition="in" filter="barn(inVertical)">
                                      <p:cBhvr>
                                        <p:cTn id="26" dur="500"/>
                                        <p:tgtEl>
                                          <p:spTgt spid="1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9">
                                            <p:txEl>
                                              <p:pRg st="1" end="1"/>
                                            </p:txEl>
                                          </p:spTgt>
                                        </p:tgtEl>
                                        <p:attrNameLst>
                                          <p:attrName>style.visibility</p:attrName>
                                        </p:attrNameLst>
                                      </p:cBhvr>
                                      <p:to>
                                        <p:strVal val="visible"/>
                                      </p:to>
                                    </p:set>
                                    <p:animEffect transition="in" filter="barn(inVertical)">
                                      <p:cBhvr>
                                        <p:cTn id="31" dur="500"/>
                                        <p:tgtEl>
                                          <p:spTgt spid="19">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500" fill="hold"/>
                                        <p:tgtEl>
                                          <p:spTgt spid="22"/>
                                        </p:tgtEl>
                                        <p:attrNameLst>
                                          <p:attrName>ppt_x</p:attrName>
                                        </p:attrNameLst>
                                      </p:cBhvr>
                                      <p:tavLst>
                                        <p:tav tm="0">
                                          <p:val>
                                            <p:strVal val="#ppt_x"/>
                                          </p:val>
                                        </p:tav>
                                        <p:tav tm="100000">
                                          <p:val>
                                            <p:strVal val="#ppt_x"/>
                                          </p:val>
                                        </p:tav>
                                      </p:tavLst>
                                    </p:anim>
                                    <p:anim calcmode="lin" valueType="num">
                                      <p:cBhvr additive="base">
                                        <p:cTn id="5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3"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9">
            <a:extLst>
              <a:ext uri="{FF2B5EF4-FFF2-40B4-BE49-F238E27FC236}">
                <a16:creationId xmlns=""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 xmlns:a16="http://schemas.microsoft.com/office/drawing/2014/main" id="{13DD43A5-51A2-4C50-999E-7685315E62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 xmlns:a16="http://schemas.microsoft.com/office/drawing/2014/main" id="{DBF27AFE-B832-4F35-B8C1-A52F65A759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 xmlns:a16="http://schemas.microsoft.com/office/drawing/2014/main" id="{F255EA1E-6970-4DB5-8E58-1D31D4CE05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 xmlns:a16="http://schemas.microsoft.com/office/drawing/2014/main" id="{C551D84A-0E54-478F-8638-2435A237CF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pic>
        <p:nvPicPr>
          <p:cNvPr id="15" name="图片 14">
            <a:extLst>
              <a:ext uri="{FF2B5EF4-FFF2-40B4-BE49-F238E27FC236}">
                <a16:creationId xmlns="" xmlns:a16="http://schemas.microsoft.com/office/drawing/2014/main" id="{04DABA62-9D51-417E-8A0A-C97E105AFF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24733" y="0"/>
            <a:ext cx="797845" cy="797845"/>
          </a:xfrm>
          <a:prstGeom prst="rect">
            <a:avLst/>
          </a:prstGeom>
        </p:spPr>
      </p:pic>
      <p:pic>
        <p:nvPicPr>
          <p:cNvPr id="18" name="图片 14">
            <a:extLst>
              <a:ext uri="{FF2B5EF4-FFF2-40B4-BE49-F238E27FC236}">
                <a16:creationId xmlns="" xmlns:a16="http://schemas.microsoft.com/office/drawing/2014/main" id="{1BAC2B96-FF46-4CEE-8D9D-FFB14EBD3E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422" y="-1"/>
            <a:ext cx="797845" cy="797845"/>
          </a:xfrm>
          <a:prstGeom prst="rect">
            <a:avLst/>
          </a:prstGeom>
        </p:spPr>
      </p:pic>
      <p:sp>
        <p:nvSpPr>
          <p:cNvPr id="19" name="TextBox 18">
            <a:extLst>
              <a:ext uri="{FF2B5EF4-FFF2-40B4-BE49-F238E27FC236}">
                <a16:creationId xmlns="" xmlns:a16="http://schemas.microsoft.com/office/drawing/2014/main" id="{381CCA71-E550-40CB-8C86-68F8E87AF7AF}"/>
              </a:ext>
            </a:extLst>
          </p:cNvPr>
          <p:cNvSpPr txBox="1"/>
          <p:nvPr/>
        </p:nvSpPr>
        <p:spPr>
          <a:xfrm>
            <a:off x="102588" y="56333"/>
            <a:ext cx="12187886" cy="1200329"/>
          </a:xfrm>
          <a:prstGeom prst="rect">
            <a:avLst/>
          </a:prstGeom>
          <a:noFill/>
        </p:spPr>
        <p:txBody>
          <a:bodyPr wrap="square" rtlCol="0">
            <a:spAutoFit/>
          </a:bodyPr>
          <a:lstStyle/>
          <a:p>
            <a:pPr lvl="0" algn="ctr"/>
            <a:r>
              <a:rPr lang="en-US" sz="3600" b="1" dirty="0" err="1">
                <a:solidFill>
                  <a:srgbClr val="002060"/>
                </a:solidFill>
                <a:latin typeface="Calibri" panose="020F0502020204030204" pitchFamily="34" charset="0"/>
                <a:cs typeface="Times New Roman" pitchFamily="18" charset="0"/>
              </a:rPr>
              <a:t>Những</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tình</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huống</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nào</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em</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cần</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tìm</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kiếm</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sự</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hỗ</a:t>
            </a:r>
            <a:r>
              <a:rPr lang="en-US" sz="3600" b="1" dirty="0">
                <a:solidFill>
                  <a:srgbClr val="002060"/>
                </a:solidFill>
                <a:latin typeface="Calibri" panose="020F0502020204030204" pitchFamily="34" charset="0"/>
                <a:cs typeface="Times New Roman" pitchFamily="18" charset="0"/>
              </a:rPr>
              <a:t> </a:t>
            </a:r>
            <a:r>
              <a:rPr lang="en-US" sz="3600" b="1" dirty="0" err="1">
                <a:solidFill>
                  <a:srgbClr val="002060"/>
                </a:solidFill>
                <a:latin typeface="Calibri" panose="020F0502020204030204" pitchFamily="34" charset="0"/>
                <a:cs typeface="Times New Roman" pitchFamily="18" charset="0"/>
              </a:rPr>
              <a:t>trợ</a:t>
            </a:r>
            <a:r>
              <a:rPr lang="en-US" sz="3600" b="1" dirty="0">
                <a:solidFill>
                  <a:srgbClr val="002060"/>
                </a:solidFill>
                <a:latin typeface="Calibri" panose="020F0502020204030204" pitchFamily="34" charset="0"/>
                <a:cs typeface="Times New Roman" pitchFamily="18" charset="0"/>
              </a:rPr>
              <a:t>,</a:t>
            </a:r>
          </a:p>
          <a:p>
            <a:pPr lvl="0" algn="ctr"/>
            <a:r>
              <a:rPr lang="vi-VN" sz="3600" b="1" dirty="0">
                <a:solidFill>
                  <a:srgbClr val="002060"/>
                </a:solidFill>
                <a:latin typeface="Calibri" panose="020F0502020204030204" pitchFamily="34" charset="0"/>
                <a:cs typeface="Times New Roman" pitchFamily="18" charset="0"/>
              </a:rPr>
              <a:t>tình huống nào em có thể tự giải quyết?</a:t>
            </a:r>
          </a:p>
        </p:txBody>
      </p:sp>
      <p:pic>
        <p:nvPicPr>
          <p:cNvPr id="7" name="Picture 6">
            <a:extLst>
              <a:ext uri="{FF2B5EF4-FFF2-40B4-BE49-F238E27FC236}">
                <a16:creationId xmlns="" xmlns:a16="http://schemas.microsoft.com/office/drawing/2014/main" id="{3812F65A-A232-4E8B-A158-ABA0D9EA83AF}"/>
              </a:ext>
            </a:extLst>
          </p:cNvPr>
          <p:cNvPicPr>
            <a:picLocks noChangeAspect="1"/>
          </p:cNvPicPr>
          <p:nvPr/>
        </p:nvPicPr>
        <p:blipFill>
          <a:blip r:embed="rId5"/>
          <a:stretch>
            <a:fillRect/>
          </a:stretch>
        </p:blipFill>
        <p:spPr>
          <a:xfrm>
            <a:off x="2738298" y="1559615"/>
            <a:ext cx="7657454" cy="4410306"/>
          </a:xfrm>
          <a:prstGeom prst="rect">
            <a:avLst/>
          </a:prstGeom>
        </p:spPr>
      </p:pic>
      <p:sp>
        <p:nvSpPr>
          <p:cNvPr id="21" name="Rectangle 20">
            <a:extLst>
              <a:ext uri="{FF2B5EF4-FFF2-40B4-BE49-F238E27FC236}">
                <a16:creationId xmlns="" xmlns:a16="http://schemas.microsoft.com/office/drawing/2014/main" id="{1251724D-A220-4D12-A5BC-11BED476F13F}"/>
              </a:ext>
            </a:extLst>
          </p:cNvPr>
          <p:cNvSpPr/>
          <p:nvPr/>
        </p:nvSpPr>
        <p:spPr>
          <a:xfrm>
            <a:off x="4979831" y="5969921"/>
            <a:ext cx="3555600" cy="68518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err="1">
                <a:latin typeface="Calibri" panose="020F0502020204030204" pitchFamily="34" charset="0"/>
                <a:cs typeface="Calibri" panose="020F0502020204030204" pitchFamily="34" charset="0"/>
              </a:rPr>
              <a:t>Tự</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mình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giải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quyết</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07807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750"/>
                                        <p:tgtEl>
                                          <p:spTgt spid="15"/>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750"/>
                                        <p:tgtEl>
                                          <p:spTgt spid="18"/>
                                        </p:tgtEl>
                                      </p:cBhvr>
                                    </p:animEffect>
                                  </p:childTnLst>
                                </p:cTn>
                              </p:par>
                            </p:childTnLst>
                          </p:cTn>
                        </p:par>
                        <p:par>
                          <p:cTn id="16" fill="hold">
                            <p:stCondLst>
                              <p:cond delay="2250"/>
                            </p:stCondLst>
                            <p:childTnLst>
                              <p:par>
                                <p:cTn id="17" presetID="42"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9">
                                            <p:txEl>
                                              <p:pRg st="0" end="0"/>
                                            </p:txEl>
                                          </p:spTgt>
                                        </p:tgtEl>
                                        <p:attrNameLst>
                                          <p:attrName>style.visibility</p:attrName>
                                        </p:attrNameLst>
                                      </p:cBhvr>
                                      <p:to>
                                        <p:strVal val="visible"/>
                                      </p:to>
                                    </p:set>
                                    <p:animEffect transition="in" filter="barn(inVertical)">
                                      <p:cBhvr>
                                        <p:cTn id="26" dur="500"/>
                                        <p:tgtEl>
                                          <p:spTgt spid="1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9">
                                            <p:txEl>
                                              <p:pRg st="1" end="1"/>
                                            </p:txEl>
                                          </p:spTgt>
                                        </p:tgtEl>
                                        <p:attrNameLst>
                                          <p:attrName>style.visibility</p:attrName>
                                        </p:attrNameLst>
                                      </p:cBhvr>
                                      <p:to>
                                        <p:strVal val="visible"/>
                                      </p:to>
                                    </p:set>
                                    <p:animEffect transition="in" filter="barn(inVertical)">
                                      <p:cBhvr>
                                        <p:cTn id="31" dur="500"/>
                                        <p:tgtEl>
                                          <p:spTgt spid="19">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图片 11268" descr="24"/>
          <p:cNvPicPr>
            <a:picLocks noChangeAspect="1"/>
          </p:cNvPicPr>
          <p:nvPr/>
        </p:nvPicPr>
        <p:blipFill>
          <a:blip r:embed="rId4"/>
          <a:stretch>
            <a:fillRect/>
          </a:stretch>
        </p:blipFill>
        <p:spPr>
          <a:xfrm>
            <a:off x="5283200" y="239184"/>
            <a:ext cx="6682317" cy="6618816"/>
          </a:xfrm>
          <a:prstGeom prst="rect">
            <a:avLst/>
          </a:prstGeom>
          <a:noFill/>
          <a:ln w="9525">
            <a:noFill/>
          </a:ln>
        </p:spPr>
      </p:pic>
      <p:pic>
        <p:nvPicPr>
          <p:cNvPr id="11270" name="图片 11269" descr="25"/>
          <p:cNvPicPr>
            <a:picLocks noChangeAspect="1"/>
          </p:cNvPicPr>
          <p:nvPr/>
        </p:nvPicPr>
        <p:blipFill>
          <a:blip r:embed="rId5"/>
          <a:stretch>
            <a:fillRect/>
          </a:stretch>
        </p:blipFill>
        <p:spPr>
          <a:xfrm>
            <a:off x="203200" y="1092200"/>
            <a:ext cx="5048251" cy="2468033"/>
          </a:xfrm>
          <a:prstGeom prst="rect">
            <a:avLst/>
          </a:prstGeom>
          <a:noFill/>
          <a:ln w="9525">
            <a:noFill/>
          </a:ln>
        </p:spPr>
      </p:pic>
      <p:sp>
        <p:nvSpPr>
          <p:cNvPr id="11271" name="文本框 11270"/>
          <p:cNvSpPr txBox="1"/>
          <p:nvPr/>
        </p:nvSpPr>
        <p:spPr>
          <a:xfrm>
            <a:off x="5791200" y="3532717"/>
            <a:ext cx="5791200" cy="1913655"/>
          </a:xfrm>
          <a:prstGeom prst="rect">
            <a:avLst/>
          </a:prstGeom>
          <a:noFill/>
          <a:ln w="9525">
            <a:noFill/>
          </a:ln>
        </p:spPr>
        <p:txBody>
          <a:bodyPr lIns="66349" tIns="33174" rIns="66349" bIns="33174">
            <a:spAutoFit/>
          </a:bodyPr>
          <a:lstStyle/>
          <a:p>
            <a:pPr lvl="0" algn="ctr"/>
            <a:r>
              <a:rPr lang="en-US" sz="4000" dirty="0" err="1">
                <a:solidFill>
                  <a:prstClr val="black"/>
                </a:solidFill>
              </a:rPr>
              <a:t>Nêu</a:t>
            </a:r>
            <a:r>
              <a:rPr lang="en-US" sz="4000" dirty="0">
                <a:solidFill>
                  <a:prstClr val="black"/>
                </a:solidFill>
              </a:rPr>
              <a:t> </a:t>
            </a:r>
            <a:r>
              <a:rPr lang="en-US" sz="4000" dirty="0" err="1">
                <a:solidFill>
                  <a:prstClr val="black"/>
                </a:solidFill>
              </a:rPr>
              <a:t>thêm</a:t>
            </a:r>
            <a:r>
              <a:rPr lang="en-US" sz="4000" dirty="0">
                <a:solidFill>
                  <a:prstClr val="black"/>
                </a:solidFill>
              </a:rPr>
              <a:t> </a:t>
            </a:r>
            <a:r>
              <a:rPr lang="en-US" sz="4000" dirty="0" err="1">
                <a:solidFill>
                  <a:prstClr val="black"/>
                </a:solidFill>
              </a:rPr>
              <a:t>những</a:t>
            </a:r>
            <a:r>
              <a:rPr lang="en-US" sz="4000" dirty="0">
                <a:solidFill>
                  <a:prstClr val="black"/>
                </a:solidFill>
              </a:rPr>
              <a:t> </a:t>
            </a:r>
            <a:r>
              <a:rPr lang="en-US" sz="4000" dirty="0" err="1">
                <a:solidFill>
                  <a:prstClr val="black"/>
                </a:solidFill>
              </a:rPr>
              <a:t>tình</a:t>
            </a:r>
            <a:r>
              <a:rPr lang="en-US" sz="4000" dirty="0">
                <a:solidFill>
                  <a:prstClr val="black"/>
                </a:solidFill>
              </a:rPr>
              <a:t> </a:t>
            </a:r>
            <a:r>
              <a:rPr lang="en-US" sz="4000" dirty="0" err="1">
                <a:solidFill>
                  <a:prstClr val="black"/>
                </a:solidFill>
              </a:rPr>
              <a:t>huống</a:t>
            </a:r>
            <a:r>
              <a:rPr lang="en-US" sz="4000" dirty="0">
                <a:solidFill>
                  <a:prstClr val="black"/>
                </a:solidFill>
              </a:rPr>
              <a:t> </a:t>
            </a:r>
            <a:r>
              <a:rPr lang="en-US" sz="4000" dirty="0" err="1">
                <a:solidFill>
                  <a:prstClr val="black"/>
                </a:solidFill>
              </a:rPr>
              <a:t>cần</a:t>
            </a:r>
            <a:r>
              <a:rPr lang="en-US" sz="4000" dirty="0">
                <a:solidFill>
                  <a:prstClr val="black"/>
                </a:solidFill>
              </a:rPr>
              <a:t> </a:t>
            </a:r>
            <a:r>
              <a:rPr lang="en-US" sz="4000" dirty="0" err="1">
                <a:solidFill>
                  <a:prstClr val="black"/>
                </a:solidFill>
              </a:rPr>
              <a:t>tìm</a:t>
            </a:r>
            <a:r>
              <a:rPr lang="en-US" sz="4000" dirty="0">
                <a:solidFill>
                  <a:prstClr val="black"/>
                </a:solidFill>
              </a:rPr>
              <a:t> </a:t>
            </a:r>
            <a:r>
              <a:rPr lang="en-US" sz="4000" dirty="0" err="1">
                <a:solidFill>
                  <a:prstClr val="black"/>
                </a:solidFill>
              </a:rPr>
              <a:t>sự</a:t>
            </a:r>
            <a:r>
              <a:rPr lang="en-US" sz="4000" dirty="0">
                <a:solidFill>
                  <a:prstClr val="black"/>
                </a:solidFill>
              </a:rPr>
              <a:t> </a:t>
            </a:r>
            <a:r>
              <a:rPr lang="en-US" sz="4000" dirty="0" err="1">
                <a:solidFill>
                  <a:prstClr val="black"/>
                </a:solidFill>
              </a:rPr>
              <a:t>hỗ</a:t>
            </a:r>
            <a:r>
              <a:rPr lang="en-US" sz="4000" dirty="0">
                <a:solidFill>
                  <a:prstClr val="black"/>
                </a:solidFill>
              </a:rPr>
              <a:t> </a:t>
            </a:r>
            <a:r>
              <a:rPr lang="en-US" sz="4000" dirty="0" err="1">
                <a:solidFill>
                  <a:prstClr val="black"/>
                </a:solidFill>
              </a:rPr>
              <a:t>trợ</a:t>
            </a:r>
            <a:r>
              <a:rPr lang="en-US" sz="4000" dirty="0">
                <a:solidFill>
                  <a:prstClr val="black"/>
                </a:solidFill>
              </a:rPr>
              <a:t> </a:t>
            </a:r>
            <a:r>
              <a:rPr lang="en-US" sz="4000" dirty="0" err="1">
                <a:solidFill>
                  <a:prstClr val="black"/>
                </a:solidFill>
              </a:rPr>
              <a:t>khi</a:t>
            </a:r>
            <a:r>
              <a:rPr lang="en-US" sz="4000" dirty="0">
                <a:solidFill>
                  <a:prstClr val="black"/>
                </a:solidFill>
              </a:rPr>
              <a:t> ở </a:t>
            </a:r>
            <a:r>
              <a:rPr lang="en-US" sz="4000" dirty="0" err="1">
                <a:solidFill>
                  <a:prstClr val="black"/>
                </a:solidFill>
              </a:rPr>
              <a:t>nhà</a:t>
            </a:r>
            <a:r>
              <a:rPr lang="en-US" sz="4000" dirty="0">
                <a:solidFill>
                  <a:prstClr val="black"/>
                </a:solidFill>
              </a:rPr>
              <a:t>?</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additive="base">
                                        <p:cTn id="7" dur="1000" fill="hold"/>
                                        <p:tgtEl>
                                          <p:spTgt spid="11270"/>
                                        </p:tgtEl>
                                        <p:attrNameLst>
                                          <p:attrName>ppt_x</p:attrName>
                                        </p:attrNameLst>
                                      </p:cBhvr>
                                      <p:tavLst>
                                        <p:tav tm="0">
                                          <p:val>
                                            <p:strVal val="1+#ppt_w/2"/>
                                          </p:val>
                                        </p:tav>
                                        <p:tav tm="100000">
                                          <p:val>
                                            <p:strVal val="#ppt_x"/>
                                          </p:val>
                                        </p:tav>
                                      </p:tavLst>
                                    </p:anim>
                                    <p:anim calcmode="lin" valueType="num">
                                      <p:cBhvr additive="base">
                                        <p:cTn id="8" dur="1000" fill="hold"/>
                                        <p:tgtEl>
                                          <p:spTgt spid="1127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9" fill="hold">
                            <p:stCondLst>
                              <p:cond delay="1000"/>
                            </p:stCondLst>
                            <p:childTnLst>
                              <p:par>
                                <p:cTn id="10" presetID="29" presetClass="entr" presetSubtype="0" fill="hold" nodeType="afterEffect">
                                  <p:stCondLst>
                                    <p:cond delay="0"/>
                                  </p:stCondLst>
                                  <p:childTnLst>
                                    <p:set>
                                      <p:cBhvr>
                                        <p:cTn id="11" dur="1" fill="hold">
                                          <p:stCondLst>
                                            <p:cond delay="0"/>
                                          </p:stCondLst>
                                        </p:cTn>
                                        <p:tgtEl>
                                          <p:spTgt spid="11269"/>
                                        </p:tgtEl>
                                        <p:attrNameLst>
                                          <p:attrName>style.visibility</p:attrName>
                                        </p:attrNameLst>
                                      </p:cBhvr>
                                      <p:to>
                                        <p:strVal val="visible"/>
                                      </p:to>
                                    </p:set>
                                    <p:anim calcmode="lin" valueType="num">
                                      <p:cBhvr>
                                        <p:cTn id="12" dur="1000" fill="hold"/>
                                        <p:tgtEl>
                                          <p:spTgt spid="11269"/>
                                        </p:tgtEl>
                                        <p:attrNameLst>
                                          <p:attrName>ppt_x</p:attrName>
                                        </p:attrNameLst>
                                      </p:cBhvr>
                                      <p:tavLst>
                                        <p:tav tm="0">
                                          <p:val>
                                            <p:strVal val="#ppt_x-.2"/>
                                          </p:val>
                                        </p:tav>
                                        <p:tav tm="100000">
                                          <p:val>
                                            <p:strVal val="#ppt_x"/>
                                          </p:val>
                                        </p:tav>
                                      </p:tavLst>
                                    </p:anim>
                                    <p:anim calcmode="lin" valueType="num">
                                      <p:cBhvr>
                                        <p:cTn id="13" dur="1000" fill="hold"/>
                                        <p:tgtEl>
                                          <p:spTgt spid="1126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269"/>
                                        </p:tgtEl>
                                      </p:cBhvr>
                                    </p:animEffec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11271">
                                            <p:txEl>
                                              <p:pRg st="0" end="0"/>
                                            </p:txEl>
                                          </p:spTgt>
                                        </p:tgtEl>
                                        <p:attrNameLst>
                                          <p:attrName>style.visibility</p:attrName>
                                        </p:attrNameLst>
                                      </p:cBhvr>
                                      <p:to>
                                        <p:strVal val="visible"/>
                                      </p:to>
                                    </p:set>
                                    <p:anim calcmode="discrete" valueType="clr">
                                      <p:cBhvr override="childStyle">
                                        <p:cTn id="17" dur="80"/>
                                        <p:tgtEl>
                                          <p:spTgt spid="112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1271">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1127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9">
            <a:extLst>
              <a:ext uri="{FF2B5EF4-FFF2-40B4-BE49-F238E27FC236}">
                <a16:creationId xmlns=""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 xmlns:a16="http://schemas.microsoft.com/office/drawing/2014/main" id="{13DD43A5-51A2-4C50-999E-7685315E62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 xmlns:a16="http://schemas.microsoft.com/office/drawing/2014/main" id="{DBF27AFE-B832-4F35-B8C1-A52F65A759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 xmlns:a16="http://schemas.microsoft.com/office/drawing/2014/main" id="{F255EA1E-6970-4DB5-8E58-1D31D4CE05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 xmlns:a16="http://schemas.microsoft.com/office/drawing/2014/main" id="{C551D84A-0E54-478F-8638-2435A237CF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pic>
        <p:nvPicPr>
          <p:cNvPr id="15" name="图片 14">
            <a:extLst>
              <a:ext uri="{FF2B5EF4-FFF2-40B4-BE49-F238E27FC236}">
                <a16:creationId xmlns="" xmlns:a16="http://schemas.microsoft.com/office/drawing/2014/main" id="{04DABA62-9D51-417E-8A0A-C97E105AFF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24733" y="0"/>
            <a:ext cx="797845" cy="797845"/>
          </a:xfrm>
          <a:prstGeom prst="rect">
            <a:avLst/>
          </a:prstGeom>
        </p:spPr>
      </p:pic>
      <p:pic>
        <p:nvPicPr>
          <p:cNvPr id="18" name="图片 14">
            <a:extLst>
              <a:ext uri="{FF2B5EF4-FFF2-40B4-BE49-F238E27FC236}">
                <a16:creationId xmlns="" xmlns:a16="http://schemas.microsoft.com/office/drawing/2014/main" id="{1BAC2B96-FF46-4CEE-8D9D-FFB14EBD3E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422" y="-1"/>
            <a:ext cx="797845" cy="797845"/>
          </a:xfrm>
          <a:prstGeom prst="rect">
            <a:avLst/>
          </a:prstGeom>
        </p:spPr>
      </p:pic>
      <p:pic>
        <p:nvPicPr>
          <p:cNvPr id="3" name="Picture 2">
            <a:extLst>
              <a:ext uri="{FF2B5EF4-FFF2-40B4-BE49-F238E27FC236}">
                <a16:creationId xmlns="" xmlns:a16="http://schemas.microsoft.com/office/drawing/2014/main" id="{69067B1D-93FE-4616-84E6-2C3694194EF4}"/>
              </a:ext>
            </a:extLst>
          </p:cNvPr>
          <p:cNvPicPr>
            <a:picLocks noChangeAspect="1"/>
          </p:cNvPicPr>
          <p:nvPr/>
        </p:nvPicPr>
        <p:blipFill>
          <a:blip r:embed="rId5"/>
          <a:stretch>
            <a:fillRect/>
          </a:stretch>
        </p:blipFill>
        <p:spPr>
          <a:xfrm>
            <a:off x="2241426" y="1254255"/>
            <a:ext cx="7947445" cy="3823771"/>
          </a:xfrm>
          <a:prstGeom prst="rect">
            <a:avLst/>
          </a:prstGeom>
        </p:spPr>
      </p:pic>
      <p:sp>
        <p:nvSpPr>
          <p:cNvPr id="2" name="Rectangle: Rounded Corners 1">
            <a:extLst>
              <a:ext uri="{FF2B5EF4-FFF2-40B4-BE49-F238E27FC236}">
                <a16:creationId xmlns="" xmlns:a16="http://schemas.microsoft.com/office/drawing/2014/main" id="{1E30F507-8C87-4EFB-9AE5-824CA4DB8E67}"/>
              </a:ext>
            </a:extLst>
          </p:cNvPr>
          <p:cNvSpPr/>
          <p:nvPr/>
        </p:nvSpPr>
        <p:spPr>
          <a:xfrm>
            <a:off x="2929631" y="5204822"/>
            <a:ext cx="7445671" cy="9783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libri" panose="020F0502020204030204" pitchFamily="34" charset="0"/>
                <a:cs typeface="Calibri" panose="020F0502020204030204" pitchFamily="34" charset="0"/>
              </a:rPr>
              <a:t>Lửa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cháy</a:t>
            </a:r>
            <a:r>
              <a:rPr lang="en-US" sz="3200" dirty="0">
                <a:latin typeface="Calibri" panose="020F0502020204030204" pitchFamily="34" charset="0"/>
                <a:cs typeface="Calibri" panose="020F0502020204030204" pitchFamily="34" charset="0"/>
              </a:rPr>
              <a:t> to </a:t>
            </a:r>
            <a:r>
              <a:rPr lang="en-US" sz="3200" dirty="0" err="1">
                <a:latin typeface="Calibri" panose="020F0502020204030204" pitchFamily="34" charset="0"/>
                <a:cs typeface="Calibri" panose="020F0502020204030204" pitchFamily="34" charset="0"/>
              </a:rPr>
              <a:t>em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cần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gọi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ngay</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người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lớn</a:t>
            </a:r>
            <a:r>
              <a:rPr lang="en-US" sz="3200" dirty="0">
                <a:latin typeface="Calibri" panose="020F0502020204030204" pitchFamily="34" charset="0"/>
                <a:cs typeface="Calibri" panose="020F0502020204030204" pitchFamily="34" charset="0"/>
              </a:rPr>
              <a:t> tới </a:t>
            </a:r>
            <a:r>
              <a:rPr lang="en-US" sz="3200" dirty="0" err="1">
                <a:latin typeface="Calibri" panose="020F0502020204030204" pitchFamily="34" charset="0"/>
                <a:cs typeface="Calibri" panose="020F0502020204030204" pitchFamily="34" charset="0"/>
              </a:rPr>
              <a:t>xử</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lý</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190065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750"/>
                                        <p:tgtEl>
                                          <p:spTgt spid="15"/>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75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9">
            <a:extLst>
              <a:ext uri="{FF2B5EF4-FFF2-40B4-BE49-F238E27FC236}">
                <a16:creationId xmlns=""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 xmlns:a16="http://schemas.microsoft.com/office/drawing/2014/main" id="{13DD43A5-51A2-4C50-999E-7685315E62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 xmlns:a16="http://schemas.microsoft.com/office/drawing/2014/main" id="{DBF27AFE-B832-4F35-B8C1-A52F65A759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 xmlns:a16="http://schemas.microsoft.com/office/drawing/2014/main" id="{F255EA1E-6970-4DB5-8E58-1D31D4CE05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 xmlns:a16="http://schemas.microsoft.com/office/drawing/2014/main" id="{C551D84A-0E54-478F-8638-2435A237CF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pic>
        <p:nvPicPr>
          <p:cNvPr id="15" name="图片 14">
            <a:extLst>
              <a:ext uri="{FF2B5EF4-FFF2-40B4-BE49-F238E27FC236}">
                <a16:creationId xmlns="" xmlns:a16="http://schemas.microsoft.com/office/drawing/2014/main" id="{04DABA62-9D51-417E-8A0A-C97E105AFF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24733" y="0"/>
            <a:ext cx="797845" cy="797845"/>
          </a:xfrm>
          <a:prstGeom prst="rect">
            <a:avLst/>
          </a:prstGeom>
        </p:spPr>
      </p:pic>
      <p:pic>
        <p:nvPicPr>
          <p:cNvPr id="18" name="图片 14">
            <a:extLst>
              <a:ext uri="{FF2B5EF4-FFF2-40B4-BE49-F238E27FC236}">
                <a16:creationId xmlns="" xmlns:a16="http://schemas.microsoft.com/office/drawing/2014/main" id="{1BAC2B96-FF46-4CEE-8D9D-FFB14EBD3E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422" y="-1"/>
            <a:ext cx="797845" cy="797845"/>
          </a:xfrm>
          <a:prstGeom prst="rect">
            <a:avLst/>
          </a:prstGeom>
        </p:spPr>
      </p:pic>
      <p:pic>
        <p:nvPicPr>
          <p:cNvPr id="7" name="Picture 6">
            <a:extLst>
              <a:ext uri="{FF2B5EF4-FFF2-40B4-BE49-F238E27FC236}">
                <a16:creationId xmlns="" xmlns:a16="http://schemas.microsoft.com/office/drawing/2014/main" id="{DCFBC3F5-5CFF-4582-ABC7-D78E7CAAC3F4}"/>
              </a:ext>
            </a:extLst>
          </p:cNvPr>
          <p:cNvPicPr>
            <a:picLocks noChangeAspect="1"/>
          </p:cNvPicPr>
          <p:nvPr/>
        </p:nvPicPr>
        <p:blipFill>
          <a:blip r:embed="rId5"/>
          <a:stretch>
            <a:fillRect/>
          </a:stretch>
        </p:blipFill>
        <p:spPr>
          <a:xfrm>
            <a:off x="785870" y="54525"/>
            <a:ext cx="4991285" cy="5487730"/>
          </a:xfrm>
          <a:prstGeom prst="rect">
            <a:avLst/>
          </a:prstGeom>
        </p:spPr>
      </p:pic>
      <p:pic>
        <p:nvPicPr>
          <p:cNvPr id="12" name="Picture 11">
            <a:extLst>
              <a:ext uri="{FF2B5EF4-FFF2-40B4-BE49-F238E27FC236}">
                <a16:creationId xmlns="" xmlns:a16="http://schemas.microsoft.com/office/drawing/2014/main" id="{F506D002-7881-47E5-8C3E-383D5A75A552}"/>
              </a:ext>
            </a:extLst>
          </p:cNvPr>
          <p:cNvPicPr>
            <a:picLocks noChangeAspect="1"/>
          </p:cNvPicPr>
          <p:nvPr/>
        </p:nvPicPr>
        <p:blipFill>
          <a:blip r:embed="rId6"/>
          <a:stretch>
            <a:fillRect/>
          </a:stretch>
        </p:blipFill>
        <p:spPr>
          <a:xfrm>
            <a:off x="6015169" y="161566"/>
            <a:ext cx="6007409" cy="4667204"/>
          </a:xfrm>
          <a:prstGeom prst="rect">
            <a:avLst/>
          </a:prstGeom>
        </p:spPr>
      </p:pic>
      <p:sp>
        <p:nvSpPr>
          <p:cNvPr id="13" name="Rectangle: Rounded Corners 12">
            <a:extLst>
              <a:ext uri="{FF2B5EF4-FFF2-40B4-BE49-F238E27FC236}">
                <a16:creationId xmlns="" xmlns:a16="http://schemas.microsoft.com/office/drawing/2014/main" id="{1313DEE3-7591-428D-841C-C4E7C7ECBA71}"/>
              </a:ext>
            </a:extLst>
          </p:cNvPr>
          <p:cNvSpPr/>
          <p:nvPr/>
        </p:nvSpPr>
        <p:spPr>
          <a:xfrm>
            <a:off x="967267" y="5480764"/>
            <a:ext cx="4634543" cy="9783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libri" panose="020F0502020204030204" pitchFamily="34" charset="0"/>
                <a:cs typeface="Calibri" panose="020F0502020204030204" pitchFamily="34" charset="0"/>
              </a:rPr>
              <a:t>Chân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bạn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chảy</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máu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cần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gọi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người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lớn</a:t>
            </a:r>
            <a:r>
              <a:rPr lang="en-US" sz="3200" dirty="0">
                <a:latin typeface="Calibri" panose="020F0502020204030204" pitchFamily="34" charset="0"/>
                <a:cs typeface="Calibri" panose="020F0502020204030204" pitchFamily="34" charset="0"/>
              </a:rPr>
              <a:t> tới </a:t>
            </a:r>
            <a:r>
              <a:rPr lang="en-US" sz="3200" dirty="0" err="1">
                <a:latin typeface="Calibri" panose="020F0502020204030204" pitchFamily="34" charset="0"/>
                <a:cs typeface="Calibri" panose="020F0502020204030204" pitchFamily="34" charset="0"/>
              </a:rPr>
              <a:t>giúp</a:t>
            </a:r>
            <a:endParaRPr lang="en-US" sz="3200" dirty="0">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 xmlns:a16="http://schemas.microsoft.com/office/drawing/2014/main" id="{10646EF0-5F14-45FF-9F54-0E8FBD00E0B4}"/>
              </a:ext>
            </a:extLst>
          </p:cNvPr>
          <p:cNvSpPr/>
          <p:nvPr/>
        </p:nvSpPr>
        <p:spPr>
          <a:xfrm>
            <a:off x="6597610" y="5480763"/>
            <a:ext cx="4634543" cy="9783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libri" panose="020F0502020204030204" pitchFamily="34" charset="0"/>
                <a:cs typeface="Calibri" panose="020F0502020204030204" pitchFamily="34" charset="0"/>
              </a:rPr>
              <a:t>Cửa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cao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quá</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em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nên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nhờ</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mẹ</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giúp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đỡ</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720540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750"/>
                                        <p:tgtEl>
                                          <p:spTgt spid="15"/>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75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4ADE898C-844C-4D3B-9487-7D37106488BF}"/>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a:solidFill>
                  <a:prstClr val="white"/>
                </a:solidFill>
              </a:rPr>
              <a:t>Tìm hiểu cách tìm kiếm sự hỗ trợ và ý nghĩa của việc tìm kiếm sự hỗ trợ khi ở nhà</a:t>
            </a: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7">
            <a:extLst>
              <a:ext uri="{FF2B5EF4-FFF2-40B4-BE49-F238E27FC236}">
                <a16:creationId xmlns="" xmlns:a16="http://schemas.microsoft.com/office/drawing/2014/main" id="{36DAB383-B73D-4AA9-AED0-2902C5FB7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3765395"/>
            <a:ext cx="7165974" cy="3187854"/>
          </a:xfrm>
          <a:prstGeom prst="rect">
            <a:avLst/>
          </a:prstGeom>
        </p:spPr>
      </p:pic>
      <p:pic>
        <p:nvPicPr>
          <p:cNvPr id="15" name="图片 14">
            <a:extLst>
              <a:ext uri="{FF2B5EF4-FFF2-40B4-BE49-F238E27FC236}">
                <a16:creationId xmlns="" xmlns:a16="http://schemas.microsoft.com/office/drawing/2014/main" id="{AFA9BC2A-78DA-4C2E-9C41-52BBCE2ED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42" name="图片 41">
            <a:extLst>
              <a:ext uri="{FF2B5EF4-FFF2-40B4-BE49-F238E27FC236}">
                <a16:creationId xmlns="" xmlns:a16="http://schemas.microsoft.com/office/drawing/2014/main" id="{73EBAA1A-CCBD-4F6C-8D97-7B7ADD9D51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7511" y="1065976"/>
            <a:ext cx="1103377" cy="1795325"/>
          </a:xfrm>
          <a:prstGeom prst="rect">
            <a:avLst/>
          </a:prstGeom>
        </p:spPr>
      </p:pic>
      <p:pic>
        <p:nvPicPr>
          <p:cNvPr id="43" name="图片 42">
            <a:extLst>
              <a:ext uri="{FF2B5EF4-FFF2-40B4-BE49-F238E27FC236}">
                <a16:creationId xmlns="" xmlns:a16="http://schemas.microsoft.com/office/drawing/2014/main" id="{942F7E87-18B2-463A-A88C-B53C20C8C2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101517"/>
            <a:ext cx="1103377" cy="1795325"/>
          </a:xfrm>
          <a:prstGeom prst="rect">
            <a:avLst/>
          </a:prstGeom>
        </p:spPr>
      </p:pic>
      <p:sp>
        <p:nvSpPr>
          <p:cNvPr id="16" name="TextBox 15">
            <a:extLst>
              <a:ext uri="{FF2B5EF4-FFF2-40B4-BE49-F238E27FC236}">
                <a16:creationId xmlns="" xmlns:a16="http://schemas.microsoft.com/office/drawing/2014/main" id="{B9B61F43-B8D4-49FA-942F-7AA2341D28DD}"/>
              </a:ext>
            </a:extLst>
          </p:cNvPr>
          <p:cNvSpPr txBox="1"/>
          <p:nvPr/>
        </p:nvSpPr>
        <p:spPr>
          <a:xfrm>
            <a:off x="4149794" y="1065976"/>
            <a:ext cx="389241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2060"/>
                </a:solidFill>
                <a:effectLst/>
                <a:uLnTx/>
                <a:uFillTx/>
                <a:latin typeface="Calibri" panose="020F0502020204030204"/>
                <a:ea typeface="方正粗圆_GBK" pitchFamily="65" charset="-122"/>
                <a:cs typeface="Times New Roman" panose="02020603050405020304" pitchFamily="18" charset="0"/>
              </a:rPr>
              <a:t>Hoạt</a:t>
            </a:r>
            <a:r>
              <a:rPr kumimoji="0" lang="en-US" altLang="zh-CN" sz="5400" b="1" i="0" u="none" strike="noStrike" kern="1200" cap="none" spc="0" normalizeH="0" baseline="0" noProof="0" dirty="0">
                <a:ln>
                  <a:noFill/>
                </a:ln>
                <a:solidFill>
                  <a:srgbClr val="002060"/>
                </a:solidFill>
                <a:effectLst/>
                <a:uLnTx/>
                <a:uFillTx/>
                <a:latin typeface="Calibri" panose="020F0502020204030204"/>
                <a:ea typeface="方正粗圆_GBK" pitchFamily="65" charset="-122"/>
                <a:cs typeface="Times New Roman" panose="02020603050405020304" pitchFamily="18"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a:ea typeface="方正粗圆_GBK" pitchFamily="65" charset="-122"/>
                <a:cs typeface="Times New Roman" panose="02020603050405020304" pitchFamily="18" charset="0"/>
              </a:rPr>
              <a:t>động</a:t>
            </a:r>
            <a:r>
              <a:rPr kumimoji="0" lang="en-US" altLang="zh-CN" sz="5400" b="1" i="0" u="none" strike="noStrike" kern="1200" cap="none" spc="0" normalizeH="0" baseline="0" noProof="0" dirty="0">
                <a:ln>
                  <a:noFill/>
                </a:ln>
                <a:solidFill>
                  <a:srgbClr val="002060"/>
                </a:solidFill>
                <a:effectLst/>
                <a:uLnTx/>
                <a:uFillTx/>
                <a:latin typeface="Calibri" panose="020F0502020204030204"/>
                <a:ea typeface="方正粗圆_GBK" pitchFamily="65" charset="-122"/>
                <a:cs typeface="Times New Roman" panose="02020603050405020304" pitchFamily="18" charset="0"/>
              </a:rPr>
              <a:t> 2:</a:t>
            </a:r>
            <a:endParaRPr kumimoji="0" lang="zh-CN" altLang="en-US" sz="5400" b="1" i="0" u="none" strike="noStrike" kern="1200" cap="none" spc="0" normalizeH="0" baseline="0" noProof="0" dirty="0">
              <a:ln>
                <a:noFill/>
              </a:ln>
              <a:solidFill>
                <a:srgbClr val="002060"/>
              </a:solidFill>
              <a:effectLst/>
              <a:uLnTx/>
              <a:uFillTx/>
              <a:latin typeface="Calibri" panose="020F0502020204030204"/>
              <a:ea typeface="方正粗圆_GBK" pitchFamily="65" charset="-122"/>
              <a:cs typeface="Times New Roman" panose="02020603050405020304" pitchFamily="18" charset="0"/>
            </a:endParaRPr>
          </a:p>
        </p:txBody>
      </p:sp>
      <p:sp>
        <p:nvSpPr>
          <p:cNvPr id="17" name="TextBox 16">
            <a:extLst>
              <a:ext uri="{FF2B5EF4-FFF2-40B4-BE49-F238E27FC236}">
                <a16:creationId xmlns="" xmlns:a16="http://schemas.microsoft.com/office/drawing/2014/main" id="{8E9F93E4-6E60-4789-AEA0-D58C4A1C5DE8}"/>
              </a:ext>
            </a:extLst>
          </p:cNvPr>
          <p:cNvSpPr txBox="1"/>
          <p:nvPr/>
        </p:nvSpPr>
        <p:spPr>
          <a:xfrm>
            <a:off x="1058433" y="2286295"/>
            <a:ext cx="10863422" cy="1446550"/>
          </a:xfrm>
          <a:prstGeom prst="rect">
            <a:avLst/>
          </a:prstGeom>
          <a:noFill/>
        </p:spPr>
        <p:txBody>
          <a:bodyPr wrap="none" rtlCol="0">
            <a:spAutoFit/>
          </a:bodyPr>
          <a:lstStyle/>
          <a:p>
            <a:pPr lvl="0" algn="ct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Tìm</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hiểu</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cách</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tìm</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kiếm</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sự</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hỗ</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trợ</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và</a:t>
            </a:r>
            <a:endParaRPr lang="en-US" altLang="zh-CN" sz="4400" b="1" dirty="0">
              <a:solidFill>
                <a:srgbClr val="002060"/>
              </a:solidFill>
              <a:latin typeface="Calibri" panose="020F0502020204030204"/>
              <a:ea typeface="方正粗圆_GBK" pitchFamily="65" charset="-122"/>
              <a:cs typeface="Times New Roman" panose="02020603050405020304" pitchFamily="18" charset="0"/>
            </a:endParaRPr>
          </a:p>
          <a:p>
            <a:pPr lvl="0" algn="ctr"/>
            <a:r>
              <a:rPr lang="en-US" altLang="zh-CN" sz="4400" b="1" dirty="0">
                <a:solidFill>
                  <a:srgbClr val="002060"/>
                </a:solidFill>
                <a:latin typeface="Calibri" panose="020F0502020204030204"/>
                <a:ea typeface="方正粗圆_GBK" pitchFamily="65" charset="-122"/>
                <a:cs typeface="Times New Roman" panose="02020603050405020304" pitchFamily="18" charset="0"/>
              </a:rPr>
              <a:t> ý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nghĩa</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của</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việc</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tìm</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kiếm</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sự</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hỗ</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trợ</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khi</a:t>
            </a:r>
            <a:r>
              <a:rPr lang="en-US" altLang="zh-CN" sz="4400" b="1" dirty="0">
                <a:solidFill>
                  <a:srgbClr val="002060"/>
                </a:solidFill>
                <a:latin typeface="Calibri" panose="020F0502020204030204"/>
                <a:ea typeface="方正粗圆_GBK" pitchFamily="65" charset="-122"/>
                <a:cs typeface="Times New Roman" panose="02020603050405020304" pitchFamily="18" charset="0"/>
              </a:rPr>
              <a:t> ở </a:t>
            </a:r>
            <a:r>
              <a:rPr lang="en-US" altLang="zh-CN" sz="4400" b="1" dirty="0" err="1">
                <a:solidFill>
                  <a:srgbClr val="002060"/>
                </a:solidFill>
                <a:latin typeface="Calibri" panose="020F0502020204030204"/>
                <a:ea typeface="方正粗圆_GBK" pitchFamily="65" charset="-122"/>
                <a:cs typeface="Times New Roman" panose="02020603050405020304" pitchFamily="18" charset="0"/>
              </a:rPr>
              <a:t>nhà</a:t>
            </a:r>
            <a:endParaRPr kumimoji="0" lang="zh-CN" altLang="en-US" sz="4400" b="1" i="0" u="none" strike="noStrike" kern="1200" cap="none" spc="0" normalizeH="0" baseline="0" noProof="0" dirty="0">
              <a:ln>
                <a:noFill/>
              </a:ln>
              <a:solidFill>
                <a:srgbClr val="002060"/>
              </a:solidFill>
              <a:effectLst/>
              <a:uLnTx/>
              <a:uFillTx/>
              <a:latin typeface="Calibri" panose="020F0502020204030204"/>
              <a:ea typeface="方正粗圆_GBK" pitchFamily="65" charset="-122"/>
              <a:cs typeface="Times New Roman" panose="02020603050405020304" pitchFamily="18" charset="0"/>
            </a:endParaRPr>
          </a:p>
        </p:txBody>
      </p:sp>
      <p:pic>
        <p:nvPicPr>
          <p:cNvPr id="3" name="Picture 2">
            <a:extLst>
              <a:ext uri="{FF2B5EF4-FFF2-40B4-BE49-F238E27FC236}">
                <a16:creationId xmlns="" xmlns:a16="http://schemas.microsoft.com/office/drawing/2014/main" id="{B49816D6-A9D7-491D-87D5-01328E42E251}"/>
              </a:ext>
            </a:extLst>
          </p:cNvPr>
          <p:cNvPicPr>
            <a:picLocks noChangeAspect="1"/>
          </p:cNvPicPr>
          <p:nvPr/>
        </p:nvPicPr>
        <p:blipFill>
          <a:blip r:embed="rId5"/>
          <a:stretch>
            <a:fillRect/>
          </a:stretch>
        </p:blipFill>
        <p:spPr>
          <a:xfrm>
            <a:off x="1005027" y="0"/>
            <a:ext cx="2209800" cy="1009650"/>
          </a:xfrm>
          <a:prstGeom prst="rect">
            <a:avLst/>
          </a:prstGeom>
        </p:spPr>
      </p:pic>
    </p:spTree>
    <p:extLst>
      <p:ext uri="{BB962C8B-B14F-4D97-AF65-F5344CB8AC3E}">
        <p14:creationId xmlns:p14="http://schemas.microsoft.com/office/powerpoint/2010/main" val="2398835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750"/>
                                        <p:tgtEl>
                                          <p:spTgt spid="15"/>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750" fill="hold"/>
                                        <p:tgtEl>
                                          <p:spTgt spid="8"/>
                                        </p:tgtEl>
                                        <p:attrNameLst>
                                          <p:attrName>ppt_w</p:attrName>
                                        </p:attrNameLst>
                                      </p:cBhvr>
                                      <p:tavLst>
                                        <p:tav tm="0">
                                          <p:val>
                                            <p:fltVal val="0"/>
                                          </p:val>
                                        </p:tav>
                                        <p:tav tm="100000">
                                          <p:val>
                                            <p:strVal val="#ppt_w"/>
                                          </p:val>
                                        </p:tav>
                                      </p:tavLst>
                                    </p:anim>
                                    <p:anim calcmode="lin" valueType="num">
                                      <p:cBhvr>
                                        <p:cTn id="12" dur="750" fill="hold"/>
                                        <p:tgtEl>
                                          <p:spTgt spid="8"/>
                                        </p:tgtEl>
                                        <p:attrNameLst>
                                          <p:attrName>ppt_h</p:attrName>
                                        </p:attrNameLst>
                                      </p:cBhvr>
                                      <p:tavLst>
                                        <p:tav tm="0">
                                          <p:val>
                                            <p:fltVal val="0"/>
                                          </p:val>
                                        </p:tav>
                                        <p:tav tm="100000">
                                          <p:val>
                                            <p:strVal val="#ppt_h"/>
                                          </p:val>
                                        </p:tav>
                                      </p:tavLst>
                                    </p:anim>
                                    <p:animEffect transition="in" filter="fade">
                                      <p:cBhvr>
                                        <p:cTn id="13" dur="750"/>
                                        <p:tgtEl>
                                          <p:spTgt spid="8"/>
                                        </p:tgtEl>
                                      </p:cBhvr>
                                    </p:animEffect>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750" fill="hold"/>
                                        <p:tgtEl>
                                          <p:spTgt spid="43"/>
                                        </p:tgtEl>
                                        <p:attrNameLst>
                                          <p:attrName>ppt_x</p:attrName>
                                        </p:attrNameLst>
                                      </p:cBhvr>
                                      <p:tavLst>
                                        <p:tav tm="0">
                                          <p:val>
                                            <p:strVal val="#ppt_x"/>
                                          </p:val>
                                        </p:tav>
                                        <p:tav tm="100000">
                                          <p:val>
                                            <p:strVal val="#ppt_x"/>
                                          </p:val>
                                        </p:tav>
                                      </p:tavLst>
                                    </p:anim>
                                    <p:anim calcmode="lin" valueType="num">
                                      <p:cBhvr additive="base">
                                        <p:cTn id="18" dur="750" fill="hold"/>
                                        <p:tgtEl>
                                          <p:spTgt spid="4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ppt_x"/>
                                          </p:val>
                                        </p:tav>
                                        <p:tav tm="100000">
                                          <p:val>
                                            <p:strVal val="#ppt_x"/>
                                          </p:val>
                                        </p:tav>
                                      </p:tavLst>
                                    </p:anim>
                                    <p:anim calcmode="lin" valueType="num">
                                      <p:cBhvr additive="base">
                                        <p:cTn id="22" dur="750" fill="hold"/>
                                        <p:tgtEl>
                                          <p:spTgt spid="42"/>
                                        </p:tgtEl>
                                        <p:attrNameLst>
                                          <p:attrName>ppt_y</p:attrName>
                                        </p:attrNameLst>
                                      </p:cBhvr>
                                      <p:tavLst>
                                        <p:tav tm="0">
                                          <p:val>
                                            <p:strVal val="1+#ppt_h/2"/>
                                          </p:val>
                                        </p:tav>
                                        <p:tav tm="100000">
                                          <p:val>
                                            <p:strVal val="#ppt_y"/>
                                          </p:val>
                                        </p:tav>
                                      </p:tavLst>
                                    </p:anim>
                                  </p:childTnLst>
                                </p:cTn>
                              </p:par>
                            </p:childTnLst>
                          </p:cTn>
                        </p:par>
                        <p:par>
                          <p:cTn id="23" fill="hold">
                            <p:stCondLst>
                              <p:cond delay="2250"/>
                            </p:stCondLst>
                            <p:childTnLst>
                              <p:par>
                                <p:cTn id="24" presetID="56" presetClass="entr" presetSubtype="0" fill="hold" grpId="0" nodeType="afterEffect">
                                  <p:stCondLst>
                                    <p:cond delay="0"/>
                                  </p:stCondLst>
                                  <p:iterate type="lt">
                                    <p:tmPct val="10000"/>
                                  </p:iterate>
                                  <p:childTnLst>
                                    <p:set>
                                      <p:cBhvr>
                                        <p:cTn id="25" dur="1" fill="hold">
                                          <p:stCondLst>
                                            <p:cond delay="0"/>
                                          </p:stCondLst>
                                        </p:cTn>
                                        <p:tgtEl>
                                          <p:spTgt spid="16"/>
                                        </p:tgtEl>
                                        <p:attrNameLst>
                                          <p:attrName>style.visibility</p:attrName>
                                        </p:attrNameLst>
                                      </p:cBhvr>
                                      <p:to>
                                        <p:strVal val="visible"/>
                                      </p:to>
                                    </p:set>
                                    <p:anim by="(-#ppt_w*2)" calcmode="lin" valueType="num">
                                      <p:cBhvr rctx="PPT">
                                        <p:cTn id="26" dur="375" autoRev="1" fill="hold">
                                          <p:stCondLst>
                                            <p:cond delay="0"/>
                                          </p:stCondLst>
                                        </p:cTn>
                                        <p:tgtEl>
                                          <p:spTgt spid="16"/>
                                        </p:tgtEl>
                                        <p:attrNameLst>
                                          <p:attrName>ppt_w</p:attrName>
                                        </p:attrNameLst>
                                      </p:cBhvr>
                                    </p:anim>
                                    <p:anim by="(#ppt_w*0.50)" calcmode="lin" valueType="num">
                                      <p:cBhvr>
                                        <p:cTn id="27" dur="375" decel="50000" autoRev="1" fill="hold">
                                          <p:stCondLst>
                                            <p:cond delay="0"/>
                                          </p:stCondLst>
                                        </p:cTn>
                                        <p:tgtEl>
                                          <p:spTgt spid="16"/>
                                        </p:tgtEl>
                                        <p:attrNameLst>
                                          <p:attrName>ppt_x</p:attrName>
                                        </p:attrNameLst>
                                      </p:cBhvr>
                                    </p:anim>
                                    <p:anim from="(-#ppt_h/2)" to="(#ppt_y)" calcmode="lin" valueType="num">
                                      <p:cBhvr>
                                        <p:cTn id="28" dur="750" fill="hold">
                                          <p:stCondLst>
                                            <p:cond delay="0"/>
                                          </p:stCondLst>
                                        </p:cTn>
                                        <p:tgtEl>
                                          <p:spTgt spid="16"/>
                                        </p:tgtEl>
                                        <p:attrNameLst>
                                          <p:attrName>ppt_y</p:attrName>
                                        </p:attrNameLst>
                                      </p:cBhvr>
                                    </p:anim>
                                    <p:animRot by="21600000">
                                      <p:cBhvr>
                                        <p:cTn id="29" dur="750" fill="hold">
                                          <p:stCondLst>
                                            <p:cond delay="0"/>
                                          </p:stCondLst>
                                        </p:cTn>
                                        <p:tgtEl>
                                          <p:spTgt spid="16"/>
                                        </p:tgtEl>
                                        <p:attrNameLst>
                                          <p:attrName>r</p:attrName>
                                        </p:attrNameLst>
                                      </p:cBhvr>
                                    </p:animRot>
                                  </p:childTnLst>
                                </p:cTn>
                              </p:par>
                            </p:childTnLst>
                          </p:cTn>
                        </p:par>
                        <p:par>
                          <p:cTn id="30" fill="hold">
                            <p:stCondLst>
                              <p:cond delay="3675"/>
                            </p:stCondLst>
                            <p:childTnLst>
                              <p:par>
                                <p:cTn id="31" presetID="16" presetClass="entr" presetSubtype="2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C166D54A-58A6-4CBA-A93E-CD8B48F30BBB}"/>
              </a:ext>
            </a:extLst>
          </p:cNvPr>
          <p:cNvSpPr/>
          <p:nvPr/>
        </p:nvSpPr>
        <p:spPr>
          <a:xfrm>
            <a:off x="62144" y="0"/>
            <a:ext cx="12366923"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标题 1">
            <a:extLst>
              <a:ext uri="{FF2B5EF4-FFF2-40B4-BE49-F238E27FC236}">
                <a16:creationId xmlns="" xmlns:a16="http://schemas.microsoft.com/office/drawing/2014/main" id="{828271B0-48FC-4B6D-9359-A72165F2645C}"/>
              </a:ext>
            </a:extLst>
          </p:cNvPr>
          <p:cNvSpPr txBox="1">
            <a:spLocks/>
          </p:cNvSpPr>
          <p:nvPr/>
        </p:nvSpPr>
        <p:spPr>
          <a:xfrm>
            <a:off x="251533" y="153288"/>
            <a:ext cx="11878323" cy="6717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err="1">
                <a:highlight>
                  <a:srgbClr val="FFFF00"/>
                </a:highlight>
                <a:latin typeface="Calibri" panose="020F0502020204030204" pitchFamily="34" charset="0"/>
                <a:cs typeface="Calibri" panose="020F0502020204030204" pitchFamily="34" charset="0"/>
              </a:rPr>
              <a:t>Nhận</a:t>
            </a:r>
            <a:r>
              <a:rPr lang="en-US" sz="3600" dirty="0">
                <a:highlight>
                  <a:srgbClr val="FFFF00"/>
                </a:highlight>
                <a:latin typeface="Calibri" panose="020F0502020204030204" pitchFamily="34" charset="0"/>
                <a:cs typeface="Calibri" panose="020F0502020204030204" pitchFamily="34" charset="0"/>
              </a:rPr>
              <a:t> </a:t>
            </a:r>
            <a:r>
              <a:rPr lang="en-US" sz="3600" dirty="0" err="1">
                <a:highlight>
                  <a:srgbClr val="FFFF00"/>
                </a:highlight>
                <a:latin typeface="Calibri" panose="020F0502020204030204" pitchFamily="34" charset="0"/>
                <a:cs typeface="Calibri" panose="020F0502020204030204" pitchFamily="34" charset="0"/>
              </a:rPr>
              <a:t>xét</a:t>
            </a:r>
            <a:r>
              <a:rPr lang="en-US" sz="3600" dirty="0">
                <a:highlight>
                  <a:srgbClr val="FFFF00"/>
                </a:highlight>
                <a:latin typeface="Calibri" panose="020F0502020204030204" pitchFamily="34" charset="0"/>
                <a:cs typeface="Calibri" panose="020F0502020204030204" pitchFamily="34" charset="0"/>
              </a:rPr>
              <a:t> </a:t>
            </a:r>
            <a:r>
              <a:rPr lang="en-US" sz="3600" dirty="0" err="1">
                <a:highlight>
                  <a:srgbClr val="FFFF00"/>
                </a:highlight>
                <a:latin typeface="Calibri" panose="020F0502020204030204" pitchFamily="34" charset="0"/>
                <a:cs typeface="Calibri" panose="020F0502020204030204" pitchFamily="34" charset="0"/>
              </a:rPr>
              <a:t>về</a:t>
            </a:r>
            <a:r>
              <a:rPr lang="en-US" sz="3600" dirty="0">
                <a:highlight>
                  <a:srgbClr val="FFFF00"/>
                </a:highlight>
                <a:latin typeface="Calibri" panose="020F0502020204030204" pitchFamily="34" charset="0"/>
                <a:cs typeface="Calibri" panose="020F0502020204030204" pitchFamily="34" charset="0"/>
              </a:rPr>
              <a:t> </a:t>
            </a:r>
            <a:r>
              <a:rPr lang="en-US" sz="3600" dirty="0" err="1">
                <a:highlight>
                  <a:srgbClr val="FFFF00"/>
                </a:highlight>
                <a:latin typeface="Calibri" panose="020F0502020204030204" pitchFamily="34" charset="0"/>
                <a:cs typeface="Calibri" panose="020F0502020204030204" pitchFamily="34" charset="0"/>
              </a:rPr>
              <a:t>cách</a:t>
            </a:r>
            <a:r>
              <a:rPr lang="en-US" sz="3600" dirty="0">
                <a:highlight>
                  <a:srgbClr val="FFFF00"/>
                </a:highlight>
                <a:latin typeface="Calibri" panose="020F0502020204030204" pitchFamily="34" charset="0"/>
                <a:cs typeface="Calibri" panose="020F0502020204030204" pitchFamily="34" charset="0"/>
              </a:rPr>
              <a:t> </a:t>
            </a:r>
            <a:r>
              <a:rPr lang="en-US" sz="3600" dirty="0" err="1">
                <a:highlight>
                  <a:srgbClr val="FFFF00"/>
                </a:highlight>
                <a:latin typeface="Calibri" panose="020F0502020204030204" pitchFamily="34" charset="0"/>
                <a:cs typeface="Calibri" panose="020F0502020204030204" pitchFamily="34" charset="0"/>
              </a:rPr>
              <a:t>tìm</a:t>
            </a:r>
            <a:r>
              <a:rPr lang="en-US" sz="3600" dirty="0">
                <a:highlight>
                  <a:srgbClr val="FFFF00"/>
                </a:highlight>
                <a:latin typeface="Calibri" panose="020F0502020204030204" pitchFamily="34" charset="0"/>
                <a:cs typeface="Calibri" panose="020F0502020204030204" pitchFamily="34" charset="0"/>
              </a:rPr>
              <a:t> </a:t>
            </a:r>
            <a:r>
              <a:rPr lang="en-US" sz="3600" dirty="0" err="1">
                <a:highlight>
                  <a:srgbClr val="FFFF00"/>
                </a:highlight>
                <a:latin typeface="Calibri" panose="020F0502020204030204" pitchFamily="34" charset="0"/>
                <a:cs typeface="Calibri" panose="020F0502020204030204" pitchFamily="34" charset="0"/>
              </a:rPr>
              <a:t>kiếm</a:t>
            </a:r>
            <a:r>
              <a:rPr lang="en-US" sz="3600" dirty="0">
                <a:highlight>
                  <a:srgbClr val="FFFF00"/>
                </a:highlight>
                <a:latin typeface="Calibri" panose="020F0502020204030204" pitchFamily="34" charset="0"/>
                <a:cs typeface="Calibri" panose="020F0502020204030204" pitchFamily="34" charset="0"/>
              </a:rPr>
              <a:t> </a:t>
            </a:r>
            <a:r>
              <a:rPr lang="en-US" sz="3600" dirty="0" err="1">
                <a:highlight>
                  <a:srgbClr val="FFFF00"/>
                </a:highlight>
                <a:latin typeface="Calibri" panose="020F0502020204030204" pitchFamily="34" charset="0"/>
                <a:cs typeface="Calibri" panose="020F0502020204030204" pitchFamily="34" charset="0"/>
              </a:rPr>
              <a:t>sự</a:t>
            </a:r>
            <a:r>
              <a:rPr lang="en-US" sz="3600" dirty="0">
                <a:highlight>
                  <a:srgbClr val="FFFF00"/>
                </a:highlight>
                <a:latin typeface="Calibri" panose="020F0502020204030204" pitchFamily="34" charset="0"/>
                <a:cs typeface="Calibri" panose="020F0502020204030204" pitchFamily="34" charset="0"/>
              </a:rPr>
              <a:t> </a:t>
            </a:r>
            <a:r>
              <a:rPr lang="en-US" sz="3600" dirty="0" err="1">
                <a:highlight>
                  <a:srgbClr val="FFFF00"/>
                </a:highlight>
                <a:latin typeface="Calibri" panose="020F0502020204030204" pitchFamily="34" charset="0"/>
                <a:cs typeface="Calibri" panose="020F0502020204030204" pitchFamily="34" charset="0"/>
              </a:rPr>
              <a:t>hỗ</a:t>
            </a:r>
            <a:r>
              <a:rPr lang="en-US" sz="3600" dirty="0">
                <a:highlight>
                  <a:srgbClr val="FFFF00"/>
                </a:highlight>
                <a:latin typeface="Calibri" panose="020F0502020204030204" pitchFamily="34" charset="0"/>
                <a:cs typeface="Calibri" panose="020F0502020204030204" pitchFamily="34" charset="0"/>
              </a:rPr>
              <a:t> </a:t>
            </a:r>
            <a:r>
              <a:rPr lang="en-US" sz="3600" dirty="0" err="1">
                <a:highlight>
                  <a:srgbClr val="FFFF00"/>
                </a:highlight>
                <a:latin typeface="Calibri" panose="020F0502020204030204" pitchFamily="34" charset="0"/>
                <a:cs typeface="Calibri" panose="020F0502020204030204" pitchFamily="34" charset="0"/>
              </a:rPr>
              <a:t>trợ</a:t>
            </a:r>
            <a:r>
              <a:rPr lang="en-US" sz="3600" dirty="0">
                <a:highlight>
                  <a:srgbClr val="FFFF00"/>
                </a:highlight>
                <a:latin typeface="Calibri" panose="020F0502020204030204" pitchFamily="34" charset="0"/>
                <a:cs typeface="Calibri" panose="020F0502020204030204" pitchFamily="34" charset="0"/>
              </a:rPr>
              <a:t> </a:t>
            </a:r>
            <a:r>
              <a:rPr lang="en-US" sz="3600" dirty="0" err="1">
                <a:highlight>
                  <a:srgbClr val="FFFF00"/>
                </a:highlight>
                <a:latin typeface="Calibri" panose="020F0502020204030204" pitchFamily="34" charset="0"/>
                <a:cs typeface="Calibri" panose="020F0502020204030204" pitchFamily="34" charset="0"/>
              </a:rPr>
              <a:t>của</a:t>
            </a:r>
            <a:r>
              <a:rPr lang="en-US" sz="3600" dirty="0">
                <a:highlight>
                  <a:srgbClr val="FFFF00"/>
                </a:highlight>
                <a:latin typeface="Calibri" panose="020F0502020204030204" pitchFamily="34" charset="0"/>
                <a:cs typeface="Calibri" panose="020F0502020204030204" pitchFamily="34" charset="0"/>
              </a:rPr>
              <a:t> </a:t>
            </a:r>
            <a:r>
              <a:rPr lang="en-US" sz="3600" dirty="0" err="1">
                <a:highlight>
                  <a:srgbClr val="FFFF00"/>
                </a:highlight>
                <a:latin typeface="Calibri" panose="020F0502020204030204" pitchFamily="34" charset="0"/>
                <a:cs typeface="Calibri" panose="020F0502020204030204" pitchFamily="34" charset="0"/>
              </a:rPr>
              <a:t>các</a:t>
            </a:r>
            <a:r>
              <a:rPr lang="en-US" sz="3600" dirty="0">
                <a:highlight>
                  <a:srgbClr val="FFFF00"/>
                </a:highlight>
                <a:latin typeface="Calibri" panose="020F0502020204030204" pitchFamily="34" charset="0"/>
                <a:cs typeface="Calibri" panose="020F0502020204030204" pitchFamily="34" charset="0"/>
              </a:rPr>
              <a:t> </a:t>
            </a:r>
            <a:r>
              <a:rPr lang="en-US" sz="3600" dirty="0" err="1">
                <a:highlight>
                  <a:srgbClr val="FFFF00"/>
                </a:highlight>
                <a:latin typeface="Calibri" panose="020F0502020204030204" pitchFamily="34" charset="0"/>
                <a:cs typeface="Calibri" panose="020F0502020204030204" pitchFamily="34" charset="0"/>
              </a:rPr>
              <a:t>bạn</a:t>
            </a:r>
            <a:r>
              <a:rPr lang="en-US" sz="3600" dirty="0">
                <a:highlight>
                  <a:srgbClr val="FFFF00"/>
                </a:highlight>
                <a:latin typeface="Calibri" panose="020F0502020204030204" pitchFamily="34" charset="0"/>
                <a:cs typeface="Calibri" panose="020F0502020204030204" pitchFamily="34" charset="0"/>
              </a:rPr>
              <a:t> </a:t>
            </a:r>
            <a:r>
              <a:rPr lang="en-US" sz="3600" dirty="0" err="1">
                <a:highlight>
                  <a:srgbClr val="FFFF00"/>
                </a:highlight>
                <a:latin typeface="Calibri" panose="020F0502020204030204" pitchFamily="34" charset="0"/>
                <a:cs typeface="Calibri" panose="020F0502020204030204" pitchFamily="34" charset="0"/>
              </a:rPr>
              <a:t>trong</a:t>
            </a:r>
            <a:r>
              <a:rPr lang="en-US" sz="3600" dirty="0">
                <a:highlight>
                  <a:srgbClr val="FFFF00"/>
                </a:highlight>
                <a:latin typeface="Calibri" panose="020F0502020204030204" pitchFamily="34" charset="0"/>
                <a:cs typeface="Calibri" panose="020F0502020204030204" pitchFamily="34" charset="0"/>
              </a:rPr>
              <a:t> </a:t>
            </a:r>
            <a:r>
              <a:rPr lang="en-US" sz="3600" dirty="0" err="1">
                <a:highlight>
                  <a:srgbClr val="FFFF00"/>
                </a:highlight>
                <a:latin typeface="Calibri" panose="020F0502020204030204" pitchFamily="34" charset="0"/>
                <a:cs typeface="Calibri" panose="020F0502020204030204" pitchFamily="34" charset="0"/>
              </a:rPr>
              <a:t>tranh</a:t>
            </a:r>
            <a:endParaRPr lang="en-US" sz="3600" dirty="0">
              <a:highlight>
                <a:srgbClr val="FFFF00"/>
              </a:highlight>
              <a:latin typeface="Calibri" panose="020F0502020204030204" pitchFamily="34" charset="0"/>
              <a:cs typeface="Calibri" panose="020F0502020204030204" pitchFamily="34" charset="0"/>
            </a:endParaRPr>
          </a:p>
        </p:txBody>
      </p:sp>
      <p:grpSp>
        <p:nvGrpSpPr>
          <p:cNvPr id="10" name="组合 9">
            <a:extLst>
              <a:ext uri="{FF2B5EF4-FFF2-40B4-BE49-F238E27FC236}">
                <a16:creationId xmlns=""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 xmlns:a16="http://schemas.microsoft.com/office/drawing/2014/main" id="{13DD43A5-51A2-4C50-999E-7685315E62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 xmlns:a16="http://schemas.microsoft.com/office/drawing/2014/main" id="{DBF27AFE-B832-4F35-B8C1-A52F65A759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 xmlns:a16="http://schemas.microsoft.com/office/drawing/2014/main" id="{F255EA1E-6970-4DB5-8E58-1D31D4CE05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 xmlns:a16="http://schemas.microsoft.com/office/drawing/2014/main" id="{C551D84A-0E54-478F-8638-2435A237CF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pic>
        <p:nvPicPr>
          <p:cNvPr id="12" name="Picture 11">
            <a:extLst>
              <a:ext uri="{FF2B5EF4-FFF2-40B4-BE49-F238E27FC236}">
                <a16:creationId xmlns="" xmlns:a16="http://schemas.microsoft.com/office/drawing/2014/main" id="{7C665217-B992-4650-9D71-9202D885CADF}"/>
              </a:ext>
            </a:extLst>
          </p:cNvPr>
          <p:cNvPicPr>
            <a:picLocks noChangeAspect="1"/>
          </p:cNvPicPr>
          <p:nvPr/>
        </p:nvPicPr>
        <p:blipFill>
          <a:blip r:embed="rId4"/>
          <a:stretch>
            <a:fillRect/>
          </a:stretch>
        </p:blipFill>
        <p:spPr>
          <a:xfrm>
            <a:off x="1245745" y="825046"/>
            <a:ext cx="9999719" cy="3277969"/>
          </a:xfrm>
          <a:prstGeom prst="rect">
            <a:avLst/>
          </a:prstGeom>
        </p:spPr>
      </p:pic>
      <p:pic>
        <p:nvPicPr>
          <p:cNvPr id="14" name="Picture 13">
            <a:extLst>
              <a:ext uri="{FF2B5EF4-FFF2-40B4-BE49-F238E27FC236}">
                <a16:creationId xmlns="" xmlns:a16="http://schemas.microsoft.com/office/drawing/2014/main" id="{06CD15D3-14E4-4BBB-8627-BBDCDD0D5E56}"/>
              </a:ext>
            </a:extLst>
          </p:cNvPr>
          <p:cNvPicPr>
            <a:picLocks noChangeAspect="1"/>
          </p:cNvPicPr>
          <p:nvPr/>
        </p:nvPicPr>
        <p:blipFill>
          <a:blip r:embed="rId5"/>
          <a:stretch>
            <a:fillRect/>
          </a:stretch>
        </p:blipFill>
        <p:spPr>
          <a:xfrm>
            <a:off x="1658644" y="4181383"/>
            <a:ext cx="9064100" cy="2676615"/>
          </a:xfrm>
          <a:prstGeom prst="rect">
            <a:avLst/>
          </a:prstGeom>
        </p:spPr>
      </p:pic>
    </p:spTree>
    <p:extLst>
      <p:ext uri="{BB962C8B-B14F-4D97-AF65-F5344CB8AC3E}">
        <p14:creationId xmlns:p14="http://schemas.microsoft.com/office/powerpoint/2010/main" val="32564807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图片 11268" descr="24"/>
          <p:cNvPicPr>
            <a:picLocks noChangeAspect="1"/>
          </p:cNvPicPr>
          <p:nvPr/>
        </p:nvPicPr>
        <p:blipFill>
          <a:blip r:embed="rId4"/>
          <a:stretch>
            <a:fillRect/>
          </a:stretch>
        </p:blipFill>
        <p:spPr>
          <a:xfrm>
            <a:off x="5283200" y="239184"/>
            <a:ext cx="6682317" cy="6618816"/>
          </a:xfrm>
          <a:prstGeom prst="rect">
            <a:avLst/>
          </a:prstGeom>
          <a:noFill/>
          <a:ln w="9525">
            <a:noFill/>
          </a:ln>
        </p:spPr>
      </p:pic>
      <p:pic>
        <p:nvPicPr>
          <p:cNvPr id="11270" name="图片 11269" descr="25"/>
          <p:cNvPicPr>
            <a:picLocks noChangeAspect="1"/>
          </p:cNvPicPr>
          <p:nvPr/>
        </p:nvPicPr>
        <p:blipFill>
          <a:blip r:embed="rId5"/>
          <a:stretch>
            <a:fillRect/>
          </a:stretch>
        </p:blipFill>
        <p:spPr>
          <a:xfrm>
            <a:off x="203200" y="1092200"/>
            <a:ext cx="5048251" cy="2468033"/>
          </a:xfrm>
          <a:prstGeom prst="rect">
            <a:avLst/>
          </a:prstGeom>
          <a:noFill/>
          <a:ln w="9525">
            <a:noFill/>
          </a:ln>
        </p:spPr>
      </p:pic>
      <p:sp>
        <p:nvSpPr>
          <p:cNvPr id="11271" name="文本框 11270"/>
          <p:cNvSpPr txBox="1"/>
          <p:nvPr/>
        </p:nvSpPr>
        <p:spPr>
          <a:xfrm>
            <a:off x="5728758" y="4142317"/>
            <a:ext cx="5791200" cy="897993"/>
          </a:xfrm>
          <a:prstGeom prst="rect">
            <a:avLst/>
          </a:prstGeom>
          <a:noFill/>
          <a:ln w="9525">
            <a:noFill/>
          </a:ln>
        </p:spPr>
        <p:txBody>
          <a:bodyPr lIns="66349" tIns="33174" rIns="66349" bIns="3317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a:rPr>
              <a:t>Thảo</a:t>
            </a:r>
            <a:r>
              <a:rPr kumimoji="0" lang="en-US" sz="5400" b="0" i="0" u="none" strike="noStrike" kern="1200" cap="none" spc="0" normalizeH="0" baseline="0" noProof="0" dirty="0">
                <a:ln>
                  <a:noFill/>
                </a:ln>
                <a:solidFill>
                  <a:prstClr val="black"/>
                </a:solidFill>
                <a:effectLst/>
                <a:uLnTx/>
                <a:uFillTx/>
                <a:latin typeface="Calibri"/>
              </a:rPr>
              <a:t> </a:t>
            </a:r>
            <a:r>
              <a:rPr kumimoji="0" lang="en-US" sz="5400" b="0" i="0" u="none" strike="noStrike" kern="1200" cap="none" spc="0" normalizeH="0" baseline="0" noProof="0" err="1">
                <a:ln>
                  <a:noFill/>
                </a:ln>
                <a:solidFill>
                  <a:prstClr val="black"/>
                </a:solidFill>
                <a:effectLst/>
                <a:uLnTx/>
                <a:uFillTx/>
                <a:latin typeface="Calibri"/>
              </a:rPr>
              <a:t>luận</a:t>
            </a:r>
            <a:r>
              <a:rPr kumimoji="0" lang="en-US" sz="5400" b="0" i="0" u="none" strike="noStrike" kern="1200" cap="none" spc="0" normalizeH="0" baseline="0" noProof="0">
                <a:ln>
                  <a:noFill/>
                </a:ln>
                <a:solidFill>
                  <a:prstClr val="black"/>
                </a:solidFill>
                <a:effectLst/>
                <a:uLnTx/>
                <a:uFillTx/>
                <a:latin typeface="Calibri"/>
              </a:rPr>
              <a:t> </a:t>
            </a:r>
            <a:r>
              <a:rPr kumimoji="0" lang="en-US" sz="5400" b="0" i="0" u="none" strike="noStrike" kern="1200" cap="none" spc="0" normalizeH="0" baseline="0" noProof="0" smtClean="0">
                <a:ln>
                  <a:noFill/>
                </a:ln>
                <a:solidFill>
                  <a:prstClr val="black"/>
                </a:solidFill>
                <a:effectLst/>
                <a:uLnTx/>
                <a:uFillTx/>
                <a:latin typeface="Calibri"/>
              </a:rPr>
              <a:t>nhóm</a:t>
            </a:r>
            <a:r>
              <a:rPr kumimoji="0" lang="en-US" sz="5400" b="0" i="0" u="none" strike="noStrike" kern="1200" cap="none" spc="0" normalizeH="0" noProof="0" smtClean="0">
                <a:ln>
                  <a:noFill/>
                </a:ln>
                <a:solidFill>
                  <a:prstClr val="black"/>
                </a:solidFill>
                <a:effectLst/>
                <a:uLnTx/>
                <a:uFillTx/>
                <a:latin typeface="Calibri"/>
              </a:rPr>
              <a:t> </a:t>
            </a:r>
            <a:r>
              <a:rPr lang="en-US" sz="5400" smtClean="0">
                <a:solidFill>
                  <a:prstClr val="black"/>
                </a:solidFill>
                <a:latin typeface="Calibri"/>
              </a:rPr>
              <a:t>đôi</a:t>
            </a:r>
            <a:endParaRPr kumimoji="0" lang="en-US" sz="5400" b="0"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29763428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additive="base">
                                        <p:cTn id="7" dur="1000" fill="hold"/>
                                        <p:tgtEl>
                                          <p:spTgt spid="11270"/>
                                        </p:tgtEl>
                                        <p:attrNameLst>
                                          <p:attrName>ppt_x</p:attrName>
                                        </p:attrNameLst>
                                      </p:cBhvr>
                                      <p:tavLst>
                                        <p:tav tm="0">
                                          <p:val>
                                            <p:strVal val="1+#ppt_w/2"/>
                                          </p:val>
                                        </p:tav>
                                        <p:tav tm="100000">
                                          <p:val>
                                            <p:strVal val="#ppt_x"/>
                                          </p:val>
                                        </p:tav>
                                      </p:tavLst>
                                    </p:anim>
                                    <p:anim calcmode="lin" valueType="num">
                                      <p:cBhvr additive="base">
                                        <p:cTn id="8" dur="1000" fill="hold"/>
                                        <p:tgtEl>
                                          <p:spTgt spid="1127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9" fill="hold">
                            <p:stCondLst>
                              <p:cond delay="1000"/>
                            </p:stCondLst>
                            <p:childTnLst>
                              <p:par>
                                <p:cTn id="10" presetID="29" presetClass="entr" presetSubtype="0" fill="hold" nodeType="afterEffect">
                                  <p:stCondLst>
                                    <p:cond delay="0"/>
                                  </p:stCondLst>
                                  <p:childTnLst>
                                    <p:set>
                                      <p:cBhvr>
                                        <p:cTn id="11" dur="1" fill="hold">
                                          <p:stCondLst>
                                            <p:cond delay="0"/>
                                          </p:stCondLst>
                                        </p:cTn>
                                        <p:tgtEl>
                                          <p:spTgt spid="11269"/>
                                        </p:tgtEl>
                                        <p:attrNameLst>
                                          <p:attrName>style.visibility</p:attrName>
                                        </p:attrNameLst>
                                      </p:cBhvr>
                                      <p:to>
                                        <p:strVal val="visible"/>
                                      </p:to>
                                    </p:set>
                                    <p:anim calcmode="lin" valueType="num">
                                      <p:cBhvr>
                                        <p:cTn id="12" dur="1000" fill="hold"/>
                                        <p:tgtEl>
                                          <p:spTgt spid="11269"/>
                                        </p:tgtEl>
                                        <p:attrNameLst>
                                          <p:attrName>ppt_x</p:attrName>
                                        </p:attrNameLst>
                                      </p:cBhvr>
                                      <p:tavLst>
                                        <p:tav tm="0">
                                          <p:val>
                                            <p:strVal val="#ppt_x-.2"/>
                                          </p:val>
                                        </p:tav>
                                        <p:tav tm="100000">
                                          <p:val>
                                            <p:strVal val="#ppt_x"/>
                                          </p:val>
                                        </p:tav>
                                      </p:tavLst>
                                    </p:anim>
                                    <p:anim calcmode="lin" valueType="num">
                                      <p:cBhvr>
                                        <p:cTn id="13" dur="1000" fill="hold"/>
                                        <p:tgtEl>
                                          <p:spTgt spid="1126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269"/>
                                        </p:tgtEl>
                                      </p:cBhvr>
                                    </p:animEffec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11271">
                                            <p:txEl>
                                              <p:pRg st="0" end="0"/>
                                            </p:txEl>
                                          </p:spTgt>
                                        </p:tgtEl>
                                        <p:attrNameLst>
                                          <p:attrName>style.visibility</p:attrName>
                                        </p:attrNameLst>
                                      </p:cBhvr>
                                      <p:to>
                                        <p:strVal val="visible"/>
                                      </p:to>
                                    </p:set>
                                    <p:anim calcmode="discrete" valueType="clr">
                                      <p:cBhvr override="childStyle">
                                        <p:cTn id="17" dur="80"/>
                                        <p:tgtEl>
                                          <p:spTgt spid="112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1271">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1127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C166D54A-58A6-4CBA-A93E-CD8B48F30BBB}"/>
              </a:ext>
            </a:extLst>
          </p:cNvPr>
          <p:cNvSpPr/>
          <p:nvPr/>
        </p:nvSpPr>
        <p:spPr>
          <a:xfrm>
            <a:off x="62144" y="0"/>
            <a:ext cx="12366923"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标题 1">
            <a:extLst>
              <a:ext uri="{FF2B5EF4-FFF2-40B4-BE49-F238E27FC236}">
                <a16:creationId xmlns="" xmlns:a16="http://schemas.microsoft.com/office/drawing/2014/main" id="{828271B0-48FC-4B6D-9359-A72165F2645C}"/>
              </a:ext>
            </a:extLst>
          </p:cNvPr>
          <p:cNvSpPr txBox="1">
            <a:spLocks/>
          </p:cNvSpPr>
          <p:nvPr/>
        </p:nvSpPr>
        <p:spPr>
          <a:xfrm>
            <a:off x="251533" y="153288"/>
            <a:ext cx="11878323" cy="6717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Nhận</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xét</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về</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cách</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tìm</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kiếm</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sự</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hỗ</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trợ</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của</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các</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bạn</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trong</a:t>
            </a:r>
            <a:r>
              <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rPr>
              <a:t>tranh</a:t>
            </a:r>
            <a:endPar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j-ea"/>
              <a:cs typeface="Calibri" panose="020F0502020204030204" pitchFamily="34" charset="0"/>
            </a:endParaRPr>
          </a:p>
        </p:txBody>
      </p:sp>
      <p:grpSp>
        <p:nvGrpSpPr>
          <p:cNvPr id="10" name="组合 9">
            <a:extLst>
              <a:ext uri="{FF2B5EF4-FFF2-40B4-BE49-F238E27FC236}">
                <a16:creationId xmlns=""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 xmlns:a16="http://schemas.microsoft.com/office/drawing/2014/main" id="{13DD43A5-51A2-4C50-999E-7685315E62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 xmlns:a16="http://schemas.microsoft.com/office/drawing/2014/main" id="{DBF27AFE-B832-4F35-B8C1-A52F65A759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 xmlns:a16="http://schemas.microsoft.com/office/drawing/2014/main" id="{F255EA1E-6970-4DB5-8E58-1D31D4CE05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 xmlns:a16="http://schemas.microsoft.com/office/drawing/2014/main" id="{C551D84A-0E54-478F-8638-2435A237CF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pic>
        <p:nvPicPr>
          <p:cNvPr id="12" name="Picture 11">
            <a:extLst>
              <a:ext uri="{FF2B5EF4-FFF2-40B4-BE49-F238E27FC236}">
                <a16:creationId xmlns="" xmlns:a16="http://schemas.microsoft.com/office/drawing/2014/main" id="{7C665217-B992-4650-9D71-9202D885CADF}"/>
              </a:ext>
            </a:extLst>
          </p:cNvPr>
          <p:cNvPicPr>
            <a:picLocks noChangeAspect="1"/>
          </p:cNvPicPr>
          <p:nvPr/>
        </p:nvPicPr>
        <p:blipFill>
          <a:blip r:embed="rId4"/>
          <a:stretch>
            <a:fillRect/>
          </a:stretch>
        </p:blipFill>
        <p:spPr>
          <a:xfrm>
            <a:off x="1245745" y="825046"/>
            <a:ext cx="9999719" cy="3277969"/>
          </a:xfrm>
          <a:prstGeom prst="rect">
            <a:avLst/>
          </a:prstGeom>
        </p:spPr>
      </p:pic>
      <p:pic>
        <p:nvPicPr>
          <p:cNvPr id="14" name="Picture 13">
            <a:extLst>
              <a:ext uri="{FF2B5EF4-FFF2-40B4-BE49-F238E27FC236}">
                <a16:creationId xmlns="" xmlns:a16="http://schemas.microsoft.com/office/drawing/2014/main" id="{06CD15D3-14E4-4BBB-8627-BBDCDD0D5E56}"/>
              </a:ext>
            </a:extLst>
          </p:cNvPr>
          <p:cNvPicPr>
            <a:picLocks noChangeAspect="1"/>
          </p:cNvPicPr>
          <p:nvPr/>
        </p:nvPicPr>
        <p:blipFill>
          <a:blip r:embed="rId5"/>
          <a:stretch>
            <a:fillRect/>
          </a:stretch>
        </p:blipFill>
        <p:spPr>
          <a:xfrm>
            <a:off x="1658644" y="4181383"/>
            <a:ext cx="9064100" cy="2676615"/>
          </a:xfrm>
          <a:prstGeom prst="rect">
            <a:avLst/>
          </a:prstGeom>
        </p:spPr>
      </p:pic>
      <p:pic>
        <p:nvPicPr>
          <p:cNvPr id="13" name="Picture 2" descr="Hình ảnh Mặt Cười PNG, Vector, PSD, và biểu tượng để tải về miễn phí |  pngtree">
            <a:extLst>
              <a:ext uri="{FF2B5EF4-FFF2-40B4-BE49-F238E27FC236}">
                <a16:creationId xmlns="" xmlns:a16="http://schemas.microsoft.com/office/drawing/2014/main" id="{4FF69AAA-25D0-45EF-A36F-9F9141711F5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2500" r="100000"/>
                    </a14:imgEffect>
                  </a14:imgLayer>
                </a14:imgProps>
              </a:ext>
              <a:ext uri="{28A0092B-C50C-407E-A947-70E740481C1C}">
                <a14:useLocalDpi xmlns:a14="http://schemas.microsoft.com/office/drawing/2010/main" val="0"/>
              </a:ext>
            </a:extLst>
          </a:blip>
          <a:srcRect/>
          <a:stretch>
            <a:fillRect/>
          </a:stretch>
        </p:blipFill>
        <p:spPr bwMode="auto">
          <a:xfrm>
            <a:off x="658307" y="978334"/>
            <a:ext cx="1174875" cy="11748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ình ảnh Mặt Cười PNG, Vector, PSD, và biểu tượng để tải về miễn phí |  pngtree">
            <a:extLst>
              <a:ext uri="{FF2B5EF4-FFF2-40B4-BE49-F238E27FC236}">
                <a16:creationId xmlns="" xmlns:a16="http://schemas.microsoft.com/office/drawing/2014/main" id="{4DCFE0FC-8FEA-4BF7-AA2F-8772B44B2A0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2500" r="100000"/>
                    </a14:imgEffect>
                  </a14:imgLayer>
                </a14:imgProps>
              </a:ext>
              <a:ext uri="{28A0092B-C50C-407E-A947-70E740481C1C}">
                <a14:useLocalDpi xmlns:a14="http://schemas.microsoft.com/office/drawing/2010/main" val="0"/>
              </a:ext>
            </a:extLst>
          </a:blip>
          <a:srcRect/>
          <a:stretch>
            <a:fillRect/>
          </a:stretch>
        </p:blipFill>
        <p:spPr bwMode="auto">
          <a:xfrm>
            <a:off x="658307" y="3964087"/>
            <a:ext cx="1174875" cy="117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7512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3000" b="-23000"/>
          </a:stretch>
        </a:blipFill>
        <a:effectLst/>
      </p:bgPr>
    </p:bg>
    <p:spTree>
      <p:nvGrpSpPr>
        <p:cNvPr id="1" name=""/>
        <p:cNvGrpSpPr/>
        <p:nvPr/>
      </p:nvGrpSpPr>
      <p:grpSpPr>
        <a:xfrm>
          <a:off x="0" y="0"/>
          <a:ext cx="0" cy="0"/>
          <a:chOff x="0" y="0"/>
          <a:chExt cx="0" cy="0"/>
        </a:xfrm>
      </p:grpSpPr>
      <p:sp>
        <p:nvSpPr>
          <p:cNvPr id="7" name="Rectangle 6"/>
          <p:cNvSpPr/>
          <p:nvPr/>
        </p:nvSpPr>
        <p:spPr>
          <a:xfrm>
            <a:off x="1996028" y="2000250"/>
            <a:ext cx="8043322" cy="2411952"/>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Quả</a:t>
            </a:r>
            <a:r>
              <a:rPr kumimoji="0" lang="en-US" sz="96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96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trứng</a:t>
            </a:r>
            <a:r>
              <a:rPr kumimoji="0" lang="en-US" sz="96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96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kì</a:t>
            </a:r>
            <a:r>
              <a:rPr kumimoji="0" lang="en-US" sz="96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96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diệu</a:t>
            </a:r>
            <a:endParaRPr kumimoji="0" lang="en-US" sz="9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27086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C166D54A-58A6-4CBA-A93E-CD8B48F30BBB}"/>
              </a:ext>
            </a:extLst>
          </p:cNvPr>
          <p:cNvSpPr/>
          <p:nvPr/>
        </p:nvSpPr>
        <p:spPr>
          <a:xfrm>
            <a:off x="62144" y="0"/>
            <a:ext cx="12366923"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标题 1">
            <a:extLst>
              <a:ext uri="{FF2B5EF4-FFF2-40B4-BE49-F238E27FC236}">
                <a16:creationId xmlns="" xmlns:a16="http://schemas.microsoft.com/office/drawing/2014/main" id="{828271B0-48FC-4B6D-9359-A72165F2645C}"/>
              </a:ext>
            </a:extLst>
          </p:cNvPr>
          <p:cNvSpPr txBox="1">
            <a:spLocks/>
          </p:cNvSpPr>
          <p:nvPr/>
        </p:nvSpPr>
        <p:spPr>
          <a:xfrm>
            <a:off x="251533" y="153288"/>
            <a:ext cx="11878323" cy="6717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en-US" sz="3600" dirty="0" err="1">
                <a:solidFill>
                  <a:prstClr val="black"/>
                </a:solidFill>
                <a:highlight>
                  <a:srgbClr val="FFFF00"/>
                </a:highlight>
                <a:latin typeface="Calibri" panose="020F0502020204030204" pitchFamily="34" charset="0"/>
                <a:cs typeface="Calibri" panose="020F0502020204030204" pitchFamily="34" charset="0"/>
              </a:rPr>
              <a:t>Nếu</a:t>
            </a:r>
            <a:r>
              <a:rPr lang="en-US" sz="3600" dirty="0">
                <a:solidFill>
                  <a:prstClr val="black"/>
                </a:solidFill>
                <a:highlight>
                  <a:srgbClr val="FFFF00"/>
                </a:highlight>
                <a:latin typeface="Calibri" panose="020F0502020204030204" pitchFamily="34" charset="0"/>
                <a:cs typeface="Calibri" panose="020F0502020204030204" pitchFamily="34" charset="0"/>
              </a:rPr>
              <a:t> </a:t>
            </a:r>
            <a:r>
              <a:rPr lang="en-US" sz="3600" dirty="0" err="1">
                <a:solidFill>
                  <a:prstClr val="black"/>
                </a:solidFill>
                <a:highlight>
                  <a:srgbClr val="FFFF00"/>
                </a:highlight>
                <a:latin typeface="Calibri" panose="020F0502020204030204" pitchFamily="34" charset="0"/>
                <a:cs typeface="Calibri" panose="020F0502020204030204" pitchFamily="34" charset="0"/>
              </a:rPr>
              <a:t>các</a:t>
            </a:r>
            <a:r>
              <a:rPr lang="en-US" sz="3600" dirty="0">
                <a:solidFill>
                  <a:prstClr val="black"/>
                </a:solidFill>
                <a:highlight>
                  <a:srgbClr val="FFFF00"/>
                </a:highlight>
                <a:latin typeface="Calibri" panose="020F0502020204030204" pitchFamily="34" charset="0"/>
                <a:cs typeface="Calibri" panose="020F0502020204030204" pitchFamily="34" charset="0"/>
              </a:rPr>
              <a:t> </a:t>
            </a:r>
            <a:r>
              <a:rPr lang="en-US" sz="3600" dirty="0" err="1">
                <a:solidFill>
                  <a:prstClr val="black"/>
                </a:solidFill>
                <a:highlight>
                  <a:srgbClr val="FFFF00"/>
                </a:highlight>
                <a:latin typeface="Calibri" panose="020F0502020204030204" pitchFamily="34" charset="0"/>
                <a:cs typeface="Calibri" panose="020F0502020204030204" pitchFamily="34" charset="0"/>
              </a:rPr>
              <a:t>bạn</a:t>
            </a:r>
            <a:r>
              <a:rPr lang="en-US" sz="3600" dirty="0">
                <a:solidFill>
                  <a:prstClr val="black"/>
                </a:solidFill>
                <a:highlight>
                  <a:srgbClr val="FFFF00"/>
                </a:highlight>
                <a:latin typeface="Calibri" panose="020F0502020204030204" pitchFamily="34" charset="0"/>
                <a:cs typeface="Calibri" panose="020F0502020204030204" pitchFamily="34" charset="0"/>
              </a:rPr>
              <a:t> </a:t>
            </a:r>
            <a:r>
              <a:rPr lang="en-US" sz="3600" dirty="0" err="1">
                <a:solidFill>
                  <a:prstClr val="black"/>
                </a:solidFill>
                <a:highlight>
                  <a:srgbClr val="FFFF00"/>
                </a:highlight>
                <a:latin typeface="Calibri" panose="020F0502020204030204" pitchFamily="34" charset="0"/>
                <a:cs typeface="Calibri" panose="020F0502020204030204" pitchFamily="34" charset="0"/>
              </a:rPr>
              <a:t>không</a:t>
            </a:r>
            <a:r>
              <a:rPr lang="en-US" sz="3600" dirty="0">
                <a:solidFill>
                  <a:prstClr val="black"/>
                </a:solidFill>
                <a:highlight>
                  <a:srgbClr val="FFFF00"/>
                </a:highlight>
                <a:latin typeface="Calibri" panose="020F0502020204030204" pitchFamily="34" charset="0"/>
                <a:cs typeface="Calibri" panose="020F0502020204030204" pitchFamily="34" charset="0"/>
              </a:rPr>
              <a:t> </a:t>
            </a:r>
            <a:r>
              <a:rPr lang="en-US" sz="3600" dirty="0" err="1">
                <a:solidFill>
                  <a:prstClr val="black"/>
                </a:solidFill>
                <a:highlight>
                  <a:srgbClr val="FFFF00"/>
                </a:highlight>
                <a:latin typeface="Calibri" panose="020F0502020204030204" pitchFamily="34" charset="0"/>
                <a:cs typeface="Calibri" panose="020F0502020204030204" pitchFamily="34" charset="0"/>
              </a:rPr>
              <a:t>tìm</a:t>
            </a:r>
            <a:r>
              <a:rPr lang="en-US" sz="3600" dirty="0">
                <a:solidFill>
                  <a:prstClr val="black"/>
                </a:solidFill>
                <a:highlight>
                  <a:srgbClr val="FFFF00"/>
                </a:highlight>
                <a:latin typeface="Calibri" panose="020F0502020204030204" pitchFamily="34" charset="0"/>
                <a:cs typeface="Calibri" panose="020F0502020204030204" pitchFamily="34" charset="0"/>
              </a:rPr>
              <a:t> </a:t>
            </a:r>
            <a:r>
              <a:rPr lang="en-US" sz="3600" dirty="0" err="1">
                <a:solidFill>
                  <a:prstClr val="black"/>
                </a:solidFill>
                <a:highlight>
                  <a:srgbClr val="FFFF00"/>
                </a:highlight>
                <a:latin typeface="Calibri" panose="020F0502020204030204" pitchFamily="34" charset="0"/>
                <a:cs typeface="Calibri" panose="020F0502020204030204" pitchFamily="34" charset="0"/>
              </a:rPr>
              <a:t>kiếm</a:t>
            </a:r>
            <a:r>
              <a:rPr lang="en-US" sz="3600" dirty="0">
                <a:solidFill>
                  <a:prstClr val="black"/>
                </a:solidFill>
                <a:highlight>
                  <a:srgbClr val="FFFF00"/>
                </a:highlight>
                <a:latin typeface="Calibri" panose="020F0502020204030204" pitchFamily="34" charset="0"/>
                <a:cs typeface="Calibri" panose="020F0502020204030204" pitchFamily="34" charset="0"/>
              </a:rPr>
              <a:t> </a:t>
            </a:r>
            <a:r>
              <a:rPr lang="en-US" sz="3600" dirty="0" err="1">
                <a:solidFill>
                  <a:prstClr val="black"/>
                </a:solidFill>
                <a:highlight>
                  <a:srgbClr val="FFFF00"/>
                </a:highlight>
                <a:latin typeface="Calibri" panose="020F0502020204030204" pitchFamily="34" charset="0"/>
                <a:cs typeface="Calibri" panose="020F0502020204030204" pitchFamily="34" charset="0"/>
              </a:rPr>
              <a:t>sự</a:t>
            </a:r>
            <a:r>
              <a:rPr lang="en-US" sz="3600" dirty="0">
                <a:solidFill>
                  <a:prstClr val="black"/>
                </a:solidFill>
                <a:highlight>
                  <a:srgbClr val="FFFF00"/>
                </a:highlight>
                <a:latin typeface="Calibri" panose="020F0502020204030204" pitchFamily="34" charset="0"/>
                <a:cs typeface="Calibri" panose="020F0502020204030204" pitchFamily="34" charset="0"/>
              </a:rPr>
              <a:t> </a:t>
            </a:r>
            <a:r>
              <a:rPr lang="en-US" sz="3600" dirty="0" err="1">
                <a:solidFill>
                  <a:prstClr val="black"/>
                </a:solidFill>
                <a:highlight>
                  <a:srgbClr val="FFFF00"/>
                </a:highlight>
                <a:latin typeface="Calibri" panose="020F0502020204030204" pitchFamily="34" charset="0"/>
                <a:cs typeface="Calibri" panose="020F0502020204030204" pitchFamily="34" charset="0"/>
              </a:rPr>
              <a:t>hỗ</a:t>
            </a:r>
            <a:r>
              <a:rPr lang="en-US" sz="3600" dirty="0">
                <a:solidFill>
                  <a:prstClr val="black"/>
                </a:solidFill>
                <a:highlight>
                  <a:srgbClr val="FFFF00"/>
                </a:highlight>
                <a:latin typeface="Calibri" panose="020F0502020204030204" pitchFamily="34" charset="0"/>
                <a:cs typeface="Calibri" panose="020F0502020204030204" pitchFamily="34" charset="0"/>
              </a:rPr>
              <a:t> </a:t>
            </a:r>
            <a:r>
              <a:rPr lang="en-US" sz="3600" dirty="0" err="1">
                <a:solidFill>
                  <a:prstClr val="black"/>
                </a:solidFill>
                <a:highlight>
                  <a:srgbClr val="FFFF00"/>
                </a:highlight>
                <a:latin typeface="Calibri" panose="020F0502020204030204" pitchFamily="34" charset="0"/>
                <a:cs typeface="Calibri" panose="020F0502020204030204" pitchFamily="34" charset="0"/>
              </a:rPr>
              <a:t>trợ</a:t>
            </a:r>
            <a:r>
              <a:rPr lang="en-US" sz="3600" dirty="0">
                <a:solidFill>
                  <a:prstClr val="black"/>
                </a:solidFill>
                <a:highlight>
                  <a:srgbClr val="FFFF00"/>
                </a:highlight>
                <a:latin typeface="Calibri" panose="020F0502020204030204" pitchFamily="34" charset="0"/>
                <a:cs typeface="Calibri" panose="020F0502020204030204" pitchFamily="34" charset="0"/>
              </a:rPr>
              <a:t> </a:t>
            </a:r>
            <a:r>
              <a:rPr lang="en-US" sz="3600" dirty="0" err="1">
                <a:solidFill>
                  <a:prstClr val="black"/>
                </a:solidFill>
                <a:highlight>
                  <a:srgbClr val="FFFF00"/>
                </a:highlight>
                <a:latin typeface="Calibri" panose="020F0502020204030204" pitchFamily="34" charset="0"/>
                <a:cs typeface="Calibri" panose="020F0502020204030204" pitchFamily="34" charset="0"/>
              </a:rPr>
              <a:t>thì</a:t>
            </a:r>
            <a:r>
              <a:rPr lang="en-US" sz="3600" dirty="0">
                <a:solidFill>
                  <a:prstClr val="black"/>
                </a:solidFill>
                <a:highlight>
                  <a:srgbClr val="FFFF00"/>
                </a:highlight>
                <a:latin typeface="Calibri" panose="020F0502020204030204" pitchFamily="34" charset="0"/>
                <a:cs typeface="Calibri" panose="020F0502020204030204" pitchFamily="34" charset="0"/>
              </a:rPr>
              <a:t> </a:t>
            </a:r>
            <a:r>
              <a:rPr lang="en-US" sz="3600" dirty="0" err="1">
                <a:solidFill>
                  <a:prstClr val="black"/>
                </a:solidFill>
                <a:highlight>
                  <a:srgbClr val="FFFF00"/>
                </a:highlight>
                <a:latin typeface="Calibri" panose="020F0502020204030204" pitchFamily="34" charset="0"/>
                <a:cs typeface="Calibri" panose="020F0502020204030204" pitchFamily="34" charset="0"/>
              </a:rPr>
              <a:t>điều</a:t>
            </a:r>
            <a:r>
              <a:rPr lang="en-US" sz="3600" dirty="0">
                <a:solidFill>
                  <a:prstClr val="black"/>
                </a:solidFill>
                <a:highlight>
                  <a:srgbClr val="FFFF00"/>
                </a:highlight>
                <a:latin typeface="Calibri" panose="020F0502020204030204" pitchFamily="34" charset="0"/>
                <a:cs typeface="Calibri" panose="020F0502020204030204" pitchFamily="34" charset="0"/>
              </a:rPr>
              <a:t> </a:t>
            </a:r>
            <a:r>
              <a:rPr lang="en-US" sz="3600" dirty="0" err="1">
                <a:solidFill>
                  <a:prstClr val="black"/>
                </a:solidFill>
                <a:highlight>
                  <a:srgbClr val="FFFF00"/>
                </a:highlight>
                <a:latin typeface="Calibri" panose="020F0502020204030204" pitchFamily="34" charset="0"/>
                <a:cs typeface="Calibri" panose="020F0502020204030204" pitchFamily="34" charset="0"/>
              </a:rPr>
              <a:t>gì</a:t>
            </a:r>
            <a:r>
              <a:rPr lang="en-US" sz="3600" dirty="0">
                <a:solidFill>
                  <a:prstClr val="black"/>
                </a:solidFill>
                <a:highlight>
                  <a:srgbClr val="FFFF00"/>
                </a:highlight>
                <a:latin typeface="Calibri" panose="020F0502020204030204" pitchFamily="34" charset="0"/>
                <a:cs typeface="Calibri" panose="020F0502020204030204" pitchFamily="34" charset="0"/>
              </a:rPr>
              <a:t> </a:t>
            </a:r>
            <a:r>
              <a:rPr lang="en-US" sz="3600" dirty="0" err="1">
                <a:solidFill>
                  <a:prstClr val="black"/>
                </a:solidFill>
                <a:highlight>
                  <a:srgbClr val="FFFF00"/>
                </a:highlight>
                <a:latin typeface="Calibri" panose="020F0502020204030204" pitchFamily="34" charset="0"/>
                <a:cs typeface="Calibri" panose="020F0502020204030204" pitchFamily="34" charset="0"/>
              </a:rPr>
              <a:t>sẽ</a:t>
            </a:r>
            <a:r>
              <a:rPr lang="en-US" sz="3600" dirty="0">
                <a:solidFill>
                  <a:prstClr val="black"/>
                </a:solidFill>
                <a:highlight>
                  <a:srgbClr val="FFFF00"/>
                </a:highlight>
                <a:latin typeface="Calibri" panose="020F0502020204030204" pitchFamily="34" charset="0"/>
                <a:cs typeface="Calibri" panose="020F0502020204030204" pitchFamily="34" charset="0"/>
              </a:rPr>
              <a:t> </a:t>
            </a:r>
            <a:r>
              <a:rPr lang="en-US" sz="3600" dirty="0" err="1">
                <a:solidFill>
                  <a:prstClr val="black"/>
                </a:solidFill>
                <a:highlight>
                  <a:srgbClr val="FFFF00"/>
                </a:highlight>
                <a:latin typeface="Calibri" panose="020F0502020204030204" pitchFamily="34" charset="0"/>
                <a:cs typeface="Calibri" panose="020F0502020204030204" pitchFamily="34" charset="0"/>
              </a:rPr>
              <a:t>xảy</a:t>
            </a:r>
            <a:r>
              <a:rPr lang="en-US" sz="3600" dirty="0">
                <a:solidFill>
                  <a:prstClr val="black"/>
                </a:solidFill>
                <a:highlight>
                  <a:srgbClr val="FFFF00"/>
                </a:highlight>
                <a:latin typeface="Calibri" panose="020F0502020204030204" pitchFamily="34" charset="0"/>
                <a:cs typeface="Calibri" panose="020F0502020204030204" pitchFamily="34" charset="0"/>
              </a:rPr>
              <a:t> ra?</a:t>
            </a:r>
            <a:endParaRPr kumimoji="0" lang="en-US" sz="3600" b="0"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cs typeface="Calibri" panose="020F0502020204030204" pitchFamily="34" charset="0"/>
            </a:endParaRPr>
          </a:p>
        </p:txBody>
      </p:sp>
      <p:grpSp>
        <p:nvGrpSpPr>
          <p:cNvPr id="10" name="组合 9">
            <a:extLst>
              <a:ext uri="{FF2B5EF4-FFF2-40B4-BE49-F238E27FC236}">
                <a16:creationId xmlns=""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 xmlns:a16="http://schemas.microsoft.com/office/drawing/2014/main" id="{13DD43A5-51A2-4C50-999E-7685315E62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 xmlns:a16="http://schemas.microsoft.com/office/drawing/2014/main" id="{DBF27AFE-B832-4F35-B8C1-A52F65A759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 xmlns:a16="http://schemas.microsoft.com/office/drawing/2014/main" id="{F255EA1E-6970-4DB5-8E58-1D31D4CE05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 xmlns:a16="http://schemas.microsoft.com/office/drawing/2014/main" id="{C551D84A-0E54-478F-8638-2435A237CF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pic>
        <p:nvPicPr>
          <p:cNvPr id="12" name="Picture 11">
            <a:extLst>
              <a:ext uri="{FF2B5EF4-FFF2-40B4-BE49-F238E27FC236}">
                <a16:creationId xmlns="" xmlns:a16="http://schemas.microsoft.com/office/drawing/2014/main" id="{7C665217-B992-4650-9D71-9202D885CADF}"/>
              </a:ext>
            </a:extLst>
          </p:cNvPr>
          <p:cNvPicPr>
            <a:picLocks noChangeAspect="1"/>
          </p:cNvPicPr>
          <p:nvPr/>
        </p:nvPicPr>
        <p:blipFill>
          <a:blip r:embed="rId4"/>
          <a:stretch>
            <a:fillRect/>
          </a:stretch>
        </p:blipFill>
        <p:spPr>
          <a:xfrm>
            <a:off x="1245745" y="1210627"/>
            <a:ext cx="9999719" cy="3277969"/>
          </a:xfrm>
          <a:prstGeom prst="rect">
            <a:avLst/>
          </a:prstGeom>
        </p:spPr>
      </p:pic>
      <p:sp>
        <p:nvSpPr>
          <p:cNvPr id="2" name="Rectangle: Rounded Corners 1">
            <a:extLst>
              <a:ext uri="{FF2B5EF4-FFF2-40B4-BE49-F238E27FC236}">
                <a16:creationId xmlns="" xmlns:a16="http://schemas.microsoft.com/office/drawing/2014/main" id="{4B15D38F-EAE4-4263-8687-B2C50DB7D99B}"/>
              </a:ext>
            </a:extLst>
          </p:cNvPr>
          <p:cNvSpPr/>
          <p:nvPr/>
        </p:nvSpPr>
        <p:spPr>
          <a:xfrm>
            <a:off x="4425681" y="4785219"/>
            <a:ext cx="4336579" cy="9783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latin typeface="Calibri" panose="020F0502020204030204" pitchFamily="34" charset="0"/>
                <a:cs typeface="Calibri" panose="020F0502020204030204" pitchFamily="34" charset="0"/>
              </a:rPr>
              <a:t>Dễ</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xảy</a:t>
            </a:r>
            <a:r>
              <a:rPr lang="en-US" sz="4400" dirty="0">
                <a:latin typeface="Calibri" panose="020F0502020204030204" pitchFamily="34" charset="0"/>
                <a:cs typeface="Calibri" panose="020F0502020204030204" pitchFamily="34" charset="0"/>
              </a:rPr>
              <a:t> ra </a:t>
            </a:r>
            <a:r>
              <a:rPr lang="en-US" sz="4400" dirty="0" err="1">
                <a:latin typeface="Calibri" panose="020F0502020204030204" pitchFamily="34" charset="0"/>
                <a:cs typeface="Calibri" panose="020F0502020204030204" pitchFamily="34" charset="0"/>
              </a:rPr>
              <a:t>cháy</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nổ</a:t>
            </a:r>
            <a:endParaRPr lang="en-US" sz="4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065689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C166D54A-58A6-4CBA-A93E-CD8B48F30BBB}"/>
              </a:ext>
            </a:extLst>
          </p:cNvPr>
          <p:cNvSpPr/>
          <p:nvPr/>
        </p:nvSpPr>
        <p:spPr>
          <a:xfrm>
            <a:off x="62144" y="0"/>
            <a:ext cx="12366923"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5" name="图片 14">
            <a:extLst>
              <a:ext uri="{FF2B5EF4-FFF2-40B4-BE49-F238E27FC236}">
                <a16:creationId xmlns="" xmlns:a16="http://schemas.microsoft.com/office/drawing/2014/main" id="{04DABA62-9D51-417E-8A0A-C97E105AFF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2274" y="80960"/>
            <a:ext cx="797845" cy="797845"/>
          </a:xfrm>
          <a:prstGeom prst="rect">
            <a:avLst/>
          </a:prstGeom>
        </p:spPr>
      </p:pic>
      <p:grpSp>
        <p:nvGrpSpPr>
          <p:cNvPr id="10" name="组合 9">
            <a:extLst>
              <a:ext uri="{FF2B5EF4-FFF2-40B4-BE49-F238E27FC236}">
                <a16:creationId xmlns="" xmlns:a16="http://schemas.microsoft.com/office/drawing/2014/main" id="{37B9B690-1B6F-4426-A7D1-65B0DA73CCEF}"/>
              </a:ext>
            </a:extLst>
          </p:cNvPr>
          <p:cNvGrpSpPr/>
          <p:nvPr/>
        </p:nvGrpSpPr>
        <p:grpSpPr>
          <a:xfrm>
            <a:off x="0" y="5879688"/>
            <a:ext cx="12192000" cy="978311"/>
            <a:chOff x="0" y="5772686"/>
            <a:chExt cx="13525500" cy="1085314"/>
          </a:xfrm>
        </p:grpSpPr>
        <p:pic>
          <p:nvPicPr>
            <p:cNvPr id="5" name="图片 4">
              <a:extLst>
                <a:ext uri="{FF2B5EF4-FFF2-40B4-BE49-F238E27FC236}">
                  <a16:creationId xmlns="" xmlns:a16="http://schemas.microsoft.com/office/drawing/2014/main" id="{13DD43A5-51A2-4C50-999E-7685315E62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 xmlns:a16="http://schemas.microsoft.com/office/drawing/2014/main" id="{DBF27AFE-B832-4F35-B8C1-A52F65A759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 xmlns:a16="http://schemas.microsoft.com/office/drawing/2014/main" id="{F255EA1E-6970-4DB5-8E58-1D31D4CE05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 xmlns:a16="http://schemas.microsoft.com/office/drawing/2014/main" id="{C551D84A-0E54-478F-8638-2435A237CF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pic>
        <p:nvPicPr>
          <p:cNvPr id="13" name="Picture 12">
            <a:extLst>
              <a:ext uri="{FF2B5EF4-FFF2-40B4-BE49-F238E27FC236}">
                <a16:creationId xmlns="" xmlns:a16="http://schemas.microsoft.com/office/drawing/2014/main" id="{8FBB4A24-DC84-4FBF-AFAE-671B43915895}"/>
              </a:ext>
            </a:extLst>
          </p:cNvPr>
          <p:cNvPicPr>
            <a:picLocks noChangeAspect="1"/>
          </p:cNvPicPr>
          <p:nvPr/>
        </p:nvPicPr>
        <p:blipFill>
          <a:blip r:embed="rId5"/>
          <a:stretch>
            <a:fillRect/>
          </a:stretch>
        </p:blipFill>
        <p:spPr>
          <a:xfrm>
            <a:off x="1090561" y="523784"/>
            <a:ext cx="10310087" cy="3207058"/>
          </a:xfrm>
          <a:prstGeom prst="rect">
            <a:avLst/>
          </a:prstGeom>
        </p:spPr>
      </p:pic>
      <p:sp>
        <p:nvSpPr>
          <p:cNvPr id="14" name="Rectangle: Rounded Corners 13">
            <a:extLst>
              <a:ext uri="{FF2B5EF4-FFF2-40B4-BE49-F238E27FC236}">
                <a16:creationId xmlns="" xmlns:a16="http://schemas.microsoft.com/office/drawing/2014/main" id="{2B952609-439E-40DA-B892-381495E6C0C2}"/>
              </a:ext>
            </a:extLst>
          </p:cNvPr>
          <p:cNvSpPr/>
          <p:nvPr/>
        </p:nvSpPr>
        <p:spPr>
          <a:xfrm>
            <a:off x="2361460" y="3958764"/>
            <a:ext cx="7199790" cy="17584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libri" panose="020F0502020204030204" pitchFamily="34" charset="0"/>
                <a:cs typeface="Calibri" panose="020F0502020204030204" pitchFamily="34" charset="0"/>
              </a:rPr>
              <a:t>Nếu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không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kể</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với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mẹ</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thì</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tình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trạng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này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sẽ</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tiếp</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tục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xảy</a:t>
            </a:r>
            <a:r>
              <a:rPr lang="en-US" sz="3600" dirty="0">
                <a:latin typeface="Calibri" panose="020F0502020204030204" pitchFamily="34" charset="0"/>
                <a:cs typeface="Calibri" panose="020F0502020204030204" pitchFamily="34" charset="0"/>
              </a:rPr>
              <a:t> ra, </a:t>
            </a:r>
            <a:r>
              <a:rPr lang="en-US" sz="3600" dirty="0" err="1">
                <a:latin typeface="Calibri" panose="020F0502020204030204" pitchFamily="34" charset="0"/>
                <a:cs typeface="Calibri" panose="020F0502020204030204" pitchFamily="34" charset="0"/>
              </a:rPr>
              <a:t>dẫn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đến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hậu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quả</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nghiêm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trọng</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23330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75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2"/>
          <p:cNvPicPr>
            <a:picLocks noChangeAspect="1"/>
          </p:cNvPicPr>
          <p:nvPr/>
        </p:nvPicPr>
        <p:blipFill>
          <a:blip r:embed="rId2" cstate="print">
            <a:extLst>
              <a:ext uri="{BEBA8EAE-BF5A-486C-A8C5-ECC9F3942E4B}">
                <a14:imgProps xmlns:a14="http://schemas.microsoft.com/office/drawing/2010/main">
                  <a14:imgLayer r:embed="rId3">
                    <a14:imgEffect>
                      <a14:backgroundRemoval t="141" b="96676" l="10000" r="90000"/>
                    </a14:imgEffect>
                  </a14:imgLayer>
                </a14:imgProps>
              </a:ext>
              <a:ext uri="{28A0092B-C50C-407E-A947-70E740481C1C}">
                <a14:useLocalDpi xmlns:a14="http://schemas.microsoft.com/office/drawing/2010/main" val="0"/>
              </a:ext>
            </a:extLst>
          </a:blip>
          <a:stretch>
            <a:fillRect/>
          </a:stretch>
        </p:blipFill>
        <p:spPr>
          <a:xfrm>
            <a:off x="-289885" y="-209991"/>
            <a:ext cx="11320558" cy="6723529"/>
          </a:xfrm>
          <a:prstGeom prst="rect">
            <a:avLst/>
          </a:prstGeom>
        </p:spPr>
      </p:pic>
      <p:sp>
        <p:nvSpPr>
          <p:cNvPr id="8" name="TextBox 7"/>
          <p:cNvSpPr txBox="1"/>
          <p:nvPr/>
        </p:nvSpPr>
        <p:spPr>
          <a:xfrm>
            <a:off x="1786758" y="1229902"/>
            <a:ext cx="5968280" cy="3539430"/>
          </a:xfrm>
          <a:prstGeom prst="rect">
            <a:avLst/>
          </a:prstGeom>
          <a:noFill/>
        </p:spPr>
        <p:txBody>
          <a:bodyPr wrap="square" rtlCol="0">
            <a:spAutoFit/>
          </a:bodyPr>
          <a:lstStyle/>
          <a:p>
            <a:pPr lvl="0" algn="ctr">
              <a:defRPr/>
            </a:pPr>
            <a:r>
              <a:rPr lang="vi-VN" sz="3200" b="1" dirty="0">
                <a:solidFill>
                  <a:prstClr val="black"/>
                </a:solidFill>
                <a:latin typeface="Calibri" panose="020F0502020204030204" pitchFamily="34" charset="0"/>
                <a:cs typeface="Calibri" panose="020F0502020204030204" pitchFamily="34" charset="0"/>
              </a:rPr>
              <a:t>Các bạn trong tình huống đã biết cách tìm kiếm sự hỗ trợ khi ở nhà kịp thời: giữ thái độ bình tĩnh, tìm đúng người có thể hỗ trợ, nói rõ sự việc,…. Biết tìm kiếm sự hỗ trợ sẽ giúp chúng ta giải quyết được những khó khăn.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图片 3">
            <a:extLst>
              <a:ext uri="{FF2B5EF4-FFF2-40B4-BE49-F238E27FC236}">
                <a16:creationId xmlns="" xmlns:a16="http://schemas.microsoft.com/office/drawing/2014/main" id="{46C044DE-CD12-5C48-8ECD-3EF9526B89EB}"/>
              </a:ext>
            </a:extLst>
          </p:cNvPr>
          <p:cNvPicPr>
            <a:picLocks noChangeAspect="1"/>
          </p:cNvPicPr>
          <p:nvPr/>
        </p:nvPicPr>
        <p:blipFill>
          <a:blip r:embed="rId4"/>
          <a:stretch>
            <a:fillRect/>
          </a:stretch>
        </p:blipFill>
        <p:spPr>
          <a:xfrm>
            <a:off x="7755038" y="4453689"/>
            <a:ext cx="4106686" cy="2400367"/>
          </a:xfrm>
          <a:prstGeom prst="rect">
            <a:avLst/>
          </a:prstGeom>
        </p:spPr>
      </p:pic>
    </p:spTree>
    <p:extLst>
      <p:ext uri="{BB962C8B-B14F-4D97-AF65-F5344CB8AC3E}">
        <p14:creationId xmlns:p14="http://schemas.microsoft.com/office/powerpoint/2010/main" val="31954009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164826" y="1008028"/>
            <a:ext cx="9069229"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6000" b="1" smtClean="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latin typeface="Arial" panose="020B0604020202020204" pitchFamily="34" charset="0"/>
                <a:cs typeface="Arial" panose="020B0604020202020204" pitchFamily="34" charset="0"/>
              </a:rPr>
              <a:t>TẠM</a:t>
            </a:r>
            <a:r>
              <a:rPr kumimoji="0" lang="en-US" sz="6000" b="1" i="0" u="none" strike="noStrike" kern="1200" cap="none" spc="0" normalizeH="0" baseline="0" noProof="0" smtClean="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BIỆT CÁC CON !</a:t>
            </a:r>
            <a:endPar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23000" b="-23000"/>
          </a:stretch>
        </a:blipFill>
        <a:effectLst/>
      </p:bgPr>
    </p:bg>
    <p:spTree>
      <p:nvGrpSpPr>
        <p:cNvPr id="1" name=""/>
        <p:cNvGrpSpPr/>
        <p:nvPr/>
      </p:nvGrpSpPr>
      <p:grpSpPr>
        <a:xfrm>
          <a:off x="0" y="0"/>
          <a:ext cx="0" cy="0"/>
          <a:chOff x="0" y="0"/>
          <a:chExt cx="0" cy="0"/>
        </a:xfrm>
      </p:grpSpPr>
      <p:pic>
        <p:nvPicPr>
          <p:cNvPr id="2" name="Picture 1">
            <a:hlinkClick r:id="rId7" action="ppaction://hlinksldjump"/>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a:off x="9620250" y="3124231"/>
            <a:ext cx="1904975" cy="2331690"/>
          </a:xfrm>
          <a:prstGeom prst="rect">
            <a:avLst/>
          </a:prstGeom>
        </p:spPr>
      </p:pic>
      <p:pic>
        <p:nvPicPr>
          <p:cNvPr id="3" name="Picture 2">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512094" y="3440062"/>
            <a:ext cx="1578523" cy="1958168"/>
          </a:xfrm>
          <a:prstGeom prst="rect">
            <a:avLst/>
          </a:prstGeom>
        </p:spPr>
      </p:pic>
      <p:pic>
        <p:nvPicPr>
          <p:cNvPr id="1026" name="Picture 2" descr="Cute baduck cartoon Royalty Free Vector Image - VectorStock"/>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val="0"/>
              </a:ext>
            </a:extLst>
          </a:blip>
          <a:srcRect/>
          <a:stretch>
            <a:fillRect/>
          </a:stretch>
        </p:blipFill>
        <p:spPr bwMode="auto">
          <a:xfrm>
            <a:off x="1226483" y="2787977"/>
            <a:ext cx="2329107" cy="27193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15" action="ppaction://hlinksldjump"/>
          </p:cNvPr>
          <p:cNvPicPr>
            <a:picLocks noChangeAspect="1"/>
          </p:cNvPicPr>
          <p:nvPr/>
        </p:nvPicPr>
        <p:blipFill rotWithShape="1">
          <a:blip r:embed="rId16">
            <a:extLst>
              <a:ext uri="{BEBA8EAE-BF5A-486C-A8C5-ECC9F3942E4B}">
                <a14:imgProps xmlns:a14="http://schemas.microsoft.com/office/drawing/2010/main">
                  <a14:imgLayer r:embed="rId12">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3959839" y="1756641"/>
            <a:ext cx="1523403" cy="1916539"/>
          </a:xfrm>
          <a:prstGeom prst="rect">
            <a:avLst/>
          </a:prstGeom>
        </p:spPr>
      </p:pic>
      <p:pic>
        <p:nvPicPr>
          <p:cNvPr id="7" name="Picture 6"/>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0" b="92593" l="3429" r="100000"/>
                    </a14:imgEffect>
                  </a14:imgLayer>
                </a14:imgProps>
              </a:ext>
              <a:ext uri="{28A0092B-C50C-407E-A947-70E740481C1C}">
                <a14:useLocalDpi xmlns:a14="http://schemas.microsoft.com/office/drawing/2010/main" val="0"/>
              </a:ext>
            </a:extLst>
          </a:blip>
          <a:srcRect b="7334"/>
          <a:stretch/>
        </p:blipFill>
        <p:spPr>
          <a:xfrm>
            <a:off x="9722435" y="2787977"/>
            <a:ext cx="1938921" cy="2772103"/>
          </a:xfrm>
          <a:prstGeom prst="rect">
            <a:avLst/>
          </a:prstGeom>
        </p:spPr>
      </p:pic>
      <p:pic>
        <p:nvPicPr>
          <p:cNvPr id="8" name="Picture 7"/>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6667" b="90000" l="10000" r="90000"/>
                    </a14:imgEffect>
                  </a14:imgLayer>
                </a14:imgProps>
              </a:ext>
              <a:ext uri="{28A0092B-C50C-407E-A947-70E740481C1C}">
                <a14:useLocalDpi xmlns:a14="http://schemas.microsoft.com/office/drawing/2010/main" val="0"/>
              </a:ext>
            </a:extLst>
          </a:blip>
          <a:srcRect l="23840" t="7311" r="23840" b="14022"/>
          <a:stretch/>
        </p:blipFill>
        <p:spPr>
          <a:xfrm>
            <a:off x="4084331" y="1170377"/>
            <a:ext cx="1588232" cy="2579054"/>
          </a:xfrm>
          <a:prstGeom prst="rect">
            <a:avLst/>
          </a:prstGeom>
        </p:spPr>
      </p:pic>
      <p:pic>
        <p:nvPicPr>
          <p:cNvPr id="9" name="Tieng-vit-keu-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3487400" y="-1905000"/>
            <a:ext cx="876300" cy="876300"/>
          </a:xfrm>
          <a:prstGeom prst="rect">
            <a:avLst/>
          </a:prstGeom>
        </p:spPr>
      </p:pic>
      <p:pic>
        <p:nvPicPr>
          <p:cNvPr id="10" name="Tieng-ga-con-keu-www_tiengdong_com">
            <a:hlinkClick r:id="" action="ppaction://media"/>
          </p:cNvPr>
          <p:cNvPicPr>
            <a:picLocks noChangeAspect="1"/>
          </p:cNvPicPr>
          <p:nvPr>
            <a:audioFile r:link="rId3"/>
            <p:extLst>
              <p:ext uri="{DAA4B4D4-6D71-4841-9C94-3DE7FCFB9230}">
                <p14:media xmlns:p14="http://schemas.microsoft.com/office/powerpoint/2010/main" r:embed="rId4">
                  <p14:trim end="119356.375"/>
                </p14:media>
              </p:ext>
            </p:extLst>
          </p:nvPr>
        </p:nvPicPr>
        <p:blipFill>
          <a:blip r:embed="rId21"/>
          <a:stretch>
            <a:fillRect/>
          </a:stretch>
        </p:blipFill>
        <p:spPr>
          <a:xfrm>
            <a:off x="13487400" y="-371564"/>
            <a:ext cx="1028700" cy="1028700"/>
          </a:xfrm>
          <a:prstGeom prst="rect">
            <a:avLst/>
          </a:prstGeom>
        </p:spPr>
      </p:pic>
      <p:grpSp>
        <p:nvGrpSpPr>
          <p:cNvPr id="14" name="Group 13"/>
          <p:cNvGrpSpPr/>
          <p:nvPr/>
        </p:nvGrpSpPr>
        <p:grpSpPr>
          <a:xfrm>
            <a:off x="117524" y="56836"/>
            <a:ext cx="4172041" cy="2486469"/>
            <a:chOff x="269924" y="56836"/>
            <a:chExt cx="4172041" cy="2486469"/>
          </a:xfrm>
        </p:grpSpPr>
        <p:sp>
          <p:nvSpPr>
            <p:cNvPr id="13" name="Cloud 12"/>
            <p:cNvSpPr/>
            <p:nvPr/>
          </p:nvSpPr>
          <p:spPr>
            <a:xfrm>
              <a:off x="269924" y="56836"/>
              <a:ext cx="4172041" cy="2486469"/>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p:cNvSpPr/>
            <p:nvPr/>
          </p:nvSpPr>
          <p:spPr>
            <a:xfrm>
              <a:off x="513439" y="558147"/>
              <a:ext cx="3685009"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Xin </a:t>
              </a:r>
              <a:r>
                <a:rPr kumimoji="0" lang="en-US" sz="4000" b="0" i="0" u="none" strike="noStrike" kern="1200" cap="none" spc="0" normalizeH="0" baseline="0" noProof="0" dirty="0" err="1">
                  <a:ln>
                    <a:noFill/>
                  </a:ln>
                  <a:solidFill>
                    <a:srgbClr val="FF0066"/>
                  </a:solidFill>
                  <a:effectLst/>
                  <a:uLnTx/>
                  <a:uFillTx/>
                  <a:latin typeface="Coiny" panose="02000903060500060000" pitchFamily="2" charset="0"/>
                  <a:ea typeface="+mn-ea"/>
                  <a:cs typeface="+mn-cs"/>
                </a:rPr>
                <a:t>chào</a:t>
              </a: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Coiny" panose="02000903060500060000" pitchFamily="2" charset="0"/>
                  <a:ea typeface="+mn-ea"/>
                  <a:cs typeface="+mn-cs"/>
                </a:rPr>
                <a:t>tất</a:t>
              </a: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Coiny" panose="02000903060500060000" pitchFamily="2" charset="0"/>
                  <a:ea typeface="+mn-ea"/>
                  <a:cs typeface="+mn-cs"/>
                </a:rPr>
                <a:t>cả</a:t>
              </a: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Coiny" panose="02000903060500060000" pitchFamily="2" charset="0"/>
                  <a:ea typeface="+mn-ea"/>
                  <a:cs typeface="+mn-cs"/>
                </a:rPr>
                <a:t>các</a:t>
              </a: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Coiny" panose="02000903060500060000" pitchFamily="2" charset="0"/>
                  <a:ea typeface="+mn-ea"/>
                  <a:cs typeface="+mn-cs"/>
                </a:rPr>
                <a:t>bạn</a:t>
              </a: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a:t>
              </a:r>
              <a:endParaRPr kumimoji="0" lang="en-US" sz="4000" b="0" i="0" u="none" strike="noStrike" kern="1200" cap="none" spc="0" normalizeH="0" baseline="0" noProof="0" dirty="0">
                <a:ln>
                  <a:noFill/>
                </a:ln>
                <a:solidFill>
                  <a:prstClr val="black"/>
                </a:solidFill>
                <a:effectLst/>
                <a:uLnTx/>
                <a:uFillTx/>
                <a:latin typeface="Coiny" panose="02000903060500060000" pitchFamily="2" charset="0"/>
                <a:ea typeface="+mn-ea"/>
                <a:cs typeface="+mn-cs"/>
              </a:endParaRPr>
            </a:p>
          </p:txBody>
        </p:sp>
      </p:grpSp>
      <p:sp>
        <p:nvSpPr>
          <p:cNvPr id="4" name="Rectangle: Rounded Corners 3">
            <a:hlinkClick r:id="rId22" action="ppaction://hlinksldjump"/>
            <a:extLst>
              <a:ext uri="{FF2B5EF4-FFF2-40B4-BE49-F238E27FC236}">
                <a16:creationId xmlns="" xmlns:a16="http://schemas.microsoft.com/office/drawing/2014/main" id="{D1A2A3C8-4461-40AE-A387-F450D1843028}"/>
              </a:ext>
            </a:extLst>
          </p:cNvPr>
          <p:cNvSpPr/>
          <p:nvPr/>
        </p:nvSpPr>
        <p:spPr>
          <a:xfrm>
            <a:off x="10076688" y="146304"/>
            <a:ext cx="1938921" cy="5577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Đến</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bài</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mới</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214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5800" fill="hold"/>
                                        <p:tgtEl>
                                          <p:spTgt spid="9"/>
                                        </p:tgtEl>
                                      </p:cBhvr>
                                    </p:cmd>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par>
                                <p:cTn id="22" presetID="32" presetClass="emph" presetSubtype="0" repeatCount="5000" fill="hold" nodeType="withEffect">
                                  <p:stCondLst>
                                    <p:cond delay="0"/>
                                  </p:stCondLst>
                                  <p:childTnLst>
                                    <p:animRot by="120000">
                                      <p:cBhvr>
                                        <p:cTn id="23" dur="100" fill="hold">
                                          <p:stCondLst>
                                            <p:cond delay="0"/>
                                          </p:stCondLst>
                                        </p:cTn>
                                        <p:tgtEl>
                                          <p:spTgt spid="1026"/>
                                        </p:tgtEl>
                                        <p:attrNameLst>
                                          <p:attrName>r</p:attrName>
                                        </p:attrNameLst>
                                      </p:cBhvr>
                                    </p:animRot>
                                    <p:animRot by="-240000">
                                      <p:cBhvr>
                                        <p:cTn id="24" dur="200" fill="hold">
                                          <p:stCondLst>
                                            <p:cond delay="200"/>
                                          </p:stCondLst>
                                        </p:cTn>
                                        <p:tgtEl>
                                          <p:spTgt spid="1026"/>
                                        </p:tgtEl>
                                        <p:attrNameLst>
                                          <p:attrName>r</p:attrName>
                                        </p:attrNameLst>
                                      </p:cBhvr>
                                    </p:animRot>
                                    <p:animRot by="240000">
                                      <p:cBhvr>
                                        <p:cTn id="25" dur="200" fill="hold">
                                          <p:stCondLst>
                                            <p:cond delay="400"/>
                                          </p:stCondLst>
                                        </p:cTn>
                                        <p:tgtEl>
                                          <p:spTgt spid="1026"/>
                                        </p:tgtEl>
                                        <p:attrNameLst>
                                          <p:attrName>r</p:attrName>
                                        </p:attrNameLst>
                                      </p:cBhvr>
                                    </p:animRot>
                                    <p:animRot by="-240000">
                                      <p:cBhvr>
                                        <p:cTn id="26" dur="200" fill="hold">
                                          <p:stCondLst>
                                            <p:cond delay="600"/>
                                          </p:stCondLst>
                                        </p:cTn>
                                        <p:tgtEl>
                                          <p:spTgt spid="1026"/>
                                        </p:tgtEl>
                                        <p:attrNameLst>
                                          <p:attrName>r</p:attrName>
                                        </p:attrNameLst>
                                      </p:cBhvr>
                                    </p:animRot>
                                    <p:animRot by="120000">
                                      <p:cBhvr>
                                        <p:cTn id="27" dur="200" fill="hold">
                                          <p:stCondLst>
                                            <p:cond delay="800"/>
                                          </p:stCondLst>
                                        </p:cTn>
                                        <p:tgtEl>
                                          <p:spTgt spid="1026"/>
                                        </p:tgtEl>
                                        <p:attrNameLst>
                                          <p:attrName>r</p:attrName>
                                        </p:attrNameLst>
                                      </p:cBhvr>
                                    </p:animRot>
                                  </p:childTnLst>
                                </p:cTn>
                              </p:par>
                            </p:childTnLst>
                          </p:cTn>
                        </p:par>
                      </p:childTnLst>
                    </p:cTn>
                  </p:par>
                </p:childTnLst>
              </p:cTn>
              <p:nextCondLst>
                <p:cond evt="onClick" delay="0">
                  <p:tgtEl>
                    <p:spTgt spid="3"/>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par>
                                <p:cTn id="37" presetID="32" presetClass="emph" presetSubtype="0" repeatCount="5000" fill="hold" nodeType="withEffect">
                                  <p:stCondLst>
                                    <p:cond delay="0"/>
                                  </p:stCondLst>
                                  <p:childTnLst>
                                    <p:animRot by="120000">
                                      <p:cBhvr>
                                        <p:cTn id="38" dur="100" fill="hold">
                                          <p:stCondLst>
                                            <p:cond delay="0"/>
                                          </p:stCondLst>
                                        </p:cTn>
                                        <p:tgtEl>
                                          <p:spTgt spid="8"/>
                                        </p:tgtEl>
                                        <p:attrNameLst>
                                          <p:attrName>r</p:attrName>
                                        </p:attrNameLst>
                                      </p:cBhvr>
                                    </p:animRot>
                                    <p:animRot by="-240000">
                                      <p:cBhvr>
                                        <p:cTn id="39" dur="200" fill="hold">
                                          <p:stCondLst>
                                            <p:cond delay="200"/>
                                          </p:stCondLst>
                                        </p:cTn>
                                        <p:tgtEl>
                                          <p:spTgt spid="8"/>
                                        </p:tgtEl>
                                        <p:attrNameLst>
                                          <p:attrName>r</p:attrName>
                                        </p:attrNameLst>
                                      </p:cBhvr>
                                    </p:animRot>
                                    <p:animRot by="240000">
                                      <p:cBhvr>
                                        <p:cTn id="40" dur="200" fill="hold">
                                          <p:stCondLst>
                                            <p:cond delay="400"/>
                                          </p:stCondLst>
                                        </p:cTn>
                                        <p:tgtEl>
                                          <p:spTgt spid="8"/>
                                        </p:tgtEl>
                                        <p:attrNameLst>
                                          <p:attrName>r</p:attrName>
                                        </p:attrNameLst>
                                      </p:cBhvr>
                                    </p:animRot>
                                    <p:animRot by="-240000">
                                      <p:cBhvr>
                                        <p:cTn id="41" dur="200" fill="hold">
                                          <p:stCondLst>
                                            <p:cond delay="600"/>
                                          </p:stCondLst>
                                        </p:cTn>
                                        <p:tgtEl>
                                          <p:spTgt spid="8"/>
                                        </p:tgtEl>
                                        <p:attrNameLst>
                                          <p:attrName>r</p:attrName>
                                        </p:attrNameLst>
                                      </p:cBhvr>
                                    </p:animRot>
                                    <p:animRot by="120000">
                                      <p:cBhvr>
                                        <p:cTn id="42"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6"/>
                  </p:tgtEl>
                </p:cond>
              </p:nextCondLst>
            </p:seq>
            <p:seq concurrent="1" nextAc="seek">
              <p:cTn id="43" restart="whenNotActive" fill="hold" evtFilter="cancelBubble" nodeType="interactiveSeq">
                <p:stCondLst>
                  <p:cond evt="onClick" delay="0">
                    <p:tgtEl>
                      <p:spTgt spid="2"/>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2"/>
                                        </p:tgtEl>
                                      </p:cBhvr>
                                    </p:animEffect>
                                    <p:set>
                                      <p:cBhvr>
                                        <p:cTn id="48" dur="1" fill="hold">
                                          <p:stCondLst>
                                            <p:cond delay="499"/>
                                          </p:stCondLst>
                                        </p:cTn>
                                        <p:tgtEl>
                                          <p:spTgt spid="2"/>
                                        </p:tgtEl>
                                        <p:attrNameLst>
                                          <p:attrName>style.visibility</p:attrName>
                                        </p:attrNameLst>
                                      </p:cBhvr>
                                      <p:to>
                                        <p:strVal val="hidden"/>
                                      </p:to>
                                    </p:set>
                                  </p:childTnLst>
                                </p:cTn>
                              </p:par>
                            </p:childTnLst>
                          </p:cTn>
                        </p:par>
                        <p:par>
                          <p:cTn id="49" fill="hold">
                            <p:stCondLst>
                              <p:cond delay="500"/>
                            </p:stCondLst>
                            <p:childTnLst>
                              <p:par>
                                <p:cTn id="50" presetID="1" presetClass="mediacall" presetSubtype="0" fill="hold" nodeType="afterEffect">
                                  <p:stCondLst>
                                    <p:cond delay="0"/>
                                  </p:stCondLst>
                                  <p:childTnLst>
                                    <p:cmd type="call" cmd="playFrom(0.0)">
                                      <p:cBhvr>
                                        <p:cTn id="51" dur="8554" fill="hold"/>
                                        <p:tgtEl>
                                          <p:spTgt spid="10"/>
                                        </p:tgtEl>
                                      </p:cBhvr>
                                    </p:cmd>
                                  </p:childTnLst>
                                </p:cTn>
                              </p:par>
                              <p:par>
                                <p:cTn id="52" presetID="10" presetClass="entr" presetSubtype="0"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par>
                                <p:cTn id="55" presetID="32" presetClass="emph" presetSubtype="0" repeatCount="5000" fill="hold" nodeType="withEffect">
                                  <p:stCondLst>
                                    <p:cond delay="0"/>
                                  </p:stCondLst>
                                  <p:childTnLst>
                                    <p:animRot by="120000">
                                      <p:cBhvr>
                                        <p:cTn id="56" dur="100" fill="hold">
                                          <p:stCondLst>
                                            <p:cond delay="0"/>
                                          </p:stCondLst>
                                        </p:cTn>
                                        <p:tgtEl>
                                          <p:spTgt spid="7"/>
                                        </p:tgtEl>
                                        <p:attrNameLst>
                                          <p:attrName>r</p:attrName>
                                        </p:attrNameLst>
                                      </p:cBhvr>
                                    </p:animRot>
                                    <p:animRot by="-240000">
                                      <p:cBhvr>
                                        <p:cTn id="57" dur="200" fill="hold">
                                          <p:stCondLst>
                                            <p:cond delay="200"/>
                                          </p:stCondLst>
                                        </p:cTn>
                                        <p:tgtEl>
                                          <p:spTgt spid="7"/>
                                        </p:tgtEl>
                                        <p:attrNameLst>
                                          <p:attrName>r</p:attrName>
                                        </p:attrNameLst>
                                      </p:cBhvr>
                                    </p:animRot>
                                    <p:animRot by="240000">
                                      <p:cBhvr>
                                        <p:cTn id="58" dur="200" fill="hold">
                                          <p:stCondLst>
                                            <p:cond delay="400"/>
                                          </p:stCondLst>
                                        </p:cTn>
                                        <p:tgtEl>
                                          <p:spTgt spid="7"/>
                                        </p:tgtEl>
                                        <p:attrNameLst>
                                          <p:attrName>r</p:attrName>
                                        </p:attrNameLst>
                                      </p:cBhvr>
                                    </p:animRot>
                                    <p:animRot by="-240000">
                                      <p:cBhvr>
                                        <p:cTn id="59" dur="200" fill="hold">
                                          <p:stCondLst>
                                            <p:cond delay="600"/>
                                          </p:stCondLst>
                                        </p:cTn>
                                        <p:tgtEl>
                                          <p:spTgt spid="7"/>
                                        </p:tgtEl>
                                        <p:attrNameLst>
                                          <p:attrName>r</p:attrName>
                                        </p:attrNameLst>
                                      </p:cBhvr>
                                    </p:animRot>
                                    <p:animRot by="120000">
                                      <p:cBhvr>
                                        <p:cTn id="60" dur="200" fill="hold">
                                          <p:stCondLst>
                                            <p:cond delay="800"/>
                                          </p:stCondLst>
                                        </p:cTn>
                                        <p:tgtEl>
                                          <p:spTgt spid="7"/>
                                        </p:tgtEl>
                                        <p:attrNameLst>
                                          <p:attrName>r</p:attrName>
                                        </p:attrNameLst>
                                      </p:cBhvr>
                                    </p:animRot>
                                  </p:childTnLst>
                                </p:cTn>
                              </p:par>
                            </p:childTnLst>
                          </p:cTn>
                        </p:par>
                      </p:childTnLst>
                    </p:cTn>
                  </p:par>
                </p:childTnLst>
              </p:cTn>
              <p:nextCondLst>
                <p:cond evt="onClick" delay="0">
                  <p:tgtEl>
                    <p:spTgt spid="2"/>
                  </p:tgtEl>
                </p:cond>
              </p:nextCondLst>
            </p:seq>
            <p:audio>
              <p:cMediaNode vol="80000">
                <p:cTn id="61" fill="hold" display="0">
                  <p:stCondLst>
                    <p:cond delay="indefinite"/>
                  </p:stCondLst>
                  <p:endCondLst>
                    <p:cond evt="onStopAudio" delay="0">
                      <p:tgtEl>
                        <p:sldTgt/>
                      </p:tgtEl>
                    </p:cond>
                  </p:endCondLst>
                </p:cTn>
                <p:tgtEl>
                  <p:spTgt spid="9"/>
                </p:tgtEl>
              </p:cMediaNode>
            </p:audio>
            <p:audio>
              <p:cMediaNode vol="100000">
                <p:cTn id="62"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949912" y="208181"/>
            <a:ext cx="11061576" cy="1325880"/>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Cảm</a:t>
            </a:r>
            <a:r>
              <a:rPr kumimoji="0" lang="en-US" sz="40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xúc</a:t>
            </a:r>
            <a:r>
              <a:rPr kumimoji="0" lang="en-US" sz="40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hậm</a:t>
            </a:r>
            <a:r>
              <a:rPr kumimoji="0" lang="en-US" sz="40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hực</a:t>
            </a:r>
            <a:r>
              <a:rPr kumimoji="0" lang="en-US" sz="40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cảm</a:t>
            </a:r>
            <a:r>
              <a:rPr kumimoji="0" lang="en-US" sz="40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xúc</a:t>
            </a:r>
            <a:r>
              <a:rPr kumimoji="0" lang="en-US" sz="40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tích</a:t>
            </a:r>
            <a:r>
              <a:rPr kumimoji="0" lang="en-US" sz="40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cực</a:t>
            </a:r>
            <a:r>
              <a:rPr kumimoji="0" lang="en-US" sz="40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hay </a:t>
            </a:r>
            <a:r>
              <a:rPr kumimoji="0" lang="en-US" sz="40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tiêu</a:t>
            </a:r>
            <a:r>
              <a:rPr kumimoji="0" lang="en-US" sz="40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cực</a:t>
            </a:r>
            <a:r>
              <a:rPr kumimoji="0" lang="en-US" sz="40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a:t>
            </a:r>
          </a:p>
        </p:txBody>
      </p:sp>
      <p:sp>
        <p:nvSpPr>
          <p:cNvPr id="5" name="Rounded Rectangle 4"/>
          <p:cNvSpPr/>
          <p:nvPr/>
        </p:nvSpPr>
        <p:spPr>
          <a:xfrm>
            <a:off x="1798320" y="2021205"/>
            <a:ext cx="8671560" cy="2646046"/>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Câu</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trả</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lời</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Cảm</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xúc</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tiêu</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cực</a:t>
            </a:r>
            <a:endPar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endParaRPr>
          </a:p>
        </p:txBody>
      </p:sp>
      <p:sp>
        <p:nvSpPr>
          <p:cNvPr id="6" name="Left Arrow 5">
            <a:hlinkClick r:id="rId6" action="ppaction://hlinksldjump"/>
          </p:cNvPr>
          <p:cNvSpPr/>
          <p:nvPr/>
        </p:nvSpPr>
        <p:spPr>
          <a:xfrm>
            <a:off x="335280" y="5897880"/>
            <a:ext cx="1463040" cy="838200"/>
          </a:xfrm>
          <a:prstGeom prst="leftArrow">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Trở</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về</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7"/>
          <a:stretch>
            <a:fillRect/>
          </a:stretch>
        </p:blipFill>
        <p:spPr>
          <a:xfrm>
            <a:off x="12192000" y="-1428750"/>
            <a:ext cx="1085850" cy="1085850"/>
          </a:xfrm>
          <a:prstGeom prst="rect">
            <a:avLst/>
          </a:prstGeom>
        </p:spPr>
      </p:pic>
    </p:spTree>
    <p:extLst>
      <p:ext uri="{BB962C8B-B14F-4D97-AF65-F5344CB8AC3E}">
        <p14:creationId xmlns:p14="http://schemas.microsoft.com/office/powerpoint/2010/main" val="37342517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779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335279" y="137160"/>
            <a:ext cx="11312223" cy="1325880"/>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Cảm</a:t>
            </a:r>
            <a:r>
              <a:rPr kumimoji="0" lang="en-US" sz="40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xúc</a:t>
            </a:r>
            <a:r>
              <a:rPr kumimoji="0" lang="en-US" sz="40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tự</a:t>
            </a:r>
            <a:r>
              <a:rPr kumimoji="0" lang="en-US" sz="40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hào</a:t>
            </a:r>
            <a:r>
              <a:rPr kumimoji="0" lang="en-US" sz="40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cảm</a:t>
            </a:r>
            <a:r>
              <a:rPr kumimoji="0" lang="en-US" sz="40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xúc</a:t>
            </a:r>
            <a:r>
              <a:rPr kumimoji="0" lang="en-US" sz="40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tích</a:t>
            </a:r>
            <a:r>
              <a:rPr kumimoji="0" lang="en-US" sz="40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cực</a:t>
            </a:r>
            <a:r>
              <a:rPr kumimoji="0" lang="en-US" sz="40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hay </a:t>
            </a:r>
            <a:r>
              <a:rPr kumimoji="0" lang="en-US" sz="4000" b="0" i="0" u="none" strike="noStrike" kern="1200" cap="none" spc="0" normalizeH="0" baseline="0" noProof="0" err="1">
                <a:ln>
                  <a:noFill/>
                </a:ln>
                <a:solidFill>
                  <a:srgbClr val="FF0066"/>
                </a:solidFill>
                <a:effectLst/>
                <a:uLnTx/>
                <a:uFillTx/>
                <a:latin typeface="Times New Roman" panose="02020603050405020304" pitchFamily="18" charset="0"/>
                <a:cs typeface="Times New Roman" panose="02020603050405020304" pitchFamily="18" charset="0"/>
              </a:rPr>
              <a:t>tiêu</a:t>
            </a:r>
            <a:r>
              <a:rPr kumimoji="0" lang="en-US" sz="4000" b="0" i="0" u="none" strike="noStrike" kern="1200" cap="none" spc="0" normalizeH="0" baseline="0" noProof="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smtClean="0">
                <a:ln>
                  <a:noFill/>
                </a:ln>
                <a:solidFill>
                  <a:srgbClr val="FF0066"/>
                </a:solidFill>
                <a:effectLst/>
                <a:uLnTx/>
                <a:uFillTx/>
                <a:latin typeface="Times New Roman" panose="02020603050405020304" pitchFamily="18" charset="0"/>
                <a:cs typeface="Times New Roman" panose="02020603050405020304" pitchFamily="18" charset="0"/>
              </a:rPr>
              <a:t>cực?</a:t>
            </a:r>
            <a:endParaRPr kumimoji="0" lang="en-US" sz="40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endParaRPr>
          </a:p>
        </p:txBody>
      </p:sp>
      <p:sp>
        <p:nvSpPr>
          <p:cNvPr id="6" name="Left Arrow 5">
            <a:hlinkClick r:id="rId5" action="ppaction://hlinksldjump"/>
          </p:cNvPr>
          <p:cNvSpPr/>
          <p:nvPr/>
        </p:nvSpPr>
        <p:spPr>
          <a:xfrm>
            <a:off x="335280" y="5897880"/>
            <a:ext cx="1463040" cy="838200"/>
          </a:xfrm>
          <a:prstGeom prst="leftArrow">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Trở</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về</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2606040" y="1996440"/>
            <a:ext cx="7513320" cy="2834640"/>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Câu</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trả</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lời</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Cảm</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xúc</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tích</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cực</a:t>
            </a:r>
            <a:endPar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endParaRPr>
          </a:p>
        </p:txBody>
      </p:sp>
      <p:pic>
        <p:nvPicPr>
          <p:cNvPr id="8"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0"/>
            <a:ext cx="1085850" cy="1085850"/>
          </a:xfrm>
          <a:prstGeom prst="rect">
            <a:avLst/>
          </a:prstGeom>
        </p:spPr>
      </p:pic>
    </p:spTree>
    <p:extLst>
      <p:ext uri="{BB962C8B-B14F-4D97-AF65-F5344CB8AC3E}">
        <p14:creationId xmlns:p14="http://schemas.microsoft.com/office/powerpoint/2010/main" val="42171335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7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
                </p:tgtEl>
              </p:cMediaNode>
            </p:audio>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066800" y="376858"/>
            <a:ext cx="10584254" cy="1325880"/>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Cảm</a:t>
            </a:r>
            <a:r>
              <a:rPr kumimoji="0" lang="en-US" sz="40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xúc</a:t>
            </a:r>
            <a:r>
              <a:rPr kumimoji="0" lang="en-US" sz="40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đố</a:t>
            </a:r>
            <a:r>
              <a:rPr kumimoji="0" lang="en-US" sz="40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kị</a:t>
            </a:r>
            <a:r>
              <a:rPr kumimoji="0" lang="en-US" sz="40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cảm</a:t>
            </a:r>
            <a:r>
              <a:rPr kumimoji="0" lang="en-US" sz="40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xúc</a:t>
            </a:r>
            <a:r>
              <a:rPr kumimoji="0" lang="en-US" sz="40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tích</a:t>
            </a:r>
            <a:r>
              <a:rPr kumimoji="0" lang="en-US" sz="40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cực</a:t>
            </a:r>
            <a:r>
              <a:rPr kumimoji="0" lang="en-US" sz="40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hay </a:t>
            </a:r>
            <a:r>
              <a:rPr kumimoji="0" lang="en-US" sz="40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tiêu</a:t>
            </a:r>
            <a:r>
              <a:rPr kumimoji="0" lang="en-US" sz="40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cực</a:t>
            </a:r>
            <a:r>
              <a:rPr kumimoji="0" lang="en-US" sz="40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a:t>
            </a:r>
          </a:p>
        </p:txBody>
      </p:sp>
      <p:sp>
        <p:nvSpPr>
          <p:cNvPr id="6" name="Left Arrow 5">
            <a:hlinkClick r:id="rId5" action="ppaction://hlinksldjump"/>
          </p:cNvPr>
          <p:cNvSpPr/>
          <p:nvPr/>
        </p:nvSpPr>
        <p:spPr>
          <a:xfrm>
            <a:off x="335280" y="5897880"/>
            <a:ext cx="1463040" cy="838200"/>
          </a:xfrm>
          <a:prstGeom prst="leftArrow">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Trở</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về</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3366708" y="2876364"/>
            <a:ext cx="6310840" cy="1741651"/>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Câu</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trả</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lời</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Cảm</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xúc</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tiêu</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cực</a:t>
            </a:r>
            <a:endPar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endParaRPr>
          </a:p>
        </p:txBody>
      </p:sp>
      <p:pic>
        <p:nvPicPr>
          <p:cNvPr id="8"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0"/>
            <a:ext cx="1085850" cy="1085850"/>
          </a:xfrm>
          <a:prstGeom prst="rect">
            <a:avLst/>
          </a:prstGeom>
        </p:spPr>
      </p:pic>
    </p:spTree>
    <p:extLst>
      <p:ext uri="{BB962C8B-B14F-4D97-AF65-F5344CB8AC3E}">
        <p14:creationId xmlns:p14="http://schemas.microsoft.com/office/powerpoint/2010/main" val="34225389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779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
                </p:tgtEl>
              </p:cMediaNode>
            </p:audio>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lowchart: Document 17"/>
          <p:cNvSpPr/>
          <p:nvPr/>
        </p:nvSpPr>
        <p:spPr>
          <a:xfrm>
            <a:off x="-76199" y="-14642"/>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1091016" y="326456"/>
            <a:ext cx="9233535" cy="646282"/>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smtClean="0">
                <a:ln w="3175">
                  <a:solidFill>
                    <a:prstClr val="white"/>
                  </a:solidFill>
                </a:ln>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CHỦ ĐỀ 7: TÌM KIẾM SỰ HỖ TRỢ</a:t>
            </a:r>
            <a:endParaRPr kumimoji="0" lang="en-US" sz="3600" b="1" i="0" u="none" strike="noStrike" kern="1200" cap="none" spc="0" normalizeH="0" baseline="0" noProof="0" dirty="0">
              <a:ln w="3175">
                <a:solidFill>
                  <a:prstClr val="white"/>
                </a:solid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0" name="Group 9"/>
          <p:cNvGrpSpPr/>
          <p:nvPr/>
        </p:nvGrpSpPr>
        <p:grpSpPr>
          <a:xfrm>
            <a:off x="604021" y="2338528"/>
            <a:ext cx="11625942" cy="1383665"/>
            <a:chOff x="1307651" y="2617912"/>
            <a:chExt cx="7102297" cy="1092595"/>
          </a:xfrm>
        </p:grpSpPr>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307651" y="2745837"/>
              <a:ext cx="7102297" cy="605876"/>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Tìm</a:t>
              </a:r>
              <a:r>
                <a:rPr kumimoji="0" lang="en-US" sz="44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4400" b="1" i="0" u="none" strike="noStrike" kern="1200" cap="none" spc="0" normalizeH="0" baseline="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kiếm</a:t>
              </a:r>
              <a:r>
                <a:rPr kumimoji="0" lang="en-US" sz="44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4400" b="1" i="0" u="none" strike="noStrike" kern="1200" cap="none" spc="0" normalizeH="0" baseline="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sự</a:t>
              </a:r>
              <a:r>
                <a:rPr kumimoji="0" lang="en-US" sz="44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4400" b="1" i="0" u="none" strike="noStrike" kern="1200" cap="none" spc="0" normalizeH="0" baseline="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hỗ</a:t>
              </a:r>
              <a:r>
                <a:rPr kumimoji="0" lang="en-US" sz="44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4400" b="1" i="0" u="none" strike="noStrike" kern="1200" cap="none" spc="0" normalizeH="0" baseline="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trợ</a:t>
              </a:r>
              <a:r>
                <a:rPr kumimoji="0" lang="en-US" sz="44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a:t>
              </a:r>
              <a:r>
                <a:rPr kumimoji="0" lang="en-US" sz="4400" b="1" i="0" u="none" strike="noStrike" kern="1200" cap="none" spc="0" normalizeH="0" baseline="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khi</a:t>
              </a:r>
              <a:r>
                <a:rPr kumimoji="0" lang="en-US" sz="44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 ở </a:t>
              </a:r>
              <a:r>
                <a:rPr kumimoji="0" lang="en-US" sz="4400" b="1" i="0" u="none" strike="noStrike" kern="1200" cap="none" spc="0" normalizeH="0" baseline="0" noProof="0" dirty="0" err="1">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rPr>
                <a:t>nhà</a:t>
              </a:r>
              <a:endParaRPr kumimoji="0" lang="en-US" sz="4400" b="1" i="0" u="none" strike="noStrike" kern="1200" cap="none" spc="0" normalizeH="0" baseline="0" noProof="0" dirty="0">
                <a:ln w="9525">
                  <a:solidFill>
                    <a:prstClr val="white"/>
                  </a:solidFill>
                  <a:prstDash val="solid"/>
                </a:ln>
                <a:solidFill>
                  <a:srgbClr val="50B34C"/>
                </a:solidFill>
                <a:effectLst>
                  <a:outerShdw blurRad="12700" dist="38100" dir="2700000" algn="tl" rotWithShape="0">
                    <a:srgbClr val="50B34C">
                      <a:lumMod val="60000"/>
                      <a:lumOff val="40000"/>
                    </a:srgbClr>
                  </a:outerShdw>
                </a:effectLst>
                <a:uLnTx/>
                <a:uFillTx/>
                <a:latin typeface="Calibri"/>
                <a:ea typeface="+mn-ea"/>
                <a:cs typeface="+mn-cs"/>
              </a:endParaRPr>
            </a:p>
          </p:txBody>
        </p:sp>
      </p:grpSp>
      <p:sp>
        <p:nvSpPr>
          <p:cNvPr id="13" name="Rectangle 16"/>
          <p:cNvSpPr/>
          <p:nvPr/>
        </p:nvSpPr>
        <p:spPr>
          <a:xfrm rot="269291">
            <a:off x="366882" y="2245362"/>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6"/>
          <p:cNvSpPr/>
          <p:nvPr/>
        </p:nvSpPr>
        <p:spPr>
          <a:xfrm rot="489815">
            <a:off x="357355" y="2323096"/>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2728" y="2141576"/>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668360" y="2237142"/>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11</a:t>
            </a: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图片 1">
            <a:extLst>
              <a:ext uri="{FF2B5EF4-FFF2-40B4-BE49-F238E27FC236}">
                <a16:creationId xmlns="" xmlns:a16="http://schemas.microsoft.com/office/drawing/2014/main" id="{FA034E0F-4D44-4EBA-A4F3-687AD3C5A4B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8009"/>
          <a:stretch/>
        </p:blipFill>
        <p:spPr>
          <a:xfrm>
            <a:off x="0" y="3897819"/>
            <a:ext cx="12191699" cy="2960199"/>
          </a:xfrm>
          <a:prstGeom prst="rect">
            <a:avLst/>
          </a:prstGeom>
        </p:spPr>
      </p:pic>
      <p:pic>
        <p:nvPicPr>
          <p:cNvPr id="18" name="Picture 17" descr="A bouquet of roses&#10;&#10;Description automatically generated with low confidence">
            <a:extLst>
              <a:ext uri="{FF2B5EF4-FFF2-40B4-BE49-F238E27FC236}">
                <a16:creationId xmlns="" xmlns:a16="http://schemas.microsoft.com/office/drawing/2014/main" id="{3DFDC0EE-F84F-4581-A0D3-9E377C8365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83906" y="40666"/>
            <a:ext cx="2066018" cy="20660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par>
                                <p:cTn id="17" presetID="2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 xmlns:a16="http://schemas.microsoft.com/office/drawing/2014/main" id="{A6891109-3BEE-4379-BBA4-773EFE69BA23}"/>
              </a:ext>
            </a:extLst>
          </p:cNvPr>
          <p:cNvPicPr>
            <a:picLocks noChangeAspect="1"/>
          </p:cNvPicPr>
          <p:nvPr/>
        </p:nvPicPr>
        <p:blipFill rotWithShape="1">
          <a:blip r:embed="rId3">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 xmlns:a16="http://schemas.microsoft.com/office/drawing/2014/main" id="{2CFB906B-C86E-4F7B-8561-CCFA1F145B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 xmlns:a16="http://schemas.microsoft.com/office/drawing/2014/main" id="{AE93FE02-DB59-4C79-9595-BDB2139181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a:extLst>
              <a:ext uri="{FF2B5EF4-FFF2-40B4-BE49-F238E27FC236}">
                <a16:creationId xmlns="" xmlns:a16="http://schemas.microsoft.com/office/drawing/2014/main" id="{6636E5CD-B3A7-4E53-948D-E3AEF61E33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a:extLst>
              <a:ext uri="{FF2B5EF4-FFF2-40B4-BE49-F238E27FC236}">
                <a16:creationId xmlns="" xmlns:a16="http://schemas.microsoft.com/office/drawing/2014/main" id="{B01E563B-2B5B-42EE-8427-356BDB4C79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3932" y="1308292"/>
            <a:ext cx="7924136" cy="4570649"/>
          </a:xfrm>
          <a:prstGeom prst="rect">
            <a:avLst/>
          </a:prstGeom>
        </p:spPr>
      </p:pic>
      <p:pic>
        <p:nvPicPr>
          <p:cNvPr id="5" name="bkgr 1">
            <a:extLst>
              <a:ext uri="{FF2B5EF4-FFF2-40B4-BE49-F238E27FC236}">
                <a16:creationId xmlns="" xmlns:a16="http://schemas.microsoft.com/office/drawing/2014/main" id="{EE608529-74D9-400B-8DBC-8AA55BF44F4C}"/>
              </a:ext>
            </a:extLst>
          </p:cNvPr>
          <p:cNvPicPr>
            <a:picLocks noChangeAspect="1"/>
          </p:cNvPicPr>
          <p:nvPr/>
        </p:nvPicPr>
        <p:blipFill rotWithShape="1">
          <a:blip r:embed="rId8">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 xmlns:a16="http://schemas.microsoft.com/office/drawing/2014/main" id="{7A93F8E8-0282-4159-B1C7-00A9F2E978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 xmlns:a16="http://schemas.microsoft.com/office/drawing/2014/main" id="{22C5EFB3-49C0-4658-A0CA-CD0E4F3467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 xmlns:a16="http://schemas.microsoft.com/office/drawing/2014/main" id="{BBB5CE74-F31D-4B7D-BF2E-90F5B2E105D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 xmlns:a16="http://schemas.microsoft.com/office/drawing/2014/main" id="{D89CA989-BC85-4D67-8058-6CFC5AEDBA4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 xmlns:a16="http://schemas.microsoft.com/office/drawing/2014/main" id="{7D6F8ED2-3AEC-4783-9D72-751F5781114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 xmlns:a16="http://schemas.microsoft.com/office/drawing/2014/main" id="{52AF4C38-29F5-4402-B531-270D2EBA04A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 xmlns:a16="http://schemas.microsoft.com/office/drawing/2014/main" id="{440933B4-60B6-471D-9839-79BAFAC76CB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8" name="Luyện đọc từ khó">
            <a:extLst>
              <a:ext uri="{FF2B5EF4-FFF2-40B4-BE49-F238E27FC236}">
                <a16:creationId xmlns="" xmlns:a16="http://schemas.microsoft.com/office/drawing/2014/main" id="{E14D4A15-BAA0-4C95-832F-EBC1362431C4}"/>
              </a:ext>
            </a:extLst>
          </p:cNvPr>
          <p:cNvSpPr txBox="1"/>
          <p:nvPr/>
        </p:nvSpPr>
        <p:spPr>
          <a:xfrm>
            <a:off x="4070444" y="1509113"/>
            <a:ext cx="4051110" cy="707886"/>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4000" b="1" smtClean="0">
                <a:solidFill>
                  <a:srgbClr val="FF0000"/>
                </a:solidFill>
                <a:effectLst>
                  <a:outerShdw blurRad="38100" dist="38100" dir="2700000" algn="tl">
                    <a:srgbClr val="000000">
                      <a:alpha val="43137"/>
                    </a:srgbClr>
                  </a:outerShdw>
                </a:effectLst>
                <a:latin typeface="Calibri" panose="020F0502020204030204"/>
                <a:cs typeface="iCiel Cucho" pitchFamily="50" charset="0"/>
              </a:rPr>
              <a:t>YÊU CẦU CẦN ĐẠT</a:t>
            </a:r>
            <a:endPar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cs typeface="iCiel Cucho" pitchFamily="50" charset="0"/>
            </a:endParaRPr>
          </a:p>
        </p:txBody>
      </p:sp>
      <p:sp>
        <p:nvSpPr>
          <p:cNvPr id="18" name="Luyện đọc từ khó">
            <a:extLst>
              <a:ext uri="{FF2B5EF4-FFF2-40B4-BE49-F238E27FC236}">
                <a16:creationId xmlns="" xmlns:a16="http://schemas.microsoft.com/office/drawing/2014/main" id="{C07B7BAE-4BF6-47E0-B989-EC029E768ED2}"/>
              </a:ext>
            </a:extLst>
          </p:cNvPr>
          <p:cNvSpPr txBox="1"/>
          <p:nvPr/>
        </p:nvSpPr>
        <p:spPr>
          <a:xfrm>
            <a:off x="2616360" y="2275212"/>
            <a:ext cx="6959279" cy="954107"/>
          </a:xfrm>
          <a:prstGeom prst="rect">
            <a:avLst/>
          </a:prstGeom>
          <a:noFill/>
        </p:spPr>
        <p:txBody>
          <a:bodyPr wrap="square" rtlCol="0">
            <a:spAutoFit/>
          </a:bodyPr>
          <a:lstStyle/>
          <a:p>
            <a:pPr marL="457200" marR="0" lvl="0" indent="-457200" algn="just"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Nêu</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được</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một</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số</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tình</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huống</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cần</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tìm</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kiếm</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sự</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hỗ</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trợ</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khi</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ở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nhà</a:t>
            </a:r>
            <a:endPar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endParaRPr>
          </a:p>
        </p:txBody>
      </p:sp>
      <p:sp>
        <p:nvSpPr>
          <p:cNvPr id="20" name="Luyện đọc từ khó">
            <a:extLst>
              <a:ext uri="{FF2B5EF4-FFF2-40B4-BE49-F238E27FC236}">
                <a16:creationId xmlns="" xmlns:a16="http://schemas.microsoft.com/office/drawing/2014/main" id="{5FA54C81-A1D7-4651-AC59-C54E5F9DB354}"/>
              </a:ext>
            </a:extLst>
          </p:cNvPr>
          <p:cNvSpPr txBox="1"/>
          <p:nvPr/>
        </p:nvSpPr>
        <p:spPr>
          <a:xfrm>
            <a:off x="2670985" y="3283454"/>
            <a:ext cx="6959279" cy="954107"/>
          </a:xfrm>
          <a:prstGeom prst="rect">
            <a:avLst/>
          </a:prstGeom>
          <a:noFill/>
        </p:spPr>
        <p:txBody>
          <a:bodyPr wrap="square" rtlCol="0">
            <a:spAutoFit/>
          </a:bodyPr>
          <a:lstStyle/>
          <a:p>
            <a:pPr marL="457200" lvl="0" indent="-457200" algn="just" defTabSz="914377">
              <a:buFont typeface="Arial" panose="020B0604020202020204" pitchFamily="34" charset="0"/>
              <a:buChar char="•"/>
              <a:defRPr/>
            </a:pPr>
            <a:r>
              <a:rPr kumimoji="0" lang="en-US" sz="28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Nêu</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được</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vì</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sao</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phải</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tìm</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kiếm</a:t>
            </a:r>
            <a:r>
              <a:rPr lang="en-US" sz="2800" b="1" dirty="0">
                <a:solidFill>
                  <a:srgbClr val="FFFF00"/>
                </a:solidFill>
                <a:effectLst>
                  <a:outerShdw blurRad="38100" dist="38100" dir="2700000" algn="tl">
                    <a:srgbClr val="000000">
                      <a:alpha val="43137"/>
                    </a:srgbClr>
                  </a:outerShdw>
                </a:effectLst>
                <a:cs typeface="iCiel Cucho" pitchFamily="50" charset="0"/>
              </a:rPr>
              <a:t> </a:t>
            </a:r>
            <a:r>
              <a:rPr lang="en-US" sz="2800" b="1" dirty="0" err="1">
                <a:solidFill>
                  <a:srgbClr val="FFFF00"/>
                </a:solidFill>
                <a:effectLst>
                  <a:outerShdw blurRad="38100" dist="38100" dir="2700000" algn="tl">
                    <a:srgbClr val="000000">
                      <a:alpha val="43137"/>
                    </a:srgbClr>
                  </a:outerShdw>
                </a:effectLst>
                <a:cs typeface="iCiel Cucho" pitchFamily="50" charset="0"/>
              </a:rPr>
              <a:t>sự</a:t>
            </a:r>
            <a:r>
              <a:rPr lang="en-US" sz="2800" b="1" dirty="0">
                <a:solidFill>
                  <a:srgbClr val="FFFF00"/>
                </a:solidFill>
                <a:effectLst>
                  <a:outerShdw blurRad="38100" dist="38100" dir="2700000" algn="tl">
                    <a:srgbClr val="000000">
                      <a:alpha val="43137"/>
                    </a:srgbClr>
                  </a:outerShdw>
                </a:effectLst>
                <a:cs typeface="iCiel Cucho" pitchFamily="50" charset="0"/>
              </a:rPr>
              <a:t> </a:t>
            </a:r>
            <a:r>
              <a:rPr lang="en-US" sz="2800" b="1" dirty="0" err="1">
                <a:solidFill>
                  <a:srgbClr val="FFFF00"/>
                </a:solidFill>
                <a:effectLst>
                  <a:outerShdw blurRad="38100" dist="38100" dir="2700000" algn="tl">
                    <a:srgbClr val="000000">
                      <a:alpha val="43137"/>
                    </a:srgbClr>
                  </a:outerShdw>
                </a:effectLst>
                <a:cs typeface="iCiel Cucho" pitchFamily="50" charset="0"/>
              </a:rPr>
              <a:t>hỗ</a:t>
            </a:r>
            <a:r>
              <a:rPr lang="en-US" sz="2800" b="1" dirty="0">
                <a:solidFill>
                  <a:srgbClr val="FFFF00"/>
                </a:solidFill>
                <a:effectLst>
                  <a:outerShdw blurRad="38100" dist="38100" dir="2700000" algn="tl">
                    <a:srgbClr val="000000">
                      <a:alpha val="43137"/>
                    </a:srgbClr>
                  </a:outerShdw>
                </a:effectLst>
                <a:cs typeface="iCiel Cucho" pitchFamily="50" charset="0"/>
              </a:rPr>
              <a:t> </a:t>
            </a:r>
            <a:r>
              <a:rPr lang="en-US" sz="2800" b="1" dirty="0" err="1">
                <a:solidFill>
                  <a:srgbClr val="FFFF00"/>
                </a:solidFill>
                <a:effectLst>
                  <a:outerShdw blurRad="38100" dist="38100" dir="2700000" algn="tl">
                    <a:srgbClr val="000000">
                      <a:alpha val="43137"/>
                    </a:srgbClr>
                  </a:outerShdw>
                </a:effectLst>
                <a:cs typeface="iCiel Cucho" pitchFamily="50" charset="0"/>
              </a:rPr>
              <a:t>trợ</a:t>
            </a:r>
            <a:r>
              <a:rPr lang="en-US" sz="2800" b="1" dirty="0">
                <a:solidFill>
                  <a:srgbClr val="FFFF00"/>
                </a:solidFill>
                <a:effectLst>
                  <a:outerShdw blurRad="38100" dist="38100" dir="2700000" algn="tl">
                    <a:srgbClr val="000000">
                      <a:alpha val="43137"/>
                    </a:srgbClr>
                  </a:outerShdw>
                </a:effectLst>
                <a:cs typeface="iCiel Cucho" pitchFamily="50" charset="0"/>
              </a:rPr>
              <a:t> </a:t>
            </a:r>
            <a:r>
              <a:rPr lang="en-US" sz="2800" b="1" dirty="0" err="1">
                <a:solidFill>
                  <a:srgbClr val="FFFF00"/>
                </a:solidFill>
                <a:effectLst>
                  <a:outerShdw blurRad="38100" dist="38100" dir="2700000" algn="tl">
                    <a:srgbClr val="000000">
                      <a:alpha val="43137"/>
                    </a:srgbClr>
                  </a:outerShdw>
                </a:effectLst>
                <a:cs typeface="iCiel Cucho" pitchFamily="50" charset="0"/>
              </a:rPr>
              <a:t>khi</a:t>
            </a:r>
            <a:r>
              <a:rPr lang="en-US" sz="2800" b="1" dirty="0">
                <a:solidFill>
                  <a:srgbClr val="FFFF00"/>
                </a:solidFill>
                <a:effectLst>
                  <a:outerShdw blurRad="38100" dist="38100" dir="2700000" algn="tl">
                    <a:srgbClr val="000000">
                      <a:alpha val="43137"/>
                    </a:srgbClr>
                  </a:outerShdw>
                </a:effectLst>
                <a:cs typeface="iCiel Cucho" pitchFamily="50" charset="0"/>
              </a:rPr>
              <a:t> ở </a:t>
            </a:r>
            <a:r>
              <a:rPr lang="en-US" sz="2800" b="1" dirty="0" err="1">
                <a:solidFill>
                  <a:srgbClr val="FFFF00"/>
                </a:solidFill>
                <a:effectLst>
                  <a:outerShdw blurRad="38100" dist="38100" dir="2700000" algn="tl">
                    <a:srgbClr val="000000">
                      <a:alpha val="43137"/>
                    </a:srgbClr>
                  </a:outerShdw>
                </a:effectLst>
                <a:cs typeface="iCiel Cucho" pitchFamily="50" charset="0"/>
              </a:rPr>
              <a:t>nhà</a:t>
            </a:r>
            <a:r>
              <a:rPr lang="en-US" sz="2800" b="1" dirty="0">
                <a:solidFill>
                  <a:srgbClr val="FFFF00"/>
                </a:solidFill>
                <a:effectLst>
                  <a:outerShdw blurRad="38100" dist="38100" dir="2700000" algn="tl">
                    <a:srgbClr val="000000">
                      <a:alpha val="43137"/>
                    </a:srgbClr>
                  </a:outerShdw>
                </a:effectLst>
                <a:cs typeface="iCiel Cucho" pitchFamily="50" charset="0"/>
              </a:rPr>
              <a:t> </a:t>
            </a:r>
            <a:endPar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endParaRPr>
          </a:p>
        </p:txBody>
      </p:sp>
      <p:sp>
        <p:nvSpPr>
          <p:cNvPr id="22" name="Luyện đọc từ khó">
            <a:extLst>
              <a:ext uri="{FF2B5EF4-FFF2-40B4-BE49-F238E27FC236}">
                <a16:creationId xmlns="" xmlns:a16="http://schemas.microsoft.com/office/drawing/2014/main" id="{899C143C-3CCF-4BEC-8135-BA334B92C9E7}"/>
              </a:ext>
            </a:extLst>
          </p:cNvPr>
          <p:cNvSpPr txBox="1"/>
          <p:nvPr/>
        </p:nvSpPr>
        <p:spPr>
          <a:xfrm>
            <a:off x="2726257" y="4300376"/>
            <a:ext cx="6959279" cy="954107"/>
          </a:xfrm>
          <a:prstGeom prst="rect">
            <a:avLst/>
          </a:prstGeom>
          <a:noFill/>
        </p:spPr>
        <p:txBody>
          <a:bodyPr wrap="square" rtlCol="0">
            <a:spAutoFit/>
          </a:bodyPr>
          <a:lstStyle/>
          <a:p>
            <a:pPr marL="457200" lvl="0" indent="-457200" algn="just" defTabSz="914377">
              <a:buFont typeface="Arial" panose="020B0604020202020204" pitchFamily="34" charset="0"/>
              <a:buChar char="•"/>
              <a:defRPr/>
            </a:pPr>
            <a:r>
              <a:rPr kumimoji="0" lang="en-US" sz="28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Thực</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hiện</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được</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việc</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tìm</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 </a:t>
            </a:r>
            <a:r>
              <a:rPr kumimoji="0" lang="en-US" sz="28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rPr>
              <a:t>kiếm</a:t>
            </a:r>
            <a:r>
              <a:rPr lang="en-US" sz="2800" b="1" dirty="0">
                <a:solidFill>
                  <a:srgbClr val="FFFF00"/>
                </a:solidFill>
                <a:effectLst>
                  <a:outerShdw blurRad="38100" dist="38100" dir="2700000" algn="tl">
                    <a:srgbClr val="000000">
                      <a:alpha val="43137"/>
                    </a:srgbClr>
                  </a:outerShdw>
                </a:effectLst>
                <a:cs typeface="iCiel Cucho" pitchFamily="50" charset="0"/>
              </a:rPr>
              <a:t> </a:t>
            </a:r>
            <a:r>
              <a:rPr lang="en-US" sz="2800" b="1" dirty="0" err="1">
                <a:solidFill>
                  <a:srgbClr val="FFFF00"/>
                </a:solidFill>
                <a:effectLst>
                  <a:outerShdw blurRad="38100" dist="38100" dir="2700000" algn="tl">
                    <a:srgbClr val="000000">
                      <a:alpha val="43137"/>
                    </a:srgbClr>
                  </a:outerShdw>
                </a:effectLst>
                <a:cs typeface="iCiel Cucho" pitchFamily="50" charset="0"/>
              </a:rPr>
              <a:t>sự</a:t>
            </a:r>
            <a:r>
              <a:rPr lang="en-US" sz="2800" b="1" dirty="0">
                <a:solidFill>
                  <a:srgbClr val="FFFF00"/>
                </a:solidFill>
                <a:effectLst>
                  <a:outerShdw blurRad="38100" dist="38100" dir="2700000" algn="tl">
                    <a:srgbClr val="000000">
                      <a:alpha val="43137"/>
                    </a:srgbClr>
                  </a:outerShdw>
                </a:effectLst>
                <a:cs typeface="iCiel Cucho" pitchFamily="50" charset="0"/>
              </a:rPr>
              <a:t> </a:t>
            </a:r>
            <a:r>
              <a:rPr lang="en-US" sz="2800" b="1" dirty="0" err="1">
                <a:solidFill>
                  <a:srgbClr val="FFFF00"/>
                </a:solidFill>
                <a:effectLst>
                  <a:outerShdw blurRad="38100" dist="38100" dir="2700000" algn="tl">
                    <a:srgbClr val="000000">
                      <a:alpha val="43137"/>
                    </a:srgbClr>
                  </a:outerShdw>
                </a:effectLst>
                <a:cs typeface="iCiel Cucho" pitchFamily="50" charset="0"/>
              </a:rPr>
              <a:t>hỗ</a:t>
            </a:r>
            <a:r>
              <a:rPr lang="en-US" sz="2800" b="1" dirty="0">
                <a:solidFill>
                  <a:srgbClr val="FFFF00"/>
                </a:solidFill>
                <a:effectLst>
                  <a:outerShdw blurRad="38100" dist="38100" dir="2700000" algn="tl">
                    <a:srgbClr val="000000">
                      <a:alpha val="43137"/>
                    </a:srgbClr>
                  </a:outerShdw>
                </a:effectLst>
                <a:cs typeface="iCiel Cucho" pitchFamily="50" charset="0"/>
              </a:rPr>
              <a:t> </a:t>
            </a:r>
            <a:r>
              <a:rPr lang="en-US" sz="2800" b="1" dirty="0" err="1">
                <a:solidFill>
                  <a:srgbClr val="FFFF00"/>
                </a:solidFill>
                <a:effectLst>
                  <a:outerShdw blurRad="38100" dist="38100" dir="2700000" algn="tl">
                    <a:srgbClr val="000000">
                      <a:alpha val="43137"/>
                    </a:srgbClr>
                  </a:outerShdw>
                </a:effectLst>
                <a:cs typeface="iCiel Cucho" pitchFamily="50" charset="0"/>
              </a:rPr>
              <a:t>trợ</a:t>
            </a:r>
            <a:r>
              <a:rPr lang="en-US" sz="2800" b="1" dirty="0">
                <a:solidFill>
                  <a:srgbClr val="FFFF00"/>
                </a:solidFill>
                <a:effectLst>
                  <a:outerShdw blurRad="38100" dist="38100" dir="2700000" algn="tl">
                    <a:srgbClr val="000000">
                      <a:alpha val="43137"/>
                    </a:srgbClr>
                  </a:outerShdw>
                </a:effectLst>
                <a:cs typeface="iCiel Cucho" pitchFamily="50" charset="0"/>
              </a:rPr>
              <a:t> </a:t>
            </a:r>
            <a:r>
              <a:rPr lang="en-US" sz="2800" b="1" dirty="0" err="1">
                <a:solidFill>
                  <a:srgbClr val="FFFF00"/>
                </a:solidFill>
                <a:effectLst>
                  <a:outerShdw blurRad="38100" dist="38100" dir="2700000" algn="tl">
                    <a:srgbClr val="000000">
                      <a:alpha val="43137"/>
                    </a:srgbClr>
                  </a:outerShdw>
                </a:effectLst>
                <a:cs typeface="iCiel Cucho" pitchFamily="50" charset="0"/>
              </a:rPr>
              <a:t>khi</a:t>
            </a:r>
            <a:r>
              <a:rPr lang="en-US" sz="2800" b="1" dirty="0">
                <a:solidFill>
                  <a:srgbClr val="FFFF00"/>
                </a:solidFill>
                <a:effectLst>
                  <a:outerShdw blurRad="38100" dist="38100" dir="2700000" algn="tl">
                    <a:srgbClr val="000000">
                      <a:alpha val="43137"/>
                    </a:srgbClr>
                  </a:outerShdw>
                </a:effectLst>
                <a:cs typeface="iCiel Cucho" pitchFamily="50" charset="0"/>
              </a:rPr>
              <a:t> ở </a:t>
            </a:r>
            <a:r>
              <a:rPr lang="en-US" sz="2800" b="1" dirty="0" err="1">
                <a:solidFill>
                  <a:srgbClr val="FFFF00"/>
                </a:solidFill>
                <a:effectLst>
                  <a:outerShdw blurRad="38100" dist="38100" dir="2700000" algn="tl">
                    <a:srgbClr val="000000">
                      <a:alpha val="43137"/>
                    </a:srgbClr>
                  </a:outerShdw>
                </a:effectLst>
                <a:cs typeface="iCiel Cucho" pitchFamily="50" charset="0"/>
              </a:rPr>
              <a:t>nhà</a:t>
            </a:r>
            <a:r>
              <a:rPr lang="en-US" sz="2800" b="1" dirty="0">
                <a:solidFill>
                  <a:srgbClr val="FFFF00"/>
                </a:solidFill>
                <a:effectLst>
                  <a:outerShdw blurRad="38100" dist="38100" dir="2700000" algn="tl">
                    <a:srgbClr val="000000">
                      <a:alpha val="43137"/>
                    </a:srgbClr>
                  </a:outerShdw>
                </a:effectLst>
                <a:cs typeface="iCiel Cucho" pitchFamily="50" charset="0"/>
              </a:rPr>
              <a:t> </a:t>
            </a:r>
            <a:endPar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cs typeface="iCiel Cucho" pitchFamily="50" charset="0"/>
            </a:endParaRPr>
          </a:p>
        </p:txBody>
      </p:sp>
    </p:spTree>
    <p:extLst>
      <p:ext uri="{BB962C8B-B14F-4D97-AF65-F5344CB8AC3E}">
        <p14:creationId xmlns:p14="http://schemas.microsoft.com/office/powerpoint/2010/main" val="23950592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31"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p:cTn id="69" dur="1000" fill="hold"/>
                                        <p:tgtEl>
                                          <p:spTgt spid="28"/>
                                        </p:tgtEl>
                                        <p:attrNameLst>
                                          <p:attrName>ppt_w</p:attrName>
                                        </p:attrNameLst>
                                      </p:cBhvr>
                                      <p:tavLst>
                                        <p:tav tm="0">
                                          <p:val>
                                            <p:fltVal val="0"/>
                                          </p:val>
                                        </p:tav>
                                        <p:tav tm="100000">
                                          <p:val>
                                            <p:strVal val="#ppt_w"/>
                                          </p:val>
                                        </p:tav>
                                      </p:tavLst>
                                    </p:anim>
                                    <p:anim calcmode="lin" valueType="num">
                                      <p:cBhvr>
                                        <p:cTn id="70" dur="1000" fill="hold"/>
                                        <p:tgtEl>
                                          <p:spTgt spid="28"/>
                                        </p:tgtEl>
                                        <p:attrNameLst>
                                          <p:attrName>ppt_h</p:attrName>
                                        </p:attrNameLst>
                                      </p:cBhvr>
                                      <p:tavLst>
                                        <p:tav tm="0">
                                          <p:val>
                                            <p:fltVal val="0"/>
                                          </p:val>
                                        </p:tav>
                                        <p:tav tm="100000">
                                          <p:val>
                                            <p:strVal val="#ppt_h"/>
                                          </p:val>
                                        </p:tav>
                                      </p:tavLst>
                                    </p:anim>
                                    <p:anim calcmode="lin" valueType="num">
                                      <p:cBhvr>
                                        <p:cTn id="71" dur="1000" fill="hold"/>
                                        <p:tgtEl>
                                          <p:spTgt spid="28"/>
                                        </p:tgtEl>
                                        <p:attrNameLst>
                                          <p:attrName>style.rotation</p:attrName>
                                        </p:attrNameLst>
                                      </p:cBhvr>
                                      <p:tavLst>
                                        <p:tav tm="0">
                                          <p:val>
                                            <p:fltVal val="90"/>
                                          </p:val>
                                        </p:tav>
                                        <p:tav tm="100000">
                                          <p:val>
                                            <p:fltVal val="0"/>
                                          </p:val>
                                        </p:tav>
                                      </p:tavLst>
                                    </p:anim>
                                    <p:animEffect transition="in" filter="fade">
                                      <p:cBhvr>
                                        <p:cTn id="72" dur="10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p:cTn id="77" dur="500" fill="hold"/>
                                        <p:tgtEl>
                                          <p:spTgt spid="18"/>
                                        </p:tgtEl>
                                        <p:attrNameLst>
                                          <p:attrName>ppt_w</p:attrName>
                                        </p:attrNameLst>
                                      </p:cBhvr>
                                      <p:tavLst>
                                        <p:tav tm="0">
                                          <p:val>
                                            <p:fltVal val="0"/>
                                          </p:val>
                                        </p:tav>
                                        <p:tav tm="100000">
                                          <p:val>
                                            <p:strVal val="#ppt_w"/>
                                          </p:val>
                                        </p:tav>
                                      </p:tavLst>
                                    </p:anim>
                                    <p:anim calcmode="lin" valueType="num">
                                      <p:cBhvr>
                                        <p:cTn id="78" dur="500" fill="hold"/>
                                        <p:tgtEl>
                                          <p:spTgt spid="18"/>
                                        </p:tgtEl>
                                        <p:attrNameLst>
                                          <p:attrName>ppt_h</p:attrName>
                                        </p:attrNameLst>
                                      </p:cBhvr>
                                      <p:tavLst>
                                        <p:tav tm="0">
                                          <p:val>
                                            <p:fltVal val="0"/>
                                          </p:val>
                                        </p:tav>
                                        <p:tav tm="100000">
                                          <p:val>
                                            <p:strVal val="#ppt_h"/>
                                          </p:val>
                                        </p:tav>
                                      </p:tavLst>
                                    </p:anim>
                                    <p:animEffect transition="in" filter="fade">
                                      <p:cBhvr>
                                        <p:cTn id="79" dur="500"/>
                                        <p:tgtEl>
                                          <p:spTgt spid="18"/>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20"/>
                                        </p:tgtEl>
                                        <p:attrNameLst>
                                          <p:attrName>style.visibility</p:attrName>
                                        </p:attrNameLst>
                                      </p:cBhvr>
                                      <p:to>
                                        <p:strVal val="visible"/>
                                      </p:to>
                                    </p:set>
                                    <p:anim calcmode="lin" valueType="num">
                                      <p:cBhvr>
                                        <p:cTn id="84" dur="500" fill="hold"/>
                                        <p:tgtEl>
                                          <p:spTgt spid="20"/>
                                        </p:tgtEl>
                                        <p:attrNameLst>
                                          <p:attrName>ppt_w</p:attrName>
                                        </p:attrNameLst>
                                      </p:cBhvr>
                                      <p:tavLst>
                                        <p:tav tm="0">
                                          <p:val>
                                            <p:fltVal val="0"/>
                                          </p:val>
                                        </p:tav>
                                        <p:tav tm="100000">
                                          <p:val>
                                            <p:strVal val="#ppt_w"/>
                                          </p:val>
                                        </p:tav>
                                      </p:tavLst>
                                    </p:anim>
                                    <p:anim calcmode="lin" valueType="num">
                                      <p:cBhvr>
                                        <p:cTn id="85" dur="500" fill="hold"/>
                                        <p:tgtEl>
                                          <p:spTgt spid="20"/>
                                        </p:tgtEl>
                                        <p:attrNameLst>
                                          <p:attrName>ppt_h</p:attrName>
                                        </p:attrNameLst>
                                      </p:cBhvr>
                                      <p:tavLst>
                                        <p:tav tm="0">
                                          <p:val>
                                            <p:fltVal val="0"/>
                                          </p:val>
                                        </p:tav>
                                        <p:tav tm="100000">
                                          <p:val>
                                            <p:strVal val="#ppt_h"/>
                                          </p:val>
                                        </p:tav>
                                      </p:tavLst>
                                    </p:anim>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22"/>
                                        </p:tgtEl>
                                        <p:attrNameLst>
                                          <p:attrName>style.visibility</p:attrName>
                                        </p:attrNameLst>
                                      </p:cBhvr>
                                      <p:to>
                                        <p:strVal val="visible"/>
                                      </p:to>
                                    </p:set>
                                    <p:anim calcmode="lin" valueType="num">
                                      <p:cBhvr>
                                        <p:cTn id="91" dur="500" fill="hold"/>
                                        <p:tgtEl>
                                          <p:spTgt spid="22"/>
                                        </p:tgtEl>
                                        <p:attrNameLst>
                                          <p:attrName>ppt_w</p:attrName>
                                        </p:attrNameLst>
                                      </p:cBhvr>
                                      <p:tavLst>
                                        <p:tav tm="0">
                                          <p:val>
                                            <p:fltVal val="0"/>
                                          </p:val>
                                        </p:tav>
                                        <p:tav tm="100000">
                                          <p:val>
                                            <p:strVal val="#ppt_w"/>
                                          </p:val>
                                        </p:tav>
                                      </p:tavLst>
                                    </p:anim>
                                    <p:anim calcmode="lin" valueType="num">
                                      <p:cBhvr>
                                        <p:cTn id="92" dur="500" fill="hold"/>
                                        <p:tgtEl>
                                          <p:spTgt spid="22"/>
                                        </p:tgtEl>
                                        <p:attrNameLst>
                                          <p:attrName>ppt_h</p:attrName>
                                        </p:attrNameLst>
                                      </p:cBhvr>
                                      <p:tavLst>
                                        <p:tav tm="0">
                                          <p:val>
                                            <p:fltVal val="0"/>
                                          </p:val>
                                        </p:tav>
                                        <p:tav tm="100000">
                                          <p:val>
                                            <p:strVal val="#ppt_h"/>
                                          </p:val>
                                        </p:tav>
                                      </p:tavLst>
                                    </p:anim>
                                    <p:animEffect transition="in" filter="fade">
                                      <p:cBhvr>
                                        <p:cTn id="9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8" grpId="0"/>
      <p:bldP spid="20"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62812" y="1412875"/>
            <a:ext cx="3596271"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2628"/>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300" normalizeH="0" baseline="0" noProof="0" dirty="0" err="1">
                  <a:ln>
                    <a:noFill/>
                  </a:ln>
                  <a:solidFill>
                    <a:srgbClr val="FFFFFF"/>
                  </a:solidFill>
                  <a:effectLst/>
                  <a:uLnTx/>
                  <a:uFillTx/>
                  <a:latin typeface="Arial" panose="020B0604020202020204" pitchFamily="34" charset="0"/>
                  <a:ea typeface="Microsoft YaHei" panose="020B0503020204020204" charset="-122"/>
                  <a:cs typeface="Arial" panose="020B0604020202020204" pitchFamily="34" charset="0"/>
                </a:rPr>
                <a:t>Tiết</a:t>
              </a:r>
              <a:r>
                <a:rPr kumimoji="0" lang="en-US" altLang="zh-CN" sz="8000" b="1" i="0" u="none" strike="noStrike" kern="1200" cap="none" spc="300" normalizeH="0" baseline="0" noProof="0" dirty="0">
                  <a:ln>
                    <a:noFill/>
                  </a:ln>
                  <a:solidFill>
                    <a:srgbClr val="FFFFFF"/>
                  </a:solidFill>
                  <a:effectLst/>
                  <a:uLnTx/>
                  <a:uFillTx/>
                  <a:latin typeface="Arial" panose="020B0604020202020204" pitchFamily="34" charset="0"/>
                  <a:ea typeface="Microsoft YaHei" panose="020B0503020204020204" charset="-122"/>
                  <a:cs typeface="Arial" panose="020B0604020202020204" pitchFamily="34" charset="0"/>
                </a:rPr>
                <a:t> 1</a:t>
              </a:r>
              <a:endParaRPr kumimoji="0" lang="zh-CN" altLang="en-US" sz="8000" b="1" i="0" u="none" strike="noStrike" kern="1200" cap="none" spc="300" normalizeH="0" baseline="0" noProof="0" dirty="0">
                <a:ln>
                  <a:noFill/>
                </a:ln>
                <a:solidFill>
                  <a:srgbClr val="FFFFFF"/>
                </a:solidFill>
                <a:effectLst/>
                <a:uLnTx/>
                <a:uFillTx/>
                <a:latin typeface="Arial" panose="020B0604020202020204" pitchFamily="34" charset="0"/>
                <a:ea typeface="Microsoft YaHei" panose="020B0503020204020204" charset="-122"/>
                <a:cs typeface="Arial" panose="020B060402020202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TotalTime>
  <Words>480</Words>
  <Application>Microsoft Office PowerPoint</Application>
  <PresentationFormat>Custom</PresentationFormat>
  <Paragraphs>60</Paragraphs>
  <Slides>23</Slides>
  <Notes>8</Notes>
  <HiddenSlides>0</HiddenSlides>
  <MMClips>5</MMClips>
  <ScaleCrop>false</ScaleCrop>
  <HeadingPairs>
    <vt:vector size="4" baseType="variant">
      <vt:variant>
        <vt:lpstr>Theme</vt:lpstr>
      </vt:variant>
      <vt:variant>
        <vt:i4>8</vt:i4>
      </vt:variant>
      <vt:variant>
        <vt:lpstr>Slide Titles</vt:lpstr>
      </vt:variant>
      <vt:variant>
        <vt:i4>23</vt:i4>
      </vt:variant>
    </vt:vector>
  </HeadingPairs>
  <TitlesOfParts>
    <vt:vector size="31" baseType="lpstr">
      <vt:lpstr>7_Office Theme</vt:lpstr>
      <vt:lpstr>5_Office Theme</vt:lpstr>
      <vt:lpstr>Hoạt động</vt:lpstr>
      <vt:lpstr>Office 主题​​</vt:lpstr>
      <vt:lpstr>2_Office Theme</vt:lpstr>
      <vt:lpstr>3_Office Theme</vt:lpstr>
      <vt:lpstr>4_Office 主题</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SKY</cp:lastModifiedBy>
  <cp:revision>23</cp:revision>
  <dcterms:created xsi:type="dcterms:W3CDTF">2021-06-28T04:18:50Z</dcterms:created>
  <dcterms:modified xsi:type="dcterms:W3CDTF">2024-01-19T10:22:43Z</dcterms:modified>
</cp:coreProperties>
</file>