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53" r:id="rId4"/>
  </p:sldMasterIdLst>
  <p:notesMasterIdLst>
    <p:notesMasterId r:id="rId17"/>
  </p:notesMasterIdLst>
  <p:sldIdLst>
    <p:sldId id="3401" r:id="rId5"/>
    <p:sldId id="2884" r:id="rId6"/>
    <p:sldId id="2007577119" r:id="rId7"/>
    <p:sldId id="265" r:id="rId8"/>
    <p:sldId id="2899" r:id="rId9"/>
    <p:sldId id="2890" r:id="rId10"/>
    <p:sldId id="2886" r:id="rId11"/>
    <p:sldId id="2896" r:id="rId12"/>
    <p:sldId id="2007577123" r:id="rId13"/>
    <p:sldId id="2901" r:id="rId14"/>
    <p:sldId id="2007577116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BDC"/>
    <a:srgbClr val="D0E6F3"/>
    <a:srgbClr val="96D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16/1/2024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A45BF-78A6-4805-B166-47FC266EE2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54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0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77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06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2024/1/16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02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90" r:id="rId4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2024/1/16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6502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1990176" y="2423976"/>
            <a:ext cx="88393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mừng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thầy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cô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em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đến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với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môn</a:t>
            </a: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+mn-cs"/>
              </a:rPr>
              <a:t>Toán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10" y="315702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40" y="315702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70" y="315702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0" y="315702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30" y="315702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0" y="315702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90" y="315702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20" y="315702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50" y="315702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580" y="315702"/>
            <a:ext cx="614199" cy="614199"/>
          </a:xfrm>
          <a:prstGeom prst="rect">
            <a:avLst/>
          </a:prstGeom>
        </p:spPr>
      </p:pic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F8BB5547-0A05-4587-B311-9C248D33208B}"/>
              </a:ext>
            </a:extLst>
          </p:cNvPr>
          <p:cNvSpPr/>
          <p:nvPr/>
        </p:nvSpPr>
        <p:spPr>
          <a:xfrm>
            <a:off x="1804718" y="1465933"/>
            <a:ext cx="1103073" cy="588241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208D5E7-57DE-4207-843E-42EA2C05DC25}"/>
              </a:ext>
            </a:extLst>
          </p:cNvPr>
          <p:cNvSpPr/>
          <p:nvPr/>
        </p:nvSpPr>
        <p:spPr>
          <a:xfrm>
            <a:off x="1193517" y="15156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ADB36A-93B1-4B6A-A0D9-E3006AFA11B7}"/>
              </a:ext>
            </a:extLst>
          </p:cNvPr>
          <p:cNvSpPr txBox="1"/>
          <p:nvPr/>
        </p:nvSpPr>
        <p:spPr>
          <a:xfrm>
            <a:off x="1665145" y="1265589"/>
            <a:ext cx="1775632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"/>
              </a:rPr>
              <a:t> 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96AED2-BFFF-4D8E-82DA-86CE64A6D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55" y="2590207"/>
            <a:ext cx="10479316" cy="28575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E16D4A0-73D7-4840-99F0-E040E14BFC33}"/>
              </a:ext>
            </a:extLst>
          </p:cNvPr>
          <p:cNvSpPr txBox="1"/>
          <p:nvPr/>
        </p:nvSpPr>
        <p:spPr>
          <a:xfrm>
            <a:off x="5882845" y="3071901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29AD17-78EB-48D3-8AC5-55086457517E}"/>
              </a:ext>
            </a:extLst>
          </p:cNvPr>
          <p:cNvSpPr txBox="1"/>
          <p:nvPr/>
        </p:nvSpPr>
        <p:spPr>
          <a:xfrm>
            <a:off x="6978673" y="3071900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Arial"/>
              </a:rPr>
              <a:t>500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884736-17D3-44A7-A296-260CE7A8952C}"/>
              </a:ext>
            </a:extLst>
          </p:cNvPr>
          <p:cNvSpPr txBox="1"/>
          <p:nvPr/>
        </p:nvSpPr>
        <p:spPr>
          <a:xfrm>
            <a:off x="9203494" y="3071899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Arial"/>
              </a:rPr>
              <a:t>700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50E7A4-751F-46D6-AD1C-E8B8C4DBFD8A}"/>
              </a:ext>
            </a:extLst>
          </p:cNvPr>
          <p:cNvSpPr txBox="1"/>
          <p:nvPr/>
        </p:nvSpPr>
        <p:spPr>
          <a:xfrm>
            <a:off x="4787017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Arial"/>
              </a:rPr>
              <a:t>800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4ABCFB-F22F-4150-8F70-372F9FF4938E}"/>
              </a:ext>
            </a:extLst>
          </p:cNvPr>
          <p:cNvSpPr txBox="1"/>
          <p:nvPr/>
        </p:nvSpPr>
        <p:spPr>
          <a:xfrm>
            <a:off x="8078638" y="4443501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Arial"/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C78EC3-CE75-4F34-910E-E852D4EFDDD4}"/>
              </a:ext>
            </a:extLst>
          </p:cNvPr>
          <p:cNvSpPr txBox="1"/>
          <p:nvPr/>
        </p:nvSpPr>
        <p:spPr>
          <a:xfrm>
            <a:off x="9203493" y="4443500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746392-3A13-4E10-AA0E-A2D37B8F3E21}"/>
              </a:ext>
            </a:extLst>
          </p:cNvPr>
          <p:cNvSpPr/>
          <p:nvPr/>
        </p:nvSpPr>
        <p:spPr>
          <a:xfrm>
            <a:off x="8892209" y="67097"/>
            <a:ext cx="3188716" cy="248605"/>
          </a:xfrm>
          <a:prstGeom prst="rect">
            <a:avLst/>
          </a:prstGeom>
          <a:solidFill>
            <a:srgbClr val="D0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28B0216-3A25-47C9-AD8E-18F1A451141A}"/>
              </a:ext>
            </a:extLst>
          </p:cNvPr>
          <p:cNvCxnSpPr>
            <a:cxnSpLocks/>
          </p:cNvCxnSpPr>
          <p:nvPr/>
        </p:nvCxnSpPr>
        <p:spPr>
          <a:xfrm>
            <a:off x="1865610" y="1944446"/>
            <a:ext cx="701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uiExpand="1" build="p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3DF19191-1013-4466-B7DC-8403FA532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05" y="4129498"/>
            <a:ext cx="1839631" cy="2729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84B680-6CD9-4CBF-AE51-89530C4562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10032319" y="1369480"/>
            <a:ext cx="1942897" cy="2217964"/>
          </a:xfrm>
          <a:prstGeom prst="roundRect">
            <a:avLst>
              <a:gd name="adj" fmla="val 23781"/>
            </a:avLst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C629D1F2-6BDA-4137-8AC2-5F57F3E06344}"/>
              </a:ext>
            </a:extLst>
          </p:cNvPr>
          <p:cNvSpPr/>
          <p:nvPr/>
        </p:nvSpPr>
        <p:spPr>
          <a:xfrm>
            <a:off x="1687072" y="181111"/>
            <a:ext cx="946400" cy="5384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7B7E47-78FE-412F-A94A-4DBFCFF8C102}"/>
              </a:ext>
            </a:extLst>
          </p:cNvPr>
          <p:cNvSpPr/>
          <p:nvPr/>
        </p:nvSpPr>
        <p:spPr>
          <a:xfrm>
            <a:off x="1075870" y="18111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AA9E9-DE0B-4BBD-8163-1AA555A6C644}"/>
              </a:ext>
            </a:extLst>
          </p:cNvPr>
          <p:cNvSpPr txBox="1"/>
          <p:nvPr/>
        </p:nvSpPr>
        <p:spPr>
          <a:xfrm>
            <a:off x="1646458" y="201480"/>
            <a:ext cx="9216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?</a:t>
            </a:r>
          </a:p>
          <a:p>
            <a:r>
              <a:rPr lang="en-US" sz="3000" dirty="0" err="1"/>
              <a:t>Rô</a:t>
            </a:r>
            <a:r>
              <a:rPr lang="en-US" sz="3000" dirty="0"/>
              <a:t>- </a:t>
            </a:r>
            <a:r>
              <a:rPr lang="en-US" sz="3000" dirty="0" err="1"/>
              <a:t>bốt</a:t>
            </a:r>
            <a:r>
              <a:rPr lang="en-US" sz="3000" dirty="0"/>
              <a:t> </a:t>
            </a:r>
            <a:r>
              <a:rPr lang="en-US" sz="3000" dirty="0" err="1"/>
              <a:t>xếp</a:t>
            </a:r>
            <a:r>
              <a:rPr lang="en-US" sz="3000" dirty="0"/>
              <a:t> 100 </a:t>
            </a:r>
            <a:r>
              <a:rPr lang="en-US" sz="3000" dirty="0" err="1"/>
              <a:t>cái</a:t>
            </a:r>
            <a:r>
              <a:rPr lang="en-US" sz="3000" dirty="0"/>
              <a:t> </a:t>
            </a:r>
            <a:r>
              <a:rPr lang="en-US" sz="3000" dirty="0" err="1"/>
              <a:t>bút</a:t>
            </a:r>
            <a:r>
              <a:rPr lang="en-US" sz="3000" dirty="0"/>
              <a:t> </a:t>
            </a:r>
            <a:r>
              <a:rPr lang="en-US" sz="3000" dirty="0" err="1"/>
              <a:t>chì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thùng</a:t>
            </a:r>
            <a:r>
              <a:rPr lang="en-US" sz="3000" dirty="0"/>
              <a:t>.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mỗi</a:t>
            </a:r>
            <a:r>
              <a:rPr lang="en-US" sz="3000" dirty="0"/>
              <a:t> </a:t>
            </a:r>
            <a:r>
              <a:rPr lang="en-US" sz="3000" dirty="0" err="1"/>
              <a:t>ngày</a:t>
            </a:r>
            <a:r>
              <a:rPr lang="en-US" sz="3000" dirty="0"/>
              <a:t>, </a:t>
            </a:r>
            <a:r>
              <a:rPr lang="en-US" sz="3000" dirty="0" err="1"/>
              <a:t>Rô</a:t>
            </a:r>
            <a:r>
              <a:rPr lang="en-US" sz="3000" dirty="0"/>
              <a:t>- </a:t>
            </a:r>
            <a:r>
              <a:rPr lang="en-US" sz="3000" dirty="0" err="1"/>
              <a:t>bốt</a:t>
            </a:r>
            <a:r>
              <a:rPr lang="en-US" sz="3000" dirty="0"/>
              <a:t> </a:t>
            </a:r>
            <a:r>
              <a:rPr lang="en-US" sz="3000" dirty="0" err="1"/>
              <a:t>xếp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bao </a:t>
            </a:r>
            <a:r>
              <a:rPr lang="en-US" sz="3000" dirty="0" err="1"/>
              <a:t>nhiêu</a:t>
            </a:r>
            <a:r>
              <a:rPr lang="en-US" sz="3000" dirty="0"/>
              <a:t> </a:t>
            </a:r>
            <a:r>
              <a:rPr lang="en-US" sz="3000" dirty="0" err="1"/>
              <a:t>cái</a:t>
            </a:r>
            <a:r>
              <a:rPr lang="en-US" sz="3000" dirty="0"/>
              <a:t> </a:t>
            </a:r>
            <a:r>
              <a:rPr lang="en-US" sz="3000" dirty="0" err="1"/>
              <a:t>bút</a:t>
            </a:r>
            <a:r>
              <a:rPr lang="en-US" sz="3000" dirty="0"/>
              <a:t> </a:t>
            </a:r>
            <a:r>
              <a:rPr lang="en-US" sz="3000" dirty="0" err="1"/>
              <a:t>chì</a:t>
            </a:r>
            <a:r>
              <a:rPr lang="en-US" sz="3000" dirty="0"/>
              <a:t>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029F-2145-4FB8-86C0-E8C9DE0500B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2" y="3630115"/>
            <a:ext cx="5084279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4063EA-A983-4DF0-8461-CD091EA01D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320952" y="2156917"/>
            <a:ext cx="3042045" cy="794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81332C-00FF-4FC1-9E82-1AF327BC6D1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953" y="4766096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59ACC9-B31E-4D4F-BE90-A93987AFD00E}"/>
              </a:ext>
            </a:extLst>
          </p:cNvPr>
          <p:cNvCxnSpPr>
            <a:cxnSpLocks/>
          </p:cNvCxnSpPr>
          <p:nvPr/>
        </p:nvCxnSpPr>
        <p:spPr>
          <a:xfrm>
            <a:off x="1182885" y="3008342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578A54F-402C-4758-BBC3-727CC816D98D}"/>
              </a:ext>
            </a:extLst>
          </p:cNvPr>
          <p:cNvCxnSpPr>
            <a:cxnSpLocks/>
          </p:cNvCxnSpPr>
          <p:nvPr/>
        </p:nvCxnSpPr>
        <p:spPr>
          <a:xfrm flipV="1">
            <a:off x="1182884" y="4424278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B9ED8CC-9681-483F-A021-D08A64B46617}"/>
              </a:ext>
            </a:extLst>
          </p:cNvPr>
          <p:cNvSpPr txBox="1"/>
          <p:nvPr/>
        </p:nvSpPr>
        <p:spPr>
          <a:xfrm>
            <a:off x="1040778" y="1675760"/>
            <a:ext cx="1247457" cy="461665"/>
          </a:xfrm>
          <a:custGeom>
            <a:avLst/>
            <a:gdLst>
              <a:gd name="connsiteX0" fmla="*/ 0 w 1247457"/>
              <a:gd name="connsiteY0" fmla="*/ 0 h 461665"/>
              <a:gd name="connsiteX1" fmla="*/ 1247457 w 1247457"/>
              <a:gd name="connsiteY1" fmla="*/ 0 h 461665"/>
              <a:gd name="connsiteX2" fmla="*/ 1247457 w 1247457"/>
              <a:gd name="connsiteY2" fmla="*/ 461665 h 461665"/>
              <a:gd name="connsiteX3" fmla="*/ 0 w 1247457"/>
              <a:gd name="connsiteY3" fmla="*/ 461665 h 461665"/>
              <a:gd name="connsiteX4" fmla="*/ 0 w 1247457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7457" h="461665" fill="none" extrusionOk="0">
                <a:moveTo>
                  <a:pt x="0" y="0"/>
                </a:moveTo>
                <a:cubicBezTo>
                  <a:pt x="281047" y="-37675"/>
                  <a:pt x="1050740" y="73916"/>
                  <a:pt x="1247457" y="0"/>
                </a:cubicBezTo>
                <a:cubicBezTo>
                  <a:pt x="1234673" y="46536"/>
                  <a:pt x="1247059" y="381318"/>
                  <a:pt x="1247457" y="461665"/>
                </a:cubicBezTo>
                <a:cubicBezTo>
                  <a:pt x="867346" y="364810"/>
                  <a:pt x="489447" y="4670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247457" h="461665" stroke="0" extrusionOk="0">
                <a:moveTo>
                  <a:pt x="0" y="0"/>
                </a:moveTo>
                <a:cubicBezTo>
                  <a:pt x="237545" y="18728"/>
                  <a:pt x="737035" y="108931"/>
                  <a:pt x="1247457" y="0"/>
                </a:cubicBezTo>
                <a:cubicBezTo>
                  <a:pt x="1259212" y="114289"/>
                  <a:pt x="1279940" y="257252"/>
                  <a:pt x="1247457" y="461665"/>
                </a:cubicBezTo>
                <a:cubicBezTo>
                  <a:pt x="986294" y="519118"/>
                  <a:pt x="551143" y="37577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685F0D-54C5-4F62-9FC3-58215150FED6}"/>
              </a:ext>
            </a:extLst>
          </p:cNvPr>
          <p:cNvSpPr txBox="1"/>
          <p:nvPr/>
        </p:nvSpPr>
        <p:spPr>
          <a:xfrm>
            <a:off x="1040778" y="3105430"/>
            <a:ext cx="1178528" cy="461665"/>
          </a:xfrm>
          <a:custGeom>
            <a:avLst/>
            <a:gdLst>
              <a:gd name="connsiteX0" fmla="*/ 0 w 1178528"/>
              <a:gd name="connsiteY0" fmla="*/ 0 h 461665"/>
              <a:gd name="connsiteX1" fmla="*/ 1178528 w 1178528"/>
              <a:gd name="connsiteY1" fmla="*/ 0 h 461665"/>
              <a:gd name="connsiteX2" fmla="*/ 1178528 w 1178528"/>
              <a:gd name="connsiteY2" fmla="*/ 461665 h 461665"/>
              <a:gd name="connsiteX3" fmla="*/ 0 w 1178528"/>
              <a:gd name="connsiteY3" fmla="*/ 461665 h 461665"/>
              <a:gd name="connsiteX4" fmla="*/ 0 w 1178528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8528" h="461665" fill="none" extrusionOk="0">
                <a:moveTo>
                  <a:pt x="0" y="0"/>
                </a:moveTo>
                <a:cubicBezTo>
                  <a:pt x="559394" y="42734"/>
                  <a:pt x="1040318" y="-13152"/>
                  <a:pt x="1178528" y="0"/>
                </a:cubicBezTo>
                <a:cubicBezTo>
                  <a:pt x="1165744" y="46536"/>
                  <a:pt x="1178130" y="381318"/>
                  <a:pt x="1178528" y="461665"/>
                </a:cubicBezTo>
                <a:cubicBezTo>
                  <a:pt x="1037084" y="551588"/>
                  <a:pt x="125784" y="373831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78528" h="461665" stroke="0" extrusionOk="0">
                <a:moveTo>
                  <a:pt x="0" y="0"/>
                </a:moveTo>
                <a:cubicBezTo>
                  <a:pt x="128642" y="75738"/>
                  <a:pt x="602225" y="49960"/>
                  <a:pt x="1178528" y="0"/>
                </a:cubicBezTo>
                <a:cubicBezTo>
                  <a:pt x="1190283" y="114289"/>
                  <a:pt x="1211011" y="257252"/>
                  <a:pt x="1178528" y="461665"/>
                </a:cubicBezTo>
                <a:cubicBezTo>
                  <a:pt x="795937" y="560456"/>
                  <a:pt x="168415" y="503106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132CAA-46E8-40CD-B5DB-121E4D09E492}"/>
              </a:ext>
            </a:extLst>
          </p:cNvPr>
          <p:cNvSpPr txBox="1"/>
          <p:nvPr/>
        </p:nvSpPr>
        <p:spPr>
          <a:xfrm>
            <a:off x="1038822" y="4535264"/>
            <a:ext cx="1127232" cy="461665"/>
          </a:xfrm>
          <a:custGeom>
            <a:avLst/>
            <a:gdLst>
              <a:gd name="connsiteX0" fmla="*/ 0 w 1127232"/>
              <a:gd name="connsiteY0" fmla="*/ 0 h 461665"/>
              <a:gd name="connsiteX1" fmla="*/ 1127232 w 1127232"/>
              <a:gd name="connsiteY1" fmla="*/ 0 h 461665"/>
              <a:gd name="connsiteX2" fmla="*/ 1127232 w 1127232"/>
              <a:gd name="connsiteY2" fmla="*/ 461665 h 461665"/>
              <a:gd name="connsiteX3" fmla="*/ 0 w 1127232"/>
              <a:gd name="connsiteY3" fmla="*/ 461665 h 461665"/>
              <a:gd name="connsiteX4" fmla="*/ 0 w 112723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232" h="461665" fill="none" extrusionOk="0">
                <a:moveTo>
                  <a:pt x="0" y="0"/>
                </a:moveTo>
                <a:cubicBezTo>
                  <a:pt x="240752" y="-94950"/>
                  <a:pt x="981574" y="53546"/>
                  <a:pt x="1127232" y="0"/>
                </a:cubicBezTo>
                <a:cubicBezTo>
                  <a:pt x="1114448" y="46536"/>
                  <a:pt x="1126834" y="381318"/>
                  <a:pt x="1127232" y="461665"/>
                </a:cubicBezTo>
                <a:cubicBezTo>
                  <a:pt x="1001530" y="438349"/>
                  <a:pt x="278748" y="406706"/>
                  <a:pt x="0" y="461665"/>
                </a:cubicBezTo>
                <a:cubicBezTo>
                  <a:pt x="11820" y="320169"/>
                  <a:pt x="22948" y="179532"/>
                  <a:pt x="0" y="0"/>
                </a:cubicBezTo>
                <a:close/>
              </a:path>
              <a:path w="1127232" h="461665" stroke="0" extrusionOk="0">
                <a:moveTo>
                  <a:pt x="0" y="0"/>
                </a:moveTo>
                <a:cubicBezTo>
                  <a:pt x="451534" y="72383"/>
                  <a:pt x="638173" y="34008"/>
                  <a:pt x="1127232" y="0"/>
                </a:cubicBezTo>
                <a:cubicBezTo>
                  <a:pt x="1138987" y="114289"/>
                  <a:pt x="1159715" y="257252"/>
                  <a:pt x="1127232" y="461665"/>
                </a:cubicBezTo>
                <a:cubicBezTo>
                  <a:pt x="760069" y="385435"/>
                  <a:pt x="516657" y="451591"/>
                  <a:pt x="0" y="461665"/>
                </a:cubicBezTo>
                <a:cubicBezTo>
                  <a:pt x="34675" y="364585"/>
                  <a:pt x="12508" y="220855"/>
                  <a:pt x="0" y="0"/>
                </a:cubicBezTo>
                <a:close/>
              </a:path>
            </a:pathLst>
          </a:cu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1D08C1-7360-4A9F-ADCB-93D5595F5941}"/>
              </a:ext>
            </a:extLst>
          </p:cNvPr>
          <p:cNvGrpSpPr/>
          <p:nvPr/>
        </p:nvGrpSpPr>
        <p:grpSpPr>
          <a:xfrm>
            <a:off x="7744084" y="2187295"/>
            <a:ext cx="2077012" cy="624820"/>
            <a:chOff x="7836989" y="5196114"/>
            <a:chExt cx="2077012" cy="624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311A73-FC1A-49B3-B21A-7ADFAD24AE7F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AFE2A726-3BFD-4953-A55E-219B04993073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CF793C-136A-4F9A-8B27-492F03D7D053}"/>
              </a:ext>
            </a:extLst>
          </p:cNvPr>
          <p:cNvGrpSpPr/>
          <p:nvPr/>
        </p:nvGrpSpPr>
        <p:grpSpPr>
          <a:xfrm>
            <a:off x="7744084" y="3553116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23B7B0-DF1D-4CC0-B1C8-C655D7108072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A3292315-D589-4C43-9D18-EA60D6684B2F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C265EEB-ED29-4361-B62E-580A7FB2600D}"/>
              </a:ext>
            </a:extLst>
          </p:cNvPr>
          <p:cNvGrpSpPr/>
          <p:nvPr/>
        </p:nvGrpSpPr>
        <p:grpSpPr>
          <a:xfrm>
            <a:off x="7763737" y="5476259"/>
            <a:ext cx="2399477" cy="624820"/>
            <a:chOff x="7613911" y="5196114"/>
            <a:chExt cx="2399477" cy="62482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A7B4BE-D873-4945-AC1E-DF3D29B01972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6" name="Rounded Rectangle 29">
              <a:extLst>
                <a:ext uri="{FF2B5EF4-FFF2-40B4-BE49-F238E27FC236}">
                  <a16:creationId xmlns:a16="http://schemas.microsoft.com/office/drawing/2014/main" id="{8576575A-0FAC-43AF-AACB-71A6CDAB9007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84E7975-D5D6-4E72-8E8A-79482C13F3CE}"/>
              </a:ext>
            </a:extLst>
          </p:cNvPr>
          <p:cNvSpPr txBox="1"/>
          <p:nvPr/>
        </p:nvSpPr>
        <p:spPr>
          <a:xfrm>
            <a:off x="7769694" y="2239115"/>
            <a:ext cx="7857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32C1A0-C3CA-4F3A-A377-824AD273B418}"/>
              </a:ext>
            </a:extLst>
          </p:cNvPr>
          <p:cNvSpPr txBox="1"/>
          <p:nvPr/>
        </p:nvSpPr>
        <p:spPr>
          <a:xfrm>
            <a:off x="7763737" y="3606278"/>
            <a:ext cx="7857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CE96E6-5D18-4D0C-B550-46D071DB9D54}"/>
              </a:ext>
            </a:extLst>
          </p:cNvPr>
          <p:cNvSpPr txBox="1"/>
          <p:nvPr/>
        </p:nvSpPr>
        <p:spPr>
          <a:xfrm>
            <a:off x="7819426" y="5527059"/>
            <a:ext cx="102556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000" b="1" dirty="0">
                <a:solidFill>
                  <a:srgbClr val="FF0000"/>
                </a:solidFill>
              </a:rPr>
              <a:t>1000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B6566A-839A-4DF8-BD35-CA1431ACE9A6}"/>
              </a:ext>
            </a:extLst>
          </p:cNvPr>
          <p:cNvCxnSpPr>
            <a:cxnSpLocks/>
          </p:cNvCxnSpPr>
          <p:nvPr/>
        </p:nvCxnSpPr>
        <p:spPr>
          <a:xfrm>
            <a:off x="1809603" y="635552"/>
            <a:ext cx="7013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554446E-27D9-4DE2-8177-C180DD14DB14}"/>
              </a:ext>
            </a:extLst>
          </p:cNvPr>
          <p:cNvCxnSpPr>
            <a:cxnSpLocks/>
          </p:cNvCxnSpPr>
          <p:nvPr/>
        </p:nvCxnSpPr>
        <p:spPr>
          <a:xfrm>
            <a:off x="2944368" y="1065320"/>
            <a:ext cx="2276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3FBC68-408B-441F-A733-B84D0423414B}"/>
              </a:ext>
            </a:extLst>
          </p:cNvPr>
          <p:cNvCxnSpPr>
            <a:cxnSpLocks/>
          </p:cNvCxnSpPr>
          <p:nvPr/>
        </p:nvCxnSpPr>
        <p:spPr>
          <a:xfrm>
            <a:off x="5934641" y="1074464"/>
            <a:ext cx="2212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F7C27A-0F9E-4D80-8EF2-82C6D5023FA4}"/>
              </a:ext>
            </a:extLst>
          </p:cNvPr>
          <p:cNvCxnSpPr>
            <a:cxnSpLocks/>
          </p:cNvCxnSpPr>
          <p:nvPr/>
        </p:nvCxnSpPr>
        <p:spPr>
          <a:xfrm>
            <a:off x="8381449" y="1083608"/>
            <a:ext cx="2276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9F7FDFB-324E-4180-B507-AEB9EC9D4727}"/>
              </a:ext>
            </a:extLst>
          </p:cNvPr>
          <p:cNvCxnSpPr>
            <a:cxnSpLocks/>
          </p:cNvCxnSpPr>
          <p:nvPr/>
        </p:nvCxnSpPr>
        <p:spPr>
          <a:xfrm>
            <a:off x="2944368" y="1546904"/>
            <a:ext cx="2990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FCB552-E797-4B7B-B59A-D1040B9C2CB1}"/>
              </a:ext>
            </a:extLst>
          </p:cNvPr>
          <p:cNvCxnSpPr>
            <a:cxnSpLocks/>
          </p:cNvCxnSpPr>
          <p:nvPr/>
        </p:nvCxnSpPr>
        <p:spPr>
          <a:xfrm>
            <a:off x="6109722" y="1546904"/>
            <a:ext cx="1552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5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157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74981" y="1591185"/>
            <a:ext cx="11373627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49: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chục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419100"/>
            <a:ext cx="35099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33" y="1149908"/>
            <a:ext cx="10632558" cy="5748810"/>
          </a:xfrm>
          <a:prstGeom prst="rect">
            <a:avLst/>
          </a:prstGeom>
        </p:spPr>
      </p:pic>
      <p:pic>
        <p:nvPicPr>
          <p:cNvPr id="19" name="PA_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408" y="2694881"/>
            <a:ext cx="4655117" cy="46551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05" y="67097"/>
            <a:ext cx="1630009" cy="1485472"/>
          </a:xfrm>
          <a:prstGeom prst="rect">
            <a:avLst/>
          </a:prstGeom>
        </p:spPr>
      </p:pic>
      <p:sp>
        <p:nvSpPr>
          <p:cNvPr id="24" name="矩形 39"/>
          <p:cNvSpPr>
            <a:spLocks noChangeArrowheads="1"/>
          </p:cNvSpPr>
          <p:nvPr/>
        </p:nvSpPr>
        <p:spPr bwMode="auto">
          <a:xfrm>
            <a:off x="1554693" y="2265444"/>
            <a:ext cx="10526232" cy="225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1</a:t>
            </a:r>
          </a:p>
          <a:p>
            <a:pPr marL="0" marR="0" lvl="0" indent="0" algn="ctr" defTabSz="1218565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Các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số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tròn</a:t>
            </a:r>
            <a:r>
              <a:rPr lang="en-US" altLang="zh-CN" sz="6600" b="1" dirty="0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 </a:t>
            </a:r>
            <a:r>
              <a:rPr lang="en-US" altLang="zh-CN" sz="6600" b="1" dirty="0" err="1">
                <a:solidFill>
                  <a:srgbClr val="F39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汉仪小麦体简" panose="00020600040101010101" pitchFamily="18" charset="-122"/>
                <a:cs typeface="宋体" panose="02010600030101010101" pitchFamily="2" charset="-122"/>
              </a:rPr>
              <a:t>trăm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39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汉仪小麦体简" panose="00020600040101010101" pitchFamily="18" charset="-122"/>
              <a:cs typeface="宋体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92D5A7-669C-412D-8075-3FAA3CC2A6ED}"/>
              </a:ext>
            </a:extLst>
          </p:cNvPr>
          <p:cNvSpPr/>
          <p:nvPr/>
        </p:nvSpPr>
        <p:spPr>
          <a:xfrm>
            <a:off x="8892209" y="67097"/>
            <a:ext cx="3188716" cy="352003"/>
          </a:xfrm>
          <a:prstGeom prst="rect">
            <a:avLst/>
          </a:prstGeom>
          <a:solidFill>
            <a:srgbClr val="96D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7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167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/>
              </a:rPr>
              <a:t>KHÁM 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0A27B-B58C-4CE9-AD07-34CCD6C532CC}"/>
              </a:ext>
            </a:extLst>
          </p:cNvPr>
          <p:cNvSpPr/>
          <p:nvPr/>
        </p:nvSpPr>
        <p:spPr>
          <a:xfrm>
            <a:off x="8892209" y="67097"/>
            <a:ext cx="3188716" cy="352003"/>
          </a:xfrm>
          <a:prstGeom prst="rect">
            <a:avLst/>
          </a:prstGeom>
          <a:solidFill>
            <a:srgbClr val="D0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B598C-5BEB-4D03-BE66-E0FBC1FC09B2}"/>
              </a:ext>
            </a:extLst>
          </p:cNvPr>
          <p:cNvSpPr txBox="1"/>
          <p:nvPr/>
        </p:nvSpPr>
        <p:spPr>
          <a:xfrm>
            <a:off x="4567277" y="338594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8" name="Table 490">
            <a:extLst>
              <a:ext uri="{FF2B5EF4-FFF2-40B4-BE49-F238E27FC236}">
                <a16:creationId xmlns:a16="http://schemas.microsoft.com/office/drawing/2014/main" id="{3D1F703F-F4FF-41DA-8104-C3457252E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169958"/>
              </p:ext>
            </p:extLst>
          </p:nvPr>
        </p:nvGraphicFramePr>
        <p:xfrm>
          <a:off x="1023475" y="811502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3FA8793-746D-49FC-A89B-65477242EF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1754384"/>
            <a:ext cx="733199" cy="738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1931C4-D8C0-451E-8098-890B690C265D}"/>
              </a:ext>
            </a:extLst>
          </p:cNvPr>
          <p:cNvSpPr/>
          <p:nvPr/>
        </p:nvSpPr>
        <p:spPr>
          <a:xfrm>
            <a:off x="6133926" y="175194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F41914-C181-4868-A89D-CA58F3E5EA83}"/>
              </a:ext>
            </a:extLst>
          </p:cNvPr>
          <p:cNvSpPr/>
          <p:nvPr/>
        </p:nvSpPr>
        <p:spPr>
          <a:xfrm>
            <a:off x="7028063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6B1BA6-538B-47F6-8037-A644A754579A}"/>
              </a:ext>
            </a:extLst>
          </p:cNvPr>
          <p:cNvSpPr/>
          <p:nvPr/>
        </p:nvSpPr>
        <p:spPr>
          <a:xfrm>
            <a:off x="7952180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DDE23-A6E1-41C2-8878-1D387B7F8D38}"/>
              </a:ext>
            </a:extLst>
          </p:cNvPr>
          <p:cNvSpPr/>
          <p:nvPr/>
        </p:nvSpPr>
        <p:spPr>
          <a:xfrm>
            <a:off x="8876297" y="175194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1E7ABF-404A-4B45-8223-2C429DE47F0D}"/>
              </a:ext>
            </a:extLst>
          </p:cNvPr>
          <p:cNvSpPr/>
          <p:nvPr/>
        </p:nvSpPr>
        <p:spPr>
          <a:xfrm>
            <a:off x="9832753" y="175194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DB27ED-C074-44D4-BFF9-322F42A335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263802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7291933-C91E-4DA9-9082-3E9195081B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2714984"/>
            <a:ext cx="733199" cy="7388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25F536D-5D40-4165-AFEB-2B467BBD179D}"/>
              </a:ext>
            </a:extLst>
          </p:cNvPr>
          <p:cNvSpPr/>
          <p:nvPr/>
        </p:nvSpPr>
        <p:spPr>
          <a:xfrm>
            <a:off x="6150343" y="263899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162775-61DA-4182-A187-6BF38B25C7AD}"/>
              </a:ext>
            </a:extLst>
          </p:cNvPr>
          <p:cNvSpPr/>
          <p:nvPr/>
        </p:nvSpPr>
        <p:spPr>
          <a:xfrm>
            <a:off x="7044480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128607-984C-4DF0-92A5-BAD1408D9085}"/>
              </a:ext>
            </a:extLst>
          </p:cNvPr>
          <p:cNvSpPr/>
          <p:nvPr/>
        </p:nvSpPr>
        <p:spPr>
          <a:xfrm>
            <a:off x="7968597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31ECE-79B7-49FE-B8EE-605AFF9BE897}"/>
              </a:ext>
            </a:extLst>
          </p:cNvPr>
          <p:cNvSpPr/>
          <p:nvPr/>
        </p:nvSpPr>
        <p:spPr>
          <a:xfrm>
            <a:off x="8892714" y="263899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5F2641-C5EB-4832-AF44-FD288A45C152}"/>
              </a:ext>
            </a:extLst>
          </p:cNvPr>
          <p:cNvSpPr/>
          <p:nvPr/>
        </p:nvSpPr>
        <p:spPr>
          <a:xfrm>
            <a:off x="9849170" y="2638998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6E1BBD2-F6CB-425E-8C46-12B96428BC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490" y="3587311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EF6E0-DF94-4EF1-99DA-097B9AEADFA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45" y="3664269"/>
            <a:ext cx="733199" cy="738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DB4A163-64A8-4D8A-89AA-3F3011E32B8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053" y="3736568"/>
            <a:ext cx="733199" cy="73888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A81BBA9-1B01-4C2F-BF35-C5C450DEEBA2}"/>
              </a:ext>
            </a:extLst>
          </p:cNvPr>
          <p:cNvSpPr/>
          <p:nvPr/>
        </p:nvSpPr>
        <p:spPr>
          <a:xfrm>
            <a:off x="6106597" y="360317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1DDC99A-896D-4FE1-B0F7-5ABA2BAA2B0A}"/>
              </a:ext>
            </a:extLst>
          </p:cNvPr>
          <p:cNvSpPr/>
          <p:nvPr/>
        </p:nvSpPr>
        <p:spPr>
          <a:xfrm>
            <a:off x="7000734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A50298-765D-4AA3-9997-091A2EF2D6A2}"/>
              </a:ext>
            </a:extLst>
          </p:cNvPr>
          <p:cNvSpPr/>
          <p:nvPr/>
        </p:nvSpPr>
        <p:spPr>
          <a:xfrm>
            <a:off x="7924851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999C04-CEE9-4A4B-B615-25F1FF7A07BE}"/>
              </a:ext>
            </a:extLst>
          </p:cNvPr>
          <p:cNvSpPr/>
          <p:nvPr/>
        </p:nvSpPr>
        <p:spPr>
          <a:xfrm>
            <a:off x="8848968" y="360317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391B57-D4C4-48FE-9F31-ED13AAEAB9C2}"/>
              </a:ext>
            </a:extLst>
          </p:cNvPr>
          <p:cNvSpPr/>
          <p:nvPr/>
        </p:nvSpPr>
        <p:spPr>
          <a:xfrm>
            <a:off x="9805424" y="360317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A549228-EC48-4E41-AE8B-EED58E3F0F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4591642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476FE49-6BF0-465B-BE50-959D36661B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466860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750A97-438B-484D-BAF8-F2D1FB12CD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474089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C75025-DAA5-4299-B01E-0781CD61EF3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4590518"/>
            <a:ext cx="733199" cy="73888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4F7C81-CFF1-40D3-8B1D-6840726DE858}"/>
              </a:ext>
            </a:extLst>
          </p:cNvPr>
          <p:cNvSpPr/>
          <p:nvPr/>
        </p:nvSpPr>
        <p:spPr>
          <a:xfrm>
            <a:off x="6106597" y="460777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EFA852-11D9-45C9-9912-F37C18DCE237}"/>
              </a:ext>
            </a:extLst>
          </p:cNvPr>
          <p:cNvSpPr/>
          <p:nvPr/>
        </p:nvSpPr>
        <p:spPr>
          <a:xfrm>
            <a:off x="7000734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294D056-F424-48E7-89D6-76BDA80BA10A}"/>
              </a:ext>
            </a:extLst>
          </p:cNvPr>
          <p:cNvSpPr/>
          <p:nvPr/>
        </p:nvSpPr>
        <p:spPr>
          <a:xfrm>
            <a:off x="7924851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5B7442-BC54-4EA8-9AA1-049B07BA91DA}"/>
              </a:ext>
            </a:extLst>
          </p:cNvPr>
          <p:cNvSpPr/>
          <p:nvPr/>
        </p:nvSpPr>
        <p:spPr>
          <a:xfrm>
            <a:off x="8848968" y="460777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C80C7E-593B-46F6-BD52-6E1EA67F2237}"/>
              </a:ext>
            </a:extLst>
          </p:cNvPr>
          <p:cNvSpPr/>
          <p:nvPr/>
        </p:nvSpPr>
        <p:spPr>
          <a:xfrm>
            <a:off x="9805424" y="460777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9C4F95-59AD-4863-A9AA-7FDF846CFF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26" y="5553205"/>
            <a:ext cx="733199" cy="73888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2647D2B-D1E7-4C62-9679-2E6EC897C6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1" y="5630163"/>
            <a:ext cx="733199" cy="7388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8195EE-E28D-4343-A0A0-174800B05F6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9" y="5702462"/>
            <a:ext cx="733199" cy="73888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38CBBE-F9AC-4C05-B961-1318341CFD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296" y="5552081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014CFA6-F94B-4897-890E-C82F30E8578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96" y="5704481"/>
            <a:ext cx="733199" cy="738883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681A0C9F-5656-46A4-B1B1-7249FDB2D22B}"/>
              </a:ext>
            </a:extLst>
          </p:cNvPr>
          <p:cNvSpPr/>
          <p:nvPr/>
        </p:nvSpPr>
        <p:spPr>
          <a:xfrm>
            <a:off x="6106597" y="560691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F6C1A6-A829-4744-BC15-D402F059E4AA}"/>
              </a:ext>
            </a:extLst>
          </p:cNvPr>
          <p:cNvSpPr/>
          <p:nvPr/>
        </p:nvSpPr>
        <p:spPr>
          <a:xfrm>
            <a:off x="7000734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14EE984-0B46-48F6-8C65-05D3EC572384}"/>
              </a:ext>
            </a:extLst>
          </p:cNvPr>
          <p:cNvSpPr/>
          <p:nvPr/>
        </p:nvSpPr>
        <p:spPr>
          <a:xfrm>
            <a:off x="7924851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550190-0129-4299-94F6-089FF95849F8}"/>
              </a:ext>
            </a:extLst>
          </p:cNvPr>
          <p:cNvSpPr/>
          <p:nvPr/>
        </p:nvSpPr>
        <p:spPr>
          <a:xfrm>
            <a:off x="8848968" y="560691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A5B6C-F215-469B-A222-6D2151DB5247}"/>
              </a:ext>
            </a:extLst>
          </p:cNvPr>
          <p:cNvSpPr/>
          <p:nvPr/>
        </p:nvSpPr>
        <p:spPr>
          <a:xfrm>
            <a:off x="9805424" y="560691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61DF9C3-64A0-42EA-A0A7-A7B9E548381B}"/>
              </a:ext>
            </a:extLst>
          </p:cNvPr>
          <p:cNvSpPr/>
          <p:nvPr/>
        </p:nvSpPr>
        <p:spPr>
          <a:xfrm>
            <a:off x="8892714" y="0"/>
            <a:ext cx="3188716" cy="250371"/>
          </a:xfrm>
          <a:prstGeom prst="rect">
            <a:avLst/>
          </a:prstGeom>
          <a:solidFill>
            <a:srgbClr val="B3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101309"/>
            <a:ext cx="11778343" cy="6582520"/>
          </a:xfrm>
          <a:custGeom>
            <a:avLst/>
            <a:gdLst>
              <a:gd name="connsiteX0" fmla="*/ 0 w 11778343"/>
              <a:gd name="connsiteY0" fmla="*/ 286471 h 6582520"/>
              <a:gd name="connsiteX1" fmla="*/ 286471 w 11778343"/>
              <a:gd name="connsiteY1" fmla="*/ 0 h 6582520"/>
              <a:gd name="connsiteX2" fmla="*/ 540067 w 11778343"/>
              <a:gd name="connsiteY2" fmla="*/ 0 h 6582520"/>
              <a:gd name="connsiteX3" fmla="*/ 1129825 w 11778343"/>
              <a:gd name="connsiteY3" fmla="*/ 0 h 6582520"/>
              <a:gd name="connsiteX4" fmla="*/ 1719583 w 11778343"/>
              <a:gd name="connsiteY4" fmla="*/ 0 h 6582520"/>
              <a:gd name="connsiteX5" fmla="*/ 2197287 w 11778343"/>
              <a:gd name="connsiteY5" fmla="*/ 0 h 6582520"/>
              <a:gd name="connsiteX6" fmla="*/ 3011153 w 11778343"/>
              <a:gd name="connsiteY6" fmla="*/ 0 h 6582520"/>
              <a:gd name="connsiteX7" fmla="*/ 3376803 w 11778343"/>
              <a:gd name="connsiteY7" fmla="*/ 0 h 6582520"/>
              <a:gd name="connsiteX8" fmla="*/ 4190669 w 11778343"/>
              <a:gd name="connsiteY8" fmla="*/ 0 h 6582520"/>
              <a:gd name="connsiteX9" fmla="*/ 4556319 w 11778343"/>
              <a:gd name="connsiteY9" fmla="*/ 0 h 6582520"/>
              <a:gd name="connsiteX10" fmla="*/ 5258130 w 11778343"/>
              <a:gd name="connsiteY10" fmla="*/ 0 h 6582520"/>
              <a:gd name="connsiteX11" fmla="*/ 6071996 w 11778343"/>
              <a:gd name="connsiteY11" fmla="*/ 0 h 6582520"/>
              <a:gd name="connsiteX12" fmla="*/ 6325592 w 11778343"/>
              <a:gd name="connsiteY12" fmla="*/ 0 h 6582520"/>
              <a:gd name="connsiteX13" fmla="*/ 7139458 w 11778343"/>
              <a:gd name="connsiteY13" fmla="*/ 0 h 6582520"/>
              <a:gd name="connsiteX14" fmla="*/ 7953324 w 11778343"/>
              <a:gd name="connsiteY14" fmla="*/ 0 h 6582520"/>
              <a:gd name="connsiteX15" fmla="*/ 8206920 w 11778343"/>
              <a:gd name="connsiteY15" fmla="*/ 0 h 6582520"/>
              <a:gd name="connsiteX16" fmla="*/ 8796678 w 11778343"/>
              <a:gd name="connsiteY16" fmla="*/ 0 h 6582520"/>
              <a:gd name="connsiteX17" fmla="*/ 9274382 w 11778343"/>
              <a:gd name="connsiteY17" fmla="*/ 0 h 6582520"/>
              <a:gd name="connsiteX18" fmla="*/ 9752086 w 11778343"/>
              <a:gd name="connsiteY18" fmla="*/ 0 h 6582520"/>
              <a:gd name="connsiteX19" fmla="*/ 10229790 w 11778343"/>
              <a:gd name="connsiteY19" fmla="*/ 0 h 6582520"/>
              <a:gd name="connsiteX20" fmla="*/ 10483386 w 11778343"/>
              <a:gd name="connsiteY20" fmla="*/ 0 h 6582520"/>
              <a:gd name="connsiteX21" fmla="*/ 11491872 w 11778343"/>
              <a:gd name="connsiteY21" fmla="*/ 0 h 6582520"/>
              <a:gd name="connsiteX22" fmla="*/ 11778343 w 11778343"/>
              <a:gd name="connsiteY22" fmla="*/ 286471 h 6582520"/>
              <a:gd name="connsiteX23" fmla="*/ 11778343 w 11778343"/>
              <a:gd name="connsiteY23" fmla="*/ 652509 h 6582520"/>
              <a:gd name="connsiteX24" fmla="*/ 11778343 w 11778343"/>
              <a:gd name="connsiteY24" fmla="*/ 1198834 h 6582520"/>
              <a:gd name="connsiteX25" fmla="*/ 11778343 w 11778343"/>
              <a:gd name="connsiteY25" fmla="*/ 1805255 h 6582520"/>
              <a:gd name="connsiteX26" fmla="*/ 11778343 w 11778343"/>
              <a:gd name="connsiteY26" fmla="*/ 2291485 h 6582520"/>
              <a:gd name="connsiteX27" fmla="*/ 11778343 w 11778343"/>
              <a:gd name="connsiteY27" fmla="*/ 2717618 h 6582520"/>
              <a:gd name="connsiteX28" fmla="*/ 11778343 w 11778343"/>
              <a:gd name="connsiteY28" fmla="*/ 3143752 h 6582520"/>
              <a:gd name="connsiteX29" fmla="*/ 11778343 w 11778343"/>
              <a:gd name="connsiteY29" fmla="*/ 3750173 h 6582520"/>
              <a:gd name="connsiteX30" fmla="*/ 11778343 w 11778343"/>
              <a:gd name="connsiteY30" fmla="*/ 4116211 h 6582520"/>
              <a:gd name="connsiteX31" fmla="*/ 11778343 w 11778343"/>
              <a:gd name="connsiteY31" fmla="*/ 4602441 h 6582520"/>
              <a:gd name="connsiteX32" fmla="*/ 11778343 w 11778343"/>
              <a:gd name="connsiteY32" fmla="*/ 5148766 h 6582520"/>
              <a:gd name="connsiteX33" fmla="*/ 11778343 w 11778343"/>
              <a:gd name="connsiteY33" fmla="*/ 5574900 h 6582520"/>
              <a:gd name="connsiteX34" fmla="*/ 11778343 w 11778343"/>
              <a:gd name="connsiteY34" fmla="*/ 6296049 h 6582520"/>
              <a:gd name="connsiteX35" fmla="*/ 11491872 w 11778343"/>
              <a:gd name="connsiteY35" fmla="*/ 6582520 h 6582520"/>
              <a:gd name="connsiteX36" fmla="*/ 10790060 w 11778343"/>
              <a:gd name="connsiteY36" fmla="*/ 6582520 h 6582520"/>
              <a:gd name="connsiteX37" fmla="*/ 10200302 w 11778343"/>
              <a:gd name="connsiteY37" fmla="*/ 6582520 h 6582520"/>
              <a:gd name="connsiteX38" fmla="*/ 9498490 w 11778343"/>
              <a:gd name="connsiteY38" fmla="*/ 6582520 h 6582520"/>
              <a:gd name="connsiteX39" fmla="*/ 8796678 w 11778343"/>
              <a:gd name="connsiteY39" fmla="*/ 6582520 h 6582520"/>
              <a:gd name="connsiteX40" fmla="*/ 7982812 w 11778343"/>
              <a:gd name="connsiteY40" fmla="*/ 6582520 h 6582520"/>
              <a:gd name="connsiteX41" fmla="*/ 7393054 w 11778343"/>
              <a:gd name="connsiteY41" fmla="*/ 6582520 h 6582520"/>
              <a:gd name="connsiteX42" fmla="*/ 7139458 w 11778343"/>
              <a:gd name="connsiteY42" fmla="*/ 6582520 h 6582520"/>
              <a:gd name="connsiteX43" fmla="*/ 6325592 w 11778343"/>
              <a:gd name="connsiteY43" fmla="*/ 6582520 h 6582520"/>
              <a:gd name="connsiteX44" fmla="*/ 5735834 w 11778343"/>
              <a:gd name="connsiteY44" fmla="*/ 6582520 h 6582520"/>
              <a:gd name="connsiteX45" fmla="*/ 5146076 w 11778343"/>
              <a:gd name="connsiteY45" fmla="*/ 6582520 h 6582520"/>
              <a:gd name="connsiteX46" fmla="*/ 4780427 w 11778343"/>
              <a:gd name="connsiteY46" fmla="*/ 6582520 h 6582520"/>
              <a:gd name="connsiteX47" fmla="*/ 3966561 w 11778343"/>
              <a:gd name="connsiteY47" fmla="*/ 6582520 h 6582520"/>
              <a:gd name="connsiteX48" fmla="*/ 3600911 w 11778343"/>
              <a:gd name="connsiteY48" fmla="*/ 6582520 h 6582520"/>
              <a:gd name="connsiteX49" fmla="*/ 2787045 w 11778343"/>
              <a:gd name="connsiteY49" fmla="*/ 6582520 h 6582520"/>
              <a:gd name="connsiteX50" fmla="*/ 2533449 w 11778343"/>
              <a:gd name="connsiteY50" fmla="*/ 6582520 h 6582520"/>
              <a:gd name="connsiteX51" fmla="*/ 1831637 w 11778343"/>
              <a:gd name="connsiteY51" fmla="*/ 6582520 h 6582520"/>
              <a:gd name="connsiteX52" fmla="*/ 1017771 w 11778343"/>
              <a:gd name="connsiteY52" fmla="*/ 6582520 h 6582520"/>
              <a:gd name="connsiteX53" fmla="*/ 286471 w 11778343"/>
              <a:gd name="connsiteY53" fmla="*/ 6582520 h 6582520"/>
              <a:gd name="connsiteX54" fmla="*/ 0 w 11778343"/>
              <a:gd name="connsiteY54" fmla="*/ 6296049 h 6582520"/>
              <a:gd name="connsiteX55" fmla="*/ 0 w 11778343"/>
              <a:gd name="connsiteY55" fmla="*/ 5869915 h 6582520"/>
              <a:gd name="connsiteX56" fmla="*/ 0 w 11778343"/>
              <a:gd name="connsiteY56" fmla="*/ 5383686 h 6582520"/>
              <a:gd name="connsiteX57" fmla="*/ 0 w 11778343"/>
              <a:gd name="connsiteY57" fmla="*/ 4717169 h 6582520"/>
              <a:gd name="connsiteX58" fmla="*/ 0 w 11778343"/>
              <a:gd name="connsiteY58" fmla="*/ 4110748 h 6582520"/>
              <a:gd name="connsiteX59" fmla="*/ 0 w 11778343"/>
              <a:gd name="connsiteY59" fmla="*/ 3744710 h 6582520"/>
              <a:gd name="connsiteX60" fmla="*/ 0 w 11778343"/>
              <a:gd name="connsiteY60" fmla="*/ 3378672 h 6582520"/>
              <a:gd name="connsiteX61" fmla="*/ 0 w 11778343"/>
              <a:gd name="connsiteY61" fmla="*/ 2712155 h 6582520"/>
              <a:gd name="connsiteX62" fmla="*/ 0 w 11778343"/>
              <a:gd name="connsiteY62" fmla="*/ 2346117 h 6582520"/>
              <a:gd name="connsiteX63" fmla="*/ 0 w 11778343"/>
              <a:gd name="connsiteY63" fmla="*/ 1980079 h 6582520"/>
              <a:gd name="connsiteX64" fmla="*/ 0 w 11778343"/>
              <a:gd name="connsiteY64" fmla="*/ 1373658 h 6582520"/>
              <a:gd name="connsiteX65" fmla="*/ 0 w 11778343"/>
              <a:gd name="connsiteY65" fmla="*/ 286471 h 658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778343" h="6582520" fill="none" extrusionOk="0">
                <a:moveTo>
                  <a:pt x="0" y="286471"/>
                </a:moveTo>
                <a:cubicBezTo>
                  <a:pt x="7443" y="129759"/>
                  <a:pt x="111899" y="-1971"/>
                  <a:pt x="286471" y="0"/>
                </a:cubicBezTo>
                <a:cubicBezTo>
                  <a:pt x="345579" y="-26740"/>
                  <a:pt x="438104" y="21045"/>
                  <a:pt x="540067" y="0"/>
                </a:cubicBezTo>
                <a:cubicBezTo>
                  <a:pt x="642030" y="-21045"/>
                  <a:pt x="853148" y="32149"/>
                  <a:pt x="1129825" y="0"/>
                </a:cubicBezTo>
                <a:cubicBezTo>
                  <a:pt x="1406502" y="-32149"/>
                  <a:pt x="1468844" y="19403"/>
                  <a:pt x="1719583" y="0"/>
                </a:cubicBezTo>
                <a:cubicBezTo>
                  <a:pt x="1970322" y="-19403"/>
                  <a:pt x="2015539" y="31308"/>
                  <a:pt x="2197287" y="0"/>
                </a:cubicBezTo>
                <a:cubicBezTo>
                  <a:pt x="2379035" y="-31308"/>
                  <a:pt x="2740069" y="47079"/>
                  <a:pt x="3011153" y="0"/>
                </a:cubicBezTo>
                <a:cubicBezTo>
                  <a:pt x="3282237" y="-47079"/>
                  <a:pt x="3293063" y="30233"/>
                  <a:pt x="3376803" y="0"/>
                </a:cubicBezTo>
                <a:cubicBezTo>
                  <a:pt x="3460543" y="-30233"/>
                  <a:pt x="3862883" y="27585"/>
                  <a:pt x="4190669" y="0"/>
                </a:cubicBezTo>
                <a:cubicBezTo>
                  <a:pt x="4518455" y="-27585"/>
                  <a:pt x="4374577" y="8614"/>
                  <a:pt x="4556319" y="0"/>
                </a:cubicBezTo>
                <a:cubicBezTo>
                  <a:pt x="4738061" y="-8614"/>
                  <a:pt x="5006355" y="74233"/>
                  <a:pt x="5258130" y="0"/>
                </a:cubicBezTo>
                <a:cubicBezTo>
                  <a:pt x="5509905" y="-74233"/>
                  <a:pt x="5697114" y="2809"/>
                  <a:pt x="6071996" y="0"/>
                </a:cubicBezTo>
                <a:cubicBezTo>
                  <a:pt x="6446878" y="-2809"/>
                  <a:pt x="6264344" y="12494"/>
                  <a:pt x="6325592" y="0"/>
                </a:cubicBezTo>
                <a:cubicBezTo>
                  <a:pt x="6386840" y="-12494"/>
                  <a:pt x="6852043" y="30303"/>
                  <a:pt x="7139458" y="0"/>
                </a:cubicBezTo>
                <a:cubicBezTo>
                  <a:pt x="7426873" y="-30303"/>
                  <a:pt x="7553878" y="27803"/>
                  <a:pt x="7953324" y="0"/>
                </a:cubicBezTo>
                <a:cubicBezTo>
                  <a:pt x="8352770" y="-27803"/>
                  <a:pt x="8110375" y="2250"/>
                  <a:pt x="8206920" y="0"/>
                </a:cubicBezTo>
                <a:cubicBezTo>
                  <a:pt x="8303465" y="-2250"/>
                  <a:pt x="8550769" y="24496"/>
                  <a:pt x="8796678" y="0"/>
                </a:cubicBezTo>
                <a:cubicBezTo>
                  <a:pt x="9042587" y="-24496"/>
                  <a:pt x="9046442" y="25071"/>
                  <a:pt x="9274382" y="0"/>
                </a:cubicBezTo>
                <a:cubicBezTo>
                  <a:pt x="9502322" y="-25071"/>
                  <a:pt x="9603888" y="7199"/>
                  <a:pt x="9752086" y="0"/>
                </a:cubicBezTo>
                <a:cubicBezTo>
                  <a:pt x="9900284" y="-7199"/>
                  <a:pt x="10030946" y="740"/>
                  <a:pt x="10229790" y="0"/>
                </a:cubicBezTo>
                <a:cubicBezTo>
                  <a:pt x="10428634" y="-740"/>
                  <a:pt x="10364364" y="8694"/>
                  <a:pt x="10483386" y="0"/>
                </a:cubicBezTo>
                <a:cubicBezTo>
                  <a:pt x="10602408" y="-8694"/>
                  <a:pt x="10991318" y="4468"/>
                  <a:pt x="11491872" y="0"/>
                </a:cubicBezTo>
                <a:cubicBezTo>
                  <a:pt x="11641054" y="45486"/>
                  <a:pt x="11764817" y="102827"/>
                  <a:pt x="11778343" y="286471"/>
                </a:cubicBezTo>
                <a:cubicBezTo>
                  <a:pt x="11804331" y="451470"/>
                  <a:pt x="11770928" y="470386"/>
                  <a:pt x="11778343" y="652509"/>
                </a:cubicBezTo>
                <a:cubicBezTo>
                  <a:pt x="11785758" y="834632"/>
                  <a:pt x="11740583" y="1052381"/>
                  <a:pt x="11778343" y="1198834"/>
                </a:cubicBezTo>
                <a:cubicBezTo>
                  <a:pt x="11816103" y="1345288"/>
                  <a:pt x="11751665" y="1553618"/>
                  <a:pt x="11778343" y="1805255"/>
                </a:cubicBezTo>
                <a:cubicBezTo>
                  <a:pt x="11805021" y="2056892"/>
                  <a:pt x="11757666" y="2181473"/>
                  <a:pt x="11778343" y="2291485"/>
                </a:cubicBezTo>
                <a:cubicBezTo>
                  <a:pt x="11799020" y="2401497"/>
                  <a:pt x="11749717" y="2537210"/>
                  <a:pt x="11778343" y="2717618"/>
                </a:cubicBezTo>
                <a:cubicBezTo>
                  <a:pt x="11806969" y="2898026"/>
                  <a:pt x="11775743" y="2964553"/>
                  <a:pt x="11778343" y="3143752"/>
                </a:cubicBezTo>
                <a:cubicBezTo>
                  <a:pt x="11780943" y="3322951"/>
                  <a:pt x="11721609" y="3625029"/>
                  <a:pt x="11778343" y="3750173"/>
                </a:cubicBezTo>
                <a:cubicBezTo>
                  <a:pt x="11835077" y="3875317"/>
                  <a:pt x="11751231" y="3937307"/>
                  <a:pt x="11778343" y="4116211"/>
                </a:cubicBezTo>
                <a:cubicBezTo>
                  <a:pt x="11805455" y="4295115"/>
                  <a:pt x="11767433" y="4397328"/>
                  <a:pt x="11778343" y="4602441"/>
                </a:cubicBezTo>
                <a:cubicBezTo>
                  <a:pt x="11789253" y="4807554"/>
                  <a:pt x="11760053" y="4931395"/>
                  <a:pt x="11778343" y="5148766"/>
                </a:cubicBezTo>
                <a:cubicBezTo>
                  <a:pt x="11796633" y="5366137"/>
                  <a:pt x="11729023" y="5376130"/>
                  <a:pt x="11778343" y="5574900"/>
                </a:cubicBezTo>
                <a:cubicBezTo>
                  <a:pt x="11827663" y="5773670"/>
                  <a:pt x="11757816" y="6150984"/>
                  <a:pt x="11778343" y="6296049"/>
                </a:cubicBezTo>
                <a:cubicBezTo>
                  <a:pt x="11734070" y="6462238"/>
                  <a:pt x="11666283" y="6571961"/>
                  <a:pt x="11491872" y="6582520"/>
                </a:cubicBezTo>
                <a:cubicBezTo>
                  <a:pt x="11156024" y="6584700"/>
                  <a:pt x="10942372" y="6562072"/>
                  <a:pt x="10790060" y="6582520"/>
                </a:cubicBezTo>
                <a:cubicBezTo>
                  <a:pt x="10637748" y="6602968"/>
                  <a:pt x="10420594" y="6570021"/>
                  <a:pt x="10200302" y="6582520"/>
                </a:cubicBezTo>
                <a:cubicBezTo>
                  <a:pt x="9980010" y="6595019"/>
                  <a:pt x="9686420" y="6562194"/>
                  <a:pt x="9498490" y="6582520"/>
                </a:cubicBezTo>
                <a:cubicBezTo>
                  <a:pt x="9310560" y="6602846"/>
                  <a:pt x="9132229" y="6545181"/>
                  <a:pt x="8796678" y="6582520"/>
                </a:cubicBezTo>
                <a:cubicBezTo>
                  <a:pt x="8461127" y="6619859"/>
                  <a:pt x="8369130" y="6509116"/>
                  <a:pt x="7982812" y="6582520"/>
                </a:cubicBezTo>
                <a:cubicBezTo>
                  <a:pt x="7596494" y="6655924"/>
                  <a:pt x="7542379" y="6557626"/>
                  <a:pt x="7393054" y="6582520"/>
                </a:cubicBezTo>
                <a:cubicBezTo>
                  <a:pt x="7243729" y="6607414"/>
                  <a:pt x="7214293" y="6571251"/>
                  <a:pt x="7139458" y="6582520"/>
                </a:cubicBezTo>
                <a:cubicBezTo>
                  <a:pt x="7064623" y="6593789"/>
                  <a:pt x="6607106" y="6525133"/>
                  <a:pt x="6325592" y="6582520"/>
                </a:cubicBezTo>
                <a:cubicBezTo>
                  <a:pt x="6044078" y="6639907"/>
                  <a:pt x="5908031" y="6534493"/>
                  <a:pt x="5735834" y="6582520"/>
                </a:cubicBezTo>
                <a:cubicBezTo>
                  <a:pt x="5563637" y="6630547"/>
                  <a:pt x="5353093" y="6537466"/>
                  <a:pt x="5146076" y="6582520"/>
                </a:cubicBezTo>
                <a:cubicBezTo>
                  <a:pt x="4939059" y="6627574"/>
                  <a:pt x="4903998" y="6559475"/>
                  <a:pt x="4780427" y="6582520"/>
                </a:cubicBezTo>
                <a:cubicBezTo>
                  <a:pt x="4656856" y="6605565"/>
                  <a:pt x="4250241" y="6510285"/>
                  <a:pt x="3966561" y="6582520"/>
                </a:cubicBezTo>
                <a:cubicBezTo>
                  <a:pt x="3682881" y="6654755"/>
                  <a:pt x="3766249" y="6574369"/>
                  <a:pt x="3600911" y="6582520"/>
                </a:cubicBezTo>
                <a:cubicBezTo>
                  <a:pt x="3435573" y="6590671"/>
                  <a:pt x="3134668" y="6553566"/>
                  <a:pt x="2787045" y="6582520"/>
                </a:cubicBezTo>
                <a:cubicBezTo>
                  <a:pt x="2439422" y="6611474"/>
                  <a:pt x="2652131" y="6578762"/>
                  <a:pt x="2533449" y="6582520"/>
                </a:cubicBezTo>
                <a:cubicBezTo>
                  <a:pt x="2414767" y="6586278"/>
                  <a:pt x="2049015" y="6549296"/>
                  <a:pt x="1831637" y="6582520"/>
                </a:cubicBezTo>
                <a:cubicBezTo>
                  <a:pt x="1614259" y="6615744"/>
                  <a:pt x="1326366" y="6568313"/>
                  <a:pt x="1017771" y="6582520"/>
                </a:cubicBezTo>
                <a:cubicBezTo>
                  <a:pt x="709176" y="6596727"/>
                  <a:pt x="447787" y="6564345"/>
                  <a:pt x="286471" y="6582520"/>
                </a:cubicBezTo>
                <a:cubicBezTo>
                  <a:pt x="100497" y="6608747"/>
                  <a:pt x="20228" y="6482624"/>
                  <a:pt x="0" y="6296049"/>
                </a:cubicBezTo>
                <a:cubicBezTo>
                  <a:pt x="-11135" y="6100208"/>
                  <a:pt x="324" y="6025530"/>
                  <a:pt x="0" y="5869915"/>
                </a:cubicBezTo>
                <a:cubicBezTo>
                  <a:pt x="-324" y="5714300"/>
                  <a:pt x="34879" y="5497611"/>
                  <a:pt x="0" y="5383686"/>
                </a:cubicBezTo>
                <a:cubicBezTo>
                  <a:pt x="-34879" y="5269761"/>
                  <a:pt x="19401" y="4866923"/>
                  <a:pt x="0" y="4717169"/>
                </a:cubicBezTo>
                <a:cubicBezTo>
                  <a:pt x="-19401" y="4567415"/>
                  <a:pt x="17602" y="4338574"/>
                  <a:pt x="0" y="4110748"/>
                </a:cubicBezTo>
                <a:cubicBezTo>
                  <a:pt x="-17602" y="3882922"/>
                  <a:pt x="15659" y="3832464"/>
                  <a:pt x="0" y="3744710"/>
                </a:cubicBezTo>
                <a:cubicBezTo>
                  <a:pt x="-15659" y="3656956"/>
                  <a:pt x="5767" y="3554274"/>
                  <a:pt x="0" y="3378672"/>
                </a:cubicBezTo>
                <a:cubicBezTo>
                  <a:pt x="-5767" y="3203070"/>
                  <a:pt x="47716" y="3020746"/>
                  <a:pt x="0" y="2712155"/>
                </a:cubicBezTo>
                <a:cubicBezTo>
                  <a:pt x="-47716" y="2403564"/>
                  <a:pt x="21926" y="2518786"/>
                  <a:pt x="0" y="2346117"/>
                </a:cubicBezTo>
                <a:cubicBezTo>
                  <a:pt x="-21926" y="2173448"/>
                  <a:pt x="40577" y="2105459"/>
                  <a:pt x="0" y="1980079"/>
                </a:cubicBezTo>
                <a:cubicBezTo>
                  <a:pt x="-40577" y="1854699"/>
                  <a:pt x="27315" y="1606482"/>
                  <a:pt x="0" y="1373658"/>
                </a:cubicBezTo>
                <a:cubicBezTo>
                  <a:pt x="-27315" y="1140834"/>
                  <a:pt x="103614" y="737704"/>
                  <a:pt x="0" y="286471"/>
                </a:cubicBezTo>
                <a:close/>
              </a:path>
              <a:path w="11778343" h="6582520" stroke="0" extrusionOk="0">
                <a:moveTo>
                  <a:pt x="0" y="286471"/>
                </a:moveTo>
                <a:cubicBezTo>
                  <a:pt x="-39763" y="103730"/>
                  <a:pt x="122716" y="2080"/>
                  <a:pt x="286471" y="0"/>
                </a:cubicBezTo>
                <a:cubicBezTo>
                  <a:pt x="467505" y="-71435"/>
                  <a:pt x="756611" y="60275"/>
                  <a:pt x="1100337" y="0"/>
                </a:cubicBezTo>
                <a:cubicBezTo>
                  <a:pt x="1444063" y="-60275"/>
                  <a:pt x="1376904" y="4261"/>
                  <a:pt x="1578041" y="0"/>
                </a:cubicBezTo>
                <a:cubicBezTo>
                  <a:pt x="1779178" y="-4261"/>
                  <a:pt x="1810167" y="25910"/>
                  <a:pt x="1943691" y="0"/>
                </a:cubicBezTo>
                <a:cubicBezTo>
                  <a:pt x="2077215" y="-25910"/>
                  <a:pt x="2386710" y="25181"/>
                  <a:pt x="2645503" y="0"/>
                </a:cubicBezTo>
                <a:cubicBezTo>
                  <a:pt x="2904296" y="-25181"/>
                  <a:pt x="3001237" y="53010"/>
                  <a:pt x="3123207" y="0"/>
                </a:cubicBezTo>
                <a:cubicBezTo>
                  <a:pt x="3245177" y="-53010"/>
                  <a:pt x="3745710" y="75083"/>
                  <a:pt x="3937073" y="0"/>
                </a:cubicBezTo>
                <a:cubicBezTo>
                  <a:pt x="4128436" y="-75083"/>
                  <a:pt x="4211185" y="43595"/>
                  <a:pt x="4302723" y="0"/>
                </a:cubicBezTo>
                <a:cubicBezTo>
                  <a:pt x="4394261" y="-43595"/>
                  <a:pt x="4717651" y="88062"/>
                  <a:pt x="5116589" y="0"/>
                </a:cubicBezTo>
                <a:cubicBezTo>
                  <a:pt x="5515527" y="-88062"/>
                  <a:pt x="5310935" y="14440"/>
                  <a:pt x="5370185" y="0"/>
                </a:cubicBezTo>
                <a:cubicBezTo>
                  <a:pt x="5429435" y="-14440"/>
                  <a:pt x="5749549" y="47476"/>
                  <a:pt x="5959942" y="0"/>
                </a:cubicBezTo>
                <a:cubicBezTo>
                  <a:pt x="6170335" y="-47476"/>
                  <a:pt x="6418821" y="29343"/>
                  <a:pt x="6549700" y="0"/>
                </a:cubicBezTo>
                <a:cubicBezTo>
                  <a:pt x="6680579" y="-29343"/>
                  <a:pt x="6887399" y="16882"/>
                  <a:pt x="7027404" y="0"/>
                </a:cubicBezTo>
                <a:cubicBezTo>
                  <a:pt x="7167409" y="-16882"/>
                  <a:pt x="7513314" y="90362"/>
                  <a:pt x="7841270" y="0"/>
                </a:cubicBezTo>
                <a:cubicBezTo>
                  <a:pt x="8169226" y="-90362"/>
                  <a:pt x="8360750" y="51092"/>
                  <a:pt x="8655136" y="0"/>
                </a:cubicBezTo>
                <a:cubicBezTo>
                  <a:pt x="8949522" y="-51092"/>
                  <a:pt x="8911766" y="7235"/>
                  <a:pt x="9020786" y="0"/>
                </a:cubicBezTo>
                <a:cubicBezTo>
                  <a:pt x="9129806" y="-7235"/>
                  <a:pt x="9435129" y="33477"/>
                  <a:pt x="9610544" y="0"/>
                </a:cubicBezTo>
                <a:cubicBezTo>
                  <a:pt x="9785959" y="-33477"/>
                  <a:pt x="10196919" y="11277"/>
                  <a:pt x="10424410" y="0"/>
                </a:cubicBezTo>
                <a:cubicBezTo>
                  <a:pt x="10651901" y="-11277"/>
                  <a:pt x="11166861" y="86230"/>
                  <a:pt x="11491872" y="0"/>
                </a:cubicBezTo>
                <a:cubicBezTo>
                  <a:pt x="11642917" y="12819"/>
                  <a:pt x="11808364" y="150565"/>
                  <a:pt x="11778343" y="286471"/>
                </a:cubicBezTo>
                <a:cubicBezTo>
                  <a:pt x="11786439" y="453966"/>
                  <a:pt x="11746810" y="617350"/>
                  <a:pt x="11778343" y="712605"/>
                </a:cubicBezTo>
                <a:cubicBezTo>
                  <a:pt x="11809876" y="807860"/>
                  <a:pt x="11729633" y="1042495"/>
                  <a:pt x="11778343" y="1258930"/>
                </a:cubicBezTo>
                <a:cubicBezTo>
                  <a:pt x="11827053" y="1475365"/>
                  <a:pt x="11765497" y="1550198"/>
                  <a:pt x="11778343" y="1685064"/>
                </a:cubicBezTo>
                <a:cubicBezTo>
                  <a:pt x="11791189" y="1819930"/>
                  <a:pt x="11739287" y="1965570"/>
                  <a:pt x="11778343" y="2231389"/>
                </a:cubicBezTo>
                <a:cubicBezTo>
                  <a:pt x="11817399" y="2497208"/>
                  <a:pt x="11747128" y="2428308"/>
                  <a:pt x="11778343" y="2597427"/>
                </a:cubicBezTo>
                <a:cubicBezTo>
                  <a:pt x="11809558" y="2766546"/>
                  <a:pt x="11763799" y="2884473"/>
                  <a:pt x="11778343" y="2963465"/>
                </a:cubicBezTo>
                <a:cubicBezTo>
                  <a:pt x="11792887" y="3042457"/>
                  <a:pt x="11714934" y="3244709"/>
                  <a:pt x="11778343" y="3509790"/>
                </a:cubicBezTo>
                <a:cubicBezTo>
                  <a:pt x="11841752" y="3774872"/>
                  <a:pt x="11728245" y="3775461"/>
                  <a:pt x="11778343" y="3935924"/>
                </a:cubicBezTo>
                <a:cubicBezTo>
                  <a:pt x="11828441" y="4096387"/>
                  <a:pt x="11710559" y="4381345"/>
                  <a:pt x="11778343" y="4542345"/>
                </a:cubicBezTo>
                <a:cubicBezTo>
                  <a:pt x="11846127" y="4703345"/>
                  <a:pt x="11749689" y="4795224"/>
                  <a:pt x="11778343" y="4968479"/>
                </a:cubicBezTo>
                <a:cubicBezTo>
                  <a:pt x="11806997" y="5141734"/>
                  <a:pt x="11774544" y="5306077"/>
                  <a:pt x="11778343" y="5574900"/>
                </a:cubicBezTo>
                <a:cubicBezTo>
                  <a:pt x="11782142" y="5843723"/>
                  <a:pt x="11692358" y="5937239"/>
                  <a:pt x="11778343" y="6296049"/>
                </a:cubicBezTo>
                <a:cubicBezTo>
                  <a:pt x="11783011" y="6446158"/>
                  <a:pt x="11614298" y="6568801"/>
                  <a:pt x="11491872" y="6582520"/>
                </a:cubicBezTo>
                <a:cubicBezTo>
                  <a:pt x="11378835" y="6593358"/>
                  <a:pt x="11230623" y="6551651"/>
                  <a:pt x="11014168" y="6582520"/>
                </a:cubicBezTo>
                <a:cubicBezTo>
                  <a:pt x="10797713" y="6613389"/>
                  <a:pt x="10790238" y="6567356"/>
                  <a:pt x="10648518" y="6582520"/>
                </a:cubicBezTo>
                <a:cubicBezTo>
                  <a:pt x="10506798" y="6597684"/>
                  <a:pt x="10093590" y="6537950"/>
                  <a:pt x="9946706" y="6582520"/>
                </a:cubicBezTo>
                <a:cubicBezTo>
                  <a:pt x="9799822" y="6627090"/>
                  <a:pt x="9716057" y="6571977"/>
                  <a:pt x="9581056" y="6582520"/>
                </a:cubicBezTo>
                <a:cubicBezTo>
                  <a:pt x="9446055" y="6593063"/>
                  <a:pt x="9403459" y="6565975"/>
                  <a:pt x="9327460" y="6582520"/>
                </a:cubicBezTo>
                <a:cubicBezTo>
                  <a:pt x="9251461" y="6599065"/>
                  <a:pt x="9128770" y="6567736"/>
                  <a:pt x="8961810" y="6582520"/>
                </a:cubicBezTo>
                <a:cubicBezTo>
                  <a:pt x="8794850" y="6597304"/>
                  <a:pt x="8669923" y="6546242"/>
                  <a:pt x="8484106" y="6582520"/>
                </a:cubicBezTo>
                <a:cubicBezTo>
                  <a:pt x="8298289" y="6618798"/>
                  <a:pt x="8108208" y="6516445"/>
                  <a:pt x="7894349" y="6582520"/>
                </a:cubicBezTo>
                <a:cubicBezTo>
                  <a:pt x="7680490" y="6648595"/>
                  <a:pt x="7647024" y="6539977"/>
                  <a:pt x="7528699" y="6582520"/>
                </a:cubicBezTo>
                <a:cubicBezTo>
                  <a:pt x="7410374" y="6625063"/>
                  <a:pt x="7029649" y="6552488"/>
                  <a:pt x="6714833" y="6582520"/>
                </a:cubicBezTo>
                <a:cubicBezTo>
                  <a:pt x="6400017" y="6612552"/>
                  <a:pt x="6288559" y="6567135"/>
                  <a:pt x="6125075" y="6582520"/>
                </a:cubicBezTo>
                <a:cubicBezTo>
                  <a:pt x="5961591" y="6597905"/>
                  <a:pt x="5491452" y="6485976"/>
                  <a:pt x="5311209" y="6582520"/>
                </a:cubicBezTo>
                <a:cubicBezTo>
                  <a:pt x="5130966" y="6679064"/>
                  <a:pt x="4826195" y="6516308"/>
                  <a:pt x="4609397" y="6582520"/>
                </a:cubicBezTo>
                <a:cubicBezTo>
                  <a:pt x="4392599" y="6648732"/>
                  <a:pt x="4359824" y="6545165"/>
                  <a:pt x="4131693" y="6582520"/>
                </a:cubicBezTo>
                <a:cubicBezTo>
                  <a:pt x="3903562" y="6619875"/>
                  <a:pt x="3614660" y="6565364"/>
                  <a:pt x="3429881" y="6582520"/>
                </a:cubicBezTo>
                <a:cubicBezTo>
                  <a:pt x="3245102" y="6599676"/>
                  <a:pt x="3190420" y="6551526"/>
                  <a:pt x="3064231" y="6582520"/>
                </a:cubicBezTo>
                <a:cubicBezTo>
                  <a:pt x="2938042" y="6613514"/>
                  <a:pt x="2635329" y="6577101"/>
                  <a:pt x="2474473" y="6582520"/>
                </a:cubicBezTo>
                <a:cubicBezTo>
                  <a:pt x="2313617" y="6587939"/>
                  <a:pt x="2331927" y="6575077"/>
                  <a:pt x="2220877" y="6582520"/>
                </a:cubicBezTo>
                <a:cubicBezTo>
                  <a:pt x="2109827" y="6589963"/>
                  <a:pt x="1698982" y="6575961"/>
                  <a:pt x="1407011" y="6582520"/>
                </a:cubicBezTo>
                <a:cubicBezTo>
                  <a:pt x="1115040" y="6589079"/>
                  <a:pt x="951759" y="6521260"/>
                  <a:pt x="817253" y="6582520"/>
                </a:cubicBezTo>
                <a:cubicBezTo>
                  <a:pt x="682747" y="6643780"/>
                  <a:pt x="459056" y="6547928"/>
                  <a:pt x="286471" y="6582520"/>
                </a:cubicBezTo>
                <a:cubicBezTo>
                  <a:pt x="136082" y="6599216"/>
                  <a:pt x="-9180" y="6491810"/>
                  <a:pt x="0" y="6296049"/>
                </a:cubicBezTo>
                <a:cubicBezTo>
                  <a:pt x="-64354" y="6153611"/>
                  <a:pt x="48016" y="5874326"/>
                  <a:pt x="0" y="5689628"/>
                </a:cubicBezTo>
                <a:cubicBezTo>
                  <a:pt x="-48016" y="5504930"/>
                  <a:pt x="46163" y="5372548"/>
                  <a:pt x="0" y="5083207"/>
                </a:cubicBezTo>
                <a:cubicBezTo>
                  <a:pt x="-46163" y="4793866"/>
                  <a:pt x="32541" y="4745653"/>
                  <a:pt x="0" y="4416690"/>
                </a:cubicBezTo>
                <a:cubicBezTo>
                  <a:pt x="-32541" y="4087727"/>
                  <a:pt x="38733" y="3998345"/>
                  <a:pt x="0" y="3810269"/>
                </a:cubicBezTo>
                <a:cubicBezTo>
                  <a:pt x="-38733" y="3622193"/>
                  <a:pt x="65285" y="3391097"/>
                  <a:pt x="0" y="3143752"/>
                </a:cubicBezTo>
                <a:cubicBezTo>
                  <a:pt x="-65285" y="2896407"/>
                  <a:pt x="60599" y="2833725"/>
                  <a:pt x="0" y="2537331"/>
                </a:cubicBezTo>
                <a:cubicBezTo>
                  <a:pt x="-60599" y="2240937"/>
                  <a:pt x="12219" y="2319803"/>
                  <a:pt x="0" y="2111197"/>
                </a:cubicBezTo>
                <a:cubicBezTo>
                  <a:pt x="-12219" y="1902591"/>
                  <a:pt x="24926" y="1626886"/>
                  <a:pt x="0" y="1504776"/>
                </a:cubicBezTo>
                <a:cubicBezTo>
                  <a:pt x="-24926" y="1382666"/>
                  <a:pt x="27723" y="1231352"/>
                  <a:pt x="0" y="1018547"/>
                </a:cubicBezTo>
                <a:cubicBezTo>
                  <a:pt x="-27723" y="805742"/>
                  <a:pt x="56865" y="622698"/>
                  <a:pt x="0" y="286471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6" name="Table 490">
            <a:extLst>
              <a:ext uri="{FF2B5EF4-FFF2-40B4-BE49-F238E27FC236}">
                <a16:creationId xmlns:a16="http://schemas.microsoft.com/office/drawing/2014/main" id="{B4D756B2-EF74-4E4E-95FF-37FA003EF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4036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36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6297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27990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34B1E2-81F6-48CA-8222-2D57997CD50E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060D48-5034-4C19-A362-6C07BB50668C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2754A-4C6C-4109-B5C6-72BB6569B9BA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D6CCA3-24A3-4354-84CC-F7AFE84F2376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AD860-DE44-4C41-92B3-5234FF537003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71720E-46D6-45B2-A170-79B132D8B7E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EEC8EA-D47F-4C76-BF3C-D0E857BD6D8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92253A-1357-4E9F-B2AD-9E2D5277C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45705F-6F5F-41EE-A48E-A356F6938E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9A8B22-0926-412F-9592-E03BCBAF5B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585C9E-44FE-454A-B0FF-01F7B1A901C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2C88ED-631A-463F-87F0-0DD456976D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863C2C0-3600-4CE0-B678-AF24686937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921531-A0CE-45D1-B517-7B988223A8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351DD1-82FD-4328-A9C9-A58C034A98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C8263-3AA7-4AED-8BD4-D68DD7E8A7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CD4B56-CF8F-4567-B56B-FE969A508F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71533A-9D2A-48FA-975C-F4BA162ED4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2D2ECF7-5E1F-4C9E-B036-D4642CE308A5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27E687-F8EB-4985-A5FC-5C407F641A22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A2E80A-EEC6-4AC9-83F6-BDFBFD9DBE91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DAC04-7E00-40B9-BDCA-33FD64FB0F24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4AF3C9-9B79-4ABD-BF1D-B73214883A45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F681F0-8905-4BCC-BB35-6377A2483A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75F9085-7F39-4E74-9F8E-F4EE42659EA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CF35D7-5FD6-49C5-84B2-81F6172B67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2A9AE3C-1244-4A10-B81A-369D73D68B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5DB40D-C8EE-4254-9BC9-3D162B3B024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3232201-08DD-4453-8431-7E7DD92719A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A4501EE-334D-488E-969F-4F989EF8098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1DD8860-AD30-44E9-8E37-482E7E6BB2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6EED6EC-59AC-47B7-B80D-CFAD7AAB85C5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2495A-1B25-43DE-9113-0D7553385458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2B558E-6684-4C73-A894-51A64F4CDBA9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5BCE4C-DAC7-4A16-9D5E-52D91E689AC6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1106B1-1C70-48C6-83C6-928DF1F6213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1AFC449-71B1-402D-96F4-C2EC5E240E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D65E78D-962B-46ED-A565-606CC71BEB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66BAF10-6F9A-45E2-A1D8-665C75C1AB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17031B8-CBFF-4760-8044-AF3A95AFD4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CBB6308-FF9F-4C74-9C2E-E67DFF6DF9A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ED998D-913E-4024-B99F-418C0AF6C5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6E7B1D8-D183-43CB-9244-1CCAA776312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741C867-5F21-41E6-836F-7FDAACCD2C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84BB213-5296-42D5-84A8-A21620E0B82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218F936-BA52-4FB4-8872-9AD7C6E88BC9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14E7EC-19E9-4831-BF04-8A48192AAB40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8AC800-82F1-4D3D-BC83-C212B5C0F7EB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7FFC16-95CB-468B-AF10-C7A969BC322F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779364-1431-42BA-B559-7BF8775786EE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408D008-BB9C-4F27-B558-DDB207A906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3BCC684-DA65-4DB5-BFA5-3DD7781636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5CA50F0-9389-47D7-85B0-83A17E84A4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880544D-EE33-447C-BEC9-D3A58620190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EE6488C-FD18-4E57-BCBE-70108E57F7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2F14A59-FDA2-4657-9D45-9CBC910476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C7063F9-0ED7-4D88-A39D-2BCB172A86B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92C6B15-100B-4B65-A77E-CF941118DF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3F891DE2-53F4-45EE-8E6F-50B0E89384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4E25B963-8D0C-4E4B-AC4F-4470818D6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B28EF364-A6BA-411E-9C18-3AC45FA55DCB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6DA6AC1-ECCB-4F9C-8667-BA643B29DA97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98BF084-06DB-43B2-91C6-A3DFBB244627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B38DABA-043C-4257-87B5-04A765B32F57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7F484E3-C1E5-47F1-AAC2-1B81D93E7550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B610A22-D9B8-4A0F-BF0F-540F3512830A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2CCA447-3E13-4EBA-BE7A-A770B4A2D2C7}"/>
              </a:ext>
            </a:extLst>
          </p:cNvPr>
          <p:cNvSpPr txBox="1"/>
          <p:nvPr/>
        </p:nvSpPr>
        <p:spPr>
          <a:xfrm>
            <a:off x="638628" y="6224411"/>
            <a:ext cx="10871200" cy="52322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b="1" dirty="0"/>
              <a:t>Các số 100, 200, 300, …, 900, 1 000 là các số tròn trăm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478A2C7F-9C66-4211-A4AB-033F3DFD7AB2}"/>
              </a:ext>
            </a:extLst>
          </p:cNvPr>
          <p:cNvSpPr/>
          <p:nvPr/>
        </p:nvSpPr>
        <p:spPr>
          <a:xfrm>
            <a:off x="8892714" y="0"/>
            <a:ext cx="3188716" cy="101309"/>
          </a:xfrm>
          <a:prstGeom prst="rect">
            <a:avLst/>
          </a:prstGeom>
          <a:solidFill>
            <a:srgbClr val="B3EB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671ED0-38F7-4706-B545-C95DC6F70863}"/>
              </a:ext>
            </a:extLst>
          </p:cNvPr>
          <p:cNvSpPr/>
          <p:nvPr/>
        </p:nvSpPr>
        <p:spPr>
          <a:xfrm>
            <a:off x="8892209" y="67097"/>
            <a:ext cx="3188716" cy="352003"/>
          </a:xfrm>
          <a:prstGeom prst="rect">
            <a:avLst/>
          </a:prstGeom>
          <a:solidFill>
            <a:srgbClr val="D0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0158A09-2014-4359-9B4F-54C0FF3CFE0A}"/>
              </a:ext>
            </a:extLst>
          </p:cNvPr>
          <p:cNvGrpSpPr/>
          <p:nvPr/>
        </p:nvGrpSpPr>
        <p:grpSpPr>
          <a:xfrm>
            <a:off x="2984924" y="1084522"/>
            <a:ext cx="7307196" cy="570588"/>
            <a:chOff x="1183343" y="1464304"/>
            <a:chExt cx="7307196" cy="5705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613400-02B8-40A1-92A8-AA06D064C328}"/>
                </a:ext>
              </a:extLst>
            </p:cNvPr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Nêu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các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số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tròn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trăm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từ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đến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1000.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829B7C7-6ABF-417C-A828-EB4507E1D44D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24AD03-F114-4E0D-9B22-63564380E136}"/>
              </a:ext>
            </a:extLst>
          </p:cNvPr>
          <p:cNvSpPr txBox="1"/>
          <p:nvPr/>
        </p:nvSpPr>
        <p:spPr>
          <a:xfrm>
            <a:off x="857187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BE1E4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A71B2-E049-45A4-B72B-C055B1DD7D62}"/>
              </a:ext>
            </a:extLst>
          </p:cNvPr>
          <p:cNvSpPr txBox="1"/>
          <p:nvPr/>
        </p:nvSpPr>
        <p:spPr>
          <a:xfrm>
            <a:off x="2863819" y="2632189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79646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200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55B294-2395-4FFC-B551-231DC2CF7DAF}"/>
              </a:ext>
            </a:extLst>
          </p:cNvPr>
          <p:cNvSpPr txBox="1"/>
          <p:nvPr/>
        </p:nvSpPr>
        <p:spPr>
          <a:xfrm>
            <a:off x="4870451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9BBB59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300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43D4DD-5280-40DF-B201-FCC4D07C9F72}"/>
              </a:ext>
            </a:extLst>
          </p:cNvPr>
          <p:cNvSpPr txBox="1"/>
          <p:nvPr/>
        </p:nvSpPr>
        <p:spPr>
          <a:xfrm>
            <a:off x="6936364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F81BD">
              <a:lumMod val="20000"/>
              <a:lumOff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400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D7C59-CE3B-4F24-8DE6-0405C8F73F9E}"/>
              </a:ext>
            </a:extLst>
          </p:cNvPr>
          <p:cNvSpPr txBox="1"/>
          <p:nvPr/>
        </p:nvSpPr>
        <p:spPr>
          <a:xfrm>
            <a:off x="9038628" y="2632188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8064A2">
              <a:lumMod val="40000"/>
              <a:lumOff val="6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500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22B4EB-C826-4612-A3A4-FB3442D76550}"/>
              </a:ext>
            </a:extLst>
          </p:cNvPr>
          <p:cNvSpPr txBox="1"/>
          <p:nvPr/>
        </p:nvSpPr>
        <p:spPr>
          <a:xfrm>
            <a:off x="1140664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FFF00">
              <a:alpha val="55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600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0D264-FA45-403D-BC95-935CEDFCD088}"/>
              </a:ext>
            </a:extLst>
          </p:cNvPr>
          <p:cNvSpPr txBox="1"/>
          <p:nvPr/>
        </p:nvSpPr>
        <p:spPr>
          <a:xfrm>
            <a:off x="3147296" y="4533287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DF3C7E">
              <a:alpha val="80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700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F1D62E-3507-4B6C-B344-16CAEDC5F12E}"/>
              </a:ext>
            </a:extLst>
          </p:cNvPr>
          <p:cNvSpPr txBox="1"/>
          <p:nvPr/>
        </p:nvSpPr>
        <p:spPr>
          <a:xfrm>
            <a:off x="5153928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4BACC6">
              <a:alpha val="77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800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ADA2499-E687-4877-A3AB-13EEAE6025D9}"/>
              </a:ext>
            </a:extLst>
          </p:cNvPr>
          <p:cNvSpPr txBox="1"/>
          <p:nvPr/>
        </p:nvSpPr>
        <p:spPr>
          <a:xfrm>
            <a:off x="7219841" y="4533286"/>
            <a:ext cx="1581545" cy="854625"/>
          </a:xfrm>
          <a:custGeom>
            <a:avLst/>
            <a:gdLst>
              <a:gd name="connsiteX0" fmla="*/ 0 w 1581545"/>
              <a:gd name="connsiteY0" fmla="*/ 0 h 854625"/>
              <a:gd name="connsiteX1" fmla="*/ 1581545 w 1581545"/>
              <a:gd name="connsiteY1" fmla="*/ 0 h 854625"/>
              <a:gd name="connsiteX2" fmla="*/ 1581545 w 1581545"/>
              <a:gd name="connsiteY2" fmla="*/ 854625 h 854625"/>
              <a:gd name="connsiteX3" fmla="*/ 0 w 1581545"/>
              <a:gd name="connsiteY3" fmla="*/ 854625 h 854625"/>
              <a:gd name="connsiteX4" fmla="*/ 0 w 1581545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1545" h="854625" fill="none" extrusionOk="0">
                <a:moveTo>
                  <a:pt x="0" y="0"/>
                </a:moveTo>
                <a:cubicBezTo>
                  <a:pt x="573185" y="33039"/>
                  <a:pt x="1140174" y="-79946"/>
                  <a:pt x="1581545" y="0"/>
                </a:cubicBezTo>
                <a:cubicBezTo>
                  <a:pt x="1591208" y="235779"/>
                  <a:pt x="1585524" y="641285"/>
                  <a:pt x="1581545" y="854625"/>
                </a:cubicBezTo>
                <a:cubicBezTo>
                  <a:pt x="1292742" y="852413"/>
                  <a:pt x="308913" y="86134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1581545" h="854625" stroke="0" extrusionOk="0">
                <a:moveTo>
                  <a:pt x="0" y="0"/>
                </a:moveTo>
                <a:cubicBezTo>
                  <a:pt x="428064" y="-51484"/>
                  <a:pt x="1237170" y="-130669"/>
                  <a:pt x="1581545" y="0"/>
                </a:cubicBezTo>
                <a:cubicBezTo>
                  <a:pt x="1576479" y="344169"/>
                  <a:pt x="1647968" y="746684"/>
                  <a:pt x="1581545" y="854625"/>
                </a:cubicBezTo>
                <a:cubicBezTo>
                  <a:pt x="1075110" y="993746"/>
                  <a:pt x="691482" y="818576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F15441">
              <a:alpha val="76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900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D0D26B-869A-4EC0-B9CE-13C2C0051AD4}"/>
              </a:ext>
            </a:extLst>
          </p:cNvPr>
          <p:cNvSpPr txBox="1"/>
          <p:nvPr/>
        </p:nvSpPr>
        <p:spPr>
          <a:xfrm>
            <a:off x="9322105" y="4533286"/>
            <a:ext cx="2028521" cy="854625"/>
          </a:xfrm>
          <a:custGeom>
            <a:avLst/>
            <a:gdLst>
              <a:gd name="connsiteX0" fmla="*/ 0 w 2028521"/>
              <a:gd name="connsiteY0" fmla="*/ 0 h 854625"/>
              <a:gd name="connsiteX1" fmla="*/ 2028521 w 2028521"/>
              <a:gd name="connsiteY1" fmla="*/ 0 h 854625"/>
              <a:gd name="connsiteX2" fmla="*/ 2028521 w 2028521"/>
              <a:gd name="connsiteY2" fmla="*/ 854625 h 854625"/>
              <a:gd name="connsiteX3" fmla="*/ 0 w 2028521"/>
              <a:gd name="connsiteY3" fmla="*/ 854625 h 854625"/>
              <a:gd name="connsiteX4" fmla="*/ 0 w 2028521"/>
              <a:gd name="connsiteY4" fmla="*/ 0 h 85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8521" h="854625" fill="none" extrusionOk="0">
                <a:moveTo>
                  <a:pt x="0" y="0"/>
                </a:moveTo>
                <a:cubicBezTo>
                  <a:pt x="577396" y="106216"/>
                  <a:pt x="1778246" y="-142119"/>
                  <a:pt x="2028521" y="0"/>
                </a:cubicBezTo>
                <a:cubicBezTo>
                  <a:pt x="2038184" y="235779"/>
                  <a:pt x="2032500" y="641285"/>
                  <a:pt x="2028521" y="854625"/>
                </a:cubicBezTo>
                <a:cubicBezTo>
                  <a:pt x="1174219" y="825397"/>
                  <a:pt x="688140" y="838931"/>
                  <a:pt x="0" y="854625"/>
                </a:cubicBezTo>
                <a:cubicBezTo>
                  <a:pt x="-61455" y="615475"/>
                  <a:pt x="-43564" y="106862"/>
                  <a:pt x="0" y="0"/>
                </a:cubicBezTo>
                <a:close/>
              </a:path>
              <a:path w="2028521" h="854625" stroke="0" extrusionOk="0">
                <a:moveTo>
                  <a:pt x="0" y="0"/>
                </a:moveTo>
                <a:cubicBezTo>
                  <a:pt x="933140" y="-71603"/>
                  <a:pt x="1522336" y="126493"/>
                  <a:pt x="2028521" y="0"/>
                </a:cubicBezTo>
                <a:cubicBezTo>
                  <a:pt x="2023455" y="344169"/>
                  <a:pt x="2094944" y="746684"/>
                  <a:pt x="2028521" y="854625"/>
                </a:cubicBezTo>
                <a:cubicBezTo>
                  <a:pt x="1520372" y="899469"/>
                  <a:pt x="288575" y="697738"/>
                  <a:pt x="0" y="854625"/>
                </a:cubicBezTo>
                <a:cubicBezTo>
                  <a:pt x="29084" y="440646"/>
                  <a:pt x="-32384" y="349646"/>
                  <a:pt x="0" y="0"/>
                </a:cubicBezTo>
                <a:close/>
              </a:path>
            </a:pathLst>
          </a:custGeom>
          <a:solidFill>
            <a:srgbClr val="ED3D6C">
              <a:alpha val="92000"/>
            </a:srgbClr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1000</a:t>
            </a:r>
          </a:p>
        </p:txBody>
      </p:sp>
      <p:pic>
        <p:nvPicPr>
          <p:cNvPr id="30" name="Google Shape;799;p28">
            <a:extLst>
              <a:ext uri="{FF2B5EF4-FFF2-40B4-BE49-F238E27FC236}">
                <a16:creationId xmlns:a16="http://schemas.microsoft.com/office/drawing/2014/main" id="{23B03DD2-2800-4E95-8290-8AA008BE06F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352" y="81213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0A0C00-46B2-40AF-A736-6F1EE0872362}"/>
              </a:ext>
            </a:extLst>
          </p:cNvPr>
          <p:cNvSpPr/>
          <p:nvPr/>
        </p:nvSpPr>
        <p:spPr>
          <a:xfrm>
            <a:off x="8892209" y="67097"/>
            <a:ext cx="3188716" cy="352003"/>
          </a:xfrm>
          <a:prstGeom prst="rect">
            <a:avLst/>
          </a:prstGeom>
          <a:solidFill>
            <a:srgbClr val="D0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462639-65BB-41C2-8349-FB8B363B6843}"/>
              </a:ext>
            </a:extLst>
          </p:cNvPr>
          <p:cNvCxnSpPr>
            <a:cxnSpLocks/>
          </p:cNvCxnSpPr>
          <p:nvPr/>
        </p:nvCxnSpPr>
        <p:spPr>
          <a:xfrm>
            <a:off x="3771458" y="1580225"/>
            <a:ext cx="5817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43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48336" y="377563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T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ư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..</a:t>
            </a:r>
            <a:r>
              <a:rPr lang="en-US" sz="31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…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 </a:t>
            </a:r>
            <a:r>
              <a:rPr kumimoji="0" lang="en-US" sz="3100" b="1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2024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0083" y="932372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6167" y="1618010"/>
            <a:ext cx="5801616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Các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tròn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trăm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(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ea typeface="+mn-ea"/>
                <a:cs typeface="Times New Roman" pitchFamily="18" charset="0"/>
              </a:rPr>
              <a:t> 1)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556DDB-689E-4122-9570-B22B326C613E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1097EF-2A6F-438E-8D1C-E000807DE9D0}"/>
              </a:ext>
            </a:extLst>
          </p:cNvPr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B02C5D-7D63-4F93-A189-C03AF9BB39AC}"/>
              </a:ext>
            </a:extLst>
          </p:cNvPr>
          <p:cNvSpPr txBox="1"/>
          <p:nvPr/>
        </p:nvSpPr>
        <p:spPr>
          <a:xfrm>
            <a:off x="3197255" y="2214303"/>
            <a:ext cx="3816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err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0"/>
                <a:cs typeface="Times New Roman" pitchFamily="18" charset="0"/>
              </a:rPr>
              <a:t> 1 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B44919-22B0-4E55-BDB9-ACC214D27893}"/>
              </a:ext>
            </a:extLst>
          </p:cNvPr>
          <p:cNvSpPr txBox="1"/>
          <p:nvPr/>
        </p:nvSpPr>
        <p:spPr>
          <a:xfrm>
            <a:off x="2769858" y="2545561"/>
            <a:ext cx="7657032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 C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ác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trăm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100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 1000 </a:t>
            </a:r>
            <a:r>
              <a:rPr lang="en-US" sz="3200" b="1" dirty="0" err="1">
                <a:latin typeface="HP001 4 hàng" panose="020B0603050302020204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HP001 4 hàng" panose="020B0603050302020204" pitchFamily="34" charset="0"/>
                <a:cs typeface="Times New Roman" pitchFamily="18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CAB5B7-5B72-48C7-A1A1-5E73BF503143}"/>
              </a:ext>
            </a:extLst>
          </p:cNvPr>
          <p:cNvSpPr txBox="1"/>
          <p:nvPr/>
        </p:nvSpPr>
        <p:spPr>
          <a:xfrm>
            <a:off x="10156717" y="2846175"/>
            <a:ext cx="2230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100, 200,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F9E4BD-47B4-4852-BB01-D31C1B1FF9C9}"/>
              </a:ext>
            </a:extLst>
          </p:cNvPr>
          <p:cNvSpPr txBox="1"/>
          <p:nvPr/>
        </p:nvSpPr>
        <p:spPr>
          <a:xfrm>
            <a:off x="2529879" y="3460993"/>
            <a:ext cx="83074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B050"/>
                </a:solidFill>
                <a:latin typeface="HP001 4 hàng" panose="020B0603050302020204" pitchFamily="34" charset="0"/>
                <a:cs typeface="Times New Roman" pitchFamily="18" charset="0"/>
              </a:rPr>
              <a:t>300, 400, 500, 600, 700, 800, 900, 1000.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9D760F-B6C0-4444-90E7-F8B0569FCE65}"/>
              </a:ext>
            </a:extLst>
          </p:cNvPr>
          <p:cNvSpPr txBox="1"/>
          <p:nvPr/>
        </p:nvSpPr>
        <p:spPr>
          <a:xfrm>
            <a:off x="10506691" y="3438505"/>
            <a:ext cx="856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3200" b="1" noProof="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56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308</Words>
  <Application>Microsoft Office PowerPoint</Application>
  <PresentationFormat>Widescreen</PresentationFormat>
  <Paragraphs>129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微软雅黑</vt:lpstr>
      <vt:lpstr>Arial</vt:lpstr>
      <vt:lpstr>Arial-Rounded</vt:lpstr>
      <vt:lpstr>Calibri</vt:lpstr>
      <vt:lpstr>HP001 4 hàng</vt:lpstr>
      <vt:lpstr>HP001 4H</vt:lpstr>
      <vt:lpstr>HP001 5 hàng</vt:lpstr>
      <vt:lpstr>Utm AVO</vt:lpstr>
      <vt:lpstr>自定义设计方案</vt:lpstr>
      <vt:lpstr>第一PPT，www.1ppt.com</vt:lpstr>
      <vt:lpstr>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Vip855</cp:lastModifiedBy>
  <cp:revision>37</cp:revision>
  <dcterms:created xsi:type="dcterms:W3CDTF">2021-07-09T06:30:31Z</dcterms:created>
  <dcterms:modified xsi:type="dcterms:W3CDTF">2024-01-16T05:41:41Z</dcterms:modified>
</cp:coreProperties>
</file>