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2" r:id="rId3"/>
  </p:sldMasterIdLst>
  <p:notesMasterIdLst>
    <p:notesMasterId r:id="rId21"/>
  </p:notesMasterIdLst>
  <p:sldIdLst>
    <p:sldId id="341" r:id="rId4"/>
    <p:sldId id="369" r:id="rId5"/>
    <p:sldId id="334" r:id="rId6"/>
    <p:sldId id="385" r:id="rId7"/>
    <p:sldId id="370" r:id="rId8"/>
    <p:sldId id="371" r:id="rId9"/>
    <p:sldId id="372" r:id="rId10"/>
    <p:sldId id="336" r:id="rId11"/>
    <p:sldId id="362" r:id="rId12"/>
    <p:sldId id="386" r:id="rId13"/>
    <p:sldId id="387" r:id="rId14"/>
    <p:sldId id="388" r:id="rId15"/>
    <p:sldId id="374" r:id="rId16"/>
    <p:sldId id="360" r:id="rId17"/>
    <p:sldId id="353" r:id="rId18"/>
    <p:sldId id="389" r:id="rId19"/>
    <p:sldId id="376" r:id="rId20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22"/>
      <p:bold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9"/>
    <a:srgbClr val="B7D574"/>
    <a:srgbClr val="DF3C7E"/>
    <a:srgbClr val="000000"/>
    <a:srgbClr val="BEE7FB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3957" autoAdjust="0"/>
  </p:normalViewPr>
  <p:slideViewPr>
    <p:cSldViewPr snapToGrid="0">
      <p:cViewPr>
        <p:scale>
          <a:sx n="78" d="100"/>
          <a:sy n="78" d="100"/>
        </p:scale>
        <p:origin x="186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4948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3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0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soát</a:t>
            </a:r>
            <a:r>
              <a:rPr lang="en-US" baseline="0" dirty="0"/>
              <a:t> </a:t>
            </a:r>
            <a:r>
              <a:rPr lang="en-US" baseline="0" dirty="0" err="1"/>
              <a:t>lỗi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786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52727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176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65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0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38" indent="0" algn="ctr">
              <a:buNone/>
              <a:defRPr sz="1733"/>
            </a:lvl2pPr>
            <a:lvl3pPr marL="768077" indent="0" algn="ctr">
              <a:buNone/>
              <a:defRPr sz="1467"/>
            </a:lvl3pPr>
            <a:lvl4pPr marL="1152115" indent="0" algn="ctr">
              <a:buNone/>
              <a:defRPr sz="1333"/>
            </a:lvl4pPr>
            <a:lvl5pPr marL="1536154" indent="0" algn="ctr">
              <a:buNone/>
              <a:defRPr sz="1333"/>
            </a:lvl5pPr>
            <a:lvl6pPr marL="1920192" indent="0" algn="ctr">
              <a:buNone/>
              <a:defRPr sz="1333"/>
            </a:lvl6pPr>
            <a:lvl7pPr marL="2304230" indent="0" algn="ctr">
              <a:buNone/>
              <a:defRPr sz="1333"/>
            </a:lvl7pPr>
            <a:lvl8pPr marL="2688269" indent="0" algn="ctr">
              <a:buNone/>
              <a:defRPr sz="1333"/>
            </a:lvl8pPr>
            <a:lvl9pPr marL="3072307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E878F2A3-D581-48CC-BEE3-0982EB8DB33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E878F2A3-D581-48CC-BEE3-0982EB8DB330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0" y="4928057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0" y="4928057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986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329184" y="199143"/>
            <a:ext cx="7519693" cy="5173626"/>
            <a:chOff x="712192" y="702275"/>
            <a:chExt cx="5639770" cy="38802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12192" y="732994"/>
              <a:ext cx="5639770" cy="3849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3074694" y="702275"/>
              <a:ext cx="3041009" cy="97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867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867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- </a:t>
              </a:r>
              <a:r>
                <a:rPr lang="en-US" sz="5867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58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46" y="3689624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E1E5A2-C1D4-D645-B572-68EAFDFB0BFD}"/>
              </a:ext>
            </a:extLst>
          </p:cNvPr>
          <p:cNvSpPr txBox="1"/>
          <p:nvPr/>
        </p:nvSpPr>
        <p:spPr>
          <a:xfrm>
            <a:off x="1688520" y="2664595"/>
            <a:ext cx="6160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7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507E2-6449-6D4E-8782-60C0B90C50A0}"/>
              </a:ext>
            </a:extLst>
          </p:cNvPr>
          <p:cNvSpPr txBox="1"/>
          <p:nvPr/>
        </p:nvSpPr>
        <p:spPr>
          <a:xfrm>
            <a:off x="267045" y="-55515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333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2220315" y="2530583"/>
            <a:ext cx="6886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Tre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bần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thần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nhớ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gió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	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290409" y="1449667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trưa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nắng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290409" y="2003002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nằm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râm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55C0F-531A-AA36-9B88-C01E088C1EDB}"/>
              </a:ext>
            </a:extLst>
          </p:cNvPr>
          <p:cNvSpPr txBox="1"/>
          <p:nvPr/>
        </p:nvSpPr>
        <p:spPr>
          <a:xfrm>
            <a:off x="2220315" y="3074365"/>
            <a:ext cx="6886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Chợt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đầy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chim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	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5C9F2-4D1F-D8B8-3896-F01706577E0A}"/>
              </a:ext>
            </a:extLst>
          </p:cNvPr>
          <p:cNvSpPr txBox="1"/>
          <p:nvPr/>
        </p:nvSpPr>
        <p:spPr>
          <a:xfrm>
            <a:off x="2220315" y="4148875"/>
            <a:ext cx="6886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Mặt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trời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xuống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ngủ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	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72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2220315" y="1985035"/>
            <a:ext cx="6886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Suốt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đêm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thắp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sáng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	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438693" y="904119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Tre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nâng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vầng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trăng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lên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722899" y="1457454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Sao,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treo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cành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0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10" y="1668489"/>
            <a:ext cx="3296579" cy="32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994781" y="561492"/>
            <a:ext cx="7154436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2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42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8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7975" y="501755"/>
            <a:ext cx="3803212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318" y="2894273"/>
            <a:ext cx="4319821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731" y="1638962"/>
            <a:ext cx="3920356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Sao,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7764" y="224529"/>
            <a:ext cx="26031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76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11112" y="268630"/>
            <a:ext cx="7721776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:a16="http://schemas.microsoft.com/office/drawing/2014/main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5" y="3912651"/>
            <a:ext cx="2277536" cy="22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98" y="3912652"/>
            <a:ext cx="2140287" cy="21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3A00893-BE8B-5B41-BEEC-11F2E7ED6F7E}"/>
              </a:ext>
            </a:extLst>
          </p:cNvPr>
          <p:cNvSpPr/>
          <p:nvPr/>
        </p:nvSpPr>
        <p:spPr>
          <a:xfrm>
            <a:off x="450784" y="1369266"/>
            <a:ext cx="8351849" cy="2906501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8351849"/>
                      <a:gd name="connsiteY0" fmla="*/ 0 h 2906501"/>
                      <a:gd name="connsiteX1" fmla="*/ 8351849 w 8351849"/>
                      <a:gd name="connsiteY1" fmla="*/ 0 h 2906501"/>
                      <a:gd name="connsiteX2" fmla="*/ 8351849 w 8351849"/>
                      <a:gd name="connsiteY2" fmla="*/ 2906501 h 2906501"/>
                      <a:gd name="connsiteX3" fmla="*/ 0 w 8351849"/>
                      <a:gd name="connsiteY3" fmla="*/ 2906501 h 2906501"/>
                      <a:gd name="connsiteX4" fmla="*/ 0 w 8351849"/>
                      <a:gd name="connsiteY4" fmla="*/ 0 h 2906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51849" h="2906501" extrusionOk="0">
                        <a:moveTo>
                          <a:pt x="0" y="0"/>
                        </a:moveTo>
                        <a:cubicBezTo>
                          <a:pt x="3250829" y="-71603"/>
                          <a:pt x="6668905" y="126493"/>
                          <a:pt x="8351849" y="0"/>
                        </a:cubicBezTo>
                        <a:cubicBezTo>
                          <a:pt x="8262659" y="416893"/>
                          <a:pt x="8507633" y="1677130"/>
                          <a:pt x="8351849" y="2906501"/>
                        </a:cubicBezTo>
                        <a:cubicBezTo>
                          <a:pt x="7427887" y="2951345"/>
                          <a:pt x="951369" y="2749614"/>
                          <a:pt x="0" y="2906501"/>
                        </a:cubicBezTo>
                        <a:cubicBezTo>
                          <a:pt x="-31925" y="2027155"/>
                          <a:pt x="67210" y="12385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anchor="b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uỳnh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uỵch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44636" y="1769370"/>
            <a:ext cx="890016" cy="5224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9" name="Rounded Rectangle 18"/>
          <p:cNvSpPr/>
          <p:nvPr/>
        </p:nvSpPr>
        <p:spPr>
          <a:xfrm>
            <a:off x="4626708" y="1810529"/>
            <a:ext cx="890016" cy="5224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0" name="Rounded Rectangle 19"/>
          <p:cNvSpPr/>
          <p:nvPr/>
        </p:nvSpPr>
        <p:spPr>
          <a:xfrm>
            <a:off x="5978141" y="2710525"/>
            <a:ext cx="954000" cy="5224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1093324" y="46329"/>
            <a:ext cx="7082091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6971572" y="-929875"/>
            <a:ext cx="1895177" cy="16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:a16="http://schemas.microsoft.com/office/drawing/2014/main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6" y="4780882"/>
            <a:ext cx="1502319" cy="10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882925" y="734055"/>
            <a:ext cx="640221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837069" y="1285052"/>
            <a:ext cx="7082091" cy="370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ti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mếm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endParaRPr lang="en-US" sz="32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(Theo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23410" y="3012083"/>
            <a:ext cx="229608" cy="404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8" name="Rounded Rectangle 17"/>
          <p:cNvSpPr/>
          <p:nvPr/>
        </p:nvSpPr>
        <p:spPr>
          <a:xfrm>
            <a:off x="4473164" y="3767873"/>
            <a:ext cx="322409" cy="404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6971572" y="-929875"/>
            <a:ext cx="1895177" cy="16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70448-F870-8675-F40C-3F12D7FAD9EB}"/>
              </a:ext>
            </a:extLst>
          </p:cNvPr>
          <p:cNvSpPr txBox="1"/>
          <p:nvPr/>
        </p:nvSpPr>
        <p:spPr>
          <a:xfrm>
            <a:off x="780586" y="295567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DFCC2-6B42-F0AA-F9D7-DF896B96CA14}"/>
              </a:ext>
            </a:extLst>
          </p:cNvPr>
          <p:cNvSpPr txBox="1"/>
          <p:nvPr/>
        </p:nvSpPr>
        <p:spPr>
          <a:xfrm>
            <a:off x="2324221" y="1377022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hàng cây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90382" y="2026508"/>
            <a:ext cx="555021" cy="504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6" name="Rounded Rectangle 5"/>
          <p:cNvSpPr/>
          <p:nvPr/>
        </p:nvSpPr>
        <p:spPr>
          <a:xfrm>
            <a:off x="6421952" y="3130514"/>
            <a:ext cx="543377" cy="519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6648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58" y="811493"/>
            <a:ext cx="5860740" cy="3669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" y="3221237"/>
            <a:ext cx="3956207" cy="158069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58" y="1992987"/>
            <a:ext cx="4277884" cy="366924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15" y="1183435"/>
            <a:ext cx="1403335" cy="1075516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61" y="93714"/>
            <a:ext cx="1285820" cy="1435557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41"/>
            <a:ext cx="1172832" cy="99239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54194"/>
            <a:ext cx="639009" cy="103112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58" y="490349"/>
            <a:ext cx="1403335" cy="1075516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25" y="632941"/>
            <a:ext cx="2121619" cy="1626008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51379" y="2883489"/>
            <a:ext cx="3835151" cy="18107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5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5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5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" y="75661"/>
            <a:ext cx="9119319" cy="506784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74748" y="165908"/>
            <a:ext cx="5835237" cy="883661"/>
          </a:xfrm>
          <a:prstGeom prst="rect">
            <a:avLst/>
          </a:prstGeom>
        </p:spPr>
        <p:txBody>
          <a:bodyPr wrap="square" lIns="76809" tIns="38405" rIns="76809" bIns="3840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733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733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275148" y="2941778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561462" y="1104479"/>
            <a:ext cx="983131" cy="62953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504371" y="683184"/>
            <a:ext cx="4564881" cy="1470223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585308" y="2517837"/>
            <a:ext cx="98313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528219" y="2222730"/>
            <a:ext cx="4540917" cy="140622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660173" y="3995161"/>
            <a:ext cx="98313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603083" y="3700054"/>
            <a:ext cx="4540917" cy="1406223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667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825139" y="3677682"/>
            <a:ext cx="3461611" cy="984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667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975" y="501755"/>
            <a:ext cx="3803212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318" y="2894273"/>
            <a:ext cx="4319821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4741" y="1638962"/>
            <a:ext cx="3920356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Sao,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6949" y="189673"/>
            <a:ext cx="26031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4293C0-ABD8-EBBE-CF1D-B806785835F6}"/>
              </a:ext>
            </a:extLst>
          </p:cNvPr>
          <p:cNvCxnSpPr>
            <a:cxnSpLocks/>
          </p:cNvCxnSpPr>
          <p:nvPr/>
        </p:nvCxnSpPr>
        <p:spPr>
          <a:xfrm>
            <a:off x="746054" y="932687"/>
            <a:ext cx="3096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2C8D39-E20A-7C70-8773-86B0F48E3E3B}"/>
              </a:ext>
            </a:extLst>
          </p:cNvPr>
          <p:cNvCxnSpPr>
            <a:cxnSpLocks/>
          </p:cNvCxnSpPr>
          <p:nvPr/>
        </p:nvCxnSpPr>
        <p:spPr>
          <a:xfrm>
            <a:off x="587975" y="3305637"/>
            <a:ext cx="3984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5A9E3B-6D01-47AD-3CB0-9742DEEF0DB5}"/>
              </a:ext>
            </a:extLst>
          </p:cNvPr>
          <p:cNvCxnSpPr>
            <a:cxnSpLocks/>
          </p:cNvCxnSpPr>
          <p:nvPr/>
        </p:nvCxnSpPr>
        <p:spPr>
          <a:xfrm>
            <a:off x="5098863" y="2061724"/>
            <a:ext cx="3365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88338" y="3531550"/>
            <a:ext cx="3461611" cy="984926"/>
          </a:xfrm>
          <a:prstGeom prst="rect">
            <a:avLst/>
          </a:prstGeom>
          <a:solidFill>
            <a:srgbClr val="92D050"/>
          </a:solidFill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667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975" y="501755"/>
            <a:ext cx="3803212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318" y="2894273"/>
            <a:ext cx="4319821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3791" y="1434542"/>
            <a:ext cx="3920356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Sao,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5999" y="127261"/>
            <a:ext cx="26031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13BF70-7722-151C-11BB-242C11DA2F10}"/>
              </a:ext>
            </a:extLst>
          </p:cNvPr>
          <p:cNvCxnSpPr>
            <a:cxnSpLocks/>
          </p:cNvCxnSpPr>
          <p:nvPr/>
        </p:nvCxnSpPr>
        <p:spPr>
          <a:xfrm>
            <a:off x="686829" y="920782"/>
            <a:ext cx="561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FF417F-6251-9F3A-A059-312A50DABD74}"/>
              </a:ext>
            </a:extLst>
          </p:cNvPr>
          <p:cNvCxnSpPr>
            <a:cxnSpLocks/>
          </p:cNvCxnSpPr>
          <p:nvPr/>
        </p:nvCxnSpPr>
        <p:spPr>
          <a:xfrm>
            <a:off x="587975" y="3305637"/>
            <a:ext cx="9319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4C446C-2471-8314-F059-CEC08A05A140}"/>
              </a:ext>
            </a:extLst>
          </p:cNvPr>
          <p:cNvCxnSpPr>
            <a:cxnSpLocks/>
          </p:cNvCxnSpPr>
          <p:nvPr/>
        </p:nvCxnSpPr>
        <p:spPr>
          <a:xfrm>
            <a:off x="686829" y="1345030"/>
            <a:ext cx="561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63784B-2E55-BB46-8ABD-F685615F287E}"/>
              </a:ext>
            </a:extLst>
          </p:cNvPr>
          <p:cNvCxnSpPr>
            <a:cxnSpLocks/>
          </p:cNvCxnSpPr>
          <p:nvPr/>
        </p:nvCxnSpPr>
        <p:spPr>
          <a:xfrm>
            <a:off x="686829" y="1814587"/>
            <a:ext cx="709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CF51AA-2852-805A-50E0-8FAC1E4FA4AB}"/>
              </a:ext>
            </a:extLst>
          </p:cNvPr>
          <p:cNvCxnSpPr>
            <a:cxnSpLocks/>
          </p:cNvCxnSpPr>
          <p:nvPr/>
        </p:nvCxnSpPr>
        <p:spPr>
          <a:xfrm>
            <a:off x="686829" y="2247074"/>
            <a:ext cx="561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35FD0-CC4A-919B-40E1-977A31249DDE}"/>
              </a:ext>
            </a:extLst>
          </p:cNvPr>
          <p:cNvCxnSpPr>
            <a:cxnSpLocks/>
          </p:cNvCxnSpPr>
          <p:nvPr/>
        </p:nvCxnSpPr>
        <p:spPr>
          <a:xfrm>
            <a:off x="587975" y="3779311"/>
            <a:ext cx="808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5CE5EF-299A-63B4-DB9F-ED205EE59BC9}"/>
              </a:ext>
            </a:extLst>
          </p:cNvPr>
          <p:cNvCxnSpPr>
            <a:cxnSpLocks/>
          </p:cNvCxnSpPr>
          <p:nvPr/>
        </p:nvCxnSpPr>
        <p:spPr>
          <a:xfrm>
            <a:off x="587975" y="4199442"/>
            <a:ext cx="561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B93430-AFDE-84B5-1497-FA89F078FD35}"/>
              </a:ext>
            </a:extLst>
          </p:cNvPr>
          <p:cNvCxnSpPr>
            <a:cxnSpLocks/>
          </p:cNvCxnSpPr>
          <p:nvPr/>
        </p:nvCxnSpPr>
        <p:spPr>
          <a:xfrm>
            <a:off x="587975" y="4656641"/>
            <a:ext cx="660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AB6E8F-4A3A-96F0-0978-7091BA172989}"/>
              </a:ext>
            </a:extLst>
          </p:cNvPr>
          <p:cNvCxnSpPr>
            <a:cxnSpLocks/>
          </p:cNvCxnSpPr>
          <p:nvPr/>
        </p:nvCxnSpPr>
        <p:spPr>
          <a:xfrm>
            <a:off x="5139381" y="1864015"/>
            <a:ext cx="561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9FB915-001E-9425-4ED1-785EED67B783}"/>
              </a:ext>
            </a:extLst>
          </p:cNvPr>
          <p:cNvCxnSpPr>
            <a:cxnSpLocks/>
          </p:cNvCxnSpPr>
          <p:nvPr/>
        </p:nvCxnSpPr>
        <p:spPr>
          <a:xfrm>
            <a:off x="5139381" y="2316046"/>
            <a:ext cx="561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5CA361-EEB5-4561-5344-E1FAB967DD19}"/>
              </a:ext>
            </a:extLst>
          </p:cNvPr>
          <p:cNvCxnSpPr>
            <a:cxnSpLocks/>
          </p:cNvCxnSpPr>
          <p:nvPr/>
        </p:nvCxnSpPr>
        <p:spPr>
          <a:xfrm>
            <a:off x="5139381" y="2766058"/>
            <a:ext cx="561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10D6B0-7B48-F5F0-CD04-499D7919D7E4}"/>
              </a:ext>
            </a:extLst>
          </p:cNvPr>
          <p:cNvCxnSpPr>
            <a:cxnSpLocks/>
          </p:cNvCxnSpPr>
          <p:nvPr/>
        </p:nvCxnSpPr>
        <p:spPr>
          <a:xfrm>
            <a:off x="5139381" y="3235615"/>
            <a:ext cx="5612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76641" y="3445686"/>
            <a:ext cx="3477580" cy="1148946"/>
          </a:xfrm>
          <a:prstGeom prst="rect">
            <a:avLst/>
          </a:prstGeom>
          <a:solidFill>
            <a:srgbClr val="FFFF00"/>
          </a:solidFill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975" y="501755"/>
            <a:ext cx="3803212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18" y="2894273"/>
            <a:ext cx="4319821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6641" y="1434542"/>
            <a:ext cx="3920356" cy="18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Sao,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3599" y="197085"/>
            <a:ext cx="26031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DCD86F-E449-C872-E00D-26C6147A1CEE}"/>
              </a:ext>
            </a:extLst>
          </p:cNvPr>
          <p:cNvCxnSpPr>
            <a:cxnSpLocks/>
          </p:cNvCxnSpPr>
          <p:nvPr/>
        </p:nvCxnSpPr>
        <p:spPr>
          <a:xfrm>
            <a:off x="2651553" y="1416210"/>
            <a:ext cx="808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C70B8-16FA-0F11-16A3-7591BA8F165C}"/>
              </a:ext>
            </a:extLst>
          </p:cNvPr>
          <p:cNvCxnSpPr>
            <a:cxnSpLocks/>
          </p:cNvCxnSpPr>
          <p:nvPr/>
        </p:nvCxnSpPr>
        <p:spPr>
          <a:xfrm>
            <a:off x="2791596" y="1889885"/>
            <a:ext cx="1063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FE51AB-E173-CCAB-9F2C-762B56D608FD}"/>
              </a:ext>
            </a:extLst>
          </p:cNvPr>
          <p:cNvCxnSpPr>
            <a:cxnSpLocks/>
          </p:cNvCxnSpPr>
          <p:nvPr/>
        </p:nvCxnSpPr>
        <p:spPr>
          <a:xfrm>
            <a:off x="7067034" y="3199702"/>
            <a:ext cx="1387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3842" y="570326"/>
            <a:ext cx="3976315" cy="967262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3" cy="574493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r>
                <a:rPr lang="en-US" sz="2667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2222480"/>
            <a:ext cx="8324069" cy="11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5228" y="230340"/>
            <a:ext cx="7210371" cy="513793"/>
          </a:xfrm>
          <a:prstGeom prst="rect">
            <a:avLst/>
          </a:prstGeom>
          <a:noFill/>
        </p:spPr>
        <p:txBody>
          <a:bodyPr wrap="square" lIns="102359" tIns="51180" rIns="102359" bIns="51180" rtlCol="0">
            <a:spAutoFit/>
          </a:bodyPr>
          <a:lstStyle/>
          <a:p>
            <a:r>
              <a:rPr lang="en-US" sz="26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cần chú ý: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5586" y="1121631"/>
            <a:ext cx="5495468" cy="513793"/>
          </a:xfrm>
          <a:prstGeom prst="rect">
            <a:avLst/>
          </a:prstGeom>
          <a:noFill/>
        </p:spPr>
        <p:txBody>
          <a:bodyPr wrap="square" lIns="102359" tIns="51180" rIns="102359" bIns="51180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 Viết đúng các từ ngữ, các dấu câu.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2067" y="2077595"/>
            <a:ext cx="7356332" cy="513793"/>
          </a:xfrm>
          <a:prstGeom prst="rect">
            <a:avLst/>
          </a:prstGeom>
          <a:noFill/>
        </p:spPr>
        <p:txBody>
          <a:bodyPr wrap="square" lIns="102359" tIns="51180" rIns="102359" bIns="51180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 Chữ ngay ngắn, đúng cỡ, đúng khoảng cách.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3632" y="3172104"/>
            <a:ext cx="5124597" cy="513793"/>
          </a:xfrm>
          <a:prstGeom prst="rect">
            <a:avLst/>
          </a:prstGeom>
          <a:noFill/>
        </p:spPr>
        <p:txBody>
          <a:bodyPr wrap="square" lIns="102359" tIns="51180" rIns="102359" bIns="51180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 Ngồi và cầm bút đúng.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43" y="3172105"/>
            <a:ext cx="2412109" cy="23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10" y="1668489"/>
            <a:ext cx="3296579" cy="32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994778" y="989712"/>
            <a:ext cx="7154436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994777" y="178432"/>
            <a:ext cx="7154436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2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2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004B8BF-59BE-42E7-A0E3-02D90B1A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8"/>
          <a:stretch/>
        </p:blipFill>
        <p:spPr bwMode="auto">
          <a:xfrm>
            <a:off x="396247" y="854691"/>
            <a:ext cx="8382896" cy="38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849310" y="890930"/>
            <a:ext cx="6957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8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2220315" y="3617977"/>
            <a:ext cx="6886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Ngọn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tre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cong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gọng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vó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	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CC4BC-AB0B-4E0B-B144-17F97594B90F}"/>
              </a:ext>
            </a:extLst>
          </p:cNvPr>
          <p:cNvSpPr txBox="1"/>
          <p:nvPr/>
        </p:nvSpPr>
        <p:spPr>
          <a:xfrm>
            <a:off x="2369676" y="1464963"/>
            <a:ext cx="3745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Tiếng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Việt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3896E-4382-47BF-8230-892159C299F9}"/>
              </a:ext>
            </a:extLst>
          </p:cNvPr>
          <p:cNvSpPr txBox="1"/>
          <p:nvPr/>
        </p:nvSpPr>
        <p:spPr>
          <a:xfrm>
            <a:off x="-290409" y="2010832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Nghe –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Luỹ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D0BB9-E123-4D7B-9B19-9AD051E72F0F}"/>
              </a:ext>
            </a:extLst>
          </p:cNvPr>
          <p:cNvSpPr txBox="1"/>
          <p:nvPr/>
        </p:nvSpPr>
        <p:spPr>
          <a:xfrm>
            <a:off x="-686656" y="2524704"/>
            <a:ext cx="943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Mỗi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sớm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dậy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AF55B-F647-4B8F-828F-B3A3572C71D4}"/>
              </a:ext>
            </a:extLst>
          </p:cNvPr>
          <p:cNvSpPr txBox="1"/>
          <p:nvPr/>
        </p:nvSpPr>
        <p:spPr>
          <a:xfrm>
            <a:off x="-837031" y="3071633"/>
            <a:ext cx="9446726" cy="76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Luỹ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xanh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rào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55C0F-531A-AA36-9B88-C01E088C1EDB}"/>
              </a:ext>
            </a:extLst>
          </p:cNvPr>
          <p:cNvSpPr txBox="1"/>
          <p:nvPr/>
        </p:nvSpPr>
        <p:spPr>
          <a:xfrm>
            <a:off x="2220315" y="4161759"/>
            <a:ext cx="6886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Kéo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mặt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trời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cao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	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095760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613</Words>
  <Application>Microsoft Office PowerPoint</Application>
  <PresentationFormat>On-screen Show (16:9)</PresentationFormat>
  <Paragraphs>109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HP001 4 hàng</vt:lpstr>
      <vt:lpstr>UTM Avo</vt:lpstr>
      <vt:lpstr>Arial</vt:lpstr>
      <vt:lpstr>Times New Roman</vt:lpstr>
      <vt:lpstr>Kalam</vt:lpstr>
      <vt:lpstr>UTM Cookies</vt:lpstr>
      <vt:lpstr>Montserrat</vt:lpstr>
      <vt:lpstr>Doodle Sketchbook by Slidesgo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290</cp:revision>
  <dcterms:modified xsi:type="dcterms:W3CDTF">2024-01-23T05:08:55Z</dcterms:modified>
</cp:coreProperties>
</file>