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5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1" r:id="rId2"/>
    <p:sldMasterId id="2147483761" r:id="rId3"/>
    <p:sldMasterId id="2147483827" r:id="rId4"/>
    <p:sldMasterId id="2147483859" r:id="rId5"/>
    <p:sldMasterId id="2147483873" r:id="rId6"/>
  </p:sldMasterIdLst>
  <p:notesMasterIdLst>
    <p:notesMasterId r:id="rId24"/>
  </p:notesMasterIdLst>
  <p:sldIdLst>
    <p:sldId id="3407" r:id="rId7"/>
    <p:sldId id="3408" r:id="rId8"/>
    <p:sldId id="3410" r:id="rId9"/>
    <p:sldId id="3409" r:id="rId10"/>
    <p:sldId id="3411" r:id="rId11"/>
    <p:sldId id="3412" r:id="rId12"/>
    <p:sldId id="3413" r:id="rId13"/>
    <p:sldId id="3414" r:id="rId14"/>
    <p:sldId id="3422" r:id="rId15"/>
    <p:sldId id="3415" r:id="rId16"/>
    <p:sldId id="3416" r:id="rId17"/>
    <p:sldId id="3417" r:id="rId18"/>
    <p:sldId id="496" r:id="rId19"/>
    <p:sldId id="3397" r:id="rId20"/>
    <p:sldId id="3418" r:id="rId21"/>
    <p:sldId id="3420" r:id="rId22"/>
    <p:sldId id="342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94364" autoAdjust="0"/>
  </p:normalViewPr>
  <p:slideViewPr>
    <p:cSldViewPr snapToGrid="0">
      <p:cViewPr varScale="1">
        <p:scale>
          <a:sx n="60" d="100"/>
          <a:sy n="60" d="100"/>
        </p:scale>
        <p:origin x="1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Củng cố mối quan hệ giữa phép nhân và phép chia.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7CAD4439-C9AF-4BF0-B7A7-5E58ACFEBFEE}" type="presOf" srcId="{271A056B-756A-4CA2-92CF-AF4AB1D3D2E0}" destId="{F97EB1BA-22EF-49EF-A4D2-6FF056CB5200}" srcOrd="0" destOrd="0" presId="urn:microsoft.com/office/officeart/2005/8/layout/chevron2"/>
    <dgm:cxn modelId="{56AD86A4-85A9-4AC6-9220-65212CE2E8BA}" type="presOf" srcId="{3E922588-B0E9-4538-B1CB-1784AF278F7D}" destId="{45DF4543-7EBC-401D-83DA-6F314F061722}" srcOrd="0" destOrd="0" presId="urn:microsoft.com/office/officeart/2005/8/layout/chevron2"/>
    <dgm:cxn modelId="{A9CFB7B8-8542-4F79-B391-B9D9035B4BD6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DAD55A32-F955-41CB-B36D-A53438EC9F00}" type="presParOf" srcId="{45DF4543-7EBC-401D-83DA-6F314F061722}" destId="{B2837108-1A51-4BE5-B7D0-B24CC4A02FA3}" srcOrd="0" destOrd="0" presId="urn:microsoft.com/office/officeart/2005/8/layout/chevron2"/>
    <dgm:cxn modelId="{B799A09B-9F11-44EA-85EC-F171AD547498}" type="presParOf" srcId="{B2837108-1A51-4BE5-B7D0-B24CC4A02FA3}" destId="{EE4864BC-A637-451B-B5BD-4C3C6EF2EFCA}" srcOrd="0" destOrd="0" presId="urn:microsoft.com/office/officeart/2005/8/layout/chevron2"/>
    <dgm:cxn modelId="{2130C27A-0E54-46EA-AA99-D5C580F4A7CA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phép nhân, phép chia.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 custLinFactNeighborY="0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7CAD4439-C9AF-4BF0-B7A7-5E58ACFEBFEE}" type="presOf" srcId="{271A056B-756A-4CA2-92CF-AF4AB1D3D2E0}" destId="{F97EB1BA-22EF-49EF-A4D2-6FF056CB5200}" srcOrd="0" destOrd="0" presId="urn:microsoft.com/office/officeart/2005/8/layout/chevron2"/>
    <dgm:cxn modelId="{56AD86A4-85A9-4AC6-9220-65212CE2E8BA}" type="presOf" srcId="{3E922588-B0E9-4538-B1CB-1784AF278F7D}" destId="{45DF4543-7EBC-401D-83DA-6F314F061722}" srcOrd="0" destOrd="0" presId="urn:microsoft.com/office/officeart/2005/8/layout/chevron2"/>
    <dgm:cxn modelId="{A9CFB7B8-8542-4F79-B391-B9D9035B4BD6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DAD55A32-F955-41CB-B36D-A53438EC9F00}" type="presParOf" srcId="{45DF4543-7EBC-401D-83DA-6F314F061722}" destId="{B2837108-1A51-4BE5-B7D0-B24CC4A02FA3}" srcOrd="0" destOrd="0" presId="urn:microsoft.com/office/officeart/2005/8/layout/chevron2"/>
    <dgm:cxn modelId="{B799A09B-9F11-44EA-85EC-F171AD547498}" type="presParOf" srcId="{B2837108-1A51-4BE5-B7D0-B24CC4A02FA3}" destId="{EE4864BC-A637-451B-B5BD-4C3C6EF2EFCA}" srcOrd="0" destOrd="0" presId="urn:microsoft.com/office/officeart/2005/8/layout/chevron2"/>
    <dgm:cxn modelId="{2130C27A-0E54-46EA-AA99-D5C580F4A7CA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Giải được bài toán đơn (một bước tính) có nội dung thực tế liên quan đến phép nhân.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3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X="0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7CAD4439-C9AF-4BF0-B7A7-5E58ACFEBFEE}" type="presOf" srcId="{271A056B-756A-4CA2-92CF-AF4AB1D3D2E0}" destId="{F97EB1BA-22EF-49EF-A4D2-6FF056CB5200}" srcOrd="0" destOrd="0" presId="urn:microsoft.com/office/officeart/2005/8/layout/chevron2"/>
    <dgm:cxn modelId="{56AD86A4-85A9-4AC6-9220-65212CE2E8BA}" type="presOf" srcId="{3E922588-B0E9-4538-B1CB-1784AF278F7D}" destId="{45DF4543-7EBC-401D-83DA-6F314F061722}" srcOrd="0" destOrd="0" presId="urn:microsoft.com/office/officeart/2005/8/layout/chevron2"/>
    <dgm:cxn modelId="{A9CFB7B8-8542-4F79-B391-B9D9035B4BD6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DAD55A32-F955-41CB-B36D-A53438EC9F00}" type="presParOf" srcId="{45DF4543-7EBC-401D-83DA-6F314F061722}" destId="{B2837108-1A51-4BE5-B7D0-B24CC4A02FA3}" srcOrd="0" destOrd="0" presId="urn:microsoft.com/office/officeart/2005/8/layout/chevron2"/>
    <dgm:cxn modelId="{B799A09B-9F11-44EA-85EC-F171AD547498}" type="presParOf" srcId="{B2837108-1A51-4BE5-B7D0-B24CC4A02FA3}" destId="{EE4864BC-A637-451B-B5BD-4C3C6EF2EFCA}" srcOrd="0" destOrd="0" presId="urn:microsoft.com/office/officeart/2005/8/layout/chevron2"/>
    <dgm:cxn modelId="{2130C27A-0E54-46EA-AA99-D5C580F4A7CA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12182" y="213566"/>
          <a:ext cx="1414553" cy="9901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 rot="-5400000">
        <a:off x="2" y="496477"/>
        <a:ext cx="990187" cy="424366"/>
      </dsp:txXfrm>
    </dsp:sp>
    <dsp:sp modelId="{F97EB1BA-22EF-49EF-A4D2-6FF056CB5200}">
      <dsp:nvSpPr>
        <dsp:cNvPr id="0" name=""/>
        <dsp:cNvSpPr/>
      </dsp:nvSpPr>
      <dsp:spPr>
        <a:xfrm rot="5400000">
          <a:off x="4717243" y="-3725672"/>
          <a:ext cx="919943" cy="83740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Củng cố mối quan hệ giữa phép nhân và phép chia.</a:t>
          </a:r>
        </a:p>
      </dsp:txBody>
      <dsp:txXfrm rot="-5400000">
        <a:off x="990187" y="46292"/>
        <a:ext cx="8329147" cy="830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11962" y="213344"/>
          <a:ext cx="1413082" cy="98915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 rot="-5400000">
        <a:off x="1" y="495961"/>
        <a:ext cx="989157" cy="423925"/>
      </dsp:txXfrm>
    </dsp:sp>
    <dsp:sp modelId="{F97EB1BA-22EF-49EF-A4D2-6FF056CB5200}">
      <dsp:nvSpPr>
        <dsp:cNvPr id="0" name=""/>
        <dsp:cNvSpPr/>
      </dsp:nvSpPr>
      <dsp:spPr>
        <a:xfrm rot="5400000">
          <a:off x="4675665" y="-3685125"/>
          <a:ext cx="918986" cy="829200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Thực hiện được phép nhân, phép chia.</a:t>
          </a:r>
        </a:p>
      </dsp:txBody>
      <dsp:txXfrm rot="-5400000">
        <a:off x="989158" y="46243"/>
        <a:ext cx="8247140" cy="82926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205779" y="207121"/>
          <a:ext cx="1371866" cy="960306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 rot="-5400000">
        <a:off x="1" y="481494"/>
        <a:ext cx="960306" cy="411560"/>
      </dsp:txXfrm>
    </dsp:sp>
    <dsp:sp modelId="{F97EB1BA-22EF-49EF-A4D2-6FF056CB5200}">
      <dsp:nvSpPr>
        <dsp:cNvPr id="0" name=""/>
        <dsp:cNvSpPr/>
      </dsp:nvSpPr>
      <dsp:spPr>
        <a:xfrm rot="5400000">
          <a:off x="4674642" y="-3712993"/>
          <a:ext cx="892182" cy="832085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Giải được bài toán đơn (một bước tính) có nội dung thực tế liên quan đến phép nhân.</a:t>
          </a:r>
        </a:p>
      </dsp:txBody>
      <dsp:txXfrm rot="-5400000">
        <a:off x="960307" y="44895"/>
        <a:ext cx="8277300" cy="805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00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679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vi-VN" sz="1100" b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601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5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446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013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82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33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057">
              <a:defRPr/>
            </a:pPr>
            <a:fld id="{44A34911-890F-C949-92EE-9ACA5BDA8B54}" type="datetimeFigureOut">
              <a:rPr lang="ru-RU" sz="1197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56057">
                <a:defRPr/>
              </a:pPr>
              <a:t>23.01.2024</a:t>
            </a:fld>
            <a:endParaRPr lang="ru-RU" sz="1197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057">
              <a:defRPr/>
            </a:pPr>
            <a:endParaRPr lang="ru-RU" sz="1197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057">
              <a:defRPr/>
            </a:pPr>
            <a:fld id="{86F50A33-6C6C-514F-881D-E2EE39246D27}" type="slidenum">
              <a:rPr lang="ru-RU" sz="1197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456057">
                <a:defRPr/>
              </a:pPr>
              <a:t>‹#›</a:t>
            </a:fld>
            <a:endParaRPr lang="ru-RU" sz="1197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7194740"/>
      </p:ext>
    </p:extLst>
  </p:cSld>
  <p:clrMapOvr>
    <a:masterClrMapping/>
  </p:clrMapOvr>
  <p:transition spd="slow" advClick="0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8"/>
          <p:cNvSpPr txBox="1">
            <a:spLocks noGrp="1"/>
          </p:cNvSpPr>
          <p:nvPr>
            <p:ph type="title"/>
          </p:nvPr>
        </p:nvSpPr>
        <p:spPr>
          <a:xfrm>
            <a:off x="2654201" y="1643800"/>
            <a:ext cx="6883600" cy="35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44" name="Google Shape;144;p8"/>
          <p:cNvGrpSpPr/>
          <p:nvPr/>
        </p:nvGrpSpPr>
        <p:grpSpPr>
          <a:xfrm>
            <a:off x="1239001" y="917134"/>
            <a:ext cx="10167615" cy="5331052"/>
            <a:chOff x="929250" y="687850"/>
            <a:chExt cx="7625711" cy="3998289"/>
          </a:xfrm>
        </p:grpSpPr>
        <p:sp>
          <p:nvSpPr>
            <p:cNvPr id="145" name="Google Shape;145;p8"/>
            <p:cNvSpPr/>
            <p:nvPr/>
          </p:nvSpPr>
          <p:spPr>
            <a:xfrm>
              <a:off x="929250" y="6878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8"/>
            <p:cNvSpPr/>
            <p:nvPr/>
          </p:nvSpPr>
          <p:spPr>
            <a:xfrm rot="2348850">
              <a:off x="8010309" y="3946177"/>
              <a:ext cx="363039" cy="704429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83334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58659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4895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50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2024/1/23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8201" y="366600"/>
            <a:ext cx="11335600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80247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885" r:id="rId21"/>
    <p:sldLayoutId id="2147483886" r:id="rId22"/>
    <p:sldLayoutId id="2147483887" r:id="rId23"/>
    <p:sldLayoutId id="2147483888" r:id="rId24"/>
    <p:sldLayoutId id="2147483890" r:id="rId25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889" r:id="rId18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23/1/2024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ransition spd="med">
    <p:dissolve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microsoft.com/office/2007/relationships/hdphoto" Target="../media/hdphoto8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5" Type="http://schemas.microsoft.com/office/2007/relationships/hdphoto" Target="../media/hdphoto10.wdp"/><Relationship Id="rId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8.jpg"/><Relationship Id="rId5" Type="http://schemas.openxmlformats.org/officeDocument/2006/relationships/image" Target="../media/image74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microsoft.com/office/2007/relationships/hdphoto" Target="../media/hdphoto4.wdp"/><Relationship Id="rId12" Type="http://schemas.openxmlformats.org/officeDocument/2006/relationships/image" Target="../media/image58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5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775" y="-56550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2278236"/>
            <a:ext cx="1892506" cy="95880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02" y="509507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714" y="5049376"/>
            <a:ext cx="1338743" cy="17187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462" y="4195158"/>
            <a:ext cx="889995" cy="7364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3785494" y="3022405"/>
            <a:ext cx="76062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mừng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94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DE9459-B656-4AA8-A02E-689C9A7CA9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96435"/>
            <a:ext cx="6660026" cy="3330014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C0943F2-4703-4E15-87EF-2C8C648313B2}"/>
              </a:ext>
            </a:extLst>
          </p:cNvPr>
          <p:cNvSpPr/>
          <p:nvPr/>
        </p:nvSpPr>
        <p:spPr>
          <a:xfrm>
            <a:off x="7694226" y="5410200"/>
            <a:ext cx="1841659" cy="54594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S/30,31</a:t>
            </a:r>
          </a:p>
        </p:txBody>
      </p:sp>
    </p:spTree>
    <p:extLst>
      <p:ext uri="{BB962C8B-B14F-4D97-AF65-F5344CB8AC3E}">
        <p14:creationId xmlns:p14="http://schemas.microsoft.com/office/powerpoint/2010/main" val="2437302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7855DD4F-0AB0-4D13-BA87-C1A32282EB35}"/>
              </a:ext>
            </a:extLst>
          </p:cNvPr>
          <p:cNvGrpSpPr/>
          <p:nvPr/>
        </p:nvGrpSpPr>
        <p:grpSpPr>
          <a:xfrm>
            <a:off x="809715" y="750957"/>
            <a:ext cx="10108038" cy="707886"/>
            <a:chOff x="1070828" y="738982"/>
            <a:chExt cx="10108038" cy="707886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54950ED-40D8-44EE-A2A7-D869C14FDE8C}"/>
                </a:ext>
              </a:extLst>
            </p:cNvPr>
            <p:cNvSpPr txBox="1"/>
            <p:nvPr/>
          </p:nvSpPr>
          <p:spPr>
            <a:xfrm>
              <a:off x="1617978" y="738982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Tính nhẩm.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2743012-57D5-4400-AF42-CB8AC342D371}"/>
                </a:ext>
              </a:extLst>
            </p:cNvPr>
            <p:cNvSpPr/>
            <p:nvPr/>
          </p:nvSpPr>
          <p:spPr>
            <a:xfrm>
              <a:off x="1070828" y="826225"/>
              <a:ext cx="533400" cy="53340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6ED7BF0-BE97-493C-BC3C-7358712B80F4}"/>
              </a:ext>
            </a:extLst>
          </p:cNvPr>
          <p:cNvSpPr txBox="1"/>
          <p:nvPr/>
        </p:nvSpPr>
        <p:spPr>
          <a:xfrm>
            <a:off x="2400529" y="1676401"/>
            <a:ext cx="3352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rgbClr val="002060"/>
                </a:solidFill>
              </a:rPr>
              <a:t>2 x 3 = </a:t>
            </a:r>
            <a:r>
              <a:rPr lang="en-US" sz="4000">
                <a:solidFill>
                  <a:srgbClr val="FF0000"/>
                </a:solidFill>
              </a:rPr>
              <a:t>6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rgbClr val="002060"/>
                </a:solidFill>
              </a:rPr>
              <a:t>6 : 2 =  </a:t>
            </a:r>
            <a:r>
              <a:rPr lang="en-US" sz="4000">
                <a:solidFill>
                  <a:srgbClr val="FF0000"/>
                </a:solidFill>
              </a:rPr>
              <a:t>3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rgbClr val="002060"/>
                </a:solidFill>
              </a:rPr>
              <a:t>6 : 3 =  </a:t>
            </a:r>
            <a:r>
              <a:rPr lang="en-US" sz="4000">
                <a:solidFill>
                  <a:srgbClr val="FF0000"/>
                </a:solidFill>
              </a:rPr>
              <a:t>2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8B001D-916B-4D14-9294-EDA3C12606E2}"/>
              </a:ext>
            </a:extLst>
          </p:cNvPr>
          <p:cNvSpPr txBox="1"/>
          <p:nvPr/>
        </p:nvSpPr>
        <p:spPr>
          <a:xfrm>
            <a:off x="1486129" y="18288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a)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45D39F-BFF2-4AF3-BF6C-2DCA1A9C3BED}"/>
              </a:ext>
            </a:extLst>
          </p:cNvPr>
          <p:cNvSpPr txBox="1"/>
          <p:nvPr/>
        </p:nvSpPr>
        <p:spPr>
          <a:xfrm>
            <a:off x="7353072" y="1676401"/>
            <a:ext cx="3352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rgbClr val="002060"/>
                </a:solidFill>
              </a:rPr>
              <a:t>5 x 4 = </a:t>
            </a:r>
            <a:r>
              <a:rPr lang="en-US" sz="4000">
                <a:solidFill>
                  <a:srgbClr val="FF0000"/>
                </a:solidFill>
              </a:rPr>
              <a:t>20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rgbClr val="002060"/>
                </a:solidFill>
              </a:rPr>
              <a:t>20 : 5 = </a:t>
            </a:r>
            <a:r>
              <a:rPr lang="en-US" sz="4000">
                <a:solidFill>
                  <a:srgbClr val="FF0000"/>
                </a:solidFill>
              </a:rPr>
              <a:t>4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rgbClr val="002060"/>
                </a:solidFill>
              </a:rPr>
              <a:t>20 : 4 = </a:t>
            </a:r>
            <a:r>
              <a:rPr lang="en-US" sz="4000">
                <a:solidFill>
                  <a:srgbClr val="FF0000"/>
                </a:solidFill>
              </a:rPr>
              <a:t>5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DF0A78-2989-4364-8530-1E2ACCCBA0ED}"/>
              </a:ext>
            </a:extLst>
          </p:cNvPr>
          <p:cNvSpPr txBox="1"/>
          <p:nvPr/>
        </p:nvSpPr>
        <p:spPr>
          <a:xfrm>
            <a:off x="6438674" y="1806844"/>
            <a:ext cx="914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b)</a:t>
            </a:r>
            <a:endParaRPr lang="vi-VN" sz="4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Avatar, cartoon, character, cute, fresh, fruit, orange icon - Download on  Iconfinder">
            <a:extLst>
              <a:ext uri="{FF2B5EF4-FFF2-40B4-BE49-F238E27FC236}">
                <a16:creationId xmlns:a16="http://schemas.microsoft.com/office/drawing/2014/main" id="{D3F7FB9D-AD45-4859-BD55-EE91461BF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75" y="1741290"/>
            <a:ext cx="838994" cy="83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vatar, cartoon, character, cute, fruit, pear icon - Download on Iconfinder">
            <a:extLst>
              <a:ext uri="{FF2B5EF4-FFF2-40B4-BE49-F238E27FC236}">
                <a16:creationId xmlns:a16="http://schemas.microsoft.com/office/drawing/2014/main" id="{F5C243DB-E443-46DE-A76E-85928A385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83" y="2825459"/>
            <a:ext cx="838993" cy="83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vatar, cartoon, character, cute, fruit, lemon icon - Download on Iconfinder">
            <a:extLst>
              <a:ext uri="{FF2B5EF4-FFF2-40B4-BE49-F238E27FC236}">
                <a16:creationId xmlns:a16="http://schemas.microsoft.com/office/drawing/2014/main" id="{5F5AAB11-8152-4B7B-8785-BA9DCBADD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175" y="2715411"/>
            <a:ext cx="914398" cy="91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nana Fruit Cartoon, Resolution:1920x964 HD Png Download - CPPNG.com">
            <a:extLst>
              <a:ext uri="{FF2B5EF4-FFF2-40B4-BE49-F238E27FC236}">
                <a16:creationId xmlns:a16="http://schemas.microsoft.com/office/drawing/2014/main" id="{4AEF8AFC-8700-4E5F-94C2-D5C5FBB2D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032">
            <a:off x="8970109" y="3555589"/>
            <a:ext cx="1303090" cy="14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ulau Designs - Fruit Animation">
            <a:extLst>
              <a:ext uri="{FF2B5EF4-FFF2-40B4-BE49-F238E27FC236}">
                <a16:creationId xmlns:a16="http://schemas.microsoft.com/office/drawing/2014/main" id="{6F53FD29-051D-48F0-B883-960FFF43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473" y="1703587"/>
            <a:ext cx="885613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artoon kiwi fruit whole and cut Royalty Free Vector Image">
            <a:extLst>
              <a:ext uri="{FF2B5EF4-FFF2-40B4-BE49-F238E27FC236}">
                <a16:creationId xmlns:a16="http://schemas.microsoft.com/office/drawing/2014/main" id="{7BFC51E8-BBD3-4175-9A51-816C93199F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833" b="8342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89" b="15556"/>
          <a:stretch/>
        </p:blipFill>
        <p:spPr bwMode="auto">
          <a:xfrm>
            <a:off x="3903944" y="4008032"/>
            <a:ext cx="1107055" cy="90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4263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7855DD4F-0AB0-4D13-BA87-C1A32282EB35}"/>
              </a:ext>
            </a:extLst>
          </p:cNvPr>
          <p:cNvGrpSpPr/>
          <p:nvPr/>
        </p:nvGrpSpPr>
        <p:grpSpPr>
          <a:xfrm>
            <a:off x="762000" y="533400"/>
            <a:ext cx="10108038" cy="707886"/>
            <a:chOff x="1070828" y="738982"/>
            <a:chExt cx="10108038" cy="707886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54950ED-40D8-44EE-A2A7-D869C14FDE8C}"/>
                </a:ext>
              </a:extLst>
            </p:cNvPr>
            <p:cNvSpPr txBox="1"/>
            <p:nvPr/>
          </p:nvSpPr>
          <p:spPr>
            <a:xfrm>
              <a:off x="1617978" y="738982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Tính nhẩm.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2743012-57D5-4400-AF42-CB8AC342D371}"/>
                </a:ext>
              </a:extLst>
            </p:cNvPr>
            <p:cNvSpPr/>
            <p:nvPr/>
          </p:nvSpPr>
          <p:spPr>
            <a:xfrm>
              <a:off x="1070828" y="826225"/>
              <a:ext cx="533400" cy="533400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6ED7BF0-BE97-493C-BC3C-7358712B80F4}"/>
              </a:ext>
            </a:extLst>
          </p:cNvPr>
          <p:cNvSpPr txBox="1"/>
          <p:nvPr/>
        </p:nvSpPr>
        <p:spPr>
          <a:xfrm>
            <a:off x="2352814" y="1589472"/>
            <a:ext cx="3352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rgbClr val="002060"/>
                </a:solidFill>
              </a:rPr>
              <a:t>2 x 1 = </a:t>
            </a:r>
            <a:r>
              <a:rPr lang="en-US" sz="4000">
                <a:solidFill>
                  <a:srgbClr val="FF0000"/>
                </a:solidFill>
              </a:rPr>
              <a:t>2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rgbClr val="002060"/>
                </a:solidFill>
              </a:rPr>
              <a:t>2 : 2 = </a:t>
            </a:r>
            <a:r>
              <a:rPr lang="en-US" sz="4000">
                <a:solidFill>
                  <a:srgbClr val="FF0000"/>
                </a:solidFill>
              </a:rPr>
              <a:t>1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rgbClr val="002060"/>
                </a:solidFill>
              </a:rPr>
              <a:t>2 : 1 = </a:t>
            </a:r>
            <a:r>
              <a:rPr lang="en-US" sz="4000">
                <a:solidFill>
                  <a:srgbClr val="FF0000"/>
                </a:solidFill>
              </a:rPr>
              <a:t>2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8B001D-916B-4D14-9294-EDA3C12606E2}"/>
              </a:ext>
            </a:extLst>
          </p:cNvPr>
          <p:cNvSpPr txBox="1"/>
          <p:nvPr/>
        </p:nvSpPr>
        <p:spPr>
          <a:xfrm>
            <a:off x="1438415" y="1756383"/>
            <a:ext cx="799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c)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45D39F-BFF2-4AF3-BF6C-2DCA1A9C3BED}"/>
              </a:ext>
            </a:extLst>
          </p:cNvPr>
          <p:cNvSpPr txBox="1"/>
          <p:nvPr/>
        </p:nvSpPr>
        <p:spPr>
          <a:xfrm>
            <a:off x="7305357" y="1458844"/>
            <a:ext cx="3352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rgbClr val="002060"/>
                </a:solidFill>
              </a:rPr>
              <a:t>5 x 1 = </a:t>
            </a:r>
            <a:r>
              <a:rPr lang="en-US" sz="4000">
                <a:solidFill>
                  <a:srgbClr val="FF0000"/>
                </a:solidFill>
              </a:rPr>
              <a:t>5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rgbClr val="002060"/>
                </a:solidFill>
              </a:rPr>
              <a:t>5 : 5 = </a:t>
            </a:r>
            <a:r>
              <a:rPr lang="en-US" sz="4000">
                <a:solidFill>
                  <a:srgbClr val="FF0000"/>
                </a:solidFill>
              </a:rPr>
              <a:t>1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>
                <a:solidFill>
                  <a:srgbClr val="002060"/>
                </a:solidFill>
              </a:rPr>
              <a:t>5 : 1 = </a:t>
            </a:r>
            <a:r>
              <a:rPr lang="en-US" sz="4000">
                <a:solidFill>
                  <a:srgbClr val="FF0000"/>
                </a:solidFill>
              </a:rPr>
              <a:t>5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DF0A78-2989-4364-8530-1E2ACCCBA0ED}"/>
              </a:ext>
            </a:extLst>
          </p:cNvPr>
          <p:cNvSpPr txBox="1"/>
          <p:nvPr/>
        </p:nvSpPr>
        <p:spPr>
          <a:xfrm>
            <a:off x="6390959" y="1589287"/>
            <a:ext cx="914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d)</a:t>
            </a:r>
            <a:endParaRPr lang="vi-VN" sz="4000" dirty="0">
              <a:solidFill>
                <a:srgbClr val="002060"/>
              </a:solidFill>
            </a:endParaRPr>
          </a:p>
        </p:txBody>
      </p:sp>
      <p:pic>
        <p:nvPicPr>
          <p:cNvPr id="2054" name="Picture 6" descr="Slices of tropical fruit set modern coaster - TenStickers">
            <a:extLst>
              <a:ext uri="{FF2B5EF4-FFF2-40B4-BE49-F238E27FC236}">
                <a16:creationId xmlns:a16="http://schemas.microsoft.com/office/drawing/2014/main" id="{B3114191-18BB-4C86-B05D-F6F5A087D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1" b="48805"/>
          <a:stretch/>
        </p:blipFill>
        <p:spPr bwMode="auto">
          <a:xfrm>
            <a:off x="4074521" y="1756383"/>
            <a:ext cx="762794" cy="7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lices of tropical fruit set modern coaster - TenStickers">
            <a:extLst>
              <a:ext uri="{FF2B5EF4-FFF2-40B4-BE49-F238E27FC236}">
                <a16:creationId xmlns:a16="http://schemas.microsoft.com/office/drawing/2014/main" id="{4108DB13-20A8-4C96-8B0B-F8F9D192A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8" t="-1195" r="-8162" b="50000"/>
          <a:stretch/>
        </p:blipFill>
        <p:spPr bwMode="auto">
          <a:xfrm>
            <a:off x="3993114" y="2775131"/>
            <a:ext cx="925608" cy="7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Slices of tropical fruit set modern coaster - TenStickers">
            <a:extLst>
              <a:ext uri="{FF2B5EF4-FFF2-40B4-BE49-F238E27FC236}">
                <a16:creationId xmlns:a16="http://schemas.microsoft.com/office/drawing/2014/main" id="{937D023D-BA57-4907-AE94-B6C7CD6C2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9" t="50000" r="-9133" b="-1195"/>
          <a:stretch/>
        </p:blipFill>
        <p:spPr bwMode="auto">
          <a:xfrm>
            <a:off x="3940735" y="3854036"/>
            <a:ext cx="925608" cy="7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lices of tropical fruit set modern coaster - TenStickers">
            <a:extLst>
              <a:ext uri="{FF2B5EF4-FFF2-40B4-BE49-F238E27FC236}">
                <a16:creationId xmlns:a16="http://schemas.microsoft.com/office/drawing/2014/main" id="{322F530F-8B63-444E-8138-01ED0C099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90" t="50170" r="49581" b="-1194"/>
          <a:stretch/>
        </p:blipFill>
        <p:spPr bwMode="auto">
          <a:xfrm>
            <a:off x="8905101" y="2688865"/>
            <a:ext cx="785413" cy="756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atermelon Achtergrond Beet Pictogram Meloen Vector Voedsel Slice Cartoon  Fruit Stockvectorkunst en meer beelden van Achtergrond - Thema - iStock">
            <a:extLst>
              <a:ext uri="{FF2B5EF4-FFF2-40B4-BE49-F238E27FC236}">
                <a16:creationId xmlns:a16="http://schemas.microsoft.com/office/drawing/2014/main" id="{08ADB783-2F90-4807-B2EB-24B9D6529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452" b="51202" l="50000" r="94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20" t="5769" r="655" b="50000"/>
          <a:stretch/>
        </p:blipFill>
        <p:spPr bwMode="auto">
          <a:xfrm>
            <a:off x="8840607" y="3662455"/>
            <a:ext cx="914399" cy="8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et of Fruit Halves. | Fruits drawing, Fruit cartoon, Fruit illustration">
            <a:extLst>
              <a:ext uri="{FF2B5EF4-FFF2-40B4-BE49-F238E27FC236}">
                <a16:creationId xmlns:a16="http://schemas.microsoft.com/office/drawing/2014/main" id="{F8292EE7-1407-427E-99DF-361C93C33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424" b="97119" l="2203" r="264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6" t="73194" r="72355" b="2346"/>
          <a:stretch/>
        </p:blipFill>
        <p:spPr bwMode="auto">
          <a:xfrm>
            <a:off x="8905101" y="1493627"/>
            <a:ext cx="925609" cy="90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6">
            <a:extLst>
              <a:ext uri="{FF2B5EF4-FFF2-40B4-BE49-F238E27FC236}">
                <a16:creationId xmlns:a16="http://schemas.microsoft.com/office/drawing/2014/main" id="{F2718466-6E23-40F2-9D69-6E07285F21E6}"/>
              </a:ext>
            </a:extLst>
          </p:cNvPr>
          <p:cNvSpPr/>
          <p:nvPr/>
        </p:nvSpPr>
        <p:spPr>
          <a:xfrm>
            <a:off x="1069233" y="4776376"/>
            <a:ext cx="10023371" cy="1504523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nào nhân với 1 cũng chính bằng số đó.</a:t>
            </a:r>
          </a:p>
          <a:p>
            <a:pPr algn="just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nào chia cho 1 cũng chính bằng số đó.</a:t>
            </a:r>
          </a:p>
        </p:txBody>
      </p:sp>
    </p:spTree>
    <p:extLst>
      <p:ext uri="{BB962C8B-B14F-4D97-AF65-F5344CB8AC3E}">
        <p14:creationId xmlns:p14="http://schemas.microsoft.com/office/powerpoint/2010/main" val="7230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205" y="1040782"/>
            <a:ext cx="12187592" cy="45708"/>
          </a:xfrm>
          <a:prstGeom prst="rect">
            <a:avLst/>
          </a:prstGeom>
          <a:solidFill>
            <a:srgbClr val="75B2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sz="2400">
              <a:solidFill>
                <a:srgbClr val="FFFFFF"/>
              </a:solidFill>
              <a:latin typeface=""/>
              <a:ea typeface="字魂35号-经典雅黑" panose="00000500000000000000" pitchFamily="2" charset="-122"/>
              <a:sym typeface=""/>
            </a:endParaRPr>
          </a:p>
        </p:txBody>
      </p:sp>
      <p:cxnSp>
        <p:nvCxnSpPr>
          <p:cNvPr id="20" name="30">
            <a:extLst>
              <a:ext uri="{FF2B5EF4-FFF2-40B4-BE49-F238E27FC236}">
                <a16:creationId xmlns:a16="http://schemas.microsoft.com/office/drawing/2014/main" id="{F5229C80-1FED-4B9B-A731-14A567100433}"/>
              </a:ext>
            </a:extLst>
          </p:cNvPr>
          <p:cNvCxnSpPr/>
          <p:nvPr/>
        </p:nvCxnSpPr>
        <p:spPr>
          <a:xfrm>
            <a:off x="1530206" y="2971960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31">
            <a:extLst>
              <a:ext uri="{FF2B5EF4-FFF2-40B4-BE49-F238E27FC236}">
                <a16:creationId xmlns:a16="http://schemas.microsoft.com/office/drawing/2014/main" id="{97CEFCB1-9421-4B34-BE4F-D64631E6410E}"/>
              </a:ext>
            </a:extLst>
          </p:cNvPr>
          <p:cNvCxnSpPr/>
          <p:nvPr/>
        </p:nvCxnSpPr>
        <p:spPr>
          <a:xfrm>
            <a:off x="1530206" y="4692022"/>
            <a:ext cx="3887451" cy="1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D6E9CAA-748C-4FBE-9746-EB3800BDD809}"/>
              </a:ext>
            </a:extLst>
          </p:cNvPr>
          <p:cNvSpPr txBox="1"/>
          <p:nvPr/>
        </p:nvSpPr>
        <p:spPr>
          <a:xfrm>
            <a:off x="2200940" y="301259"/>
            <a:ext cx="779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FD755B-7CB2-4A67-BF89-CBC43692C07F}"/>
              </a:ext>
            </a:extLst>
          </p:cNvPr>
          <p:cNvSpPr/>
          <p:nvPr/>
        </p:nvSpPr>
        <p:spPr>
          <a:xfrm>
            <a:off x="2523028" y="1280363"/>
            <a:ext cx="6879265" cy="98371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Mẫu: 8 × 3 = 8 + 8 + 8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× 3 = 24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38B3B-2DC3-4B41-93AC-0A360F85FE48}"/>
              </a:ext>
            </a:extLst>
          </p:cNvPr>
          <p:cNvSpPr txBox="1"/>
          <p:nvPr/>
        </p:nvSpPr>
        <p:spPr>
          <a:xfrm>
            <a:off x="1284335" y="2509283"/>
            <a:ext cx="262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x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50D49-3A8B-4C0B-A45B-C39BF66BDDA5}"/>
              </a:ext>
            </a:extLst>
          </p:cNvPr>
          <p:cNvSpPr txBox="1"/>
          <p:nvPr/>
        </p:nvSpPr>
        <p:spPr>
          <a:xfrm>
            <a:off x="4527266" y="2418055"/>
            <a:ext cx="262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x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F0AB35-972F-4A64-BAE4-A17A3993498C}"/>
              </a:ext>
            </a:extLst>
          </p:cNvPr>
          <p:cNvSpPr txBox="1"/>
          <p:nvPr/>
        </p:nvSpPr>
        <p:spPr>
          <a:xfrm>
            <a:off x="8277016" y="2418055"/>
            <a:ext cx="26262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331139-8799-4FB1-B7A0-E3AC64DAD0C2}"/>
              </a:ext>
            </a:extLst>
          </p:cNvPr>
          <p:cNvSpPr txBox="1"/>
          <p:nvPr/>
        </p:nvSpPr>
        <p:spPr>
          <a:xfrm>
            <a:off x="238803" y="3759399"/>
            <a:ext cx="5114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7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 = 7 + 7 + 7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x 3 = 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22C3DD-CF8A-40EE-B917-75F40690651C}"/>
              </a:ext>
            </a:extLst>
          </p:cNvPr>
          <p:cNvSpPr txBox="1"/>
          <p:nvPr/>
        </p:nvSpPr>
        <p:spPr>
          <a:xfrm>
            <a:off x="5962661" y="3759399"/>
            <a:ext cx="6227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x 4 = 8 + 8 + 8 + 8 = 32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x 4 = 32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9DE61-113E-4579-B1A9-F159215D98B1}"/>
              </a:ext>
            </a:extLst>
          </p:cNvPr>
          <p:cNvSpPr txBox="1"/>
          <p:nvPr/>
        </p:nvSpPr>
        <p:spPr>
          <a:xfrm>
            <a:off x="3049339" y="5269222"/>
            <a:ext cx="65407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6 + 6 + 6 + 6 + 6 = 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30</a:t>
            </a:r>
          </a:p>
        </p:txBody>
      </p:sp>
      <p:sp>
        <p:nvSpPr>
          <p:cNvPr id="14" name="Oval 13"/>
          <p:cNvSpPr/>
          <p:nvPr/>
        </p:nvSpPr>
        <p:spPr>
          <a:xfrm>
            <a:off x="1527537" y="244774"/>
            <a:ext cx="673403" cy="673403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679354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054561-8506-4238-8345-5C18985441A5}"/>
              </a:ext>
            </a:extLst>
          </p:cNvPr>
          <p:cNvSpPr txBox="1"/>
          <p:nvPr/>
        </p:nvSpPr>
        <p:spPr>
          <a:xfrm>
            <a:off x="2030818" y="2237031"/>
            <a:ext cx="925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43DA69-AAB1-4831-8637-591C66574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25" y="1572489"/>
            <a:ext cx="7150185" cy="191386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96B9B6F-4993-48C8-BB26-B9DAD254F520}"/>
              </a:ext>
            </a:extLst>
          </p:cNvPr>
          <p:cNvSpPr/>
          <p:nvPr/>
        </p:nvSpPr>
        <p:spPr>
          <a:xfrm>
            <a:off x="6474216" y="2316753"/>
            <a:ext cx="925032" cy="5847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D9FD40-4498-4E38-9D63-D8DF7941CD2F}"/>
              </a:ext>
            </a:extLst>
          </p:cNvPr>
          <p:cNvSpPr/>
          <p:nvPr/>
        </p:nvSpPr>
        <p:spPr>
          <a:xfrm>
            <a:off x="9257449" y="2136000"/>
            <a:ext cx="975122" cy="58477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F508E8-2C4C-43AF-82E9-7C8CF6A1312C}"/>
              </a:ext>
            </a:extLst>
          </p:cNvPr>
          <p:cNvGrpSpPr/>
          <p:nvPr/>
        </p:nvGrpSpPr>
        <p:grpSpPr>
          <a:xfrm>
            <a:off x="965232" y="733739"/>
            <a:ext cx="10091917" cy="709975"/>
            <a:chOff x="648783" y="604625"/>
            <a:chExt cx="10091917" cy="7099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9392C6-494A-4B59-A6A2-4DDD7D22A582}"/>
                </a:ext>
              </a:extLst>
            </p:cNvPr>
            <p:cNvSpPr txBox="1"/>
            <p:nvPr/>
          </p:nvSpPr>
          <p:spPr>
            <a:xfrm>
              <a:off x="1179812" y="606714"/>
              <a:ext cx="95608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chemeClr val="bg1"/>
                  </a:solidFill>
                </a:rPr>
                <a:t> Số?</a:t>
              </a:r>
              <a:endParaRPr lang="vi-VN" sz="4000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48783" y="604625"/>
              <a:ext cx="673403" cy="673403"/>
            </a:xfrm>
            <a:prstGeom prst="ellipse">
              <a:avLst/>
            </a:prstGeom>
            <a:solidFill>
              <a:srgbClr val="D600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FF3EED-1012-44C0-A802-2AC3F1AF7BA9}"/>
              </a:ext>
            </a:extLst>
          </p:cNvPr>
          <p:cNvGrpSpPr/>
          <p:nvPr/>
        </p:nvGrpSpPr>
        <p:grpSpPr>
          <a:xfrm>
            <a:off x="2030818" y="3645792"/>
            <a:ext cx="8796838" cy="1932928"/>
            <a:chOff x="4009695" y="1697106"/>
            <a:chExt cx="6364261" cy="138995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E0E2AB-9CF2-4593-9F9E-492C7BABD455}"/>
                </a:ext>
              </a:extLst>
            </p:cNvPr>
            <p:cNvSpPr txBox="1"/>
            <p:nvPr/>
          </p:nvSpPr>
          <p:spPr>
            <a:xfrm>
              <a:off x="4009695" y="1965747"/>
              <a:ext cx="505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b)</a:t>
              </a:r>
              <a:endParaRPr lang="vi-VN" sz="2800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CF45D32-D7F1-46DE-A063-E5BA4B4A1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71508" y="1697106"/>
              <a:ext cx="5602448" cy="1389953"/>
            </a:xfrm>
            <a:prstGeom prst="rect">
              <a:avLst/>
            </a:prstGeom>
          </p:spPr>
        </p:pic>
      </p:grpSp>
      <p:sp>
        <p:nvSpPr>
          <p:cNvPr id="22" name="Rectangle: Rounded Corners 6">
            <a:extLst>
              <a:ext uri="{FF2B5EF4-FFF2-40B4-BE49-F238E27FC236}">
                <a16:creationId xmlns:a16="http://schemas.microsoft.com/office/drawing/2014/main" id="{E96B9B6F-4993-48C8-BB26-B9DAD254F520}"/>
              </a:ext>
            </a:extLst>
          </p:cNvPr>
          <p:cNvSpPr/>
          <p:nvPr/>
        </p:nvSpPr>
        <p:spPr>
          <a:xfrm>
            <a:off x="6448318" y="4319868"/>
            <a:ext cx="804698" cy="58477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black"/>
                </a:solidFill>
                <a:latin typeface="Calibri" panose="020F0502020204030204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6">
            <a:extLst>
              <a:ext uri="{FF2B5EF4-FFF2-40B4-BE49-F238E27FC236}">
                <a16:creationId xmlns:a16="http://schemas.microsoft.com/office/drawing/2014/main" id="{E96B9B6F-4993-48C8-BB26-B9DAD254F520}"/>
              </a:ext>
            </a:extLst>
          </p:cNvPr>
          <p:cNvSpPr/>
          <p:nvPr/>
        </p:nvSpPr>
        <p:spPr>
          <a:xfrm>
            <a:off x="9126203" y="4319868"/>
            <a:ext cx="932198" cy="54737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>
                <a:solidFill>
                  <a:prstClr val="black"/>
                </a:solidFill>
                <a:latin typeface="Calibri" panose="020F0502020204030204"/>
              </a:rPr>
              <a:t>17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49931" y="515076"/>
            <a:ext cx="100507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/>
              <a:t>Khi chuẩn bị cho buổi sinh nhật, mỗi lọ hoa Mai cắm 5 bông hoa. Hỏi 2 lọ hoa như vậy Mai cắm tất cả bao nhiêu bông hoa?</a:t>
            </a:r>
            <a:endParaRPr lang="vi-VN" sz="3600" dirty="0"/>
          </a:p>
        </p:txBody>
      </p:sp>
      <p:sp>
        <p:nvSpPr>
          <p:cNvPr id="3" name="Oval 2"/>
          <p:cNvSpPr/>
          <p:nvPr/>
        </p:nvSpPr>
        <p:spPr>
          <a:xfrm>
            <a:off x="533817" y="515076"/>
            <a:ext cx="637450" cy="63745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69CD2C-906F-4EDC-A7A2-CA3C3D279AB4}"/>
              </a:ext>
            </a:extLst>
          </p:cNvPr>
          <p:cNvCxnSpPr>
            <a:cxnSpLocks/>
          </p:cNvCxnSpPr>
          <p:nvPr/>
        </p:nvCxnSpPr>
        <p:spPr>
          <a:xfrm>
            <a:off x="5029200" y="1646694"/>
            <a:ext cx="622032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B6EF79-1D69-48C6-BF7D-43CC30D89941}"/>
              </a:ext>
            </a:extLst>
          </p:cNvPr>
          <p:cNvSpPr txBox="1"/>
          <p:nvPr/>
        </p:nvSpPr>
        <p:spPr>
          <a:xfrm>
            <a:off x="1112521" y="2740839"/>
            <a:ext cx="352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i="1">
                <a:latin typeface="Arial" panose="020B0604020202020204" pitchFamily="34" charset="0"/>
                <a:cs typeface="Arial" panose="020B0604020202020204" pitchFamily="34" charset="0"/>
              </a:rPr>
              <a:t>Tóm tắt:</a:t>
            </a:r>
            <a:endParaRPr lang="vi-VN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F745C0-1205-4C8E-8E7A-0B3A7905DCF1}"/>
              </a:ext>
            </a:extLst>
          </p:cNvPr>
          <p:cNvSpPr txBox="1"/>
          <p:nvPr/>
        </p:nvSpPr>
        <p:spPr>
          <a:xfrm>
            <a:off x="1113482" y="3490247"/>
            <a:ext cx="633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 lọ	: 5 bông hoa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148CA4-7128-4ABF-BF2A-BDEF2A12F95D}"/>
              </a:ext>
            </a:extLst>
          </p:cNvPr>
          <p:cNvSpPr txBox="1"/>
          <p:nvPr/>
        </p:nvSpPr>
        <p:spPr>
          <a:xfrm>
            <a:off x="1113482" y="4239655"/>
            <a:ext cx="6331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 lọ	: … bông hoa?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7048FC-CA8D-443D-AE86-360A58BCA62C}"/>
              </a:ext>
            </a:extLst>
          </p:cNvPr>
          <p:cNvCxnSpPr>
            <a:cxnSpLocks/>
          </p:cNvCxnSpPr>
          <p:nvPr/>
        </p:nvCxnSpPr>
        <p:spPr>
          <a:xfrm>
            <a:off x="8229600" y="1152526"/>
            <a:ext cx="30199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39A9EF-3DAB-4335-AA72-8FB63FA8DA4D}"/>
              </a:ext>
            </a:extLst>
          </p:cNvPr>
          <p:cNvCxnSpPr>
            <a:cxnSpLocks/>
          </p:cNvCxnSpPr>
          <p:nvPr/>
        </p:nvCxnSpPr>
        <p:spPr>
          <a:xfrm>
            <a:off x="1349930" y="1646694"/>
            <a:ext cx="34506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2585E24-FC73-42ED-A6D7-DF3009A3D693}"/>
              </a:ext>
            </a:extLst>
          </p:cNvPr>
          <p:cNvCxnSpPr>
            <a:cxnSpLocks/>
          </p:cNvCxnSpPr>
          <p:nvPr/>
        </p:nvCxnSpPr>
        <p:spPr>
          <a:xfrm>
            <a:off x="1425974" y="2193202"/>
            <a:ext cx="543202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5C7600D-35FC-4317-AF0E-755BFD1CA8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1486" y="2627086"/>
            <a:ext cx="4979450" cy="385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650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49931" y="515076"/>
            <a:ext cx="43955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/>
              <a:t>Khi chuẩn bị cho buổi sinh nhật, mỗi lọ hoa Mai cắm 5 bông hoa. Hỏi 2 lọ hoa như vậy Mai cắm tất cả bao nhiêu bông hoa?</a:t>
            </a:r>
            <a:endParaRPr lang="vi-VN" sz="2800" dirty="0"/>
          </a:p>
        </p:txBody>
      </p:sp>
      <p:sp>
        <p:nvSpPr>
          <p:cNvPr id="3" name="Oval 2"/>
          <p:cNvSpPr/>
          <p:nvPr/>
        </p:nvSpPr>
        <p:spPr>
          <a:xfrm>
            <a:off x="533817" y="515076"/>
            <a:ext cx="637450" cy="637450"/>
          </a:xfrm>
          <a:prstGeom prst="ellipse">
            <a:avLst/>
          </a:prstGeom>
          <a:solidFill>
            <a:srgbClr val="D600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5C7600D-35FC-4317-AF0E-755BFD1CA8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4144" y="515076"/>
            <a:ext cx="5795416" cy="241100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209DD46-6A63-4302-AD75-9F63CC3F77A6}"/>
              </a:ext>
            </a:extLst>
          </p:cNvPr>
          <p:cNvGrpSpPr/>
          <p:nvPr/>
        </p:nvGrpSpPr>
        <p:grpSpPr>
          <a:xfrm>
            <a:off x="671076" y="3324821"/>
            <a:ext cx="4358124" cy="2070139"/>
            <a:chOff x="15915" y="4876998"/>
            <a:chExt cx="5359350" cy="1937287"/>
          </a:xfrm>
        </p:grpSpPr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B0BD835E-86B8-4B3C-9F48-E810D6078DBE}"/>
                </a:ext>
              </a:extLst>
            </p:cNvPr>
            <p:cNvSpPr/>
            <p:nvPr/>
          </p:nvSpPr>
          <p:spPr>
            <a:xfrm>
              <a:off x="15915" y="4876998"/>
              <a:ext cx="3941917" cy="193728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4F49D92-9E18-48B0-97FE-C6BF8A228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2626" y="4958107"/>
              <a:ext cx="5192639" cy="1856178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4245145" y="3411492"/>
            <a:ext cx="7335151" cy="2952363"/>
            <a:chOff x="4245145" y="3411492"/>
            <a:chExt cx="7335151" cy="295236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64CD587-4D5C-4017-8D68-B48009DAD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145" y="3411492"/>
              <a:ext cx="7335151" cy="2952363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9857555-6DFF-4DB4-A88E-9DA8821E3FAE}"/>
                </a:ext>
              </a:extLst>
            </p:cNvPr>
            <p:cNvCxnSpPr>
              <a:cxnSpLocks/>
            </p:cNvCxnSpPr>
            <p:nvPr/>
          </p:nvCxnSpPr>
          <p:spPr>
            <a:xfrm>
              <a:off x="4245145" y="3418887"/>
              <a:ext cx="0" cy="293757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5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4522281" y="369435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lang="en-US" sz="2800" b="1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4:</a:t>
            </a:r>
            <a:endParaRPr lang="vi-VN" sz="2800" b="1" dirty="0">
              <a:solidFill>
                <a:srgbClr val="990099"/>
              </a:solidFill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5B3F41A7-6785-4DA6-9B15-FB55A7BBF458}"/>
              </a:ext>
            </a:extLst>
          </p:cNvPr>
          <p:cNvSpPr txBox="1"/>
          <p:nvPr/>
        </p:nvSpPr>
        <p:spPr>
          <a:xfrm>
            <a:off x="6738138" y="427853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2166057E-FBAC-49AC-9B6E-9B97CFB8FDE2}"/>
              </a:ext>
            </a:extLst>
          </p:cNvPr>
          <p:cNvSpPr txBox="1"/>
          <p:nvPr/>
        </p:nvSpPr>
        <p:spPr>
          <a:xfrm>
            <a:off x="4290864" y="4843106"/>
            <a:ext cx="6941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 bông hoa Mai cắm vào 2 lọ hoa</a:t>
            </a:r>
            <a:r>
              <a:rPr lang="vi-VN" sz="2800" b="1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là:</a:t>
            </a: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8DA5F1A9-FFB9-4C67-AEC9-0F760B7C0D8F}"/>
              </a:ext>
            </a:extLst>
          </p:cNvPr>
          <p:cNvSpPr txBox="1"/>
          <p:nvPr/>
        </p:nvSpPr>
        <p:spPr>
          <a:xfrm>
            <a:off x="4145161" y="5416212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5</a:t>
            </a:r>
            <a:r>
              <a:rPr lang="vi-VN" sz="2800" b="1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9900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</a:t>
            </a:r>
            <a:r>
              <a:rPr lang="vi-VN" sz="2800" b="1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vi-VN" sz="2800" b="1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= </a:t>
            </a:r>
            <a:r>
              <a:rPr lang="en-US" sz="2800" b="1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10</a:t>
            </a:r>
            <a:r>
              <a:rPr lang="vi-VN" sz="2800" b="1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 (b</a:t>
            </a:r>
            <a:r>
              <a:rPr lang="en-US" sz="2800" b="1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vi-VN" sz="2800" b="1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2800" b="1" dirty="0">
              <a:solidFill>
                <a:srgbClr val="990099"/>
              </a:solidFill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8617E3ED-43F0-40F2-AD82-7EF0583F8630}"/>
              </a:ext>
            </a:extLst>
          </p:cNvPr>
          <p:cNvSpPr txBox="1"/>
          <p:nvPr/>
        </p:nvSpPr>
        <p:spPr>
          <a:xfrm>
            <a:off x="5910853" y="5999666"/>
            <a:ext cx="4010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800" b="1" dirty="0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 số</a:t>
            </a:r>
            <a:r>
              <a:rPr lang="vi-VN" sz="2800" b="1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>
                <a:solidFill>
                  <a:srgbClr val="990099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10 bông hoa</a:t>
            </a:r>
            <a:endParaRPr lang="vi-VN" sz="2800" b="1" dirty="0">
              <a:solidFill>
                <a:srgbClr val="990099"/>
              </a:solidFill>
              <a:latin typeface="HP001 4 hàng" panose="020B0603050302020204" pitchFamily="34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63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686447" y="1431697"/>
            <a:ext cx="6521337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biệt các con!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74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E49DDBC-8FCF-DA4B-AE73-ED894AE6B326}"/>
              </a:ext>
            </a:extLst>
          </p:cNvPr>
          <p:cNvSpPr txBox="1"/>
          <p:nvPr/>
        </p:nvSpPr>
        <p:spPr>
          <a:xfrm>
            <a:off x="914728" y="2461903"/>
            <a:ext cx="6462261" cy="101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057">
              <a:defRPr/>
            </a:pPr>
            <a:r>
              <a:rPr lang="en-US" sz="5985">
                <a:solidFill>
                  <a:srgbClr val="FF0000"/>
                </a:solidFill>
                <a:latin typeface="Britannic Bold" panose="020B0903060703020204" pitchFamily="34" charset="0"/>
              </a:rPr>
              <a:t>SĂN CHUỘT CHŨI</a:t>
            </a:r>
            <a:endParaRPr lang="en-US" sz="5985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2F7693-C522-144D-8A5A-D505FC1DA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9" b="90263" l="6512" r="94419">
                        <a14:foregroundMark x1="49419" y1="7400" x2="49419" y2="7400"/>
                        <a14:foregroundMark x1="6512" y1="83934" x2="6512" y2="83934"/>
                        <a14:foregroundMark x1="94419" y1="80915" x2="94419" y2="80915"/>
                        <a14:foregroundMark x1="48605" y1="4576" x2="48605" y2="4576"/>
                        <a14:foregroundMark x1="75465" y1="90263" x2="75465" y2="90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8425" y="1363119"/>
            <a:ext cx="3788668" cy="4519969"/>
          </a:xfrm>
          <a:prstGeom prst="rect">
            <a:avLst/>
          </a:prstGeom>
        </p:spPr>
      </p:pic>
      <p:sp>
        <p:nvSpPr>
          <p:cNvPr id="8" name="Скругленный прямоугольник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B187EE9-9606-E544-A012-F24C14A4B67E}"/>
              </a:ext>
            </a:extLst>
          </p:cNvPr>
          <p:cNvSpPr/>
          <p:nvPr/>
        </p:nvSpPr>
        <p:spPr>
          <a:xfrm>
            <a:off x="2384093" y="3861774"/>
            <a:ext cx="3179829" cy="912138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6057">
              <a:defRPr/>
            </a:pPr>
            <a:r>
              <a:rPr lang="en-US" sz="3192" dirty="0">
                <a:solidFill>
                  <a:srgbClr val="ED7D31">
                    <a:lumMod val="50000"/>
                  </a:srgbClr>
                </a:solidFill>
                <a:latin typeface="Cooper Black" panose="0208090404030B020404" pitchFamily="18" charset="0"/>
              </a:rPr>
              <a:t>START</a:t>
            </a:r>
            <a:endParaRPr lang="ru-RU" sz="3192" dirty="0">
              <a:solidFill>
                <a:srgbClr val="ED7D31">
                  <a:lumMod val="50000"/>
                </a:srgb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73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9714" y="8483"/>
            <a:ext cx="12161838" cy="6841034"/>
            <a:chOff x="0" y="0"/>
            <a:chExt cx="9144000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025BEAC-5A76-6940-AAAF-4B7A7E2A97C9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F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>
                <a:defRPr/>
              </a:pPr>
              <a:endParaRPr lang="ru-RU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>
                <a:defRPr/>
              </a:pPr>
              <a:endParaRPr lang="ru-RU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>
                <a:defRPr/>
              </a:pPr>
              <a:endParaRPr lang="ru-RU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7894EED-E4DE-0D4F-A0D3-5454AE04341B}"/>
              </a:ext>
            </a:extLst>
          </p:cNvPr>
          <p:cNvGrpSpPr/>
          <p:nvPr/>
        </p:nvGrpSpPr>
        <p:grpSpPr>
          <a:xfrm>
            <a:off x="1590034" y="3523661"/>
            <a:ext cx="2330621" cy="2446846"/>
            <a:chOff x="910262" y="976086"/>
            <a:chExt cx="2336401" cy="245291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E7F80B-7D4C-1142-B791-DF7ED4D6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EB66A6-B2E9-4642-8684-5E8B74750F76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057">
                <a:defRPr/>
              </a:pPr>
              <a:r>
                <a:rPr lang="en-US" sz="3192">
                  <a:solidFill>
                    <a:prstClr val="white"/>
                  </a:solidFill>
                  <a:latin typeface="Comic Sans MS" panose="030F0902030302020204" pitchFamily="66" charset="0"/>
                </a:rPr>
                <a:t>8</a:t>
              </a:r>
              <a:endParaRPr lang="ru-RU" sz="3192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51B5D56-0B0A-6C4D-8243-AD0564204A15}"/>
              </a:ext>
            </a:extLst>
          </p:cNvPr>
          <p:cNvGrpSpPr/>
          <p:nvPr/>
        </p:nvGrpSpPr>
        <p:grpSpPr>
          <a:xfrm>
            <a:off x="8435899" y="3622278"/>
            <a:ext cx="2330621" cy="2446846"/>
            <a:chOff x="910262" y="976086"/>
            <a:chExt cx="2336401" cy="2452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05BCA69-A3D5-584F-97CF-06FAD682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BF22D2-85FD-E04E-BED4-4520AB49E54E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057">
                <a:defRPr/>
              </a:pPr>
              <a:r>
                <a:rPr lang="en-US" sz="3192">
                  <a:solidFill>
                    <a:prstClr val="white"/>
                  </a:solidFill>
                  <a:latin typeface="Comic Sans MS" panose="030F0902030302020204" pitchFamily="66" charset="0"/>
                </a:rPr>
                <a:t>2</a:t>
              </a:r>
              <a:endParaRPr lang="ru-RU" sz="3192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6" name="Рисунок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02502" y="241872"/>
            <a:ext cx="1099921" cy="11168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46FCFDA-E090-0D4E-BE67-59CB5E0C36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026"/>
          <a:stretch/>
        </p:blipFill>
        <p:spPr>
          <a:xfrm>
            <a:off x="30162" y="2873075"/>
            <a:ext cx="12161838" cy="3966068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ln>
            <a:noFill/>
          </a:ln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D85A6FB-60C7-5548-B64B-BD195DB09057}"/>
              </a:ext>
            </a:extLst>
          </p:cNvPr>
          <p:cNvGrpSpPr/>
          <p:nvPr/>
        </p:nvGrpSpPr>
        <p:grpSpPr>
          <a:xfrm>
            <a:off x="4930691" y="6010209"/>
            <a:ext cx="2330621" cy="2446846"/>
            <a:chOff x="910262" y="976086"/>
            <a:chExt cx="2336401" cy="245291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5CFCC88-7BC0-604A-99FA-76205DDF9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A80339-20A1-4A44-B05B-E957FB714FDB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057">
                <a:defRPr/>
              </a:pPr>
              <a:r>
                <a:rPr lang="en-US" sz="3192">
                  <a:solidFill>
                    <a:prstClr val="white"/>
                  </a:solidFill>
                  <a:latin typeface="Comic Sans MS" panose="030F0902030302020204" pitchFamily="66" charset="0"/>
                </a:rPr>
                <a:t>4</a:t>
              </a:r>
              <a:endParaRPr lang="ru-RU" sz="3192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B7CE4D-0D4E-BF47-8416-63D51524E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252"/>
          <a:stretch/>
        </p:blipFill>
        <p:spPr>
          <a:xfrm>
            <a:off x="24732" y="5378217"/>
            <a:ext cx="12044562" cy="1487831"/>
          </a:xfrm>
          <a:custGeom>
            <a:avLst/>
            <a:gdLst>
              <a:gd name="connsiteX0" fmla="*/ 0 w 9144000"/>
              <a:gd name="connsiteY0" fmla="*/ 0 h 1491521"/>
              <a:gd name="connsiteX1" fmla="*/ 2980023 w 9144000"/>
              <a:gd name="connsiteY1" fmla="*/ 0 h 1491521"/>
              <a:gd name="connsiteX2" fmla="*/ 4585157 w 9144000"/>
              <a:gd name="connsiteY2" fmla="*/ 525201 h 1491521"/>
              <a:gd name="connsiteX3" fmla="*/ 6190291 w 9144000"/>
              <a:gd name="connsiteY3" fmla="*/ 0 h 1491521"/>
              <a:gd name="connsiteX4" fmla="*/ 9144000 w 9144000"/>
              <a:gd name="connsiteY4" fmla="*/ 0 h 1491521"/>
              <a:gd name="connsiteX5" fmla="*/ 9144000 w 9144000"/>
              <a:gd name="connsiteY5" fmla="*/ 1491521 h 1491521"/>
              <a:gd name="connsiteX6" fmla="*/ 0 w 9144000"/>
              <a:gd name="connsiteY6" fmla="*/ 1491521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44000" y="0"/>
                </a:lnTo>
                <a:lnTo>
                  <a:pt x="9144000" y="1491521"/>
                </a:lnTo>
                <a:lnTo>
                  <a:pt x="0" y="1491521"/>
                </a:lnTo>
                <a:close/>
              </a:path>
            </a:pathLst>
          </a:cu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AC9C9C-BA13-4376-A142-1760A1E149B1}"/>
              </a:ext>
            </a:extLst>
          </p:cNvPr>
          <p:cNvSpPr txBox="1"/>
          <p:nvPr/>
        </p:nvSpPr>
        <p:spPr>
          <a:xfrm>
            <a:off x="1219200" y="241871"/>
            <a:ext cx="3937514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4 : 2 = 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5F7C4B-7EF2-F84D-B75C-83D424F218E9}"/>
              </a:ext>
            </a:extLst>
          </p:cNvPr>
          <p:cNvSpPr txBox="1"/>
          <p:nvPr/>
        </p:nvSpPr>
        <p:spPr>
          <a:xfrm>
            <a:off x="3930762" y="91389"/>
            <a:ext cx="999928" cy="1446550"/>
          </a:xfrm>
          <a:prstGeom prst="rect">
            <a:avLst/>
          </a:prstGeom>
          <a:solidFill>
            <a:srgbClr val="FFFFFF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 defTabSz="456057">
              <a:defRPr/>
            </a:pPr>
            <a:r>
              <a:rPr lang="en-US" sz="8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</a:rPr>
              <a:t>2</a:t>
            </a:r>
            <a:endParaRPr lang="ru-RU" sz="8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/>
            </a:endParaRPr>
          </a:p>
        </p:txBody>
      </p:sp>
      <p:pic>
        <p:nvPicPr>
          <p:cNvPr id="3076" name="Picture 4" descr="Winnie The Pooh Characters Mole , Png Download - Cartoon Gopher Winnie The  Pooh, Transparent Png - vhv">
            <a:extLst>
              <a:ext uri="{FF2B5EF4-FFF2-40B4-BE49-F238E27FC236}">
                <a16:creationId xmlns:a16="http://schemas.microsoft.com/office/drawing/2014/main" id="{036DE2AD-23B4-4E13-919E-376F66078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1" b="100000" l="1860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637" y="91390"/>
            <a:ext cx="1874985" cy="213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09624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C 0.00052 -0.13149 0.00122 -0.26274 0.00191 -0.31135 C 0.00261 -0.3595 0.00452 -0.34098 0.00399 -0.29051 C 0.0033 -0.24051 0.00104 -0.12547 -0.00087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0 C 0.00052 -0.13148 0.00122 -0.26273 0.00191 -0.31134 C 0.00261 -0.35949 0.00452 -0.34097 0.004 -0.29051 C 0.0033 -0.24051 0.00104 -0.12546 -0.00087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1.48148E-6 C 0.00052 -0.13148 0.00122 -0.26273 0.00191 -0.31134 C 0.0026 -0.35949 0.00451 -0.34097 0.00399 -0.29051 C 0.0033 -0.24051 0.00104 -0.12546 -0.00087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8878" y="8483"/>
            <a:ext cx="12161838" cy="6841034"/>
            <a:chOff x="0" y="0"/>
            <a:chExt cx="9144000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025BEAC-5A76-6940-AAAF-4B7A7E2A97C9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F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>
                <a:defRPr/>
              </a:pPr>
              <a:endParaRPr lang="ru-RU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>
                <a:defRPr/>
              </a:pPr>
              <a:endParaRPr lang="ru-RU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>
                <a:defRPr/>
              </a:pPr>
              <a:endParaRPr lang="ru-RU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7894EED-E4DE-0D4F-A0D3-5454AE04341B}"/>
              </a:ext>
            </a:extLst>
          </p:cNvPr>
          <p:cNvGrpSpPr/>
          <p:nvPr/>
        </p:nvGrpSpPr>
        <p:grpSpPr>
          <a:xfrm>
            <a:off x="1590034" y="3629064"/>
            <a:ext cx="2330621" cy="2446846"/>
            <a:chOff x="910262" y="976086"/>
            <a:chExt cx="2336401" cy="245291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E7F80B-7D4C-1142-B791-DF7ED4D6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EB66A6-B2E9-4642-8684-5E8B74750F76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057">
                <a:defRPr/>
              </a:pPr>
              <a:r>
                <a:rPr lang="en-US" sz="3192">
                  <a:solidFill>
                    <a:prstClr val="white"/>
                  </a:solidFill>
                  <a:latin typeface="Comic Sans MS" panose="030F0902030302020204" pitchFamily="66" charset="0"/>
                </a:rPr>
                <a:t>14</a:t>
              </a:r>
              <a:endParaRPr lang="ru-RU" sz="3192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51B5D56-0B0A-6C4D-8243-AD0564204A15}"/>
              </a:ext>
            </a:extLst>
          </p:cNvPr>
          <p:cNvGrpSpPr/>
          <p:nvPr/>
        </p:nvGrpSpPr>
        <p:grpSpPr>
          <a:xfrm>
            <a:off x="8271349" y="3619512"/>
            <a:ext cx="2330621" cy="2446846"/>
            <a:chOff x="910262" y="976086"/>
            <a:chExt cx="2336401" cy="2452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05BCA69-A3D5-584F-97CF-06FAD682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BF22D2-85FD-E04E-BED4-4520AB49E54E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057">
                <a:defRPr/>
              </a:pPr>
              <a:r>
                <a:rPr lang="en-US" sz="3192">
                  <a:solidFill>
                    <a:prstClr val="white"/>
                  </a:solidFill>
                  <a:latin typeface="Comic Sans MS" panose="030F0902030302020204" pitchFamily="66" charset="0"/>
                </a:rPr>
                <a:t>9</a:t>
              </a:r>
              <a:endParaRPr lang="ru-RU" sz="3192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6" name="Рисунок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02502" y="241872"/>
            <a:ext cx="1099921" cy="11168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46FCFDA-E090-0D4E-BE67-59CB5E0C36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026"/>
          <a:stretch/>
        </p:blipFill>
        <p:spPr>
          <a:xfrm>
            <a:off x="30162" y="2893428"/>
            <a:ext cx="12161838" cy="3966068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ln>
            <a:noFill/>
          </a:ln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D85A6FB-60C7-5548-B64B-BD195DB09057}"/>
              </a:ext>
            </a:extLst>
          </p:cNvPr>
          <p:cNvGrpSpPr/>
          <p:nvPr/>
        </p:nvGrpSpPr>
        <p:grpSpPr>
          <a:xfrm>
            <a:off x="4930691" y="6010209"/>
            <a:ext cx="2330621" cy="2446846"/>
            <a:chOff x="910262" y="976086"/>
            <a:chExt cx="2336401" cy="245291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5CFCC88-7BC0-604A-99FA-76205DDF9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A80339-20A1-4A44-B05B-E957FB714FDB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057">
                <a:defRPr/>
              </a:pPr>
              <a:r>
                <a:rPr lang="en-US" sz="3192">
                  <a:solidFill>
                    <a:prstClr val="white"/>
                  </a:solidFill>
                  <a:latin typeface="Comic Sans MS" panose="030F0902030302020204" pitchFamily="66" charset="0"/>
                </a:rPr>
                <a:t>10</a:t>
              </a:r>
              <a:endParaRPr lang="ru-RU" sz="3192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B7CE4D-0D4E-BF47-8416-63D51524E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252"/>
          <a:stretch/>
        </p:blipFill>
        <p:spPr>
          <a:xfrm>
            <a:off x="18878" y="5361687"/>
            <a:ext cx="12161838" cy="1487831"/>
          </a:xfrm>
          <a:custGeom>
            <a:avLst/>
            <a:gdLst>
              <a:gd name="connsiteX0" fmla="*/ 0 w 9144000"/>
              <a:gd name="connsiteY0" fmla="*/ 0 h 1491521"/>
              <a:gd name="connsiteX1" fmla="*/ 2980023 w 9144000"/>
              <a:gd name="connsiteY1" fmla="*/ 0 h 1491521"/>
              <a:gd name="connsiteX2" fmla="*/ 4585157 w 9144000"/>
              <a:gd name="connsiteY2" fmla="*/ 525201 h 1491521"/>
              <a:gd name="connsiteX3" fmla="*/ 6190291 w 9144000"/>
              <a:gd name="connsiteY3" fmla="*/ 0 h 1491521"/>
              <a:gd name="connsiteX4" fmla="*/ 9144000 w 9144000"/>
              <a:gd name="connsiteY4" fmla="*/ 0 h 1491521"/>
              <a:gd name="connsiteX5" fmla="*/ 9144000 w 9144000"/>
              <a:gd name="connsiteY5" fmla="*/ 1491521 h 1491521"/>
              <a:gd name="connsiteX6" fmla="*/ 0 w 9144000"/>
              <a:gd name="connsiteY6" fmla="*/ 1491521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44000" y="0"/>
                </a:lnTo>
                <a:lnTo>
                  <a:pt x="9144000" y="1491521"/>
                </a:lnTo>
                <a:lnTo>
                  <a:pt x="0" y="1491521"/>
                </a:lnTo>
                <a:close/>
              </a:path>
            </a:pathLst>
          </a:custGeom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CE3C3161-B2B8-4330-A197-F9D5DB65550A}"/>
              </a:ext>
            </a:extLst>
          </p:cNvPr>
          <p:cNvSpPr txBox="1"/>
          <p:nvPr/>
        </p:nvSpPr>
        <p:spPr>
          <a:xfrm>
            <a:off x="1219200" y="241871"/>
            <a:ext cx="4876801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2 x 7 =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E4137B-ADE7-2D47-B7E1-7C0B14187547}"/>
              </a:ext>
            </a:extLst>
          </p:cNvPr>
          <p:cNvSpPr txBox="1"/>
          <p:nvPr/>
        </p:nvSpPr>
        <p:spPr>
          <a:xfrm>
            <a:off x="4215367" y="-1496"/>
            <a:ext cx="2204135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 defTabSz="456057">
              <a:defRPr/>
            </a:pPr>
            <a:r>
              <a:rPr lang="en-US" sz="9600">
                <a:solidFill>
                  <a:srgbClr val="FF0000"/>
                </a:solidFill>
                <a:latin typeface="Chewy" panose="02000000000000000000" pitchFamily="2" charset="0"/>
              </a:rPr>
              <a:t>14</a:t>
            </a:r>
            <a:endParaRPr lang="ru-RU" sz="96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38" name="Picture 4" descr="Winnie The Pooh Characters Mole , Png Download - Cartoon Gopher Winnie The  Pooh, Transparent Png - vhv">
            <a:extLst>
              <a:ext uri="{FF2B5EF4-FFF2-40B4-BE49-F238E27FC236}">
                <a16:creationId xmlns:a16="http://schemas.microsoft.com/office/drawing/2014/main" id="{30FF81A0-A02F-4DA1-ADB7-EB44D08D3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1" b="100000" l="1860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14" y="228684"/>
            <a:ext cx="1874985" cy="213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04712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C 0.00052 -0.13149 0.00122 -0.26274 0.00191 -0.31135 C 0.00261 -0.3595 0.00452 -0.34098 0.00399 -0.29051 C 0.0033 -0.24051 0.00104 -0.12547 -0.00087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0 C 0.00052 -0.13148 0.00122 -0.26273 0.00191 -0.31134 C 0.00261 -0.35949 0.00452 -0.34097 0.004 -0.29051 C 0.0033 -0.24051 0.00104 -0.12546 -0.00087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1.48148E-6 C 0.00052 -0.13148 0.00122 -0.26273 0.00191 -0.31134 C 0.0026 -0.35949 0.00451 -0.34097 0.00399 -0.29051 C 0.0033 -0.24051 0.00104 -0.12546 -0.00087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15081" y="126494"/>
            <a:ext cx="12161838" cy="6841034"/>
            <a:chOff x="0" y="0"/>
            <a:chExt cx="9144000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025BEAC-5A76-6940-AAAF-4B7A7E2A97C9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F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>
                <a:defRPr/>
              </a:pPr>
              <a:endParaRPr lang="ru-RU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>
                <a:defRPr/>
              </a:pPr>
              <a:endParaRPr lang="ru-RU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>
                <a:defRPr/>
              </a:pPr>
              <a:endParaRPr lang="ru-RU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7894EED-E4DE-0D4F-A0D3-5454AE04341B}"/>
              </a:ext>
            </a:extLst>
          </p:cNvPr>
          <p:cNvGrpSpPr/>
          <p:nvPr/>
        </p:nvGrpSpPr>
        <p:grpSpPr>
          <a:xfrm>
            <a:off x="1590034" y="3614633"/>
            <a:ext cx="2330621" cy="2446846"/>
            <a:chOff x="910262" y="976086"/>
            <a:chExt cx="2336401" cy="245291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E7F80B-7D4C-1142-B791-DF7ED4D6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EB66A6-B2E9-4642-8684-5E8B74750F76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057">
                <a:defRPr/>
              </a:pPr>
              <a:r>
                <a:rPr lang="en-US" sz="3192">
                  <a:solidFill>
                    <a:prstClr val="white"/>
                  </a:solidFill>
                  <a:latin typeface="Comic Sans MS" panose="030F0902030302020204" pitchFamily="66" charset="0"/>
                </a:rPr>
                <a:t>7</a:t>
              </a:r>
              <a:endParaRPr lang="ru-RU" sz="3192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51B5D56-0B0A-6C4D-8243-AD0564204A15}"/>
              </a:ext>
            </a:extLst>
          </p:cNvPr>
          <p:cNvGrpSpPr/>
          <p:nvPr/>
        </p:nvGrpSpPr>
        <p:grpSpPr>
          <a:xfrm>
            <a:off x="8361404" y="3614633"/>
            <a:ext cx="2330621" cy="2446846"/>
            <a:chOff x="910262" y="976086"/>
            <a:chExt cx="2336401" cy="2452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05BCA69-A3D5-584F-97CF-06FAD682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BF22D2-85FD-E04E-BED4-4520AB49E54E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057">
                <a:defRPr/>
              </a:pPr>
              <a:r>
                <a:rPr lang="en-US" sz="3192">
                  <a:solidFill>
                    <a:prstClr val="white"/>
                  </a:solidFill>
                  <a:latin typeface="Comic Sans MS" panose="030F0902030302020204" pitchFamily="66" charset="0"/>
                </a:rPr>
                <a:t>2</a:t>
              </a:r>
              <a:endParaRPr lang="ru-RU" sz="3192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6" name="Рисунок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02502" y="241872"/>
            <a:ext cx="1099921" cy="11168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46FCFDA-E090-0D4E-BE67-59CB5E0C36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026"/>
          <a:stretch/>
        </p:blipFill>
        <p:spPr>
          <a:xfrm>
            <a:off x="15081" y="3023109"/>
            <a:ext cx="12161838" cy="3966068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ln>
            <a:noFill/>
          </a:ln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D85A6FB-60C7-5548-B64B-BD195DB09057}"/>
              </a:ext>
            </a:extLst>
          </p:cNvPr>
          <p:cNvGrpSpPr/>
          <p:nvPr/>
        </p:nvGrpSpPr>
        <p:grpSpPr>
          <a:xfrm>
            <a:off x="4930691" y="6010209"/>
            <a:ext cx="2330621" cy="2446846"/>
            <a:chOff x="910262" y="976086"/>
            <a:chExt cx="2336401" cy="245291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5CFCC88-7BC0-604A-99FA-76205DDF9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A80339-20A1-4A44-B05B-E957FB714FDB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057">
                <a:defRPr/>
              </a:pPr>
              <a:r>
                <a:rPr lang="en-US" sz="3192">
                  <a:solidFill>
                    <a:prstClr val="white"/>
                  </a:solidFill>
                  <a:latin typeface="Comic Sans MS" panose="030F0902030302020204" pitchFamily="66" charset="0"/>
                </a:rPr>
                <a:t>10</a:t>
              </a:r>
              <a:endParaRPr lang="ru-RU" sz="3192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B7CE4D-0D4E-BF47-8416-63D51524E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252"/>
          <a:stretch/>
        </p:blipFill>
        <p:spPr>
          <a:xfrm>
            <a:off x="15081" y="5479698"/>
            <a:ext cx="12161838" cy="1487831"/>
          </a:xfrm>
          <a:custGeom>
            <a:avLst/>
            <a:gdLst>
              <a:gd name="connsiteX0" fmla="*/ 0 w 9144000"/>
              <a:gd name="connsiteY0" fmla="*/ 0 h 1491521"/>
              <a:gd name="connsiteX1" fmla="*/ 2980023 w 9144000"/>
              <a:gd name="connsiteY1" fmla="*/ 0 h 1491521"/>
              <a:gd name="connsiteX2" fmla="*/ 4585157 w 9144000"/>
              <a:gd name="connsiteY2" fmla="*/ 525201 h 1491521"/>
              <a:gd name="connsiteX3" fmla="*/ 6190291 w 9144000"/>
              <a:gd name="connsiteY3" fmla="*/ 0 h 1491521"/>
              <a:gd name="connsiteX4" fmla="*/ 9144000 w 9144000"/>
              <a:gd name="connsiteY4" fmla="*/ 0 h 1491521"/>
              <a:gd name="connsiteX5" fmla="*/ 9144000 w 9144000"/>
              <a:gd name="connsiteY5" fmla="*/ 1491521 h 1491521"/>
              <a:gd name="connsiteX6" fmla="*/ 0 w 9144000"/>
              <a:gd name="connsiteY6" fmla="*/ 1491521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44000" y="0"/>
                </a:lnTo>
                <a:lnTo>
                  <a:pt x="9144000" y="1491521"/>
                </a:lnTo>
                <a:lnTo>
                  <a:pt x="0" y="1491521"/>
                </a:lnTo>
                <a:close/>
              </a:path>
            </a:pathLst>
          </a:custGeom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F27AA7B-8C95-46FE-A0FB-29C7724130E1}"/>
              </a:ext>
            </a:extLst>
          </p:cNvPr>
          <p:cNvSpPr txBox="1"/>
          <p:nvPr/>
        </p:nvSpPr>
        <p:spPr>
          <a:xfrm>
            <a:off x="1219200" y="241871"/>
            <a:ext cx="4876801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5 x 2 =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E4137B-ADE7-2D47-B7E1-7C0B14187547}"/>
              </a:ext>
            </a:extLst>
          </p:cNvPr>
          <p:cNvSpPr txBox="1"/>
          <p:nvPr/>
        </p:nvSpPr>
        <p:spPr>
          <a:xfrm>
            <a:off x="4352877" y="-74267"/>
            <a:ext cx="2204135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 defTabSz="456057">
              <a:defRPr/>
            </a:pPr>
            <a:r>
              <a:rPr lang="en-US" sz="9600">
                <a:solidFill>
                  <a:srgbClr val="FF0000"/>
                </a:solidFill>
                <a:latin typeface="Cooper Black" panose="0208090404030B020404" pitchFamily="18" charset="0"/>
              </a:rPr>
              <a:t>10</a:t>
            </a:r>
            <a:endParaRPr lang="ru-RU" sz="96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37" name="Picture 4" descr="Winnie The Pooh Characters Mole , Png Download - Cartoon Gopher Winnie The  Pooh, Transparent Png - vhv">
            <a:extLst>
              <a:ext uri="{FF2B5EF4-FFF2-40B4-BE49-F238E27FC236}">
                <a16:creationId xmlns:a16="http://schemas.microsoft.com/office/drawing/2014/main" id="{0C26B073-E1D1-4089-AB90-47ED7DD69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1" b="100000" l="1860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14" y="228684"/>
            <a:ext cx="1874985" cy="213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441976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1481E-6 C 0.00052 -0.13149 0.00122 -0.26274 0.00191 -0.31135 C 0.00261 -0.3595 0.00452 -0.34098 0.00399 -0.29051 C 0.0033 -0.24051 0.00104 -0.12547 -0.00087 -0.01019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77778E-6 0 C 0.00052 -0.13148 0.00122 -0.26273 0.00191 -0.31134 C 0.00261 -0.35949 0.00452 -0.34097 0.004 -0.29051 C 0.0033 -0.24051 0.00104 -0.12546 -0.00087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1.48148E-6 C 0.00052 -0.13148 0.00122 -0.26273 0.00191 -0.31134 C 0.0026 -0.35949 0.00451 -0.34097 0.00399 -0.29051 C 0.0033 -0.24051 0.00104 -0.12546 -0.00087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581B59CF-9011-034E-A190-18F020580E35}"/>
              </a:ext>
            </a:extLst>
          </p:cNvPr>
          <p:cNvGrpSpPr/>
          <p:nvPr/>
        </p:nvGrpSpPr>
        <p:grpSpPr>
          <a:xfrm>
            <a:off x="30162" y="-9553"/>
            <a:ext cx="12161838" cy="6841034"/>
            <a:chOff x="0" y="0"/>
            <a:chExt cx="9144000" cy="6858000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025BEAC-5A76-6940-AAAF-4B7A7E2A97C9}"/>
                </a:ext>
              </a:extLst>
            </p:cNvPr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00F2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>
                <a:defRPr/>
              </a:pPr>
              <a:endParaRPr lang="ru-RU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09ED9415-B7DE-594F-A15E-C50E59500CDA}"/>
                </a:ext>
              </a:extLst>
            </p:cNvPr>
            <p:cNvSpPr/>
            <p:nvPr/>
          </p:nvSpPr>
          <p:spPr>
            <a:xfrm>
              <a:off x="497712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>
                <a:defRPr/>
              </a:pPr>
              <a:endParaRPr lang="ru-RU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99FC6307-3B26-7F44-B239-A8FEDE1058E3}"/>
                </a:ext>
              </a:extLst>
            </p:cNvPr>
            <p:cNvSpPr/>
            <p:nvPr/>
          </p:nvSpPr>
          <p:spPr>
            <a:xfrm>
              <a:off x="5521125" y="2378598"/>
              <a:ext cx="3125164" cy="1050402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057">
                <a:defRPr/>
              </a:pPr>
              <a:endParaRPr lang="ru-RU" sz="1795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47894EED-E4DE-0D4F-A0D3-5454AE04341B}"/>
              </a:ext>
            </a:extLst>
          </p:cNvPr>
          <p:cNvGrpSpPr/>
          <p:nvPr/>
        </p:nvGrpSpPr>
        <p:grpSpPr>
          <a:xfrm>
            <a:off x="1605115" y="3826387"/>
            <a:ext cx="2330621" cy="2446846"/>
            <a:chOff x="4825522" y="1076152"/>
            <a:chExt cx="2336401" cy="2452914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3FE7F80B-7D4C-1142-B791-DF7ED4D6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25522" y="1076152"/>
              <a:ext cx="2336401" cy="245291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7EB66A6-B2E9-4642-8684-5E8B74750F76}"/>
                </a:ext>
              </a:extLst>
            </p:cNvPr>
            <p:cNvSpPr txBox="1"/>
            <p:nvPr/>
          </p:nvSpPr>
          <p:spPr>
            <a:xfrm>
              <a:off x="5052108" y="1432518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057">
                <a:defRPr/>
              </a:pPr>
              <a:r>
                <a:rPr lang="en-US" sz="3192">
                  <a:solidFill>
                    <a:prstClr val="white"/>
                  </a:solidFill>
                  <a:latin typeface="Comic Sans MS" panose="030F0902030302020204" pitchFamily="66" charset="0"/>
                </a:rPr>
                <a:t>4</a:t>
              </a:r>
              <a:endParaRPr lang="ru-RU" sz="3192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51B5D56-0B0A-6C4D-8243-AD0564204A15}"/>
              </a:ext>
            </a:extLst>
          </p:cNvPr>
          <p:cNvGrpSpPr/>
          <p:nvPr/>
        </p:nvGrpSpPr>
        <p:grpSpPr>
          <a:xfrm>
            <a:off x="8382001" y="3640719"/>
            <a:ext cx="2330621" cy="2446846"/>
            <a:chOff x="910262" y="976086"/>
            <a:chExt cx="2336401" cy="2452914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005BCA69-A3D5-584F-97CF-06FAD682F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9BF22D2-85FD-E04E-BED4-4520AB49E54E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057">
                <a:defRPr/>
              </a:pPr>
              <a:r>
                <a:rPr lang="en-US" sz="3192">
                  <a:solidFill>
                    <a:prstClr val="white"/>
                  </a:solidFill>
                  <a:latin typeface="Comic Sans MS" panose="030F0902030302020204" pitchFamily="66" charset="0"/>
                </a:rPr>
                <a:t>20</a:t>
              </a:r>
              <a:endParaRPr lang="ru-RU" sz="3192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36" name="Рисунок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B7A8A90-3A4D-4341-BEB6-F36E4217C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402502" y="241872"/>
            <a:ext cx="1099921" cy="11168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46FCFDA-E090-0D4E-BE67-59CB5E0C36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2026"/>
          <a:stretch/>
        </p:blipFill>
        <p:spPr>
          <a:xfrm>
            <a:off x="30161" y="2822451"/>
            <a:ext cx="12161838" cy="3966068"/>
          </a:xfrm>
          <a:custGeom>
            <a:avLst/>
            <a:gdLst>
              <a:gd name="connsiteX0" fmla="*/ 0 w 9144000"/>
              <a:gd name="connsiteY0" fmla="*/ 0 h 3975904"/>
              <a:gd name="connsiteX1" fmla="*/ 464044 w 9144000"/>
              <a:gd name="connsiteY1" fmla="*/ 0 h 3975904"/>
              <a:gd name="connsiteX2" fmla="*/ 460745 w 9144000"/>
              <a:gd name="connsiteY2" fmla="*/ 21703 h 3975904"/>
              <a:gd name="connsiteX3" fmla="*/ 2041811 w 9144000"/>
              <a:gd name="connsiteY3" fmla="*/ 546904 h 3975904"/>
              <a:gd name="connsiteX4" fmla="*/ 3622877 w 9144000"/>
              <a:gd name="connsiteY4" fmla="*/ 21703 h 3975904"/>
              <a:gd name="connsiteX5" fmla="*/ 3619578 w 9144000"/>
              <a:gd name="connsiteY5" fmla="*/ 0 h 3975904"/>
              <a:gd name="connsiteX6" fmla="*/ 5524442 w 9144000"/>
              <a:gd name="connsiteY6" fmla="*/ 0 h 3975904"/>
              <a:gd name="connsiteX7" fmla="*/ 5521125 w 9144000"/>
              <a:gd name="connsiteY7" fmla="*/ 21703 h 3975904"/>
              <a:gd name="connsiteX8" fmla="*/ 7110494 w 9144000"/>
              <a:gd name="connsiteY8" fmla="*/ 546904 h 3975904"/>
              <a:gd name="connsiteX9" fmla="*/ 8699863 w 9144000"/>
              <a:gd name="connsiteY9" fmla="*/ 21703 h 3975904"/>
              <a:gd name="connsiteX10" fmla="*/ 8696547 w 9144000"/>
              <a:gd name="connsiteY10" fmla="*/ 0 h 3975904"/>
              <a:gd name="connsiteX11" fmla="*/ 9144000 w 9144000"/>
              <a:gd name="connsiteY11" fmla="*/ 0 h 3975904"/>
              <a:gd name="connsiteX12" fmla="*/ 9144000 w 9144000"/>
              <a:gd name="connsiteY12" fmla="*/ 3975904 h 3975904"/>
              <a:gd name="connsiteX13" fmla="*/ 0 w 9144000"/>
              <a:gd name="connsiteY13" fmla="*/ 3975904 h 397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0" h="3975904">
                <a:moveTo>
                  <a:pt x="0" y="0"/>
                </a:moveTo>
                <a:lnTo>
                  <a:pt x="464044" y="0"/>
                </a:lnTo>
                <a:lnTo>
                  <a:pt x="460745" y="21703"/>
                </a:lnTo>
                <a:cubicBezTo>
                  <a:pt x="460745" y="311764"/>
                  <a:pt x="1168612" y="546904"/>
                  <a:pt x="2041811" y="546904"/>
                </a:cubicBezTo>
                <a:cubicBezTo>
                  <a:pt x="2915010" y="546904"/>
                  <a:pt x="3622877" y="311764"/>
                  <a:pt x="3622877" y="21703"/>
                </a:cubicBezTo>
                <a:lnTo>
                  <a:pt x="3619578" y="0"/>
                </a:lnTo>
                <a:lnTo>
                  <a:pt x="5524442" y="0"/>
                </a:lnTo>
                <a:lnTo>
                  <a:pt x="5521125" y="21703"/>
                </a:lnTo>
                <a:cubicBezTo>
                  <a:pt x="5521125" y="311764"/>
                  <a:pt x="6232710" y="546904"/>
                  <a:pt x="7110494" y="546904"/>
                </a:cubicBezTo>
                <a:cubicBezTo>
                  <a:pt x="7988278" y="546904"/>
                  <a:pt x="8699863" y="311764"/>
                  <a:pt x="8699863" y="21703"/>
                </a:cubicBezTo>
                <a:lnTo>
                  <a:pt x="8696547" y="0"/>
                </a:lnTo>
                <a:lnTo>
                  <a:pt x="9144000" y="0"/>
                </a:lnTo>
                <a:lnTo>
                  <a:pt x="9144000" y="3975904"/>
                </a:lnTo>
                <a:lnTo>
                  <a:pt x="0" y="3975904"/>
                </a:lnTo>
                <a:close/>
              </a:path>
            </a:pathLst>
          </a:custGeom>
          <a:ln>
            <a:noFill/>
          </a:ln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D85A6FB-60C7-5548-B64B-BD195DB09057}"/>
              </a:ext>
            </a:extLst>
          </p:cNvPr>
          <p:cNvGrpSpPr/>
          <p:nvPr/>
        </p:nvGrpSpPr>
        <p:grpSpPr>
          <a:xfrm>
            <a:off x="4930691" y="6010209"/>
            <a:ext cx="2330621" cy="2446846"/>
            <a:chOff x="910262" y="976086"/>
            <a:chExt cx="2336401" cy="245291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5CFCC88-7BC0-604A-99FA-76205DDF9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262" y="976086"/>
              <a:ext cx="2336401" cy="2452914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A80339-20A1-4A44-B05B-E957FB714FDB}"/>
                </a:ext>
              </a:extLst>
            </p:cNvPr>
            <p:cNvSpPr txBox="1"/>
            <p:nvPr/>
          </p:nvSpPr>
          <p:spPr>
            <a:xfrm>
              <a:off x="1136847" y="1415143"/>
              <a:ext cx="18832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6057">
                <a:defRPr/>
              </a:pPr>
              <a:r>
                <a:rPr lang="en-US" sz="3192">
                  <a:solidFill>
                    <a:prstClr val="white"/>
                  </a:solidFill>
                  <a:latin typeface="Comic Sans MS" panose="030F0902030302020204" pitchFamily="66" charset="0"/>
                </a:rPr>
                <a:t>25</a:t>
              </a:r>
              <a:endParaRPr lang="ru-RU" sz="3192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9B7CE4D-0D4E-BF47-8416-63D51524EE4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8252"/>
          <a:stretch/>
        </p:blipFill>
        <p:spPr>
          <a:xfrm>
            <a:off x="30162" y="5343651"/>
            <a:ext cx="12161838" cy="1487831"/>
          </a:xfrm>
          <a:custGeom>
            <a:avLst/>
            <a:gdLst>
              <a:gd name="connsiteX0" fmla="*/ 0 w 9144000"/>
              <a:gd name="connsiteY0" fmla="*/ 0 h 1491521"/>
              <a:gd name="connsiteX1" fmla="*/ 2980023 w 9144000"/>
              <a:gd name="connsiteY1" fmla="*/ 0 h 1491521"/>
              <a:gd name="connsiteX2" fmla="*/ 4585157 w 9144000"/>
              <a:gd name="connsiteY2" fmla="*/ 525201 h 1491521"/>
              <a:gd name="connsiteX3" fmla="*/ 6190291 w 9144000"/>
              <a:gd name="connsiteY3" fmla="*/ 0 h 1491521"/>
              <a:gd name="connsiteX4" fmla="*/ 9144000 w 9144000"/>
              <a:gd name="connsiteY4" fmla="*/ 0 h 1491521"/>
              <a:gd name="connsiteX5" fmla="*/ 9144000 w 9144000"/>
              <a:gd name="connsiteY5" fmla="*/ 1491521 h 1491521"/>
              <a:gd name="connsiteX6" fmla="*/ 0 w 9144000"/>
              <a:gd name="connsiteY6" fmla="*/ 1491521 h 1491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1491521">
                <a:moveTo>
                  <a:pt x="0" y="0"/>
                </a:moveTo>
                <a:lnTo>
                  <a:pt x="2980023" y="0"/>
                </a:lnTo>
                <a:cubicBezTo>
                  <a:pt x="2980023" y="290061"/>
                  <a:pt x="3698666" y="525201"/>
                  <a:pt x="4585157" y="525201"/>
                </a:cubicBezTo>
                <a:cubicBezTo>
                  <a:pt x="5471648" y="525201"/>
                  <a:pt x="6190291" y="290061"/>
                  <a:pt x="6190291" y="0"/>
                </a:cubicBezTo>
                <a:lnTo>
                  <a:pt x="9144000" y="0"/>
                </a:lnTo>
                <a:lnTo>
                  <a:pt x="9144000" y="1491521"/>
                </a:lnTo>
                <a:lnTo>
                  <a:pt x="0" y="1491521"/>
                </a:lnTo>
                <a:close/>
              </a:path>
            </a:pathLst>
          </a:custGeom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8C95E4A-6805-4B17-B83E-4F118F7D612A}"/>
              </a:ext>
            </a:extLst>
          </p:cNvPr>
          <p:cNvSpPr txBox="1"/>
          <p:nvPr/>
        </p:nvSpPr>
        <p:spPr>
          <a:xfrm>
            <a:off x="1219200" y="241871"/>
            <a:ext cx="4876801" cy="110799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/>
              <a:t>20 : 5 = 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E4137B-ADE7-2D47-B7E1-7C0B14187547}"/>
              </a:ext>
            </a:extLst>
          </p:cNvPr>
          <p:cNvSpPr txBox="1"/>
          <p:nvPr/>
        </p:nvSpPr>
        <p:spPr>
          <a:xfrm>
            <a:off x="4455236" y="0"/>
            <a:ext cx="1330904" cy="144655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 defTabSz="456057">
              <a:defRPr/>
            </a:pPr>
            <a:r>
              <a:rPr lang="en-US" sz="8800">
                <a:solidFill>
                  <a:srgbClr val="FF0000"/>
                </a:solidFill>
                <a:latin typeface="Cooper Black" panose="0208090404030B020404" pitchFamily="18" charset="0"/>
              </a:rPr>
              <a:t>4</a:t>
            </a:r>
            <a:endParaRPr lang="ru-RU" sz="88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37" name="Picture 4" descr="Winnie The Pooh Characters Mole , Png Download - Cartoon Gopher Winnie The  Pooh, Transparent Png - vhv">
            <a:extLst>
              <a:ext uri="{FF2B5EF4-FFF2-40B4-BE49-F238E27FC236}">
                <a16:creationId xmlns:a16="http://schemas.microsoft.com/office/drawing/2014/main" id="{C1EF9065-D644-41F5-8F65-5922A1A96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1" b="100000" l="1860" r="97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514" y="228684"/>
            <a:ext cx="1874985" cy="213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60380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7124E-6 -2.59259E-6 C 0.00052 -0.13148 0.00118 -0.26273 0.00196 -0.31134 C 0.00261 -0.35949 0.00483 -0.34097 0.00431 -0.29051 C 0.00327 -0.24051 0.00105 -0.12546 -0.00091 -0.01018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" y="-16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29735E-7 7.40741E-7 C 0.00052 -0.13148 0.00118 -0.26273 0.00196 -0.31134 C 0.00261 -0.35949 0.00457 -0.34097 0.00405 -0.29051 C 0.00326 -0.24051 0.00104 -0.12546 -0.00091 -0.01019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" y="-169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 1.48148E-6 C 0.00052 -0.13148 0.00122 -0.26273 0.00191 -0.31134 C 0.0026 -0.35949 0.00451 -0.34097 0.00399 -0.29051 C 0.0033 -0.24051 0.00104 -0.12546 -0.00087 -0.0101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3%D1%80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b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1"/>
          <p:cNvSpPr/>
          <p:nvPr/>
        </p:nvSpPr>
        <p:spPr>
          <a:xfrm>
            <a:off x="8404194" y="2071386"/>
            <a:ext cx="437016" cy="464167"/>
          </a:xfrm>
          <a:custGeom>
            <a:avLst/>
            <a:gdLst/>
            <a:ahLst/>
            <a:cxnLst/>
            <a:rect l="l" t="t" r="r" b="b"/>
            <a:pathLst>
              <a:path w="13143" h="13925" extrusionOk="0">
                <a:moveTo>
                  <a:pt x="10038" y="1"/>
                </a:moveTo>
                <a:cubicBezTo>
                  <a:pt x="9444" y="1"/>
                  <a:pt x="8856" y="213"/>
                  <a:pt x="8374" y="581"/>
                </a:cubicBezTo>
                <a:cubicBezTo>
                  <a:pt x="7232" y="1428"/>
                  <a:pt x="6897" y="2729"/>
                  <a:pt x="6897" y="4049"/>
                </a:cubicBezTo>
                <a:cubicBezTo>
                  <a:pt x="6384" y="3458"/>
                  <a:pt x="5773" y="2926"/>
                  <a:pt x="5104" y="2551"/>
                </a:cubicBezTo>
                <a:cubicBezTo>
                  <a:pt x="4502" y="2198"/>
                  <a:pt x="3853" y="1971"/>
                  <a:pt x="3171" y="1971"/>
                </a:cubicBezTo>
                <a:cubicBezTo>
                  <a:pt x="3093" y="1971"/>
                  <a:pt x="3015" y="1974"/>
                  <a:pt x="2936" y="1980"/>
                </a:cubicBezTo>
                <a:cubicBezTo>
                  <a:pt x="2168" y="2039"/>
                  <a:pt x="1380" y="2413"/>
                  <a:pt x="927" y="3044"/>
                </a:cubicBezTo>
                <a:cubicBezTo>
                  <a:pt x="1" y="4384"/>
                  <a:pt x="631" y="6078"/>
                  <a:pt x="1557" y="7221"/>
                </a:cubicBezTo>
                <a:cubicBezTo>
                  <a:pt x="2089" y="7871"/>
                  <a:pt x="2700" y="8442"/>
                  <a:pt x="3311" y="9014"/>
                </a:cubicBezTo>
                <a:cubicBezTo>
                  <a:pt x="3902" y="9565"/>
                  <a:pt x="4513" y="10097"/>
                  <a:pt x="5143" y="10629"/>
                </a:cubicBezTo>
                <a:cubicBezTo>
                  <a:pt x="6581" y="11812"/>
                  <a:pt x="8098" y="12875"/>
                  <a:pt x="9694" y="13841"/>
                </a:cubicBezTo>
                <a:cubicBezTo>
                  <a:pt x="9788" y="13892"/>
                  <a:pt x="9904" y="13925"/>
                  <a:pt x="10018" y="13925"/>
                </a:cubicBezTo>
                <a:cubicBezTo>
                  <a:pt x="10167" y="13925"/>
                  <a:pt x="10314" y="13868"/>
                  <a:pt x="10404" y="13723"/>
                </a:cubicBezTo>
                <a:cubicBezTo>
                  <a:pt x="11468" y="12087"/>
                  <a:pt x="12236" y="10275"/>
                  <a:pt x="12689" y="8383"/>
                </a:cubicBezTo>
                <a:cubicBezTo>
                  <a:pt x="12906" y="7457"/>
                  <a:pt x="13044" y="6492"/>
                  <a:pt x="13103" y="5546"/>
                </a:cubicBezTo>
                <a:cubicBezTo>
                  <a:pt x="13142" y="4482"/>
                  <a:pt x="13142" y="3379"/>
                  <a:pt x="12827" y="2354"/>
                </a:cubicBezTo>
                <a:cubicBezTo>
                  <a:pt x="12532" y="1428"/>
                  <a:pt x="11901" y="601"/>
                  <a:pt x="11014" y="207"/>
                </a:cubicBezTo>
                <a:cubicBezTo>
                  <a:pt x="10698" y="66"/>
                  <a:pt x="10367" y="1"/>
                  <a:pt x="100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grpSp>
        <p:nvGrpSpPr>
          <p:cNvPr id="691" name="Google Shape;691;p41"/>
          <p:cNvGrpSpPr/>
          <p:nvPr/>
        </p:nvGrpSpPr>
        <p:grpSpPr>
          <a:xfrm>
            <a:off x="8757769" y="1022598"/>
            <a:ext cx="290900" cy="296964"/>
            <a:chOff x="8090375" y="1459050"/>
            <a:chExt cx="375350" cy="382225"/>
          </a:xfrm>
        </p:grpSpPr>
        <p:sp>
          <p:nvSpPr>
            <p:cNvPr id="692" name="Google Shape;692;p41"/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3" name="Google Shape;693;p41"/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4" name="Google Shape;694;p41"/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5" name="Google Shape;695;p41"/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6" name="Google Shape;696;p41"/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7" name="Google Shape;697;p41"/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8" name="Google Shape;698;p41"/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9" name="Google Shape;699;p41"/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700" name="Google Shape;700;p41"/>
          <p:cNvGrpSpPr/>
          <p:nvPr/>
        </p:nvGrpSpPr>
        <p:grpSpPr>
          <a:xfrm>
            <a:off x="636225" y="3407831"/>
            <a:ext cx="5911248" cy="3106267"/>
            <a:chOff x="468325" y="2349700"/>
            <a:chExt cx="4444431" cy="2329700"/>
          </a:xfrm>
        </p:grpSpPr>
        <p:sp>
          <p:nvSpPr>
            <p:cNvPr id="701" name="Google Shape;701;p41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2" name="Google Shape;702;p41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3" name="Google Shape;703;p41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704" name="Google Shape;704;p41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705" name="Google Shape;705;p41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1" name="Google Shape;711;p41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712" name="Google Shape;712;p41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sp>
          <p:nvSpPr>
            <p:cNvPr id="713" name="Google Shape;713;p41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0" name="Google Shape;691;p41">
            <a:extLst>
              <a:ext uri="{FF2B5EF4-FFF2-40B4-BE49-F238E27FC236}">
                <a16:creationId xmlns:a16="http://schemas.microsoft.com/office/drawing/2014/main" id="{C49B9F2E-8CCB-4542-BEF0-E127957698CE}"/>
              </a:ext>
            </a:extLst>
          </p:cNvPr>
          <p:cNvGrpSpPr/>
          <p:nvPr/>
        </p:nvGrpSpPr>
        <p:grpSpPr>
          <a:xfrm>
            <a:off x="8757769" y="1022598"/>
            <a:ext cx="290900" cy="296964"/>
            <a:chOff x="8090375" y="1459050"/>
            <a:chExt cx="375350" cy="382225"/>
          </a:xfrm>
        </p:grpSpPr>
        <p:sp>
          <p:nvSpPr>
            <p:cNvPr id="31" name="Google Shape;692;p41">
              <a:extLst>
                <a:ext uri="{FF2B5EF4-FFF2-40B4-BE49-F238E27FC236}">
                  <a16:creationId xmlns:a16="http://schemas.microsoft.com/office/drawing/2014/main" id="{6057601B-D868-4FBE-B473-DBC867B9F40E}"/>
                </a:ext>
              </a:extLst>
            </p:cNvPr>
            <p:cNvSpPr/>
            <p:nvPr/>
          </p:nvSpPr>
          <p:spPr>
            <a:xfrm>
              <a:off x="8090375" y="1459050"/>
              <a:ext cx="375350" cy="382225"/>
            </a:xfrm>
            <a:custGeom>
              <a:avLst/>
              <a:gdLst/>
              <a:ahLst/>
              <a:cxnLst/>
              <a:rect l="l" t="t" r="r" b="b"/>
              <a:pathLst>
                <a:path w="15014" h="15289" extrusionOk="0">
                  <a:moveTo>
                    <a:pt x="8861" y="1"/>
                  </a:moveTo>
                  <a:cubicBezTo>
                    <a:pt x="8250" y="1"/>
                    <a:pt x="7661" y="266"/>
                    <a:pt x="7271" y="768"/>
                  </a:cubicBezTo>
                  <a:cubicBezTo>
                    <a:pt x="6896" y="1241"/>
                    <a:pt x="6680" y="1852"/>
                    <a:pt x="6561" y="2463"/>
                  </a:cubicBezTo>
                  <a:cubicBezTo>
                    <a:pt x="6226" y="1852"/>
                    <a:pt x="5813" y="1281"/>
                    <a:pt x="5182" y="926"/>
                  </a:cubicBezTo>
                  <a:cubicBezTo>
                    <a:pt x="4824" y="718"/>
                    <a:pt x="4380" y="588"/>
                    <a:pt x="3947" y="588"/>
                  </a:cubicBezTo>
                  <a:cubicBezTo>
                    <a:pt x="3476" y="588"/>
                    <a:pt x="3018" y="743"/>
                    <a:pt x="2700" y="1123"/>
                  </a:cubicBezTo>
                  <a:cubicBezTo>
                    <a:pt x="2128" y="1832"/>
                    <a:pt x="2365" y="2995"/>
                    <a:pt x="2680" y="3743"/>
                  </a:cubicBezTo>
                  <a:cubicBezTo>
                    <a:pt x="2916" y="4295"/>
                    <a:pt x="3251" y="4788"/>
                    <a:pt x="3685" y="5182"/>
                  </a:cubicBezTo>
                  <a:cubicBezTo>
                    <a:pt x="3304" y="5115"/>
                    <a:pt x="2891" y="5069"/>
                    <a:pt x="2485" y="5069"/>
                  </a:cubicBezTo>
                  <a:cubicBezTo>
                    <a:pt x="1336" y="5069"/>
                    <a:pt x="244" y="5432"/>
                    <a:pt x="99" y="6699"/>
                  </a:cubicBezTo>
                  <a:cubicBezTo>
                    <a:pt x="0" y="7566"/>
                    <a:pt x="532" y="8374"/>
                    <a:pt x="1281" y="8807"/>
                  </a:cubicBezTo>
                  <a:cubicBezTo>
                    <a:pt x="1655" y="9043"/>
                    <a:pt x="2089" y="9162"/>
                    <a:pt x="2542" y="9201"/>
                  </a:cubicBezTo>
                  <a:cubicBezTo>
                    <a:pt x="2574" y="9203"/>
                    <a:pt x="2607" y="9204"/>
                    <a:pt x="2640" y="9204"/>
                  </a:cubicBezTo>
                  <a:cubicBezTo>
                    <a:pt x="2932" y="9204"/>
                    <a:pt x="3237" y="9139"/>
                    <a:pt x="3542" y="9139"/>
                  </a:cubicBezTo>
                  <a:cubicBezTo>
                    <a:pt x="3577" y="9139"/>
                    <a:pt x="3611" y="9140"/>
                    <a:pt x="3645" y="9142"/>
                  </a:cubicBezTo>
                  <a:cubicBezTo>
                    <a:pt x="2975" y="9595"/>
                    <a:pt x="2424" y="10206"/>
                    <a:pt x="2108" y="10935"/>
                  </a:cubicBezTo>
                  <a:cubicBezTo>
                    <a:pt x="1754" y="11723"/>
                    <a:pt x="1774" y="12728"/>
                    <a:pt x="2443" y="13358"/>
                  </a:cubicBezTo>
                  <a:cubicBezTo>
                    <a:pt x="2779" y="13665"/>
                    <a:pt x="3199" y="13799"/>
                    <a:pt x="3626" y="13799"/>
                  </a:cubicBezTo>
                  <a:cubicBezTo>
                    <a:pt x="4075" y="13799"/>
                    <a:pt x="4532" y="13650"/>
                    <a:pt x="4906" y="13398"/>
                  </a:cubicBezTo>
                  <a:cubicBezTo>
                    <a:pt x="5320" y="13102"/>
                    <a:pt x="5694" y="12688"/>
                    <a:pt x="5990" y="12216"/>
                  </a:cubicBezTo>
                  <a:cubicBezTo>
                    <a:pt x="6010" y="12511"/>
                    <a:pt x="6049" y="12787"/>
                    <a:pt x="6108" y="13083"/>
                  </a:cubicBezTo>
                  <a:cubicBezTo>
                    <a:pt x="6207" y="13516"/>
                    <a:pt x="6285" y="14009"/>
                    <a:pt x="6502" y="14403"/>
                  </a:cubicBezTo>
                  <a:cubicBezTo>
                    <a:pt x="6856" y="15029"/>
                    <a:pt x="7562" y="15289"/>
                    <a:pt x="8249" y="15289"/>
                  </a:cubicBezTo>
                  <a:cubicBezTo>
                    <a:pt x="8405" y="15289"/>
                    <a:pt x="8560" y="15275"/>
                    <a:pt x="8709" y="15250"/>
                  </a:cubicBezTo>
                  <a:cubicBezTo>
                    <a:pt x="9576" y="15092"/>
                    <a:pt x="10167" y="14403"/>
                    <a:pt x="10285" y="13555"/>
                  </a:cubicBezTo>
                  <a:cubicBezTo>
                    <a:pt x="10364" y="13023"/>
                    <a:pt x="10285" y="12531"/>
                    <a:pt x="10128" y="12058"/>
                  </a:cubicBezTo>
                  <a:lnTo>
                    <a:pt x="10128" y="12058"/>
                  </a:lnTo>
                  <a:cubicBezTo>
                    <a:pt x="10640" y="12452"/>
                    <a:pt x="11231" y="12728"/>
                    <a:pt x="11881" y="12807"/>
                  </a:cubicBezTo>
                  <a:cubicBezTo>
                    <a:pt x="11982" y="12817"/>
                    <a:pt x="12083" y="12823"/>
                    <a:pt x="12183" y="12823"/>
                  </a:cubicBezTo>
                  <a:cubicBezTo>
                    <a:pt x="13007" y="12823"/>
                    <a:pt x="13806" y="12463"/>
                    <a:pt x="14245" y="11743"/>
                  </a:cubicBezTo>
                  <a:cubicBezTo>
                    <a:pt x="14718" y="10955"/>
                    <a:pt x="14541" y="9969"/>
                    <a:pt x="13989" y="9260"/>
                  </a:cubicBezTo>
                  <a:cubicBezTo>
                    <a:pt x="13713" y="8886"/>
                    <a:pt x="13339" y="8610"/>
                    <a:pt x="12925" y="8413"/>
                  </a:cubicBezTo>
                  <a:cubicBezTo>
                    <a:pt x="12945" y="8413"/>
                    <a:pt x="12945" y="8413"/>
                    <a:pt x="12965" y="8393"/>
                  </a:cubicBezTo>
                  <a:cubicBezTo>
                    <a:pt x="13359" y="8216"/>
                    <a:pt x="13773" y="8019"/>
                    <a:pt x="14108" y="7723"/>
                  </a:cubicBezTo>
                  <a:cubicBezTo>
                    <a:pt x="14718" y="7172"/>
                    <a:pt x="15014" y="6068"/>
                    <a:pt x="14797" y="5280"/>
                  </a:cubicBezTo>
                  <a:cubicBezTo>
                    <a:pt x="14580" y="4453"/>
                    <a:pt x="13753" y="4019"/>
                    <a:pt x="12945" y="3960"/>
                  </a:cubicBezTo>
                  <a:cubicBezTo>
                    <a:pt x="12837" y="3951"/>
                    <a:pt x="12729" y="3948"/>
                    <a:pt x="12621" y="3948"/>
                  </a:cubicBezTo>
                  <a:cubicBezTo>
                    <a:pt x="12237" y="3948"/>
                    <a:pt x="11856" y="3997"/>
                    <a:pt x="11487" y="4059"/>
                  </a:cubicBezTo>
                  <a:cubicBezTo>
                    <a:pt x="11231" y="4118"/>
                    <a:pt x="10975" y="4177"/>
                    <a:pt x="10738" y="4256"/>
                  </a:cubicBezTo>
                  <a:cubicBezTo>
                    <a:pt x="11113" y="3566"/>
                    <a:pt x="11290" y="2798"/>
                    <a:pt x="11132" y="2029"/>
                  </a:cubicBezTo>
                  <a:cubicBezTo>
                    <a:pt x="10975" y="1202"/>
                    <a:pt x="10423" y="433"/>
                    <a:pt x="9615" y="138"/>
                  </a:cubicBezTo>
                  <a:cubicBezTo>
                    <a:pt x="9368" y="46"/>
                    <a:pt x="9112" y="1"/>
                    <a:pt x="8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693;p41">
              <a:extLst>
                <a:ext uri="{FF2B5EF4-FFF2-40B4-BE49-F238E27FC236}">
                  <a16:creationId xmlns:a16="http://schemas.microsoft.com/office/drawing/2014/main" id="{8CABA59E-BAB8-400E-8A72-0B194F591909}"/>
                </a:ext>
              </a:extLst>
            </p:cNvPr>
            <p:cNvSpPr/>
            <p:nvPr/>
          </p:nvSpPr>
          <p:spPr>
            <a:xfrm>
              <a:off x="8224500" y="1572325"/>
              <a:ext cx="53575" cy="41875"/>
            </a:xfrm>
            <a:custGeom>
              <a:avLst/>
              <a:gdLst/>
              <a:ahLst/>
              <a:cxnLst/>
              <a:rect l="l" t="t" r="r" b="b"/>
              <a:pathLst>
                <a:path w="2143" h="1675" extrusionOk="0">
                  <a:moveTo>
                    <a:pt x="1203" y="701"/>
                  </a:moveTo>
                  <a:cubicBezTo>
                    <a:pt x="1217" y="701"/>
                    <a:pt x="1156" y="835"/>
                    <a:pt x="1149" y="835"/>
                  </a:cubicBezTo>
                  <a:cubicBezTo>
                    <a:pt x="1146" y="835"/>
                    <a:pt x="1152" y="812"/>
                    <a:pt x="1177" y="749"/>
                  </a:cubicBezTo>
                  <a:cubicBezTo>
                    <a:pt x="1177" y="729"/>
                    <a:pt x="1177" y="729"/>
                    <a:pt x="1177" y="729"/>
                  </a:cubicBezTo>
                  <a:cubicBezTo>
                    <a:pt x="1191" y="709"/>
                    <a:pt x="1200" y="701"/>
                    <a:pt x="1203" y="701"/>
                  </a:cubicBezTo>
                  <a:close/>
                  <a:moveTo>
                    <a:pt x="1114" y="0"/>
                  </a:moveTo>
                  <a:cubicBezTo>
                    <a:pt x="916" y="0"/>
                    <a:pt x="720" y="64"/>
                    <a:pt x="566" y="198"/>
                  </a:cubicBezTo>
                  <a:cubicBezTo>
                    <a:pt x="0" y="708"/>
                    <a:pt x="431" y="1675"/>
                    <a:pt x="1108" y="1675"/>
                  </a:cubicBezTo>
                  <a:cubicBezTo>
                    <a:pt x="1162" y="1675"/>
                    <a:pt x="1218" y="1669"/>
                    <a:pt x="1275" y="1656"/>
                  </a:cubicBezTo>
                  <a:cubicBezTo>
                    <a:pt x="1512" y="1636"/>
                    <a:pt x="1748" y="1498"/>
                    <a:pt x="1886" y="1301"/>
                  </a:cubicBezTo>
                  <a:cubicBezTo>
                    <a:pt x="2142" y="907"/>
                    <a:pt x="2004" y="395"/>
                    <a:pt x="1630" y="158"/>
                  </a:cubicBezTo>
                  <a:cubicBezTo>
                    <a:pt x="1479" y="54"/>
                    <a:pt x="1296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694;p41">
              <a:extLst>
                <a:ext uri="{FF2B5EF4-FFF2-40B4-BE49-F238E27FC236}">
                  <a16:creationId xmlns:a16="http://schemas.microsoft.com/office/drawing/2014/main" id="{FDF62F3D-7E96-4764-A6CA-0651841FC4DF}"/>
                </a:ext>
              </a:extLst>
            </p:cNvPr>
            <p:cNvSpPr/>
            <p:nvPr/>
          </p:nvSpPr>
          <p:spPr>
            <a:xfrm>
              <a:off x="8191850" y="1627050"/>
              <a:ext cx="53200" cy="42225"/>
            </a:xfrm>
            <a:custGeom>
              <a:avLst/>
              <a:gdLst/>
              <a:ahLst/>
              <a:cxnLst/>
              <a:rect l="l" t="t" r="r" b="b"/>
              <a:pathLst>
                <a:path w="2128" h="1689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3" y="747"/>
                  </a:cubicBezTo>
                  <a:cubicBezTo>
                    <a:pt x="1163" y="747"/>
                    <a:pt x="1163" y="747"/>
                    <a:pt x="1163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1" y="0"/>
                  </a:moveTo>
                  <a:cubicBezTo>
                    <a:pt x="909" y="0"/>
                    <a:pt x="708" y="69"/>
                    <a:pt x="552" y="215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3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412"/>
                    <a:pt x="1616" y="156"/>
                  </a:cubicBezTo>
                  <a:cubicBezTo>
                    <a:pt x="1468" y="54"/>
                    <a:pt x="1289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695;p41">
              <a:extLst>
                <a:ext uri="{FF2B5EF4-FFF2-40B4-BE49-F238E27FC236}">
                  <a16:creationId xmlns:a16="http://schemas.microsoft.com/office/drawing/2014/main" id="{E9A820D2-CA92-44D7-9238-C1D2BB395FEE}"/>
                </a:ext>
              </a:extLst>
            </p:cNvPr>
            <p:cNvSpPr/>
            <p:nvPr/>
          </p:nvSpPr>
          <p:spPr>
            <a:xfrm>
              <a:off x="8213175" y="1679700"/>
              <a:ext cx="53075" cy="41900"/>
            </a:xfrm>
            <a:custGeom>
              <a:avLst/>
              <a:gdLst/>
              <a:ahLst/>
              <a:cxnLst/>
              <a:rect l="l" t="t" r="r" b="b"/>
              <a:pathLst>
                <a:path w="2123" h="1676" extrusionOk="0">
                  <a:moveTo>
                    <a:pt x="1195" y="707"/>
                  </a:moveTo>
                  <a:cubicBezTo>
                    <a:pt x="1203" y="707"/>
                    <a:pt x="1139" y="838"/>
                    <a:pt x="1130" y="838"/>
                  </a:cubicBezTo>
                  <a:cubicBezTo>
                    <a:pt x="1126" y="838"/>
                    <a:pt x="1132" y="815"/>
                    <a:pt x="1157" y="749"/>
                  </a:cubicBezTo>
                  <a:cubicBezTo>
                    <a:pt x="1157" y="749"/>
                    <a:pt x="1157" y="730"/>
                    <a:pt x="1176" y="730"/>
                  </a:cubicBezTo>
                  <a:cubicBezTo>
                    <a:pt x="1187" y="714"/>
                    <a:pt x="1193" y="707"/>
                    <a:pt x="1195" y="707"/>
                  </a:cubicBezTo>
                  <a:close/>
                  <a:moveTo>
                    <a:pt x="1107" y="0"/>
                  </a:moveTo>
                  <a:cubicBezTo>
                    <a:pt x="906" y="0"/>
                    <a:pt x="709" y="64"/>
                    <a:pt x="566" y="198"/>
                  </a:cubicBezTo>
                  <a:cubicBezTo>
                    <a:pt x="1" y="726"/>
                    <a:pt x="413" y="1675"/>
                    <a:pt x="1086" y="1675"/>
                  </a:cubicBezTo>
                  <a:cubicBezTo>
                    <a:pt x="1141" y="1675"/>
                    <a:pt x="1197" y="1669"/>
                    <a:pt x="1255" y="1656"/>
                  </a:cubicBezTo>
                  <a:cubicBezTo>
                    <a:pt x="1511" y="1636"/>
                    <a:pt x="1748" y="1498"/>
                    <a:pt x="1886" y="1301"/>
                  </a:cubicBezTo>
                  <a:cubicBezTo>
                    <a:pt x="2122" y="907"/>
                    <a:pt x="2004" y="395"/>
                    <a:pt x="1630" y="158"/>
                  </a:cubicBezTo>
                  <a:cubicBezTo>
                    <a:pt x="1479" y="54"/>
                    <a:pt x="1291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696;p41">
              <a:extLst>
                <a:ext uri="{FF2B5EF4-FFF2-40B4-BE49-F238E27FC236}">
                  <a16:creationId xmlns:a16="http://schemas.microsoft.com/office/drawing/2014/main" id="{334B1492-E569-4757-B03D-E04E54BFD0B8}"/>
                </a:ext>
              </a:extLst>
            </p:cNvPr>
            <p:cNvSpPr/>
            <p:nvPr/>
          </p:nvSpPr>
          <p:spPr>
            <a:xfrm>
              <a:off x="8247050" y="162705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86" y="706"/>
                  </a:moveTo>
                  <a:lnTo>
                    <a:pt x="1186" y="706"/>
                  </a:lnTo>
                  <a:cubicBezTo>
                    <a:pt x="1205" y="706"/>
                    <a:pt x="1143" y="844"/>
                    <a:pt x="1134" y="844"/>
                  </a:cubicBezTo>
                  <a:cubicBezTo>
                    <a:pt x="1130" y="844"/>
                    <a:pt x="1136" y="819"/>
                    <a:pt x="1161" y="747"/>
                  </a:cubicBezTo>
                  <a:cubicBezTo>
                    <a:pt x="1161" y="747"/>
                    <a:pt x="1161" y="747"/>
                    <a:pt x="1161" y="728"/>
                  </a:cubicBezTo>
                  <a:cubicBezTo>
                    <a:pt x="1174" y="712"/>
                    <a:pt x="1182" y="706"/>
                    <a:pt x="1186" y="706"/>
                  </a:cubicBezTo>
                  <a:close/>
                  <a:moveTo>
                    <a:pt x="1122" y="0"/>
                  </a:moveTo>
                  <a:cubicBezTo>
                    <a:pt x="918" y="0"/>
                    <a:pt x="716" y="69"/>
                    <a:pt x="570" y="215"/>
                  </a:cubicBezTo>
                  <a:cubicBezTo>
                    <a:pt x="1" y="730"/>
                    <a:pt x="425" y="1689"/>
                    <a:pt x="1107" y="1689"/>
                  </a:cubicBezTo>
                  <a:cubicBezTo>
                    <a:pt x="1157" y="1689"/>
                    <a:pt x="1208" y="1684"/>
                    <a:pt x="1260" y="1673"/>
                  </a:cubicBezTo>
                  <a:cubicBezTo>
                    <a:pt x="1516" y="1634"/>
                    <a:pt x="1752" y="1516"/>
                    <a:pt x="1890" y="1299"/>
                  </a:cubicBezTo>
                  <a:cubicBezTo>
                    <a:pt x="2127" y="925"/>
                    <a:pt x="2008" y="412"/>
                    <a:pt x="1634" y="156"/>
                  </a:cubicBezTo>
                  <a:cubicBezTo>
                    <a:pt x="1486" y="54"/>
                    <a:pt x="1303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697;p41">
              <a:extLst>
                <a:ext uri="{FF2B5EF4-FFF2-40B4-BE49-F238E27FC236}">
                  <a16:creationId xmlns:a16="http://schemas.microsoft.com/office/drawing/2014/main" id="{4B2B6751-AB53-460C-8660-F3989222E4D7}"/>
                </a:ext>
              </a:extLst>
            </p:cNvPr>
            <p:cNvSpPr/>
            <p:nvPr/>
          </p:nvSpPr>
          <p:spPr>
            <a:xfrm>
              <a:off x="8289875" y="1591575"/>
              <a:ext cx="53200" cy="42250"/>
            </a:xfrm>
            <a:custGeom>
              <a:avLst/>
              <a:gdLst/>
              <a:ahLst/>
              <a:cxnLst/>
              <a:rect l="l" t="t" r="r" b="b"/>
              <a:pathLst>
                <a:path w="2128" h="1690" extrusionOk="0">
                  <a:moveTo>
                    <a:pt x="1187" y="706"/>
                  </a:moveTo>
                  <a:lnTo>
                    <a:pt x="1187" y="706"/>
                  </a:lnTo>
                  <a:cubicBezTo>
                    <a:pt x="1206" y="706"/>
                    <a:pt x="1144" y="844"/>
                    <a:pt x="1135" y="844"/>
                  </a:cubicBezTo>
                  <a:cubicBezTo>
                    <a:pt x="1131" y="844"/>
                    <a:pt x="1137" y="819"/>
                    <a:pt x="1162" y="748"/>
                  </a:cubicBezTo>
                  <a:cubicBezTo>
                    <a:pt x="1162" y="748"/>
                    <a:pt x="1162" y="748"/>
                    <a:pt x="1162" y="728"/>
                  </a:cubicBezTo>
                  <a:cubicBezTo>
                    <a:pt x="1175" y="712"/>
                    <a:pt x="1183" y="706"/>
                    <a:pt x="1187" y="706"/>
                  </a:cubicBezTo>
                  <a:close/>
                  <a:moveTo>
                    <a:pt x="1110" y="1"/>
                  </a:moveTo>
                  <a:cubicBezTo>
                    <a:pt x="909" y="1"/>
                    <a:pt x="708" y="69"/>
                    <a:pt x="552" y="216"/>
                  </a:cubicBezTo>
                  <a:cubicBezTo>
                    <a:pt x="1" y="730"/>
                    <a:pt x="426" y="1689"/>
                    <a:pt x="1108" y="1689"/>
                  </a:cubicBezTo>
                  <a:cubicBezTo>
                    <a:pt x="1158" y="1689"/>
                    <a:pt x="1209" y="1684"/>
                    <a:pt x="1261" y="1674"/>
                  </a:cubicBezTo>
                  <a:cubicBezTo>
                    <a:pt x="1497" y="1634"/>
                    <a:pt x="1734" y="1516"/>
                    <a:pt x="1872" y="1299"/>
                  </a:cubicBezTo>
                  <a:cubicBezTo>
                    <a:pt x="2128" y="925"/>
                    <a:pt x="1990" y="393"/>
                    <a:pt x="1616" y="157"/>
                  </a:cubicBezTo>
                  <a:cubicBezTo>
                    <a:pt x="1467" y="55"/>
                    <a:pt x="1289" y="1"/>
                    <a:pt x="1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698;p41">
              <a:extLst>
                <a:ext uri="{FF2B5EF4-FFF2-40B4-BE49-F238E27FC236}">
                  <a16:creationId xmlns:a16="http://schemas.microsoft.com/office/drawing/2014/main" id="{FFD053BD-0317-477A-B142-5B4DE3B34A35}"/>
                </a:ext>
              </a:extLst>
            </p:cNvPr>
            <p:cNvSpPr/>
            <p:nvPr/>
          </p:nvSpPr>
          <p:spPr>
            <a:xfrm>
              <a:off x="8311100" y="1643800"/>
              <a:ext cx="53175" cy="42225"/>
            </a:xfrm>
            <a:custGeom>
              <a:avLst/>
              <a:gdLst/>
              <a:ahLst/>
              <a:cxnLst/>
              <a:rect l="l" t="t" r="r" b="b"/>
              <a:pathLst>
                <a:path w="2127" h="1689" extrusionOk="0">
                  <a:moveTo>
                    <a:pt x="1199" y="705"/>
                  </a:moveTo>
                  <a:cubicBezTo>
                    <a:pt x="1207" y="705"/>
                    <a:pt x="1143" y="835"/>
                    <a:pt x="1133" y="835"/>
                  </a:cubicBezTo>
                  <a:cubicBezTo>
                    <a:pt x="1130" y="835"/>
                    <a:pt x="1135" y="812"/>
                    <a:pt x="1161" y="747"/>
                  </a:cubicBezTo>
                  <a:cubicBezTo>
                    <a:pt x="1161" y="747"/>
                    <a:pt x="1161" y="727"/>
                    <a:pt x="1180" y="727"/>
                  </a:cubicBezTo>
                  <a:cubicBezTo>
                    <a:pt x="1191" y="711"/>
                    <a:pt x="1197" y="705"/>
                    <a:pt x="1199" y="705"/>
                  </a:cubicBezTo>
                  <a:close/>
                  <a:moveTo>
                    <a:pt x="1121" y="0"/>
                  </a:moveTo>
                  <a:cubicBezTo>
                    <a:pt x="917" y="0"/>
                    <a:pt x="716" y="69"/>
                    <a:pt x="570" y="215"/>
                  </a:cubicBezTo>
                  <a:cubicBezTo>
                    <a:pt x="0" y="729"/>
                    <a:pt x="424" y="1689"/>
                    <a:pt x="1106" y="1689"/>
                  </a:cubicBezTo>
                  <a:cubicBezTo>
                    <a:pt x="1156" y="1689"/>
                    <a:pt x="1207" y="1684"/>
                    <a:pt x="1259" y="1673"/>
                  </a:cubicBezTo>
                  <a:cubicBezTo>
                    <a:pt x="1515" y="1634"/>
                    <a:pt x="1752" y="1516"/>
                    <a:pt x="1890" y="1299"/>
                  </a:cubicBezTo>
                  <a:cubicBezTo>
                    <a:pt x="2126" y="905"/>
                    <a:pt x="2008" y="392"/>
                    <a:pt x="1633" y="156"/>
                  </a:cubicBezTo>
                  <a:cubicBezTo>
                    <a:pt x="1485" y="54"/>
                    <a:pt x="1302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699;p41">
              <a:extLst>
                <a:ext uri="{FF2B5EF4-FFF2-40B4-BE49-F238E27FC236}">
                  <a16:creationId xmlns:a16="http://schemas.microsoft.com/office/drawing/2014/main" id="{87D288B4-183F-4C61-9292-53D1CB67CD9A}"/>
                </a:ext>
              </a:extLst>
            </p:cNvPr>
            <p:cNvSpPr/>
            <p:nvPr/>
          </p:nvSpPr>
          <p:spPr>
            <a:xfrm>
              <a:off x="8268250" y="1685850"/>
              <a:ext cx="53150" cy="42050"/>
            </a:xfrm>
            <a:custGeom>
              <a:avLst/>
              <a:gdLst/>
              <a:ahLst/>
              <a:cxnLst/>
              <a:rect l="l" t="t" r="r" b="b"/>
              <a:pathLst>
                <a:path w="2126" h="1682" extrusionOk="0">
                  <a:moveTo>
                    <a:pt x="1205" y="711"/>
                  </a:moveTo>
                  <a:cubicBezTo>
                    <a:pt x="1216" y="711"/>
                    <a:pt x="1152" y="837"/>
                    <a:pt x="1145" y="837"/>
                  </a:cubicBezTo>
                  <a:cubicBezTo>
                    <a:pt x="1141" y="837"/>
                    <a:pt x="1149" y="812"/>
                    <a:pt x="1180" y="740"/>
                  </a:cubicBezTo>
                  <a:cubicBezTo>
                    <a:pt x="1195" y="719"/>
                    <a:pt x="1203" y="711"/>
                    <a:pt x="1205" y="711"/>
                  </a:cubicBezTo>
                  <a:close/>
                  <a:moveTo>
                    <a:pt x="1118" y="1"/>
                  </a:moveTo>
                  <a:cubicBezTo>
                    <a:pt x="920" y="1"/>
                    <a:pt x="723" y="64"/>
                    <a:pt x="569" y="208"/>
                  </a:cubicBezTo>
                  <a:cubicBezTo>
                    <a:pt x="0" y="722"/>
                    <a:pt x="424" y="1682"/>
                    <a:pt x="1122" y="1682"/>
                  </a:cubicBezTo>
                  <a:cubicBezTo>
                    <a:pt x="1173" y="1682"/>
                    <a:pt x="1225" y="1677"/>
                    <a:pt x="1279" y="1666"/>
                  </a:cubicBezTo>
                  <a:cubicBezTo>
                    <a:pt x="1515" y="1626"/>
                    <a:pt x="1752" y="1508"/>
                    <a:pt x="1889" y="1292"/>
                  </a:cubicBezTo>
                  <a:cubicBezTo>
                    <a:pt x="2126" y="917"/>
                    <a:pt x="2008" y="405"/>
                    <a:pt x="1633" y="149"/>
                  </a:cubicBezTo>
                  <a:cubicBezTo>
                    <a:pt x="1482" y="54"/>
                    <a:pt x="1300" y="1"/>
                    <a:pt x="1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9" name="Title 6">
            <a:extLst>
              <a:ext uri="{FF2B5EF4-FFF2-40B4-BE49-F238E27FC236}">
                <a16:creationId xmlns:a16="http://schemas.microsoft.com/office/drawing/2014/main" id="{F05680A7-73E7-4F0F-974B-5E512814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12" y="1993311"/>
            <a:ext cx="10838718" cy="3570400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200"/>
              </a:spcAft>
            </a:pP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BÀI 45</a:t>
            </a:r>
            <a:b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</a:br>
            <a:r>
              <a:rPr lang="en-US" sz="54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LUYỆN TẬP CHUNG</a:t>
            </a:r>
            <a:endParaRPr lang="en-US" sz="540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17A990-F8F5-4222-A490-B85A0FCC5F4C}"/>
              </a:ext>
            </a:extLst>
          </p:cNvPr>
          <p:cNvSpPr txBox="1"/>
          <p:nvPr/>
        </p:nvSpPr>
        <p:spPr>
          <a:xfrm>
            <a:off x="2286001" y="702562"/>
            <a:ext cx="8850421" cy="1076762"/>
          </a:xfrm>
          <a:prstGeom prst="rect">
            <a:avLst/>
          </a:prstGeom>
          <a:noFill/>
        </p:spPr>
        <p:txBody>
          <a:bodyPr wrap="square" lIns="90990" tIns="45494" rIns="90990" bIns="45494" rtlCol="0">
            <a:spAutoFit/>
          </a:bodyPr>
          <a:lstStyle/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8:</a:t>
            </a:r>
          </a:p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PHÉP NHÂN, PHÉP CHIA</a:t>
            </a:r>
          </a:p>
        </p:txBody>
      </p:sp>
      <p:sp>
        <p:nvSpPr>
          <p:cNvPr id="41" name="文本框 17"/>
          <p:cNvSpPr txBox="1"/>
          <p:nvPr/>
        </p:nvSpPr>
        <p:spPr>
          <a:xfrm>
            <a:off x="4527055" y="5033535"/>
            <a:ext cx="3415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黑体简体" panose="03000509000000000000" pitchFamily="65" charset="-122"/>
                <a:cs typeface="Times New Roman" panose="02020603050405020304" pitchFamily="18" charset="0"/>
                <a:sym typeface="+mn-lt"/>
              </a:rPr>
              <a:t> 4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黑体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7159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1888149" y="4467583"/>
            <a:ext cx="8176847" cy="262235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  <a:sym typeface="Arial"/>
              </a:rPr>
              <a:t> </a:t>
            </a:r>
            <a:endParaRPr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sym typeface="Arial"/>
            </a:endParaRPr>
          </a:p>
        </p:txBody>
      </p:sp>
      <p:pic>
        <p:nvPicPr>
          <p:cNvPr id="5" name="Picture 2" descr="Download Sun Cartoon Png - Sun Clipart PNG Image with No Background -  PNGkey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83" y="-88720"/>
            <a:ext cx="1194834" cy="1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loud cartoon rainbow tilted sticker - TenStickers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67" y="737539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rtoon C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22" y1="63958" x2="6444" y2="63958"/>
                        <a14:foregroundMark x1="98778" y1="62292" x2="89444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" y="5766568"/>
            <a:ext cx="2046436" cy="109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93" y="324603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44" y="183031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oạt hình lời Nói bóng - phim hoạt hình bóng bay png tải về - Miễn phí  trong suốt Trái Tim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19" y="4467583"/>
            <a:ext cx="2793599" cy="21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2D4FA1-FB6B-40C7-80E2-EF00DCFB18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605" y="1734486"/>
            <a:ext cx="8135660" cy="29953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DC23FE-3D33-4238-B019-6845E3C2FAD4}"/>
              </a:ext>
            </a:extLst>
          </p:cNvPr>
          <p:cNvSpPr txBox="1"/>
          <p:nvPr/>
        </p:nvSpPr>
        <p:spPr>
          <a:xfrm>
            <a:off x="2510322" y="2034959"/>
            <a:ext cx="59955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 dirty="0" err="1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sz="2800" b="1" kern="0" dirty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 … </a:t>
            </a:r>
            <a:r>
              <a:rPr lang="en-US" sz="2800" b="1" kern="0" dirty="0" err="1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2800" b="1" kern="0" dirty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 … </a:t>
            </a:r>
            <a:r>
              <a:rPr lang="en-US" sz="2800" b="1" kern="0" dirty="0" err="1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sz="2800" b="1" kern="0" dirty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 2 </a:t>
            </a:r>
            <a:r>
              <a:rPr lang="en-US" sz="2800" b="1" kern="0" dirty="0" err="1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sz="2800" b="1" kern="0" dirty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 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D1BB35-6DD0-450F-811D-2D857114B750}"/>
              </a:ext>
            </a:extLst>
          </p:cNvPr>
          <p:cNvSpPr txBox="1"/>
          <p:nvPr/>
        </p:nvSpPr>
        <p:spPr>
          <a:xfrm>
            <a:off x="4795363" y="2616193"/>
            <a:ext cx="1032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Toán</a:t>
            </a:r>
            <a:endParaRPr lang="en-US" sz="2800" b="1" kern="0" dirty="0">
              <a:solidFill>
                <a:srgbClr val="990099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8EEF82-A254-4E11-8368-B5609AC19B0B}"/>
              </a:ext>
            </a:extLst>
          </p:cNvPr>
          <p:cNvSpPr txBox="1"/>
          <p:nvPr/>
        </p:nvSpPr>
        <p:spPr>
          <a:xfrm>
            <a:off x="3639181" y="3214127"/>
            <a:ext cx="4160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Luyện tập chung ( tiết 4)</a:t>
            </a:r>
            <a:endParaRPr lang="en-US" sz="2800" b="1" kern="0" dirty="0">
              <a:solidFill>
                <a:srgbClr val="990099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10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07677" y="6489290"/>
            <a:ext cx="1563329" cy="2654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779520" y="350520"/>
            <a:ext cx="4465320" cy="8991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58107667"/>
              </p:ext>
            </p:extLst>
          </p:nvPr>
        </p:nvGraphicFramePr>
        <p:xfrm>
          <a:off x="1371599" y="1596262"/>
          <a:ext cx="9364243" cy="1417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1977982913"/>
              </p:ext>
            </p:extLst>
          </p:nvPr>
        </p:nvGraphicFramePr>
        <p:xfrm>
          <a:off x="1371599" y="3130344"/>
          <a:ext cx="9281159" cy="1415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2288861991"/>
              </p:ext>
            </p:extLst>
          </p:nvPr>
        </p:nvGraphicFramePr>
        <p:xfrm>
          <a:off x="1371599" y="4709899"/>
          <a:ext cx="9281160" cy="137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8587345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472</Words>
  <Application>Microsoft Office PowerPoint</Application>
  <PresentationFormat>Widescreen</PresentationFormat>
  <Paragraphs>99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等线</vt:lpstr>
      <vt:lpstr>微软雅黑</vt:lpstr>
      <vt:lpstr>Arial</vt:lpstr>
      <vt:lpstr>Arial-Rounded</vt:lpstr>
      <vt:lpstr>Britannic Bold</vt:lpstr>
      <vt:lpstr>Calibri</vt:lpstr>
      <vt:lpstr>Chewy</vt:lpstr>
      <vt:lpstr>Comic Sans MS</vt:lpstr>
      <vt:lpstr>Cooper Black</vt:lpstr>
      <vt:lpstr>HP001 4 hàng</vt:lpstr>
      <vt:lpstr>ITC Avant Garde Std Bk</vt:lpstr>
      <vt:lpstr>Times New Roman</vt:lpstr>
      <vt:lpstr>字魂59号-创粗黑</vt:lpstr>
      <vt:lpstr>Office Theme</vt:lpstr>
      <vt:lpstr>千图网海量PPT模板www.58pic.com​​</vt:lpstr>
      <vt:lpstr>2_Office 主题</vt:lpstr>
      <vt:lpstr>https://www.freeppt7.com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45 LUYỆN TẬP 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57</cp:revision>
  <dcterms:created xsi:type="dcterms:W3CDTF">2021-07-20T01:55:21Z</dcterms:created>
  <dcterms:modified xsi:type="dcterms:W3CDTF">2024-01-23T04:36:50Z</dcterms:modified>
</cp:coreProperties>
</file>