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9" r:id="rId3"/>
    <p:sldMasterId id="2147483721" r:id="rId4"/>
    <p:sldMasterId id="2147483733" r:id="rId5"/>
  </p:sldMasterIdLst>
  <p:notesMasterIdLst>
    <p:notesMasterId r:id="rId19"/>
  </p:notesMasterIdLst>
  <p:sldIdLst>
    <p:sldId id="290" r:id="rId6"/>
    <p:sldId id="355" r:id="rId7"/>
    <p:sldId id="353" r:id="rId8"/>
    <p:sldId id="335" r:id="rId9"/>
    <p:sldId id="356" r:id="rId10"/>
    <p:sldId id="357" r:id="rId11"/>
    <p:sldId id="359" r:id="rId12"/>
    <p:sldId id="360" r:id="rId13"/>
    <p:sldId id="358" r:id="rId14"/>
    <p:sldId id="346" r:id="rId15"/>
    <p:sldId id="361" r:id="rId16"/>
    <p:sldId id="362" r:id="rId17"/>
    <p:sldId id="28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148" autoAdjust="0"/>
  </p:normalViewPr>
  <p:slideViewPr>
    <p:cSldViewPr snapToGrid="0">
      <p:cViewPr varScale="1">
        <p:scale>
          <a:sx n="75" d="100"/>
          <a:sy n="75" d="100"/>
        </p:scale>
        <p:origin x="97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21CD76-68BD-443E-824A-8A44EB3FB88F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32BBC6-4C75-4C48-A93E-948B61C4B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18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AB72B-AF1F-4072-BFCC-CF95E64B0C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841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AB72B-AF1F-4072-BFCC-CF95E64B0C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94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AB72B-AF1F-4072-BFCC-CF95E64B0C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098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459E2-EE22-4248-AF92-81655BBC4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F3E497-889A-4D06-84FE-C411DD4E5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C5FFC-BB23-4BC5-8978-9F5B4372D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44953-C422-4695-8CAF-1519F4C9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C8DCE-29CC-4533-B950-2A1CAD3F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56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D734A-C9A5-466C-9517-0388F8FBF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D35EF0-2FE6-4965-BD55-11905BD208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6A60A-3411-4689-ABDE-8F93C17D25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D8CBE-B5F8-4F4D-8F66-49022271A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668DB-8360-47EA-A119-E3C5C836A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9CA6AA-9719-42D7-8E62-EB796DE3D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DA10CE-DF47-478E-9F70-A164DBD349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D4FCA-3EAD-42F9-976B-6BBBCEC61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9BCF4-7843-473F-B734-B9054069C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2420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C7BE19-7F6D-4827-BA14-62E1D84F26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E7516-E13A-4B49-98A0-F44EB7DD7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A79B4-2A1F-4112-AC9E-F19E016AD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B3937-B3CC-4371-B5A3-AA49025DF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397F3-7FB4-44AF-AC7F-E3F7D92A3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323487-2FE5-4C1B-8201-2756724DE3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3EB251-0BE5-4B48-8965-79A4182CC5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E03860-1DD2-4DA1-8BD4-060285675E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53CF9-A540-453A-ACC2-D143DAEA3C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4870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B16C0-AA23-43ED-B5E0-E240E507E69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415639-65EC-47B6-9BB2-812C23FB5CA9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439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8536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B16C0-AA23-43ED-B5E0-E240E507E69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415639-65EC-47B6-9BB2-812C23FB5CA9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306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B16C0-AA23-43ED-B5E0-E240E507E69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415639-65EC-47B6-9BB2-812C23FB5CA9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073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B16C0-AA23-43ED-B5E0-E240E507E69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415639-65EC-47B6-9BB2-812C23FB5CA9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7064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B16C0-AA23-43ED-B5E0-E240E507E69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415639-65EC-47B6-9BB2-812C23FB5CA9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1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B16C0-AA23-43ED-B5E0-E240E507E69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415639-65EC-47B6-9BB2-812C23FB5CA9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999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B16C0-AA23-43ED-B5E0-E240E507E69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415639-65EC-47B6-9BB2-812C23FB5CA9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052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8AC18-4F6E-4780-8F6E-E38E7BB74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273-3FC4-42AD-8172-3ADD9D747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81B93-F010-40CB-B191-10D766A80D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FA984-6CEC-4CA0-A794-AA9A0011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62AF9-4957-4390-A7C3-AC4B837E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088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B16C0-AA23-43ED-B5E0-E240E507E69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415639-65EC-47B6-9BB2-812C23FB5CA9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8087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B16C0-AA23-43ED-B5E0-E240E507E69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415639-65EC-47B6-9BB2-812C23FB5CA9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136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B16C0-AA23-43ED-B5E0-E240E507E69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415639-65EC-47B6-9BB2-812C23FB5CA9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46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B16C0-AA23-43ED-B5E0-E240E507E69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415639-65EC-47B6-9BB2-812C23FB5CA9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2024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500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1963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682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822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319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39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528B-1891-4E8F-AC70-D05556D9C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4BB31-60C7-4BF4-B003-5B7FDDB9A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B928D-1C75-44E0-8242-75554A7A2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EA431-1598-47BE-B371-C07FCC41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EC0D8-F968-4E7A-8B5A-5CDE25E5E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EBE5D-5120-48FF-BDC6-62DBA3156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D5B6D-0240-43CA-AAEE-B2F23BD871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3F0360-A3B1-48B3-94A7-CCAA67D77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C26C2B-279B-4637-889D-CAFFB5607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2056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2377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1486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2808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7386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9674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8867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4513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5213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8592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031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45F0-0FF3-4BC1-A326-D66C3DAC1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5C880-3E0C-40B1-8809-EC510E90E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882D3-D59C-41E6-B55B-86582D2CC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21025-F873-4AC3-91EF-39E7613B5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0D0F-1C29-4A22-8BA6-CE649DDA6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C16A2-243F-45E5-A6BC-FC9DDC10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929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2395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1510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733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4370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9865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3822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9359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6961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3768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611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2E0BC-B96A-4C41-9F6B-2F9867E91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08C87-9DD4-42C5-83EE-03B01FB5C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31D4-0AAE-4F17-A195-FBD9425C5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47993B-D2CA-42F1-B6B6-1A1B96A2A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99B9B3-1AF5-486B-BE24-80FD288F46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BC47A-EEA1-4CB3-9684-4C71814A6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839FBD-05CB-484E-862C-EB25B7F2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82B8E9-0C87-4F14-8071-92FCB698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0285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0660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0279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06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9899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8870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7684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9027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8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8F6668-2E51-422E-B119-8531E00EBE05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609" y="6501346"/>
            <a:ext cx="485529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51DA4-9CCF-4E60-BC8E-8CAEAF5A4C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56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8" name="Google Shape;3668;p11"/>
          <p:cNvSpPr txBox="1">
            <a:spLocks noGrp="1"/>
          </p:cNvSpPr>
          <p:nvPr>
            <p:ph type="title" hasCustomPrompt="1"/>
          </p:nvPr>
        </p:nvSpPr>
        <p:spPr>
          <a:xfrm>
            <a:off x="1712033" y="2077763"/>
            <a:ext cx="8768199" cy="2014731"/>
          </a:xfrm>
          <a:prstGeom prst="rect">
            <a:avLst/>
          </a:prstGeom>
        </p:spPr>
        <p:txBody>
          <a:bodyPr spcFirstLastPara="1" wrap="square" lIns="86020" tIns="86020" rIns="86020" bIns="8602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9pPr>
          </a:lstStyle>
          <a:p>
            <a:r>
              <a:t>xx%</a:t>
            </a:r>
          </a:p>
        </p:txBody>
      </p:sp>
      <p:sp>
        <p:nvSpPr>
          <p:cNvPr id="3669" name="Google Shape;3669;p11"/>
          <p:cNvSpPr txBox="1">
            <a:spLocks noGrp="1"/>
          </p:cNvSpPr>
          <p:nvPr>
            <p:ph type="subTitle" idx="1"/>
          </p:nvPr>
        </p:nvSpPr>
        <p:spPr>
          <a:xfrm>
            <a:off x="1712033" y="4092430"/>
            <a:ext cx="8768199" cy="951053"/>
          </a:xfrm>
          <a:prstGeom prst="rect">
            <a:avLst/>
          </a:prstGeom>
        </p:spPr>
        <p:txBody>
          <a:bodyPr spcFirstLastPara="1" wrap="square" lIns="86020" tIns="86020" rIns="86020" bIns="8602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9pPr>
          </a:lstStyle>
          <a:p>
            <a:endParaRPr/>
          </a:p>
        </p:txBody>
      </p:sp>
      <p:sp>
        <p:nvSpPr>
          <p:cNvPr id="3670" name="Google Shape;3670;p11"/>
          <p:cNvSpPr/>
          <p:nvPr/>
        </p:nvSpPr>
        <p:spPr>
          <a:xfrm>
            <a:off x="10419659" y="5583756"/>
            <a:ext cx="1734931" cy="700623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71" name="Google Shape;3671;p11"/>
          <p:cNvSpPr/>
          <p:nvPr/>
        </p:nvSpPr>
        <p:spPr>
          <a:xfrm>
            <a:off x="7756404" y="3762274"/>
            <a:ext cx="2579520" cy="885459"/>
          </a:xfrm>
          <a:custGeom>
            <a:avLst/>
            <a:gdLst/>
            <a:ahLst/>
            <a:cxnLst/>
            <a:rect l="l" t="t" r="r" b="b"/>
            <a:pathLst>
              <a:path w="29249" h="12738" extrusionOk="0">
                <a:moveTo>
                  <a:pt x="10913" y="0"/>
                </a:moveTo>
                <a:cubicBezTo>
                  <a:pt x="10819" y="0"/>
                  <a:pt x="10723" y="3"/>
                  <a:pt x="10626" y="7"/>
                </a:cubicBezTo>
                <a:cubicBezTo>
                  <a:pt x="9890" y="7"/>
                  <a:pt x="9153" y="217"/>
                  <a:pt x="8417" y="638"/>
                </a:cubicBezTo>
                <a:cubicBezTo>
                  <a:pt x="7680" y="901"/>
                  <a:pt x="7102" y="1322"/>
                  <a:pt x="6576" y="1953"/>
                </a:cubicBezTo>
                <a:cubicBezTo>
                  <a:pt x="5997" y="2532"/>
                  <a:pt x="5576" y="3269"/>
                  <a:pt x="5366" y="4058"/>
                </a:cubicBezTo>
                <a:cubicBezTo>
                  <a:pt x="5050" y="4847"/>
                  <a:pt x="4945" y="5636"/>
                  <a:pt x="4945" y="6477"/>
                </a:cubicBezTo>
                <a:cubicBezTo>
                  <a:pt x="4998" y="7003"/>
                  <a:pt x="5103" y="7530"/>
                  <a:pt x="5208" y="8056"/>
                </a:cubicBezTo>
                <a:lnTo>
                  <a:pt x="5208" y="8108"/>
                </a:lnTo>
                <a:cubicBezTo>
                  <a:pt x="4261" y="8161"/>
                  <a:pt x="3262" y="8529"/>
                  <a:pt x="2473" y="9055"/>
                </a:cubicBezTo>
                <a:cubicBezTo>
                  <a:pt x="1631" y="9634"/>
                  <a:pt x="1000" y="10370"/>
                  <a:pt x="526" y="11264"/>
                </a:cubicBezTo>
                <a:cubicBezTo>
                  <a:pt x="263" y="11738"/>
                  <a:pt x="105" y="12211"/>
                  <a:pt x="0" y="12737"/>
                </a:cubicBezTo>
                <a:lnTo>
                  <a:pt x="29248" y="12737"/>
                </a:lnTo>
                <a:lnTo>
                  <a:pt x="29248" y="12580"/>
                </a:lnTo>
                <a:cubicBezTo>
                  <a:pt x="29038" y="12317"/>
                  <a:pt x="28880" y="12106"/>
                  <a:pt x="28670" y="11948"/>
                </a:cubicBezTo>
                <a:cubicBezTo>
                  <a:pt x="28302" y="11580"/>
                  <a:pt x="27828" y="11264"/>
                  <a:pt x="27407" y="11001"/>
                </a:cubicBezTo>
                <a:cubicBezTo>
                  <a:pt x="26492" y="10520"/>
                  <a:pt x="25620" y="10258"/>
                  <a:pt x="24631" y="10258"/>
                </a:cubicBezTo>
                <a:cubicBezTo>
                  <a:pt x="24540" y="10258"/>
                  <a:pt x="24449" y="10261"/>
                  <a:pt x="24356" y="10265"/>
                </a:cubicBezTo>
                <a:cubicBezTo>
                  <a:pt x="23567" y="10265"/>
                  <a:pt x="22831" y="10475"/>
                  <a:pt x="22147" y="10896"/>
                </a:cubicBezTo>
                <a:cubicBezTo>
                  <a:pt x="22042" y="10949"/>
                  <a:pt x="21884" y="10949"/>
                  <a:pt x="21831" y="11001"/>
                </a:cubicBezTo>
                <a:cubicBezTo>
                  <a:pt x="21515" y="10212"/>
                  <a:pt x="21042" y="9581"/>
                  <a:pt x="20463" y="8950"/>
                </a:cubicBezTo>
                <a:cubicBezTo>
                  <a:pt x="20043" y="8634"/>
                  <a:pt x="19569" y="8319"/>
                  <a:pt x="19201" y="8056"/>
                </a:cubicBezTo>
                <a:cubicBezTo>
                  <a:pt x="18412" y="7582"/>
                  <a:pt x="17623" y="7372"/>
                  <a:pt x="16781" y="7319"/>
                </a:cubicBezTo>
                <a:cubicBezTo>
                  <a:pt x="16834" y="6846"/>
                  <a:pt x="16886" y="6425"/>
                  <a:pt x="16834" y="5951"/>
                </a:cubicBezTo>
                <a:cubicBezTo>
                  <a:pt x="16781" y="5425"/>
                  <a:pt x="16623" y="4899"/>
                  <a:pt x="16571" y="4373"/>
                </a:cubicBezTo>
                <a:cubicBezTo>
                  <a:pt x="16255" y="3321"/>
                  <a:pt x="15729" y="2479"/>
                  <a:pt x="14992" y="1690"/>
                </a:cubicBezTo>
                <a:cubicBezTo>
                  <a:pt x="14572" y="1322"/>
                  <a:pt x="14151" y="1007"/>
                  <a:pt x="13730" y="743"/>
                </a:cubicBezTo>
                <a:cubicBezTo>
                  <a:pt x="12814" y="262"/>
                  <a:pt x="11943" y="0"/>
                  <a:pt x="109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72" name="Google Shape;3672;p11"/>
          <p:cNvSpPr/>
          <p:nvPr/>
        </p:nvSpPr>
        <p:spPr>
          <a:xfrm>
            <a:off x="9105983" y="2108325"/>
            <a:ext cx="431221" cy="174128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73" name="Google Shape;3673;p11"/>
          <p:cNvSpPr/>
          <p:nvPr/>
        </p:nvSpPr>
        <p:spPr>
          <a:xfrm>
            <a:off x="1784107" y="2061671"/>
            <a:ext cx="967836" cy="365251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674" name="Google Shape;3674;p11"/>
          <p:cNvGrpSpPr/>
          <p:nvPr/>
        </p:nvGrpSpPr>
        <p:grpSpPr>
          <a:xfrm>
            <a:off x="10232155" y="5609131"/>
            <a:ext cx="388051" cy="303212"/>
            <a:chOff x="4864725" y="4564050"/>
            <a:chExt cx="337300" cy="334375"/>
          </a:xfrm>
        </p:grpSpPr>
        <p:sp>
          <p:nvSpPr>
            <p:cNvPr id="3675" name="Google Shape;3675;p11"/>
            <p:cNvSpPr/>
            <p:nvPr/>
          </p:nvSpPr>
          <p:spPr>
            <a:xfrm>
              <a:off x="4864725" y="4564050"/>
              <a:ext cx="337300" cy="333600"/>
            </a:xfrm>
            <a:custGeom>
              <a:avLst/>
              <a:gdLst/>
              <a:ahLst/>
              <a:cxnLst/>
              <a:rect l="l" t="t" r="r" b="b"/>
              <a:pathLst>
                <a:path w="13492" h="13344" extrusionOk="0">
                  <a:moveTo>
                    <a:pt x="5708" y="1"/>
                  </a:moveTo>
                  <a:cubicBezTo>
                    <a:pt x="5266" y="1"/>
                    <a:pt x="4832" y="312"/>
                    <a:pt x="4735" y="861"/>
                  </a:cubicBezTo>
                  <a:lnTo>
                    <a:pt x="4261" y="4385"/>
                  </a:lnTo>
                  <a:lnTo>
                    <a:pt x="894" y="5490"/>
                  </a:lnTo>
                  <a:cubicBezTo>
                    <a:pt x="53" y="5753"/>
                    <a:pt x="0" y="6910"/>
                    <a:pt x="789" y="7279"/>
                  </a:cubicBezTo>
                  <a:lnTo>
                    <a:pt x="3998" y="8857"/>
                  </a:lnTo>
                  <a:lnTo>
                    <a:pt x="4051" y="12381"/>
                  </a:lnTo>
                  <a:cubicBezTo>
                    <a:pt x="4051" y="12981"/>
                    <a:pt x="4523" y="13344"/>
                    <a:pt x="5009" y="13344"/>
                  </a:cubicBezTo>
                  <a:cubicBezTo>
                    <a:pt x="5248" y="13344"/>
                    <a:pt x="5491" y="13256"/>
                    <a:pt x="5681" y="13065"/>
                  </a:cubicBezTo>
                  <a:lnTo>
                    <a:pt x="8154" y="10487"/>
                  </a:lnTo>
                  <a:lnTo>
                    <a:pt x="11573" y="11540"/>
                  </a:lnTo>
                  <a:cubicBezTo>
                    <a:pt x="11670" y="11572"/>
                    <a:pt x="11764" y="11587"/>
                    <a:pt x="11856" y="11587"/>
                  </a:cubicBezTo>
                  <a:cubicBezTo>
                    <a:pt x="12514" y="11587"/>
                    <a:pt x="13001" y="10818"/>
                    <a:pt x="12678" y="10172"/>
                  </a:cubicBezTo>
                  <a:lnTo>
                    <a:pt x="10942" y="7016"/>
                  </a:lnTo>
                  <a:lnTo>
                    <a:pt x="12994" y="4122"/>
                  </a:lnTo>
                  <a:cubicBezTo>
                    <a:pt x="13491" y="3426"/>
                    <a:pt x="13001" y="2588"/>
                    <a:pt x="12234" y="2588"/>
                  </a:cubicBezTo>
                  <a:cubicBezTo>
                    <a:pt x="12190" y="2588"/>
                    <a:pt x="12145" y="2591"/>
                    <a:pt x="12099" y="2597"/>
                  </a:cubicBezTo>
                  <a:lnTo>
                    <a:pt x="8575" y="3281"/>
                  </a:lnTo>
                  <a:lnTo>
                    <a:pt x="6471" y="387"/>
                  </a:lnTo>
                  <a:cubicBezTo>
                    <a:pt x="6268" y="123"/>
                    <a:pt x="5986" y="1"/>
                    <a:pt x="5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76" name="Google Shape;3676;p11"/>
            <p:cNvSpPr/>
            <p:nvPr/>
          </p:nvSpPr>
          <p:spPr>
            <a:xfrm>
              <a:off x="5079075" y="4628800"/>
              <a:ext cx="114450" cy="33050"/>
            </a:xfrm>
            <a:custGeom>
              <a:avLst/>
              <a:gdLst/>
              <a:ahLst/>
              <a:cxnLst/>
              <a:rect l="l" t="t" r="r" b="b"/>
              <a:pathLst>
                <a:path w="4578" h="1322" extrusionOk="0">
                  <a:moveTo>
                    <a:pt x="3633" y="0"/>
                  </a:moveTo>
                  <a:cubicBezTo>
                    <a:pt x="3598" y="0"/>
                    <a:pt x="3561" y="2"/>
                    <a:pt x="3525" y="7"/>
                  </a:cubicBezTo>
                  <a:lnTo>
                    <a:pt x="1" y="691"/>
                  </a:lnTo>
                  <a:lnTo>
                    <a:pt x="527" y="1322"/>
                  </a:lnTo>
                  <a:lnTo>
                    <a:pt x="4577" y="585"/>
                  </a:lnTo>
                  <a:cubicBezTo>
                    <a:pt x="4385" y="249"/>
                    <a:pt x="4017" y="0"/>
                    <a:pt x="3633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77" name="Google Shape;3677;p11"/>
            <p:cNvSpPr/>
            <p:nvPr/>
          </p:nvSpPr>
          <p:spPr>
            <a:xfrm>
              <a:off x="4867350" y="4564050"/>
              <a:ext cx="163100" cy="334375"/>
            </a:xfrm>
            <a:custGeom>
              <a:avLst/>
              <a:gdLst/>
              <a:ahLst/>
              <a:cxnLst/>
              <a:rect l="l" t="t" r="r" b="b"/>
              <a:pathLst>
                <a:path w="6524" h="13375" extrusionOk="0">
                  <a:moveTo>
                    <a:pt x="5606" y="1"/>
                  </a:moveTo>
                  <a:cubicBezTo>
                    <a:pt x="5168" y="1"/>
                    <a:pt x="4747" y="312"/>
                    <a:pt x="4682" y="861"/>
                  </a:cubicBezTo>
                  <a:lnTo>
                    <a:pt x="4209" y="4385"/>
                  </a:lnTo>
                  <a:lnTo>
                    <a:pt x="842" y="5490"/>
                  </a:lnTo>
                  <a:cubicBezTo>
                    <a:pt x="53" y="5753"/>
                    <a:pt x="0" y="6910"/>
                    <a:pt x="737" y="7279"/>
                  </a:cubicBezTo>
                  <a:lnTo>
                    <a:pt x="3946" y="8857"/>
                  </a:lnTo>
                  <a:lnTo>
                    <a:pt x="3998" y="12381"/>
                  </a:lnTo>
                  <a:cubicBezTo>
                    <a:pt x="3998" y="12959"/>
                    <a:pt x="4484" y="13375"/>
                    <a:pt x="4998" y="13375"/>
                  </a:cubicBezTo>
                  <a:cubicBezTo>
                    <a:pt x="5139" y="13375"/>
                    <a:pt x="5283" y="13344"/>
                    <a:pt x="5419" y="13276"/>
                  </a:cubicBezTo>
                  <a:cubicBezTo>
                    <a:pt x="5313" y="13118"/>
                    <a:pt x="5313" y="13012"/>
                    <a:pt x="5313" y="12855"/>
                  </a:cubicBezTo>
                  <a:lnTo>
                    <a:pt x="5261" y="9330"/>
                  </a:lnTo>
                  <a:lnTo>
                    <a:pt x="2052" y="7752"/>
                  </a:lnTo>
                  <a:cubicBezTo>
                    <a:pt x="1263" y="7331"/>
                    <a:pt x="1315" y="6226"/>
                    <a:pt x="2157" y="5963"/>
                  </a:cubicBezTo>
                  <a:lnTo>
                    <a:pt x="5524" y="4859"/>
                  </a:lnTo>
                  <a:lnTo>
                    <a:pt x="5997" y="1282"/>
                  </a:lnTo>
                  <a:cubicBezTo>
                    <a:pt x="6050" y="966"/>
                    <a:pt x="6260" y="703"/>
                    <a:pt x="6523" y="598"/>
                  </a:cubicBezTo>
                  <a:lnTo>
                    <a:pt x="6366" y="387"/>
                  </a:lnTo>
                  <a:cubicBezTo>
                    <a:pt x="6163" y="123"/>
                    <a:pt x="5881" y="1"/>
                    <a:pt x="5606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78" name="Google Shape;3678;p11"/>
          <p:cNvGrpSpPr/>
          <p:nvPr/>
        </p:nvGrpSpPr>
        <p:grpSpPr>
          <a:xfrm>
            <a:off x="2491307" y="5729031"/>
            <a:ext cx="260645" cy="197547"/>
            <a:chOff x="3689675" y="865975"/>
            <a:chExt cx="288675" cy="277550"/>
          </a:xfrm>
        </p:grpSpPr>
        <p:sp>
          <p:nvSpPr>
            <p:cNvPr id="3679" name="Google Shape;3679;p11"/>
            <p:cNvSpPr/>
            <p:nvPr/>
          </p:nvSpPr>
          <p:spPr>
            <a:xfrm>
              <a:off x="3691350" y="865975"/>
              <a:ext cx="287000" cy="277550"/>
            </a:xfrm>
            <a:custGeom>
              <a:avLst/>
              <a:gdLst/>
              <a:ahLst/>
              <a:cxnLst/>
              <a:rect l="l" t="t" r="r" b="b"/>
              <a:pathLst>
                <a:path w="11480" h="11102" extrusionOk="0">
                  <a:moveTo>
                    <a:pt x="6491" y="0"/>
                  </a:moveTo>
                  <a:cubicBezTo>
                    <a:pt x="6242" y="0"/>
                    <a:pt x="5984" y="106"/>
                    <a:pt x="5798" y="333"/>
                  </a:cubicBezTo>
                  <a:lnTo>
                    <a:pt x="4115" y="2805"/>
                  </a:lnTo>
                  <a:lnTo>
                    <a:pt x="1169" y="2332"/>
                  </a:lnTo>
                  <a:cubicBezTo>
                    <a:pt x="1109" y="2318"/>
                    <a:pt x="1050" y="2311"/>
                    <a:pt x="992" y="2311"/>
                  </a:cubicBezTo>
                  <a:cubicBezTo>
                    <a:pt x="400" y="2311"/>
                    <a:pt x="1" y="3014"/>
                    <a:pt x="432" y="3542"/>
                  </a:cubicBezTo>
                  <a:lnTo>
                    <a:pt x="2274" y="5909"/>
                  </a:lnTo>
                  <a:lnTo>
                    <a:pt x="958" y="8644"/>
                  </a:lnTo>
                  <a:cubicBezTo>
                    <a:pt x="688" y="9186"/>
                    <a:pt x="1113" y="9804"/>
                    <a:pt x="1671" y="9804"/>
                  </a:cubicBezTo>
                  <a:cubicBezTo>
                    <a:pt x="1764" y="9804"/>
                    <a:pt x="1860" y="9787"/>
                    <a:pt x="1958" y="9749"/>
                  </a:cubicBezTo>
                  <a:lnTo>
                    <a:pt x="4746" y="8750"/>
                  </a:lnTo>
                  <a:lnTo>
                    <a:pt x="6850" y="10854"/>
                  </a:lnTo>
                  <a:cubicBezTo>
                    <a:pt x="7021" y="11025"/>
                    <a:pt x="7231" y="11101"/>
                    <a:pt x="7437" y="11101"/>
                  </a:cubicBezTo>
                  <a:cubicBezTo>
                    <a:pt x="7863" y="11101"/>
                    <a:pt x="8271" y="10772"/>
                    <a:pt x="8271" y="10275"/>
                  </a:cubicBezTo>
                  <a:lnTo>
                    <a:pt x="8165" y="7329"/>
                  </a:lnTo>
                  <a:lnTo>
                    <a:pt x="10796" y="5962"/>
                  </a:lnTo>
                  <a:cubicBezTo>
                    <a:pt x="11479" y="5593"/>
                    <a:pt x="11322" y="4699"/>
                    <a:pt x="10690" y="4489"/>
                  </a:cubicBezTo>
                  <a:lnTo>
                    <a:pt x="7797" y="3647"/>
                  </a:lnTo>
                  <a:lnTo>
                    <a:pt x="7271" y="701"/>
                  </a:lnTo>
                  <a:cubicBezTo>
                    <a:pt x="7239" y="254"/>
                    <a:pt x="6877" y="0"/>
                    <a:pt x="6491" y="0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80" name="Google Shape;3680;p11"/>
            <p:cNvSpPr/>
            <p:nvPr/>
          </p:nvSpPr>
          <p:spPr>
            <a:xfrm>
              <a:off x="3884950" y="957150"/>
              <a:ext cx="86825" cy="40775"/>
            </a:xfrm>
            <a:custGeom>
              <a:avLst/>
              <a:gdLst/>
              <a:ahLst/>
              <a:cxnLst/>
              <a:rect l="l" t="t" r="r" b="b"/>
              <a:pathLst>
                <a:path w="3473" h="1631" extrusionOk="0">
                  <a:moveTo>
                    <a:pt x="0" y="0"/>
                  </a:moveTo>
                  <a:lnTo>
                    <a:pt x="158" y="631"/>
                  </a:lnTo>
                  <a:lnTo>
                    <a:pt x="3472" y="1631"/>
                  </a:lnTo>
                  <a:cubicBezTo>
                    <a:pt x="3472" y="1315"/>
                    <a:pt x="3262" y="894"/>
                    <a:pt x="2894" y="8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81" name="Google Shape;3681;p11"/>
            <p:cNvSpPr/>
            <p:nvPr/>
          </p:nvSpPr>
          <p:spPr>
            <a:xfrm>
              <a:off x="3689675" y="867575"/>
              <a:ext cx="183475" cy="246075"/>
            </a:xfrm>
            <a:custGeom>
              <a:avLst/>
              <a:gdLst/>
              <a:ahLst/>
              <a:cxnLst/>
              <a:rect l="l" t="t" r="r" b="b"/>
              <a:pathLst>
                <a:path w="7339" h="9843" extrusionOk="0">
                  <a:moveTo>
                    <a:pt x="6452" y="0"/>
                  </a:moveTo>
                  <a:cubicBezTo>
                    <a:pt x="6207" y="0"/>
                    <a:pt x="5962" y="118"/>
                    <a:pt x="5813" y="374"/>
                  </a:cubicBezTo>
                  <a:lnTo>
                    <a:pt x="4129" y="2794"/>
                  </a:lnTo>
                  <a:lnTo>
                    <a:pt x="1131" y="2320"/>
                  </a:lnTo>
                  <a:cubicBezTo>
                    <a:pt x="1091" y="2314"/>
                    <a:pt x="1052" y="2311"/>
                    <a:pt x="1014" y="2311"/>
                  </a:cubicBezTo>
                  <a:cubicBezTo>
                    <a:pt x="395" y="2311"/>
                    <a:pt x="1" y="3087"/>
                    <a:pt x="447" y="3583"/>
                  </a:cubicBezTo>
                  <a:lnTo>
                    <a:pt x="2288" y="5950"/>
                  </a:lnTo>
                  <a:lnTo>
                    <a:pt x="973" y="8633"/>
                  </a:lnTo>
                  <a:cubicBezTo>
                    <a:pt x="710" y="9212"/>
                    <a:pt x="1078" y="9843"/>
                    <a:pt x="1657" y="9843"/>
                  </a:cubicBezTo>
                  <a:cubicBezTo>
                    <a:pt x="1762" y="9685"/>
                    <a:pt x="1762" y="9633"/>
                    <a:pt x="1815" y="9475"/>
                  </a:cubicBezTo>
                  <a:lnTo>
                    <a:pt x="3130" y="6792"/>
                  </a:lnTo>
                  <a:lnTo>
                    <a:pt x="1288" y="4425"/>
                  </a:lnTo>
                  <a:cubicBezTo>
                    <a:pt x="844" y="3881"/>
                    <a:pt x="1281" y="3153"/>
                    <a:pt x="1858" y="3153"/>
                  </a:cubicBezTo>
                  <a:cubicBezTo>
                    <a:pt x="1896" y="3153"/>
                    <a:pt x="1934" y="3156"/>
                    <a:pt x="1972" y="3162"/>
                  </a:cubicBezTo>
                  <a:lnTo>
                    <a:pt x="4971" y="3636"/>
                  </a:lnTo>
                  <a:lnTo>
                    <a:pt x="6654" y="1216"/>
                  </a:lnTo>
                  <a:cubicBezTo>
                    <a:pt x="6865" y="953"/>
                    <a:pt x="7075" y="900"/>
                    <a:pt x="7338" y="900"/>
                  </a:cubicBezTo>
                  <a:lnTo>
                    <a:pt x="7233" y="690"/>
                  </a:lnTo>
                  <a:cubicBezTo>
                    <a:pt x="7170" y="252"/>
                    <a:pt x="6811" y="0"/>
                    <a:pt x="6452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82" name="Google Shape;3682;p11"/>
          <p:cNvGrpSpPr/>
          <p:nvPr/>
        </p:nvGrpSpPr>
        <p:grpSpPr>
          <a:xfrm>
            <a:off x="2974651" y="942396"/>
            <a:ext cx="336683" cy="250935"/>
            <a:chOff x="5348675" y="2068175"/>
            <a:chExt cx="292650" cy="276725"/>
          </a:xfrm>
        </p:grpSpPr>
        <p:sp>
          <p:nvSpPr>
            <p:cNvPr id="3683" name="Google Shape;3683;p11"/>
            <p:cNvSpPr/>
            <p:nvPr/>
          </p:nvSpPr>
          <p:spPr>
            <a:xfrm>
              <a:off x="5353950" y="2069650"/>
              <a:ext cx="287375" cy="273500"/>
            </a:xfrm>
            <a:custGeom>
              <a:avLst/>
              <a:gdLst/>
              <a:ahLst/>
              <a:cxnLst/>
              <a:rect l="l" t="t" r="r" b="b"/>
              <a:pathLst>
                <a:path w="11495" h="10940" extrusionOk="0">
                  <a:moveTo>
                    <a:pt x="3407" y="1"/>
                  </a:moveTo>
                  <a:cubicBezTo>
                    <a:pt x="2961" y="1"/>
                    <a:pt x="2567" y="368"/>
                    <a:pt x="2683" y="793"/>
                  </a:cubicBezTo>
                  <a:lnTo>
                    <a:pt x="3104" y="3739"/>
                  </a:lnTo>
                  <a:lnTo>
                    <a:pt x="579" y="5369"/>
                  </a:lnTo>
                  <a:cubicBezTo>
                    <a:pt x="0" y="5790"/>
                    <a:pt x="158" y="6685"/>
                    <a:pt x="842" y="6842"/>
                  </a:cubicBezTo>
                  <a:lnTo>
                    <a:pt x="3840" y="7421"/>
                  </a:lnTo>
                  <a:lnTo>
                    <a:pt x="4629" y="10314"/>
                  </a:lnTo>
                  <a:cubicBezTo>
                    <a:pt x="4688" y="10725"/>
                    <a:pt x="5025" y="10939"/>
                    <a:pt x="5366" y="10939"/>
                  </a:cubicBezTo>
                  <a:cubicBezTo>
                    <a:pt x="5636" y="10939"/>
                    <a:pt x="5910" y="10804"/>
                    <a:pt x="6050" y="10525"/>
                  </a:cubicBezTo>
                  <a:lnTo>
                    <a:pt x="7523" y="7894"/>
                  </a:lnTo>
                  <a:lnTo>
                    <a:pt x="10469" y="8000"/>
                  </a:lnTo>
                  <a:cubicBezTo>
                    <a:pt x="10503" y="8005"/>
                    <a:pt x="10537" y="8008"/>
                    <a:pt x="10570" y="8008"/>
                  </a:cubicBezTo>
                  <a:cubicBezTo>
                    <a:pt x="11143" y="8008"/>
                    <a:pt x="11495" y="7182"/>
                    <a:pt x="11047" y="6685"/>
                  </a:cubicBezTo>
                  <a:lnTo>
                    <a:pt x="8996" y="4528"/>
                  </a:lnTo>
                  <a:lnTo>
                    <a:pt x="10048" y="1740"/>
                  </a:lnTo>
                  <a:cubicBezTo>
                    <a:pt x="10220" y="1181"/>
                    <a:pt x="9829" y="657"/>
                    <a:pt x="9307" y="657"/>
                  </a:cubicBezTo>
                  <a:cubicBezTo>
                    <a:pt x="9191" y="657"/>
                    <a:pt x="9068" y="683"/>
                    <a:pt x="8943" y="740"/>
                  </a:cubicBezTo>
                  <a:lnTo>
                    <a:pt x="6260" y="2003"/>
                  </a:lnTo>
                  <a:lnTo>
                    <a:pt x="3893" y="162"/>
                  </a:lnTo>
                  <a:cubicBezTo>
                    <a:pt x="3739" y="49"/>
                    <a:pt x="3569" y="1"/>
                    <a:pt x="3407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84" name="Google Shape;3684;p11"/>
            <p:cNvSpPr/>
            <p:nvPr/>
          </p:nvSpPr>
          <p:spPr>
            <a:xfrm>
              <a:off x="5507800" y="2086575"/>
              <a:ext cx="93400" cy="43675"/>
            </a:xfrm>
            <a:custGeom>
              <a:avLst/>
              <a:gdLst/>
              <a:ahLst/>
              <a:cxnLst/>
              <a:rect l="l" t="t" r="r" b="b"/>
              <a:pathLst>
                <a:path w="3736" h="1747" extrusionOk="0">
                  <a:moveTo>
                    <a:pt x="3047" y="0"/>
                  </a:moveTo>
                  <a:cubicBezTo>
                    <a:pt x="2943" y="0"/>
                    <a:pt x="2838" y="20"/>
                    <a:pt x="2736" y="63"/>
                  </a:cubicBezTo>
                  <a:lnTo>
                    <a:pt x="1" y="1326"/>
                  </a:lnTo>
                  <a:lnTo>
                    <a:pt x="632" y="1747"/>
                  </a:lnTo>
                  <a:lnTo>
                    <a:pt x="3736" y="326"/>
                  </a:lnTo>
                  <a:cubicBezTo>
                    <a:pt x="3583" y="136"/>
                    <a:pt x="3320" y="0"/>
                    <a:pt x="3047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85" name="Google Shape;3685;p11"/>
            <p:cNvSpPr/>
            <p:nvPr/>
          </p:nvSpPr>
          <p:spPr>
            <a:xfrm>
              <a:off x="5348675" y="2068175"/>
              <a:ext cx="148650" cy="276725"/>
            </a:xfrm>
            <a:custGeom>
              <a:avLst/>
              <a:gdLst/>
              <a:ahLst/>
              <a:cxnLst/>
              <a:rect l="l" t="t" r="r" b="b"/>
              <a:pathLst>
                <a:path w="5946" h="11069" extrusionOk="0">
                  <a:moveTo>
                    <a:pt x="3520" y="1"/>
                  </a:moveTo>
                  <a:cubicBezTo>
                    <a:pt x="3056" y="1"/>
                    <a:pt x="2660" y="369"/>
                    <a:pt x="2736" y="904"/>
                  </a:cubicBezTo>
                  <a:lnTo>
                    <a:pt x="3104" y="3850"/>
                  </a:lnTo>
                  <a:lnTo>
                    <a:pt x="632" y="5534"/>
                  </a:lnTo>
                  <a:cubicBezTo>
                    <a:pt x="1" y="5902"/>
                    <a:pt x="211" y="6849"/>
                    <a:pt x="895" y="6954"/>
                  </a:cubicBezTo>
                  <a:lnTo>
                    <a:pt x="3841" y="7533"/>
                  </a:lnTo>
                  <a:lnTo>
                    <a:pt x="4630" y="10478"/>
                  </a:lnTo>
                  <a:cubicBezTo>
                    <a:pt x="4765" y="10849"/>
                    <a:pt x="5093" y="11068"/>
                    <a:pt x="5422" y="11068"/>
                  </a:cubicBezTo>
                  <a:cubicBezTo>
                    <a:pt x="5608" y="11068"/>
                    <a:pt x="5793" y="10998"/>
                    <a:pt x="5945" y="10847"/>
                  </a:cubicBezTo>
                  <a:cubicBezTo>
                    <a:pt x="5945" y="10794"/>
                    <a:pt x="5945" y="10741"/>
                    <a:pt x="5893" y="10584"/>
                  </a:cubicBezTo>
                  <a:lnTo>
                    <a:pt x="5103" y="7690"/>
                  </a:lnTo>
                  <a:lnTo>
                    <a:pt x="2105" y="7112"/>
                  </a:lnTo>
                  <a:cubicBezTo>
                    <a:pt x="1421" y="6954"/>
                    <a:pt x="1263" y="6060"/>
                    <a:pt x="1842" y="5639"/>
                  </a:cubicBezTo>
                  <a:lnTo>
                    <a:pt x="4367" y="4008"/>
                  </a:lnTo>
                  <a:lnTo>
                    <a:pt x="3946" y="1062"/>
                  </a:lnTo>
                  <a:cubicBezTo>
                    <a:pt x="3894" y="799"/>
                    <a:pt x="4051" y="536"/>
                    <a:pt x="4209" y="326"/>
                  </a:cubicBezTo>
                  <a:lnTo>
                    <a:pt x="4051" y="168"/>
                  </a:lnTo>
                  <a:cubicBezTo>
                    <a:pt x="3879" y="53"/>
                    <a:pt x="3694" y="1"/>
                    <a:pt x="3520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86" name="Google Shape;3686;p11"/>
          <p:cNvGrpSpPr/>
          <p:nvPr/>
        </p:nvGrpSpPr>
        <p:grpSpPr>
          <a:xfrm>
            <a:off x="1189616" y="2235822"/>
            <a:ext cx="260641" cy="176193"/>
            <a:chOff x="1916200" y="1417475"/>
            <a:chExt cx="229350" cy="228000"/>
          </a:xfrm>
        </p:grpSpPr>
        <p:sp>
          <p:nvSpPr>
            <p:cNvPr id="3687" name="Google Shape;3687;p11"/>
            <p:cNvSpPr/>
            <p:nvPr/>
          </p:nvSpPr>
          <p:spPr>
            <a:xfrm>
              <a:off x="1918850" y="1417475"/>
              <a:ext cx="226700" cy="227800"/>
            </a:xfrm>
            <a:custGeom>
              <a:avLst/>
              <a:gdLst/>
              <a:ahLst/>
              <a:cxnLst/>
              <a:rect l="l" t="t" r="r" b="b"/>
              <a:pathLst>
                <a:path w="9068" h="9112" extrusionOk="0">
                  <a:moveTo>
                    <a:pt x="3793" y="1"/>
                  </a:moveTo>
                  <a:cubicBezTo>
                    <a:pt x="3485" y="1"/>
                    <a:pt x="3189" y="218"/>
                    <a:pt x="3156" y="577"/>
                  </a:cubicBezTo>
                  <a:lnTo>
                    <a:pt x="2893" y="2997"/>
                  </a:lnTo>
                  <a:lnTo>
                    <a:pt x="579" y="3786"/>
                  </a:lnTo>
                  <a:cubicBezTo>
                    <a:pt x="53" y="3944"/>
                    <a:pt x="0" y="4733"/>
                    <a:pt x="526" y="4996"/>
                  </a:cubicBezTo>
                  <a:lnTo>
                    <a:pt x="2683" y="6048"/>
                  </a:lnTo>
                  <a:lnTo>
                    <a:pt x="2683" y="8468"/>
                  </a:lnTo>
                  <a:cubicBezTo>
                    <a:pt x="2683" y="8863"/>
                    <a:pt x="3027" y="9111"/>
                    <a:pt x="3362" y="9111"/>
                  </a:cubicBezTo>
                  <a:cubicBezTo>
                    <a:pt x="3517" y="9111"/>
                    <a:pt x="3671" y="9058"/>
                    <a:pt x="3788" y="8942"/>
                  </a:cubicBezTo>
                  <a:lnTo>
                    <a:pt x="5524" y="7153"/>
                  </a:lnTo>
                  <a:lnTo>
                    <a:pt x="7786" y="7889"/>
                  </a:lnTo>
                  <a:cubicBezTo>
                    <a:pt x="7871" y="7918"/>
                    <a:pt x="7953" y="7931"/>
                    <a:pt x="8029" y="7931"/>
                  </a:cubicBezTo>
                  <a:cubicBezTo>
                    <a:pt x="8518" y="7931"/>
                    <a:pt x="8802" y="7397"/>
                    <a:pt x="8575" y="6943"/>
                  </a:cubicBezTo>
                  <a:lnTo>
                    <a:pt x="7417" y="4786"/>
                  </a:lnTo>
                  <a:lnTo>
                    <a:pt x="8785" y="2787"/>
                  </a:lnTo>
                  <a:cubicBezTo>
                    <a:pt x="9067" y="2317"/>
                    <a:pt x="8803" y="1763"/>
                    <a:pt x="8331" y="1763"/>
                  </a:cubicBezTo>
                  <a:cubicBezTo>
                    <a:pt x="8275" y="1763"/>
                    <a:pt x="8215" y="1770"/>
                    <a:pt x="8154" y="1787"/>
                  </a:cubicBezTo>
                  <a:lnTo>
                    <a:pt x="5787" y="2208"/>
                  </a:lnTo>
                  <a:lnTo>
                    <a:pt x="4314" y="262"/>
                  </a:lnTo>
                  <a:cubicBezTo>
                    <a:pt x="4174" y="82"/>
                    <a:pt x="3981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88" name="Google Shape;3688;p11"/>
            <p:cNvSpPr/>
            <p:nvPr/>
          </p:nvSpPr>
          <p:spPr>
            <a:xfrm>
              <a:off x="2063500" y="1463200"/>
              <a:ext cx="76300" cy="21325"/>
            </a:xfrm>
            <a:custGeom>
              <a:avLst/>
              <a:gdLst/>
              <a:ahLst/>
              <a:cxnLst/>
              <a:rect l="l" t="t" r="r" b="b"/>
              <a:pathLst>
                <a:path w="3052" h="853" extrusionOk="0">
                  <a:moveTo>
                    <a:pt x="2487" y="1"/>
                  </a:moveTo>
                  <a:cubicBezTo>
                    <a:pt x="2449" y="1"/>
                    <a:pt x="2409" y="4"/>
                    <a:pt x="2368" y="11"/>
                  </a:cubicBezTo>
                  <a:lnTo>
                    <a:pt x="1" y="484"/>
                  </a:lnTo>
                  <a:lnTo>
                    <a:pt x="316" y="853"/>
                  </a:lnTo>
                  <a:lnTo>
                    <a:pt x="3052" y="379"/>
                  </a:lnTo>
                  <a:cubicBezTo>
                    <a:pt x="2960" y="150"/>
                    <a:pt x="2749" y="1"/>
                    <a:pt x="248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89" name="Google Shape;3689;p11"/>
            <p:cNvSpPr/>
            <p:nvPr/>
          </p:nvSpPr>
          <p:spPr>
            <a:xfrm>
              <a:off x="1916200" y="1417475"/>
              <a:ext cx="113125" cy="228000"/>
            </a:xfrm>
            <a:custGeom>
              <a:avLst/>
              <a:gdLst/>
              <a:ahLst/>
              <a:cxnLst/>
              <a:rect l="l" t="t" r="r" b="b"/>
              <a:pathLst>
                <a:path w="4525" h="9120" extrusionOk="0">
                  <a:moveTo>
                    <a:pt x="3919" y="1"/>
                  </a:moveTo>
                  <a:cubicBezTo>
                    <a:pt x="3604" y="1"/>
                    <a:pt x="3275" y="218"/>
                    <a:pt x="3210" y="577"/>
                  </a:cubicBezTo>
                  <a:lnTo>
                    <a:pt x="2894" y="2997"/>
                  </a:lnTo>
                  <a:lnTo>
                    <a:pt x="580" y="3786"/>
                  </a:lnTo>
                  <a:cubicBezTo>
                    <a:pt x="54" y="3997"/>
                    <a:pt x="1" y="4733"/>
                    <a:pt x="527" y="4996"/>
                  </a:cubicBezTo>
                  <a:lnTo>
                    <a:pt x="2684" y="6048"/>
                  </a:lnTo>
                  <a:lnTo>
                    <a:pt x="2684" y="8468"/>
                  </a:lnTo>
                  <a:cubicBezTo>
                    <a:pt x="2684" y="8871"/>
                    <a:pt x="2992" y="9119"/>
                    <a:pt x="3349" y="9119"/>
                  </a:cubicBezTo>
                  <a:cubicBezTo>
                    <a:pt x="3458" y="9119"/>
                    <a:pt x="3572" y="9096"/>
                    <a:pt x="3683" y="9047"/>
                  </a:cubicBezTo>
                  <a:cubicBezTo>
                    <a:pt x="3631" y="8942"/>
                    <a:pt x="3631" y="8889"/>
                    <a:pt x="3631" y="8784"/>
                  </a:cubicBezTo>
                  <a:lnTo>
                    <a:pt x="3631" y="6364"/>
                  </a:lnTo>
                  <a:lnTo>
                    <a:pt x="1474" y="5312"/>
                  </a:lnTo>
                  <a:cubicBezTo>
                    <a:pt x="948" y="5049"/>
                    <a:pt x="1000" y="4260"/>
                    <a:pt x="1526" y="4154"/>
                  </a:cubicBezTo>
                  <a:lnTo>
                    <a:pt x="3841" y="3365"/>
                  </a:lnTo>
                  <a:lnTo>
                    <a:pt x="4157" y="893"/>
                  </a:lnTo>
                  <a:cubicBezTo>
                    <a:pt x="4157" y="630"/>
                    <a:pt x="4367" y="525"/>
                    <a:pt x="4525" y="367"/>
                  </a:cubicBezTo>
                  <a:lnTo>
                    <a:pt x="4420" y="262"/>
                  </a:lnTo>
                  <a:cubicBezTo>
                    <a:pt x="4300" y="82"/>
                    <a:pt x="4112" y="1"/>
                    <a:pt x="3919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90" name="Google Shape;3690;p11"/>
          <p:cNvGrpSpPr/>
          <p:nvPr/>
        </p:nvGrpSpPr>
        <p:grpSpPr>
          <a:xfrm>
            <a:off x="7890987" y="1591621"/>
            <a:ext cx="154363" cy="117317"/>
            <a:chOff x="2419900" y="952925"/>
            <a:chExt cx="134175" cy="129375"/>
          </a:xfrm>
        </p:grpSpPr>
        <p:sp>
          <p:nvSpPr>
            <p:cNvPr id="3691" name="Google Shape;3691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92" name="Google Shape;3692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93" name="Google Shape;3693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94" name="Google Shape;3694;p11"/>
          <p:cNvGrpSpPr/>
          <p:nvPr/>
        </p:nvGrpSpPr>
        <p:grpSpPr>
          <a:xfrm>
            <a:off x="1508999" y="3607971"/>
            <a:ext cx="158879" cy="116343"/>
            <a:chOff x="732600" y="1890325"/>
            <a:chExt cx="138100" cy="128300"/>
          </a:xfrm>
        </p:grpSpPr>
        <p:sp>
          <p:nvSpPr>
            <p:cNvPr id="3695" name="Google Shape;3695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96" name="Google Shape;3696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97" name="Google Shape;3697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98" name="Google Shape;3698;p11"/>
          <p:cNvGrpSpPr/>
          <p:nvPr/>
        </p:nvGrpSpPr>
        <p:grpSpPr>
          <a:xfrm flipH="1">
            <a:off x="9240596" y="761386"/>
            <a:ext cx="1554965" cy="947545"/>
            <a:chOff x="6015800" y="923575"/>
            <a:chExt cx="1212225" cy="937075"/>
          </a:xfrm>
        </p:grpSpPr>
        <p:sp>
          <p:nvSpPr>
            <p:cNvPr id="3699" name="Google Shape;3699;p11"/>
            <p:cNvSpPr/>
            <p:nvPr/>
          </p:nvSpPr>
          <p:spPr>
            <a:xfrm>
              <a:off x="6015800" y="923575"/>
              <a:ext cx="375800" cy="361850"/>
            </a:xfrm>
            <a:custGeom>
              <a:avLst/>
              <a:gdLst/>
              <a:ahLst/>
              <a:cxnLst/>
              <a:rect l="l" t="t" r="r" b="b"/>
              <a:pathLst>
                <a:path w="15032" h="14474" extrusionOk="0">
                  <a:moveTo>
                    <a:pt x="8300" y="0"/>
                  </a:moveTo>
                  <a:cubicBezTo>
                    <a:pt x="7968" y="0"/>
                    <a:pt x="7628" y="165"/>
                    <a:pt x="7404" y="501"/>
                  </a:cubicBezTo>
                  <a:lnTo>
                    <a:pt x="5352" y="3815"/>
                  </a:lnTo>
                  <a:lnTo>
                    <a:pt x="1459" y="3447"/>
                  </a:lnTo>
                  <a:cubicBezTo>
                    <a:pt x="1438" y="3446"/>
                    <a:pt x="1416" y="3445"/>
                    <a:pt x="1395" y="3445"/>
                  </a:cubicBezTo>
                  <a:cubicBezTo>
                    <a:pt x="538" y="3445"/>
                    <a:pt x="0" y="4463"/>
                    <a:pt x="565" y="5131"/>
                  </a:cubicBezTo>
                  <a:lnTo>
                    <a:pt x="3038" y="8129"/>
                  </a:lnTo>
                  <a:lnTo>
                    <a:pt x="1459" y="11706"/>
                  </a:lnTo>
                  <a:cubicBezTo>
                    <a:pt x="1145" y="12469"/>
                    <a:pt x="1712" y="13194"/>
                    <a:pt x="2474" y="13194"/>
                  </a:cubicBezTo>
                  <a:cubicBezTo>
                    <a:pt x="2604" y="13194"/>
                    <a:pt x="2741" y="13173"/>
                    <a:pt x="2880" y="13126"/>
                  </a:cubicBezTo>
                  <a:lnTo>
                    <a:pt x="6457" y="11654"/>
                  </a:lnTo>
                  <a:lnTo>
                    <a:pt x="9455" y="14231"/>
                  </a:lnTo>
                  <a:cubicBezTo>
                    <a:pt x="9654" y="14399"/>
                    <a:pt x="9883" y="14474"/>
                    <a:pt x="10107" y="14474"/>
                  </a:cubicBezTo>
                  <a:cubicBezTo>
                    <a:pt x="10656" y="14474"/>
                    <a:pt x="11176" y="14025"/>
                    <a:pt x="11139" y="13390"/>
                  </a:cubicBezTo>
                  <a:lnTo>
                    <a:pt x="10876" y="9497"/>
                  </a:lnTo>
                  <a:lnTo>
                    <a:pt x="14242" y="7498"/>
                  </a:lnTo>
                  <a:cubicBezTo>
                    <a:pt x="15031" y="7077"/>
                    <a:pt x="14874" y="5814"/>
                    <a:pt x="13979" y="5604"/>
                  </a:cubicBezTo>
                  <a:lnTo>
                    <a:pt x="10139" y="4710"/>
                  </a:lnTo>
                  <a:lnTo>
                    <a:pt x="9298" y="870"/>
                  </a:lnTo>
                  <a:cubicBezTo>
                    <a:pt x="9177" y="297"/>
                    <a:pt x="8745" y="0"/>
                    <a:pt x="8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00" name="Google Shape;3700;p11"/>
            <p:cNvSpPr/>
            <p:nvPr/>
          </p:nvSpPr>
          <p:spPr>
            <a:xfrm>
              <a:off x="6024650" y="1009625"/>
              <a:ext cx="124975" cy="27750"/>
            </a:xfrm>
            <a:custGeom>
              <a:avLst/>
              <a:gdLst/>
              <a:ahLst/>
              <a:cxnLst/>
              <a:rect l="l" t="t" r="r" b="b"/>
              <a:pathLst>
                <a:path w="4999" h="1110" extrusionOk="0">
                  <a:moveTo>
                    <a:pt x="1005" y="0"/>
                  </a:moveTo>
                  <a:cubicBezTo>
                    <a:pt x="526" y="0"/>
                    <a:pt x="148" y="348"/>
                    <a:pt x="1" y="742"/>
                  </a:cubicBezTo>
                  <a:lnTo>
                    <a:pt x="4472" y="1110"/>
                  </a:lnTo>
                  <a:lnTo>
                    <a:pt x="4998" y="373"/>
                  </a:lnTo>
                  <a:lnTo>
                    <a:pt x="1105" y="5"/>
                  </a:lnTo>
                  <a:cubicBezTo>
                    <a:pt x="1072" y="2"/>
                    <a:pt x="1038" y="0"/>
                    <a:pt x="1005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01" name="Google Shape;3701;p11"/>
            <p:cNvSpPr/>
            <p:nvPr/>
          </p:nvSpPr>
          <p:spPr>
            <a:xfrm>
              <a:off x="6195625" y="926500"/>
              <a:ext cx="195975" cy="361150"/>
            </a:xfrm>
            <a:custGeom>
              <a:avLst/>
              <a:gdLst/>
              <a:ahLst/>
              <a:cxnLst/>
              <a:rect l="l" t="t" r="r" b="b"/>
              <a:pathLst>
                <a:path w="7839" h="14446" extrusionOk="0">
                  <a:moveTo>
                    <a:pt x="1045" y="1"/>
                  </a:moveTo>
                  <a:cubicBezTo>
                    <a:pt x="716" y="1"/>
                    <a:pt x="381" y="156"/>
                    <a:pt x="158" y="490"/>
                  </a:cubicBezTo>
                  <a:lnTo>
                    <a:pt x="0" y="753"/>
                  </a:lnTo>
                  <a:cubicBezTo>
                    <a:pt x="316" y="805"/>
                    <a:pt x="579" y="1068"/>
                    <a:pt x="684" y="1489"/>
                  </a:cubicBezTo>
                  <a:lnTo>
                    <a:pt x="1526" y="5277"/>
                  </a:lnTo>
                  <a:lnTo>
                    <a:pt x="5313" y="6223"/>
                  </a:lnTo>
                  <a:cubicBezTo>
                    <a:pt x="6260" y="6434"/>
                    <a:pt x="6366" y="7644"/>
                    <a:pt x="5576" y="8117"/>
                  </a:cubicBezTo>
                  <a:lnTo>
                    <a:pt x="2262" y="10116"/>
                  </a:lnTo>
                  <a:lnTo>
                    <a:pt x="2525" y="13956"/>
                  </a:lnTo>
                  <a:cubicBezTo>
                    <a:pt x="2578" y="14114"/>
                    <a:pt x="2525" y="14167"/>
                    <a:pt x="2420" y="14377"/>
                  </a:cubicBezTo>
                  <a:cubicBezTo>
                    <a:pt x="2541" y="14424"/>
                    <a:pt x="2667" y="14446"/>
                    <a:pt x="2793" y="14446"/>
                  </a:cubicBezTo>
                  <a:cubicBezTo>
                    <a:pt x="3374" y="14446"/>
                    <a:pt x="3936" y="13974"/>
                    <a:pt x="3893" y="13325"/>
                  </a:cubicBezTo>
                  <a:lnTo>
                    <a:pt x="3630" y="9432"/>
                  </a:lnTo>
                  <a:lnTo>
                    <a:pt x="6997" y="7486"/>
                  </a:lnTo>
                  <a:cubicBezTo>
                    <a:pt x="7838" y="7013"/>
                    <a:pt x="7628" y="5750"/>
                    <a:pt x="6734" y="5540"/>
                  </a:cubicBezTo>
                  <a:lnTo>
                    <a:pt x="2894" y="4645"/>
                  </a:lnTo>
                  <a:lnTo>
                    <a:pt x="2052" y="805"/>
                  </a:lnTo>
                  <a:cubicBezTo>
                    <a:pt x="1931" y="289"/>
                    <a:pt x="1494" y="1"/>
                    <a:pt x="1045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02" name="Google Shape;3702;p11"/>
            <p:cNvSpPr/>
            <p:nvPr/>
          </p:nvSpPr>
          <p:spPr>
            <a:xfrm>
              <a:off x="6473100" y="1159675"/>
              <a:ext cx="701000" cy="453725"/>
            </a:xfrm>
            <a:custGeom>
              <a:avLst/>
              <a:gdLst/>
              <a:ahLst/>
              <a:cxnLst/>
              <a:rect l="l" t="t" r="r" b="b"/>
              <a:pathLst>
                <a:path w="28040" h="18149" fill="none" extrusionOk="0">
                  <a:moveTo>
                    <a:pt x="1" y="0"/>
                  </a:moveTo>
                  <a:cubicBezTo>
                    <a:pt x="11785" y="0"/>
                    <a:pt x="23252" y="7417"/>
                    <a:pt x="28039" y="1814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03" name="Google Shape;3703;p11"/>
            <p:cNvSpPr/>
            <p:nvPr/>
          </p:nvSpPr>
          <p:spPr>
            <a:xfrm>
              <a:off x="6475750" y="1233325"/>
              <a:ext cx="309075" cy="140725"/>
            </a:xfrm>
            <a:custGeom>
              <a:avLst/>
              <a:gdLst/>
              <a:ahLst/>
              <a:cxnLst/>
              <a:rect l="l" t="t" r="r" b="b"/>
              <a:pathLst>
                <a:path w="12363" h="5629" fill="none" extrusionOk="0">
                  <a:moveTo>
                    <a:pt x="0" y="0"/>
                  </a:moveTo>
                  <a:cubicBezTo>
                    <a:pt x="4366" y="1157"/>
                    <a:pt x="8522" y="3051"/>
                    <a:pt x="12362" y="562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04" name="Google Shape;3704;p11"/>
            <p:cNvSpPr/>
            <p:nvPr/>
          </p:nvSpPr>
          <p:spPr>
            <a:xfrm>
              <a:off x="6858450" y="1473975"/>
              <a:ext cx="84175" cy="90775"/>
            </a:xfrm>
            <a:custGeom>
              <a:avLst/>
              <a:gdLst/>
              <a:ahLst/>
              <a:cxnLst/>
              <a:rect l="l" t="t" r="r" b="b"/>
              <a:pathLst>
                <a:path w="3367" h="3631" fill="none" extrusionOk="0">
                  <a:moveTo>
                    <a:pt x="0" y="1"/>
                  </a:moveTo>
                  <a:cubicBezTo>
                    <a:pt x="1368" y="948"/>
                    <a:pt x="2473" y="2210"/>
                    <a:pt x="3367" y="3630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05" name="Google Shape;3705;p11"/>
            <p:cNvSpPr/>
            <p:nvPr/>
          </p:nvSpPr>
          <p:spPr>
            <a:xfrm>
              <a:off x="6462600" y="1304325"/>
              <a:ext cx="303800" cy="409025"/>
            </a:xfrm>
            <a:custGeom>
              <a:avLst/>
              <a:gdLst/>
              <a:ahLst/>
              <a:cxnLst/>
              <a:rect l="l" t="t" r="r" b="b"/>
              <a:pathLst>
                <a:path w="12152" h="16361" fill="none" extrusionOk="0">
                  <a:moveTo>
                    <a:pt x="0" y="1"/>
                  </a:moveTo>
                  <a:cubicBezTo>
                    <a:pt x="6155" y="3315"/>
                    <a:pt x="10679" y="9522"/>
                    <a:pt x="12152" y="1636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06" name="Google Shape;3706;p11"/>
            <p:cNvSpPr/>
            <p:nvPr/>
          </p:nvSpPr>
          <p:spPr>
            <a:xfrm>
              <a:off x="6799275" y="1797500"/>
              <a:ext cx="15800" cy="63150"/>
            </a:xfrm>
            <a:custGeom>
              <a:avLst/>
              <a:gdLst/>
              <a:ahLst/>
              <a:cxnLst/>
              <a:rect l="l" t="t" r="r" b="b"/>
              <a:pathLst>
                <a:path w="632" h="2526" fill="none" extrusionOk="0">
                  <a:moveTo>
                    <a:pt x="0" y="1"/>
                  </a:moveTo>
                  <a:cubicBezTo>
                    <a:pt x="210" y="842"/>
                    <a:pt x="368" y="1684"/>
                    <a:pt x="631" y="2526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07" name="Google Shape;3707;p11"/>
            <p:cNvSpPr/>
            <p:nvPr/>
          </p:nvSpPr>
          <p:spPr>
            <a:xfrm>
              <a:off x="6486275" y="1049200"/>
              <a:ext cx="498450" cy="86825"/>
            </a:xfrm>
            <a:custGeom>
              <a:avLst/>
              <a:gdLst/>
              <a:ahLst/>
              <a:cxnLst/>
              <a:rect l="l" t="t" r="r" b="b"/>
              <a:pathLst>
                <a:path w="19938" h="3473" fill="none" extrusionOk="0">
                  <a:moveTo>
                    <a:pt x="0" y="1052"/>
                  </a:moveTo>
                  <a:cubicBezTo>
                    <a:pt x="6733" y="0"/>
                    <a:pt x="13677" y="842"/>
                    <a:pt x="19937" y="3472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08" name="Google Shape;3708;p11"/>
            <p:cNvSpPr/>
            <p:nvPr/>
          </p:nvSpPr>
          <p:spPr>
            <a:xfrm>
              <a:off x="7089900" y="1205700"/>
              <a:ext cx="59200" cy="35525"/>
            </a:xfrm>
            <a:custGeom>
              <a:avLst/>
              <a:gdLst/>
              <a:ahLst/>
              <a:cxnLst/>
              <a:rect l="l" t="t" r="r" b="b"/>
              <a:pathLst>
                <a:path w="2368" h="1421" fill="none" extrusionOk="0">
                  <a:moveTo>
                    <a:pt x="1" y="0"/>
                  </a:moveTo>
                  <a:cubicBezTo>
                    <a:pt x="790" y="421"/>
                    <a:pt x="1579" y="895"/>
                    <a:pt x="2368" y="142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09" name="Google Shape;3709;p11"/>
            <p:cNvSpPr/>
            <p:nvPr/>
          </p:nvSpPr>
          <p:spPr>
            <a:xfrm>
              <a:off x="7216150" y="1312225"/>
              <a:ext cx="11875" cy="9225"/>
            </a:xfrm>
            <a:custGeom>
              <a:avLst/>
              <a:gdLst/>
              <a:ahLst/>
              <a:cxnLst/>
              <a:rect l="l" t="t" r="r" b="b"/>
              <a:pathLst>
                <a:path w="475" h="369" fill="none" extrusionOk="0">
                  <a:moveTo>
                    <a:pt x="1" y="0"/>
                  </a:moveTo>
                  <a:cubicBezTo>
                    <a:pt x="159" y="106"/>
                    <a:pt x="264" y="263"/>
                    <a:pt x="474" y="369"/>
                  </a:cubicBezTo>
                </a:path>
              </a:pathLst>
            </a:custGeom>
            <a:noFill/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10" name="Google Shape;3710;p11"/>
            <p:cNvSpPr/>
            <p:nvPr/>
          </p:nvSpPr>
          <p:spPr>
            <a:xfrm>
              <a:off x="6989950" y="1652825"/>
              <a:ext cx="11875" cy="23700"/>
            </a:xfrm>
            <a:custGeom>
              <a:avLst/>
              <a:gdLst/>
              <a:ahLst/>
              <a:cxnLst/>
              <a:rect l="l" t="t" r="r" b="b"/>
              <a:pathLst>
                <a:path w="475" h="948" fill="none" extrusionOk="0">
                  <a:moveTo>
                    <a:pt x="1" y="1"/>
                  </a:moveTo>
                  <a:cubicBezTo>
                    <a:pt x="106" y="317"/>
                    <a:pt x="316" y="632"/>
                    <a:pt x="474" y="948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11" name="Google Shape;3711;p11"/>
          <p:cNvGrpSpPr/>
          <p:nvPr/>
        </p:nvGrpSpPr>
        <p:grpSpPr>
          <a:xfrm>
            <a:off x="9537193" y="4067096"/>
            <a:ext cx="158879" cy="116343"/>
            <a:chOff x="732600" y="1890325"/>
            <a:chExt cx="138100" cy="128300"/>
          </a:xfrm>
        </p:grpSpPr>
        <p:sp>
          <p:nvSpPr>
            <p:cNvPr id="3712" name="Google Shape;3712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13" name="Google Shape;3713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14" name="Google Shape;3714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15" name="Google Shape;3715;p11"/>
          <p:cNvGrpSpPr/>
          <p:nvPr/>
        </p:nvGrpSpPr>
        <p:grpSpPr>
          <a:xfrm>
            <a:off x="5338315" y="1120492"/>
            <a:ext cx="154363" cy="117317"/>
            <a:chOff x="2419900" y="952925"/>
            <a:chExt cx="134175" cy="129375"/>
          </a:xfrm>
        </p:grpSpPr>
        <p:sp>
          <p:nvSpPr>
            <p:cNvPr id="3716" name="Google Shape;3716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17" name="Google Shape;3717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18" name="Google Shape;3718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19" name="Google Shape;3719;p11"/>
          <p:cNvGrpSpPr/>
          <p:nvPr/>
        </p:nvGrpSpPr>
        <p:grpSpPr>
          <a:xfrm>
            <a:off x="-2279" y="-11449"/>
            <a:ext cx="12192213" cy="6882076"/>
            <a:chOff x="-2000" y="-12625"/>
            <a:chExt cx="10692000" cy="7589400"/>
          </a:xfrm>
        </p:grpSpPr>
        <p:sp>
          <p:nvSpPr>
            <p:cNvPr id="3720" name="Google Shape;3720;p11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721" name="Google Shape;3721;p11"/>
            <p:cNvGrpSpPr/>
            <p:nvPr/>
          </p:nvGrpSpPr>
          <p:grpSpPr>
            <a:xfrm>
              <a:off x="73845" y="61396"/>
              <a:ext cx="10544304" cy="7425379"/>
              <a:chOff x="73845" y="61396"/>
              <a:chExt cx="10544304" cy="7425379"/>
            </a:xfrm>
          </p:grpSpPr>
          <p:grpSp>
            <p:nvGrpSpPr>
              <p:cNvPr id="3722" name="Google Shape;3722;p11"/>
              <p:cNvGrpSpPr/>
              <p:nvPr/>
            </p:nvGrpSpPr>
            <p:grpSpPr>
              <a:xfrm rot="10800000" flipH="1">
                <a:off x="541072" y="720094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723" name="Google Shape;3723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724" name="Google Shape;3724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725" name="Google Shape;372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26" name="Google Shape;372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727" name="Google Shape;372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728" name="Google Shape;372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729" name="Google Shape;372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0" name="Google Shape;373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731" name="Google Shape;373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732" name="Google Shape;373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733" name="Google Shape;373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4" name="Google Shape;373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735" name="Google Shape;373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736" name="Google Shape;373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737" name="Google Shape;373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8" name="Google Shape;373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739" name="Google Shape;373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740" name="Google Shape;374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3741" name="Google Shape;3741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742" name="Google Shape;3742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43" name="Google Shape;3743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44" name="Google Shape;3744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5" name="Google Shape;374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746" name="Google Shape;374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747" name="Google Shape;374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748" name="Google Shape;3748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9" name="Google Shape;374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750" name="Google Shape;375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751" name="Google Shape;375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752" name="Google Shape;3752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3" name="Google Shape;375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754" name="Google Shape;375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755" name="Google Shape;375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756" name="Google Shape;3756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7" name="Google Shape;375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758" name="Google Shape;375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759" name="Google Shape;375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3760" name="Google Shape;3760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61" name="Google Shape;3761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2" name="Google Shape;376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763" name="Google Shape;376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764" name="Google Shape;376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765" name="Google Shape;3765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6" name="Google Shape;376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767" name="Google Shape;376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768" name="Google Shape;376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769" name="Google Shape;3769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0" name="Google Shape;377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771" name="Google Shape;377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772" name="Google Shape;377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773" name="Google Shape;3773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4" name="Google Shape;377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775" name="Google Shape;377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776" name="Google Shape;377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777" name="Google Shape;3777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78" name="Google Shape;3778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79" name="Google Shape;3779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0" name="Google Shape;378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781" name="Google Shape;378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782" name="Google Shape;378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783" name="Google Shape;3783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4" name="Google Shape;378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785" name="Google Shape;378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786" name="Google Shape;378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787" name="Google Shape;3787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8" name="Google Shape;378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789" name="Google Shape;378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790" name="Google Shape;379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791" name="Google Shape;3791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2" name="Google Shape;379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793" name="Google Shape;379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794" name="Google Shape;379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3795" name="Google Shape;3795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96" name="Google Shape;3796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7" name="Google Shape;379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798" name="Google Shape;379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799" name="Google Shape;379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800" name="Google Shape;3800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1" name="Google Shape;380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802" name="Google Shape;380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803" name="Google Shape;380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804" name="Google Shape;3804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5" name="Google Shape;380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806" name="Google Shape;380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807" name="Google Shape;380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808" name="Google Shape;3808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9" name="Google Shape;380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810" name="Google Shape;381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811" name="Google Shape;381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12" name="Google Shape;3812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813" name="Google Shape;3813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4" name="Google Shape;381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sz="19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815" name="Google Shape;381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sz="19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816" name="Google Shape;381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sz="19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3817" name="Google Shape;3817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8" name="Google Shape;381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sz="19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819" name="Google Shape;381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sz="19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820" name="Google Shape;382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sz="19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3821" name="Google Shape;3821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2" name="Google Shape;382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sz="19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823" name="Google Shape;382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sz="19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824" name="Google Shape;382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sz="19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3825" name="Google Shape;3825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6" name="Google Shape;3826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sz="19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827" name="Google Shape;3827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sz="19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828" name="Google Shape;3828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sz="19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3829" name="Google Shape;3829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830" name="Google Shape;38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1" name="Google Shape;38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832" name="Google Shape;38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833" name="Google Shape;38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834" name="Google Shape;38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5" name="Google Shape;38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836" name="Google Shape;38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837" name="Google Shape;38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3838" name="Google Shape;3838;p11"/>
              <p:cNvGrpSpPr/>
              <p:nvPr/>
            </p:nvGrpSpPr>
            <p:grpSpPr>
              <a:xfrm>
                <a:off x="471460" y="6139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839" name="Google Shape;3839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840" name="Google Shape;3840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841" name="Google Shape;3841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2" name="Google Shape;384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843" name="Google Shape;384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844" name="Google Shape;384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845" name="Google Shape;3845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6" name="Google Shape;38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847" name="Google Shape;38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848" name="Google Shape;38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849" name="Google Shape;3849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0" name="Google Shape;38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851" name="Google Shape;38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852" name="Google Shape;38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853" name="Google Shape;3853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4" name="Google Shape;38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855" name="Google Shape;38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856" name="Google Shape;38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3857" name="Google Shape;3857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858" name="Google Shape;3858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59" name="Google Shape;3859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60" name="Google Shape;3860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1" name="Google Shape;386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862" name="Google Shape;386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863" name="Google Shape;386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864" name="Google Shape;3864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5" name="Google Shape;386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866" name="Google Shape;386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867" name="Google Shape;386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868" name="Google Shape;3868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9" name="Google Shape;386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870" name="Google Shape;387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871" name="Google Shape;387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872" name="Google Shape;3872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3" name="Google Shape;387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874" name="Google Shape;387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875" name="Google Shape;387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3876" name="Google Shape;3876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77" name="Google Shape;3877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8" name="Google Shape;387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879" name="Google Shape;387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880" name="Google Shape;388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881" name="Google Shape;3881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2" name="Google Shape;388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883" name="Google Shape;388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884" name="Google Shape;388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885" name="Google Shape;3885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6" name="Google Shape;388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887" name="Google Shape;388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888" name="Google Shape;388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889" name="Google Shape;3889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0" name="Google Shape;389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891" name="Google Shape;389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892" name="Google Shape;389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93" name="Google Shape;3893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94" name="Google Shape;3894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95" name="Google Shape;3895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6" name="Google Shape;389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897" name="Google Shape;389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898" name="Google Shape;389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899" name="Google Shape;3899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0" name="Google Shape;390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901" name="Google Shape;390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902" name="Google Shape;390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903" name="Google Shape;3903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4" name="Google Shape;390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905" name="Google Shape;390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906" name="Google Shape;390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907" name="Google Shape;3907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8" name="Google Shape;390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909" name="Google Shape;390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910" name="Google Shape;391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3911" name="Google Shape;3911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912" name="Google Shape;3912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3" name="Google Shape;391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914" name="Google Shape;391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915" name="Google Shape;391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916" name="Google Shape;3916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7" name="Google Shape;391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918" name="Google Shape;391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919" name="Google Shape;391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920" name="Google Shape;3920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1" name="Google Shape;392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922" name="Google Shape;392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923" name="Google Shape;392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924" name="Google Shape;3924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5" name="Google Shape;392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926" name="Google Shape;392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927" name="Google Shape;392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sz="19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928" name="Google Shape;3928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929" name="Google Shape;3929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0" name="Google Shape;3930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sz="19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931" name="Google Shape;3931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sz="19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932" name="Google Shape;3932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sz="19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3933" name="Google Shape;3933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4" name="Google Shape;393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sz="19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935" name="Google Shape;393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sz="19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936" name="Google Shape;393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sz="19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3937" name="Google Shape;3937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8" name="Google Shape;393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sz="19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939" name="Google Shape;393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sz="19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940" name="Google Shape;394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sz="19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3941" name="Google Shape;3941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42" name="Google Shape;394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sz="19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943" name="Google Shape;394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sz="19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944" name="Google Shape;394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sz="19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3945" name="Google Shape;3945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946" name="Google Shape;3946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47" name="Google Shape;394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8" name="Google Shape;394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9" name="Google Shape;394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950" name="Google Shape;3950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51" name="Google Shape;395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52" name="Google Shape;395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53" name="Google Shape;395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3954" name="Google Shape;3954;p11"/>
              <p:cNvGrpSpPr/>
              <p:nvPr/>
            </p:nvGrpSpPr>
            <p:grpSpPr>
              <a:xfrm>
                <a:off x="73845" y="987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3955" name="Google Shape;3955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56" name="Google Shape;3956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57" name="Google Shape;395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58" name="Google Shape;39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59" name="Google Shape;39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60" name="Google Shape;39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961" name="Google Shape;396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2" name="Google Shape;396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63" name="Google Shape;396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64" name="Google Shape;396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965" name="Google Shape;396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6" name="Google Shape;396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67" name="Google Shape;396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68" name="Google Shape;396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969" name="Google Shape;396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0" name="Google Shape;397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71" name="Google Shape;397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72" name="Google Shape;397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3973" name="Google Shape;3973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74" name="Google Shape;3974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5" name="Google Shape;39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76" name="Google Shape;39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77" name="Google Shape;39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978" name="Google Shape;3978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9" name="Google Shape;397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80" name="Google Shape;398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81" name="Google Shape;398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982" name="Google Shape;3982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3" name="Google Shape;398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84" name="Google Shape;398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85" name="Google Shape;398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986" name="Google Shape;3986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7" name="Google Shape;398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88" name="Google Shape;398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89" name="Google Shape;398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3990" name="Google Shape;3990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91" name="Google Shape;3991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92" name="Google Shape;399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3" name="Google Shape;39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94" name="Google Shape;39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95" name="Google Shape;39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996" name="Google Shape;399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7" name="Google Shape;399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98" name="Google Shape;399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99" name="Google Shape;399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4000" name="Google Shape;400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1" name="Google Shape;400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02" name="Google Shape;400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03" name="Google Shape;400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4004" name="Google Shape;400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5" name="Google Shape;400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06" name="Google Shape;400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07" name="Google Shape;400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4008" name="Google Shape;4008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09" name="Google Shape;4009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0" name="Google Shape;40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11" name="Google Shape;40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12" name="Google Shape;40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4013" name="Google Shape;4013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4" name="Google Shape;401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15" name="Google Shape;401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16" name="Google Shape;401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4017" name="Google Shape;4017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8" name="Google Shape;401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19" name="Google Shape;401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20" name="Google Shape;402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4021" name="Google Shape;4021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22" name="Google Shape;402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23" name="Google Shape;402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24" name="Google Shape;402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4025" name="Google Shape;4025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026" name="Google Shape;4026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27" name="Google Shape;40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028" name="Google Shape;40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029" name="Google Shape;40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030" name="Google Shape;40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1" name="Google Shape;40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032" name="Google Shape;40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033" name="Google Shape;40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034" name="Google Shape;40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5" name="Google Shape;40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036" name="Google Shape;40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037" name="Google Shape;40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038" name="Google Shape;4038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9" name="Google Shape;403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040" name="Google Shape;404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041" name="Google Shape;404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4042" name="Google Shape;4042;p11"/>
              <p:cNvGrpSpPr/>
              <p:nvPr/>
            </p:nvGrpSpPr>
            <p:grpSpPr>
              <a:xfrm>
                <a:off x="10332320" y="1452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4043" name="Google Shape;4043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44" name="Google Shape;4044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45" name="Google Shape;404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46" name="Google Shape;40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47" name="Google Shape;40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48" name="Google Shape;40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4049" name="Google Shape;404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0" name="Google Shape;40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51" name="Google Shape;40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52" name="Google Shape;40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4053" name="Google Shape;405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4" name="Google Shape;40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55" name="Google Shape;40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56" name="Google Shape;40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4057" name="Google Shape;405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8" name="Google Shape;40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59" name="Google Shape;40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60" name="Google Shape;40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4061" name="Google Shape;4061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62" name="Google Shape;406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3" name="Google Shape;406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64" name="Google Shape;406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65" name="Google Shape;406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4066" name="Google Shape;406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7" name="Google Shape;406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68" name="Google Shape;406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69" name="Google Shape;406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4070" name="Google Shape;407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1" name="Google Shape;407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72" name="Google Shape;407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73" name="Google Shape;407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4074" name="Google Shape;407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5" name="Google Shape;40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76" name="Google Shape;40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77" name="Google Shape;40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4078" name="Google Shape;4078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79" name="Google Shape;4079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80" name="Google Shape;4080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1" name="Google Shape;408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82" name="Google Shape;408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83" name="Google Shape;408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4084" name="Google Shape;4084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5" name="Google Shape;408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86" name="Google Shape;408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87" name="Google Shape;408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4088" name="Google Shape;4088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9" name="Google Shape;408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90" name="Google Shape;409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91" name="Google Shape;409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4092" name="Google Shape;4092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3" name="Google Shape;40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94" name="Google Shape;40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95" name="Google Shape;40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4096" name="Google Shape;4096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97" name="Google Shape;409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8" name="Google Shape;409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099" name="Google Shape;409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100" name="Google Shape;410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4101" name="Google Shape;410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2" name="Google Shape;410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103" name="Google Shape;410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104" name="Google Shape;410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4105" name="Google Shape;410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6" name="Google Shape;410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107" name="Google Shape;410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108" name="Google Shape;410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4109" name="Google Shape;410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10" name="Google Shape;41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111" name="Google Shape;41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112" name="Google Shape;41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4113" name="Google Shape;4113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114" name="Google Shape;4114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5" name="Google Shape;411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16" name="Google Shape;411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17" name="Google Shape;411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8" name="Google Shape;4118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9" name="Google Shape;411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0" name="Google Shape;412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1" name="Google Shape;412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22" name="Google Shape;4122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3" name="Google Shape;4123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4" name="Google Shape;4124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5" name="Google Shape;4125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26" name="Google Shape;4126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7" name="Google Shape;41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8" name="Google Shape;41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9" name="Google Shape;41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4130" name="Google Shape;4130;p11"/>
          <p:cNvGrpSpPr/>
          <p:nvPr/>
        </p:nvGrpSpPr>
        <p:grpSpPr>
          <a:xfrm rot="-5400000" flipH="1">
            <a:off x="10516354" y="917431"/>
            <a:ext cx="1643764" cy="1837165"/>
            <a:chOff x="2130575" y="4054150"/>
            <a:chExt cx="1526875" cy="1369175"/>
          </a:xfrm>
        </p:grpSpPr>
        <p:sp>
          <p:nvSpPr>
            <p:cNvPr id="4131" name="Google Shape;4131;p11"/>
            <p:cNvSpPr/>
            <p:nvPr/>
          </p:nvSpPr>
          <p:spPr>
            <a:xfrm>
              <a:off x="3123500" y="4200050"/>
              <a:ext cx="422175" cy="528900"/>
            </a:xfrm>
            <a:custGeom>
              <a:avLst/>
              <a:gdLst/>
              <a:ahLst/>
              <a:cxnLst/>
              <a:rect l="l" t="t" r="r" b="b"/>
              <a:pathLst>
                <a:path w="16887" h="21156" extrusionOk="0">
                  <a:moveTo>
                    <a:pt x="13715" y="0"/>
                  </a:moveTo>
                  <a:cubicBezTo>
                    <a:pt x="13650" y="0"/>
                    <a:pt x="13585" y="3"/>
                    <a:pt x="13520" y="8"/>
                  </a:cubicBezTo>
                  <a:cubicBezTo>
                    <a:pt x="12152" y="60"/>
                    <a:pt x="11100" y="1323"/>
                    <a:pt x="11258" y="2690"/>
                  </a:cubicBezTo>
                  <a:cubicBezTo>
                    <a:pt x="11310" y="2743"/>
                    <a:pt x="11626" y="8477"/>
                    <a:pt x="8996" y="11528"/>
                  </a:cubicBezTo>
                  <a:cubicBezTo>
                    <a:pt x="7312" y="13422"/>
                    <a:pt x="3262" y="15421"/>
                    <a:pt x="1841" y="15999"/>
                  </a:cubicBezTo>
                  <a:cubicBezTo>
                    <a:pt x="579" y="16525"/>
                    <a:pt x="0" y="18051"/>
                    <a:pt x="526" y="19366"/>
                  </a:cubicBezTo>
                  <a:cubicBezTo>
                    <a:pt x="944" y="20410"/>
                    <a:pt x="2024" y="21156"/>
                    <a:pt x="3084" y="21156"/>
                  </a:cubicBezTo>
                  <a:cubicBezTo>
                    <a:pt x="3359" y="21156"/>
                    <a:pt x="3633" y="21105"/>
                    <a:pt x="3893" y="20997"/>
                  </a:cubicBezTo>
                  <a:cubicBezTo>
                    <a:pt x="4524" y="20734"/>
                    <a:pt x="10100" y="18156"/>
                    <a:pt x="12836" y="15000"/>
                  </a:cubicBezTo>
                  <a:cubicBezTo>
                    <a:pt x="16886" y="10318"/>
                    <a:pt x="16255" y="2638"/>
                    <a:pt x="16255" y="2322"/>
                  </a:cubicBezTo>
                  <a:cubicBezTo>
                    <a:pt x="16105" y="1018"/>
                    <a:pt x="15045" y="0"/>
                    <a:pt x="137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32" name="Google Shape;4132;p11"/>
            <p:cNvSpPr/>
            <p:nvPr/>
          </p:nvSpPr>
          <p:spPr>
            <a:xfrm>
              <a:off x="2130575" y="4693650"/>
              <a:ext cx="614175" cy="277850"/>
            </a:xfrm>
            <a:custGeom>
              <a:avLst/>
              <a:gdLst/>
              <a:ahLst/>
              <a:cxnLst/>
              <a:rect l="l" t="t" r="r" b="b"/>
              <a:pathLst>
                <a:path w="24567" h="11114" extrusionOk="0">
                  <a:moveTo>
                    <a:pt x="2841" y="1"/>
                  </a:moveTo>
                  <a:cubicBezTo>
                    <a:pt x="2308" y="1"/>
                    <a:pt x="1772" y="169"/>
                    <a:pt x="1316" y="516"/>
                  </a:cubicBezTo>
                  <a:cubicBezTo>
                    <a:pt x="211" y="1358"/>
                    <a:pt x="1" y="2936"/>
                    <a:pt x="842" y="3988"/>
                  </a:cubicBezTo>
                  <a:cubicBezTo>
                    <a:pt x="1053" y="4251"/>
                    <a:pt x="5787" y="10301"/>
                    <a:pt x="11889" y="11037"/>
                  </a:cubicBezTo>
                  <a:cubicBezTo>
                    <a:pt x="12371" y="11090"/>
                    <a:pt x="12872" y="11113"/>
                    <a:pt x="13381" y="11113"/>
                  </a:cubicBezTo>
                  <a:cubicBezTo>
                    <a:pt x="17482" y="11113"/>
                    <a:pt x="22164" y="9594"/>
                    <a:pt x="22726" y="9407"/>
                  </a:cubicBezTo>
                  <a:cubicBezTo>
                    <a:pt x="23988" y="8881"/>
                    <a:pt x="24567" y="7197"/>
                    <a:pt x="24094" y="5987"/>
                  </a:cubicBezTo>
                  <a:cubicBezTo>
                    <a:pt x="23760" y="4944"/>
                    <a:pt x="22731" y="4265"/>
                    <a:pt x="21663" y="4265"/>
                  </a:cubicBezTo>
                  <a:cubicBezTo>
                    <a:pt x="21385" y="4265"/>
                    <a:pt x="21104" y="4311"/>
                    <a:pt x="20832" y="4409"/>
                  </a:cubicBezTo>
                  <a:cubicBezTo>
                    <a:pt x="19561" y="4880"/>
                    <a:pt x="15972" y="5983"/>
                    <a:pt x="13346" y="5983"/>
                  </a:cubicBezTo>
                  <a:cubicBezTo>
                    <a:pt x="13038" y="5983"/>
                    <a:pt x="12744" y="5968"/>
                    <a:pt x="12468" y="5935"/>
                  </a:cubicBezTo>
                  <a:cubicBezTo>
                    <a:pt x="8470" y="5461"/>
                    <a:pt x="4945" y="990"/>
                    <a:pt x="4840" y="990"/>
                  </a:cubicBezTo>
                  <a:cubicBezTo>
                    <a:pt x="4346" y="341"/>
                    <a:pt x="3598" y="1"/>
                    <a:pt x="28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33" name="Google Shape;4133;p11"/>
            <p:cNvSpPr/>
            <p:nvPr/>
          </p:nvSpPr>
          <p:spPr>
            <a:xfrm>
              <a:off x="2409375" y="4054150"/>
              <a:ext cx="1248075" cy="1369175"/>
            </a:xfrm>
            <a:custGeom>
              <a:avLst/>
              <a:gdLst/>
              <a:ahLst/>
              <a:cxnLst/>
              <a:rect l="l" t="t" r="r" b="b"/>
              <a:pathLst>
                <a:path w="49923" h="54767" extrusionOk="0">
                  <a:moveTo>
                    <a:pt x="15118" y="1"/>
                  </a:moveTo>
                  <a:cubicBezTo>
                    <a:pt x="13475" y="1"/>
                    <a:pt x="11831" y="258"/>
                    <a:pt x="10259" y="793"/>
                  </a:cubicBezTo>
                  <a:cubicBezTo>
                    <a:pt x="2789" y="3371"/>
                    <a:pt x="1" y="12314"/>
                    <a:pt x="1579" y="19310"/>
                  </a:cubicBezTo>
                  <a:cubicBezTo>
                    <a:pt x="4314" y="29253"/>
                    <a:pt x="8628" y="45192"/>
                    <a:pt x="12205" y="54766"/>
                  </a:cubicBezTo>
                  <a:lnTo>
                    <a:pt x="49923" y="54766"/>
                  </a:lnTo>
                  <a:cubicBezTo>
                    <a:pt x="49923" y="54766"/>
                    <a:pt x="48345" y="50189"/>
                    <a:pt x="46398" y="45245"/>
                  </a:cubicBezTo>
                  <a:cubicBezTo>
                    <a:pt x="41296" y="32672"/>
                    <a:pt x="35404" y="20573"/>
                    <a:pt x="29196" y="8632"/>
                  </a:cubicBezTo>
                  <a:cubicBezTo>
                    <a:pt x="26657" y="3184"/>
                    <a:pt x="20896" y="1"/>
                    <a:pt x="15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34" name="Google Shape;4134;p11"/>
            <p:cNvSpPr/>
            <p:nvPr/>
          </p:nvSpPr>
          <p:spPr>
            <a:xfrm>
              <a:off x="2611900" y="4605225"/>
              <a:ext cx="641825" cy="388175"/>
            </a:xfrm>
            <a:custGeom>
              <a:avLst/>
              <a:gdLst/>
              <a:ahLst/>
              <a:cxnLst/>
              <a:rect l="l" t="t" r="r" b="b"/>
              <a:pathLst>
                <a:path w="25673" h="15527" extrusionOk="0">
                  <a:moveTo>
                    <a:pt x="21690" y="1"/>
                  </a:moveTo>
                  <a:cubicBezTo>
                    <a:pt x="19235" y="1"/>
                    <a:pt x="15521" y="1871"/>
                    <a:pt x="11784" y="3317"/>
                  </a:cubicBezTo>
                  <a:cubicBezTo>
                    <a:pt x="6208" y="5474"/>
                    <a:pt x="1" y="6947"/>
                    <a:pt x="1369" y="10524"/>
                  </a:cubicBezTo>
                  <a:cubicBezTo>
                    <a:pt x="2450" y="13208"/>
                    <a:pt x="7285" y="15526"/>
                    <a:pt x="11992" y="15526"/>
                  </a:cubicBezTo>
                  <a:cubicBezTo>
                    <a:pt x="13465" y="15526"/>
                    <a:pt x="14926" y="15299"/>
                    <a:pt x="16256" y="14785"/>
                  </a:cubicBezTo>
                  <a:cubicBezTo>
                    <a:pt x="21779" y="12628"/>
                    <a:pt x="25672" y="5158"/>
                    <a:pt x="24252" y="1634"/>
                  </a:cubicBezTo>
                  <a:cubicBezTo>
                    <a:pt x="23801" y="454"/>
                    <a:pt x="22898" y="1"/>
                    <a:pt x="216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35" name="Google Shape;4135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36" name="Google Shape;4136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37" name="Google Shape;4137;p11"/>
            <p:cNvSpPr/>
            <p:nvPr/>
          </p:nvSpPr>
          <p:spPr>
            <a:xfrm>
              <a:off x="2575075" y="4317275"/>
              <a:ext cx="441925" cy="302325"/>
            </a:xfrm>
            <a:custGeom>
              <a:avLst/>
              <a:gdLst/>
              <a:ahLst/>
              <a:cxnLst/>
              <a:rect l="l" t="t" r="r" b="b"/>
              <a:pathLst>
                <a:path w="17677" h="12093" extrusionOk="0">
                  <a:moveTo>
                    <a:pt x="1106" y="0"/>
                  </a:moveTo>
                  <a:lnTo>
                    <a:pt x="1106" y="0"/>
                  </a:lnTo>
                  <a:cubicBezTo>
                    <a:pt x="159" y="2052"/>
                    <a:pt x="1" y="4419"/>
                    <a:pt x="895" y="6629"/>
                  </a:cubicBezTo>
                  <a:cubicBezTo>
                    <a:pt x="2191" y="10031"/>
                    <a:pt x="5421" y="12092"/>
                    <a:pt x="8855" y="12092"/>
                  </a:cubicBezTo>
                  <a:cubicBezTo>
                    <a:pt x="9881" y="12092"/>
                    <a:pt x="10926" y="11908"/>
                    <a:pt x="11942" y="11521"/>
                  </a:cubicBezTo>
                  <a:cubicBezTo>
                    <a:pt x="15572" y="10101"/>
                    <a:pt x="17676" y="6418"/>
                    <a:pt x="17308" y="2736"/>
                  </a:cubicBezTo>
                  <a:lnTo>
                    <a:pt x="17308" y="2736"/>
                  </a:lnTo>
                  <a:cubicBezTo>
                    <a:pt x="16887" y="5103"/>
                    <a:pt x="15309" y="7260"/>
                    <a:pt x="12311" y="8470"/>
                  </a:cubicBezTo>
                  <a:cubicBezTo>
                    <a:pt x="11202" y="8911"/>
                    <a:pt x="10140" y="9110"/>
                    <a:pt x="9142" y="9110"/>
                  </a:cubicBezTo>
                  <a:cubicBezTo>
                    <a:pt x="4312" y="9110"/>
                    <a:pt x="975" y="4447"/>
                    <a:pt x="1106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38" name="Google Shape;4138;p11"/>
            <p:cNvSpPr/>
            <p:nvPr/>
          </p:nvSpPr>
          <p:spPr>
            <a:xfrm>
              <a:off x="2697400" y="4319950"/>
              <a:ext cx="195975" cy="172200"/>
            </a:xfrm>
            <a:custGeom>
              <a:avLst/>
              <a:gdLst/>
              <a:ahLst/>
              <a:cxnLst/>
              <a:rect l="l" t="t" r="r" b="b"/>
              <a:pathLst>
                <a:path w="7839" h="6888" extrusionOk="0">
                  <a:moveTo>
                    <a:pt x="3895" y="1"/>
                  </a:moveTo>
                  <a:cubicBezTo>
                    <a:pt x="3492" y="1"/>
                    <a:pt x="3082" y="68"/>
                    <a:pt x="2683" y="209"/>
                  </a:cubicBezTo>
                  <a:cubicBezTo>
                    <a:pt x="947" y="945"/>
                    <a:pt x="0" y="2892"/>
                    <a:pt x="737" y="4680"/>
                  </a:cubicBezTo>
                  <a:cubicBezTo>
                    <a:pt x="1268" y="6070"/>
                    <a:pt x="2593" y="6888"/>
                    <a:pt x="3996" y="6888"/>
                  </a:cubicBezTo>
                  <a:cubicBezTo>
                    <a:pt x="4399" y="6888"/>
                    <a:pt x="4809" y="6820"/>
                    <a:pt x="5208" y="6679"/>
                  </a:cubicBezTo>
                  <a:cubicBezTo>
                    <a:pt x="6944" y="5943"/>
                    <a:pt x="7838" y="3944"/>
                    <a:pt x="7155" y="2208"/>
                  </a:cubicBezTo>
                  <a:cubicBezTo>
                    <a:pt x="6623" y="819"/>
                    <a:pt x="5298" y="1"/>
                    <a:pt x="3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39" name="Google Shape;4139;p11"/>
            <p:cNvSpPr/>
            <p:nvPr/>
          </p:nvSpPr>
          <p:spPr>
            <a:xfrm>
              <a:off x="2703975" y="4703925"/>
              <a:ext cx="168350" cy="100600"/>
            </a:xfrm>
            <a:custGeom>
              <a:avLst/>
              <a:gdLst/>
              <a:ahLst/>
              <a:cxnLst/>
              <a:rect l="l" t="t" r="r" b="b"/>
              <a:pathLst>
                <a:path w="6734" h="4024" extrusionOk="0">
                  <a:moveTo>
                    <a:pt x="6471" y="0"/>
                  </a:moveTo>
                  <a:lnTo>
                    <a:pt x="6471" y="0"/>
                  </a:lnTo>
                  <a:cubicBezTo>
                    <a:pt x="4103" y="842"/>
                    <a:pt x="1736" y="1684"/>
                    <a:pt x="0" y="2630"/>
                  </a:cubicBezTo>
                  <a:cubicBezTo>
                    <a:pt x="723" y="3506"/>
                    <a:pt x="1805" y="4023"/>
                    <a:pt x="2925" y="4023"/>
                  </a:cubicBezTo>
                  <a:cubicBezTo>
                    <a:pt x="3353" y="4023"/>
                    <a:pt x="3787" y="3948"/>
                    <a:pt x="4209" y="3788"/>
                  </a:cubicBezTo>
                  <a:cubicBezTo>
                    <a:pt x="5787" y="3209"/>
                    <a:pt x="6734" y="1578"/>
                    <a:pt x="6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40" name="Google Shape;4140;p11"/>
            <p:cNvSpPr/>
            <p:nvPr/>
          </p:nvSpPr>
          <p:spPr>
            <a:xfrm>
              <a:off x="2945950" y="4613175"/>
              <a:ext cx="165725" cy="97925"/>
            </a:xfrm>
            <a:custGeom>
              <a:avLst/>
              <a:gdLst/>
              <a:ahLst/>
              <a:cxnLst/>
              <a:rect l="l" t="t" r="r" b="b"/>
              <a:pathLst>
                <a:path w="6629" h="3917" extrusionOk="0">
                  <a:moveTo>
                    <a:pt x="6524" y="0"/>
                  </a:moveTo>
                  <a:lnTo>
                    <a:pt x="6524" y="0"/>
                  </a:lnTo>
                  <a:cubicBezTo>
                    <a:pt x="4577" y="474"/>
                    <a:pt x="2368" y="1421"/>
                    <a:pt x="1" y="2420"/>
                  </a:cubicBezTo>
                  <a:cubicBezTo>
                    <a:pt x="651" y="3377"/>
                    <a:pt x="1747" y="3916"/>
                    <a:pt x="2904" y="3916"/>
                  </a:cubicBezTo>
                  <a:cubicBezTo>
                    <a:pt x="3337" y="3916"/>
                    <a:pt x="3779" y="3840"/>
                    <a:pt x="4209" y="3683"/>
                  </a:cubicBezTo>
                  <a:cubicBezTo>
                    <a:pt x="5735" y="3104"/>
                    <a:pt x="6629" y="1526"/>
                    <a:pt x="6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41" name="Google Shape;4141;p11"/>
            <p:cNvSpPr/>
            <p:nvPr/>
          </p:nvSpPr>
          <p:spPr>
            <a:xfrm>
              <a:off x="2840750" y="4831125"/>
              <a:ext cx="316950" cy="162000"/>
            </a:xfrm>
            <a:custGeom>
              <a:avLst/>
              <a:gdLst/>
              <a:ahLst/>
              <a:cxnLst/>
              <a:rect l="l" t="t" r="r" b="b"/>
              <a:pathLst>
                <a:path w="12678" h="6480" extrusionOk="0">
                  <a:moveTo>
                    <a:pt x="8155" y="0"/>
                  </a:moveTo>
                  <a:cubicBezTo>
                    <a:pt x="7135" y="0"/>
                    <a:pt x="6099" y="187"/>
                    <a:pt x="5103" y="594"/>
                  </a:cubicBezTo>
                  <a:cubicBezTo>
                    <a:pt x="2525" y="1593"/>
                    <a:pt x="737" y="3750"/>
                    <a:pt x="0" y="6222"/>
                  </a:cubicBezTo>
                  <a:cubicBezTo>
                    <a:pt x="930" y="6388"/>
                    <a:pt x="1877" y="6480"/>
                    <a:pt x="2820" y="6480"/>
                  </a:cubicBezTo>
                  <a:cubicBezTo>
                    <a:pt x="4278" y="6480"/>
                    <a:pt x="5729" y="6260"/>
                    <a:pt x="7102" y="5749"/>
                  </a:cubicBezTo>
                  <a:cubicBezTo>
                    <a:pt x="9259" y="4907"/>
                    <a:pt x="11152" y="3224"/>
                    <a:pt x="12678" y="1277"/>
                  </a:cubicBezTo>
                  <a:cubicBezTo>
                    <a:pt x="11355" y="471"/>
                    <a:pt x="9774" y="0"/>
                    <a:pt x="8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42" name="Google Shape;4142;p11"/>
          <p:cNvGrpSpPr/>
          <p:nvPr/>
        </p:nvGrpSpPr>
        <p:grpSpPr>
          <a:xfrm rot="5400000" flipH="1">
            <a:off x="348474" y="3406756"/>
            <a:ext cx="1825300" cy="2579460"/>
            <a:chOff x="598450" y="4075425"/>
            <a:chExt cx="1178375" cy="1336050"/>
          </a:xfrm>
        </p:grpSpPr>
        <p:sp>
          <p:nvSpPr>
            <p:cNvPr id="4143" name="Google Shape;4143;p11"/>
            <p:cNvSpPr/>
            <p:nvPr/>
          </p:nvSpPr>
          <p:spPr>
            <a:xfrm>
              <a:off x="670800" y="4420925"/>
              <a:ext cx="330100" cy="413750"/>
            </a:xfrm>
            <a:custGeom>
              <a:avLst/>
              <a:gdLst/>
              <a:ahLst/>
              <a:cxnLst/>
              <a:rect l="l" t="t" r="r" b="b"/>
              <a:pathLst>
                <a:path w="13204" h="16550" extrusionOk="0">
                  <a:moveTo>
                    <a:pt x="2441" y="1"/>
                  </a:moveTo>
                  <a:cubicBezTo>
                    <a:pt x="1461" y="1"/>
                    <a:pt x="576" y="757"/>
                    <a:pt x="526" y="1746"/>
                  </a:cubicBezTo>
                  <a:cubicBezTo>
                    <a:pt x="526" y="2009"/>
                    <a:pt x="0" y="8006"/>
                    <a:pt x="3209" y="11688"/>
                  </a:cubicBezTo>
                  <a:cubicBezTo>
                    <a:pt x="5313" y="14161"/>
                    <a:pt x="9679" y="16212"/>
                    <a:pt x="10205" y="16423"/>
                  </a:cubicBezTo>
                  <a:cubicBezTo>
                    <a:pt x="10400" y="16509"/>
                    <a:pt x="10608" y="16549"/>
                    <a:pt x="10819" y="16549"/>
                  </a:cubicBezTo>
                  <a:cubicBezTo>
                    <a:pt x="11636" y="16549"/>
                    <a:pt x="12501" y="15954"/>
                    <a:pt x="12836" y="15160"/>
                  </a:cubicBezTo>
                  <a:cubicBezTo>
                    <a:pt x="13204" y="14213"/>
                    <a:pt x="12730" y="12951"/>
                    <a:pt x="11784" y="12530"/>
                  </a:cubicBezTo>
                  <a:cubicBezTo>
                    <a:pt x="10626" y="12109"/>
                    <a:pt x="7470" y="10584"/>
                    <a:pt x="6155" y="9006"/>
                  </a:cubicBezTo>
                  <a:cubicBezTo>
                    <a:pt x="4051" y="6638"/>
                    <a:pt x="4366" y="2167"/>
                    <a:pt x="4366" y="2114"/>
                  </a:cubicBezTo>
                  <a:cubicBezTo>
                    <a:pt x="4471" y="1062"/>
                    <a:pt x="3682" y="63"/>
                    <a:pt x="2630" y="10"/>
                  </a:cubicBezTo>
                  <a:cubicBezTo>
                    <a:pt x="2567" y="4"/>
                    <a:pt x="2504" y="1"/>
                    <a:pt x="2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44" name="Google Shape;4144;p11"/>
            <p:cNvSpPr/>
            <p:nvPr/>
          </p:nvSpPr>
          <p:spPr>
            <a:xfrm>
              <a:off x="1296775" y="4806325"/>
              <a:ext cx="480050" cy="218650"/>
            </a:xfrm>
            <a:custGeom>
              <a:avLst/>
              <a:gdLst/>
              <a:ahLst/>
              <a:cxnLst/>
              <a:rect l="l" t="t" r="r" b="b"/>
              <a:pathLst>
                <a:path w="19202" h="8746" extrusionOk="0">
                  <a:moveTo>
                    <a:pt x="16988" y="0"/>
                  </a:moveTo>
                  <a:cubicBezTo>
                    <a:pt x="16405" y="0"/>
                    <a:pt x="15831" y="258"/>
                    <a:pt x="15467" y="744"/>
                  </a:cubicBezTo>
                  <a:cubicBezTo>
                    <a:pt x="15414" y="796"/>
                    <a:pt x="12626" y="4321"/>
                    <a:pt x="9470" y="4637"/>
                  </a:cubicBezTo>
                  <a:cubicBezTo>
                    <a:pt x="9258" y="4665"/>
                    <a:pt x="9029" y="4678"/>
                    <a:pt x="8787" y="4678"/>
                  </a:cubicBezTo>
                  <a:cubicBezTo>
                    <a:pt x="6807" y="4678"/>
                    <a:pt x="3978" y="3802"/>
                    <a:pt x="2947" y="3427"/>
                  </a:cubicBezTo>
                  <a:cubicBezTo>
                    <a:pt x="2761" y="3354"/>
                    <a:pt x="2565" y="3321"/>
                    <a:pt x="2367" y="3321"/>
                  </a:cubicBezTo>
                  <a:cubicBezTo>
                    <a:pt x="1557" y="3321"/>
                    <a:pt x="718" y="3886"/>
                    <a:pt x="422" y="4689"/>
                  </a:cubicBezTo>
                  <a:cubicBezTo>
                    <a:pt x="1" y="5689"/>
                    <a:pt x="474" y="7004"/>
                    <a:pt x="1421" y="7372"/>
                  </a:cubicBezTo>
                  <a:cubicBezTo>
                    <a:pt x="1936" y="7559"/>
                    <a:pt x="5616" y="8746"/>
                    <a:pt x="8756" y="8746"/>
                  </a:cubicBezTo>
                  <a:cubicBezTo>
                    <a:pt x="9145" y="8746"/>
                    <a:pt x="9525" y="8728"/>
                    <a:pt x="9891" y="8687"/>
                  </a:cubicBezTo>
                  <a:cubicBezTo>
                    <a:pt x="14678" y="8109"/>
                    <a:pt x="18413" y="3374"/>
                    <a:pt x="18571" y="3164"/>
                  </a:cubicBezTo>
                  <a:cubicBezTo>
                    <a:pt x="19202" y="2322"/>
                    <a:pt x="19097" y="1059"/>
                    <a:pt x="18202" y="428"/>
                  </a:cubicBezTo>
                  <a:cubicBezTo>
                    <a:pt x="17846" y="139"/>
                    <a:pt x="17415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45" name="Google Shape;4145;p11"/>
            <p:cNvSpPr/>
            <p:nvPr/>
          </p:nvSpPr>
          <p:spPr>
            <a:xfrm>
              <a:off x="598450" y="4434950"/>
              <a:ext cx="920625" cy="976525"/>
            </a:xfrm>
            <a:custGeom>
              <a:avLst/>
              <a:gdLst/>
              <a:ahLst/>
              <a:cxnLst/>
              <a:rect l="l" t="t" r="r" b="b"/>
              <a:pathLst>
                <a:path w="36825" h="39061" extrusionOk="0">
                  <a:moveTo>
                    <a:pt x="24563" y="1"/>
                  </a:moveTo>
                  <a:cubicBezTo>
                    <a:pt x="20645" y="1"/>
                    <a:pt x="17062" y="2146"/>
                    <a:pt x="13941" y="6866"/>
                  </a:cubicBezTo>
                  <a:cubicBezTo>
                    <a:pt x="9733" y="13705"/>
                    <a:pt x="7365" y="18492"/>
                    <a:pt x="3525" y="29013"/>
                  </a:cubicBezTo>
                  <a:cubicBezTo>
                    <a:pt x="1895" y="33484"/>
                    <a:pt x="369" y="37693"/>
                    <a:pt x="1" y="39061"/>
                  </a:cubicBezTo>
                  <a:lnTo>
                    <a:pt x="28355" y="39061"/>
                  </a:lnTo>
                  <a:cubicBezTo>
                    <a:pt x="28618" y="38482"/>
                    <a:pt x="30827" y="31854"/>
                    <a:pt x="31038" y="31275"/>
                  </a:cubicBezTo>
                  <a:cubicBezTo>
                    <a:pt x="33247" y="25068"/>
                    <a:pt x="33668" y="22437"/>
                    <a:pt x="35562" y="15283"/>
                  </a:cubicBezTo>
                  <a:cubicBezTo>
                    <a:pt x="36824" y="9760"/>
                    <a:pt x="34615" y="2763"/>
                    <a:pt x="28776" y="764"/>
                  </a:cubicBezTo>
                  <a:cubicBezTo>
                    <a:pt x="27335" y="261"/>
                    <a:pt x="25929" y="1"/>
                    <a:pt x="24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46" name="Google Shape;4146;p11"/>
            <p:cNvSpPr/>
            <p:nvPr/>
          </p:nvSpPr>
          <p:spPr>
            <a:xfrm>
              <a:off x="898300" y="4737900"/>
              <a:ext cx="503725" cy="303450"/>
            </a:xfrm>
            <a:custGeom>
              <a:avLst/>
              <a:gdLst/>
              <a:ahLst/>
              <a:cxnLst/>
              <a:rect l="l" t="t" r="r" b="b"/>
              <a:pathLst>
                <a:path w="20149" h="12138" extrusionOk="0">
                  <a:moveTo>
                    <a:pt x="3061" y="1"/>
                  </a:moveTo>
                  <a:cubicBezTo>
                    <a:pt x="2109" y="1"/>
                    <a:pt x="1399" y="355"/>
                    <a:pt x="1053" y="1271"/>
                  </a:cubicBezTo>
                  <a:cubicBezTo>
                    <a:pt x="1" y="4007"/>
                    <a:pt x="3052" y="9846"/>
                    <a:pt x="7365" y="11582"/>
                  </a:cubicBezTo>
                  <a:cubicBezTo>
                    <a:pt x="8408" y="11967"/>
                    <a:pt x="9550" y="12138"/>
                    <a:pt x="10701" y="12138"/>
                  </a:cubicBezTo>
                  <a:cubicBezTo>
                    <a:pt x="14427" y="12138"/>
                    <a:pt x="18240" y="10345"/>
                    <a:pt x="19044" y="8215"/>
                  </a:cubicBezTo>
                  <a:cubicBezTo>
                    <a:pt x="20148" y="5427"/>
                    <a:pt x="15309" y="4323"/>
                    <a:pt x="10890" y="2639"/>
                  </a:cubicBezTo>
                  <a:cubicBezTo>
                    <a:pt x="7960" y="1474"/>
                    <a:pt x="5005" y="1"/>
                    <a:pt x="3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47" name="Google Shape;4147;p11"/>
            <p:cNvSpPr/>
            <p:nvPr/>
          </p:nvSpPr>
          <p:spPr>
            <a:xfrm>
              <a:off x="1232350" y="4075425"/>
              <a:ext cx="401125" cy="364875"/>
            </a:xfrm>
            <a:custGeom>
              <a:avLst/>
              <a:gdLst/>
              <a:ahLst/>
              <a:cxnLst/>
              <a:rect l="l" t="t" r="r" b="b"/>
              <a:pathLst>
                <a:path w="16045" h="14595" extrusionOk="0">
                  <a:moveTo>
                    <a:pt x="8008" y="0"/>
                  </a:moveTo>
                  <a:cubicBezTo>
                    <a:pt x="4696" y="0"/>
                    <a:pt x="1710" y="2256"/>
                    <a:pt x="947" y="5624"/>
                  </a:cubicBezTo>
                  <a:cubicBezTo>
                    <a:pt x="0" y="9517"/>
                    <a:pt x="2420" y="13462"/>
                    <a:pt x="6366" y="14409"/>
                  </a:cubicBezTo>
                  <a:cubicBezTo>
                    <a:pt x="6912" y="14534"/>
                    <a:pt x="7460" y="14595"/>
                    <a:pt x="8000" y="14595"/>
                  </a:cubicBezTo>
                  <a:cubicBezTo>
                    <a:pt x="11307" y="14595"/>
                    <a:pt x="14337" y="12337"/>
                    <a:pt x="15151" y="8991"/>
                  </a:cubicBezTo>
                  <a:cubicBezTo>
                    <a:pt x="16045" y="5045"/>
                    <a:pt x="13625" y="1100"/>
                    <a:pt x="9732" y="206"/>
                  </a:cubicBezTo>
                  <a:cubicBezTo>
                    <a:pt x="9154" y="67"/>
                    <a:pt x="8576" y="0"/>
                    <a:pt x="80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48" name="Google Shape;4148;p11"/>
            <p:cNvSpPr/>
            <p:nvPr/>
          </p:nvSpPr>
          <p:spPr>
            <a:xfrm>
              <a:off x="1011400" y="4744675"/>
              <a:ext cx="128900" cy="76425"/>
            </a:xfrm>
            <a:custGeom>
              <a:avLst/>
              <a:gdLst/>
              <a:ahLst/>
              <a:cxnLst/>
              <a:rect l="l" t="t" r="r" b="b"/>
              <a:pathLst>
                <a:path w="5156" h="3057" extrusionOk="0">
                  <a:moveTo>
                    <a:pt x="106" y="1"/>
                  </a:moveTo>
                  <a:lnTo>
                    <a:pt x="106" y="1"/>
                  </a:lnTo>
                  <a:cubicBezTo>
                    <a:pt x="1" y="1158"/>
                    <a:pt x="632" y="2368"/>
                    <a:pt x="1894" y="2894"/>
                  </a:cubicBezTo>
                  <a:cubicBezTo>
                    <a:pt x="2224" y="3004"/>
                    <a:pt x="2556" y="3056"/>
                    <a:pt x="2880" y="3056"/>
                  </a:cubicBezTo>
                  <a:cubicBezTo>
                    <a:pt x="3800" y="3056"/>
                    <a:pt x="4650" y="2634"/>
                    <a:pt x="5156" y="1895"/>
                  </a:cubicBezTo>
                  <a:cubicBezTo>
                    <a:pt x="3315" y="1106"/>
                    <a:pt x="1579" y="369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49" name="Google Shape;4149;p11"/>
            <p:cNvSpPr/>
            <p:nvPr/>
          </p:nvSpPr>
          <p:spPr>
            <a:xfrm>
              <a:off x="1270475" y="4369375"/>
              <a:ext cx="130225" cy="231225"/>
            </a:xfrm>
            <a:custGeom>
              <a:avLst/>
              <a:gdLst/>
              <a:ahLst/>
              <a:cxnLst/>
              <a:rect l="l" t="t" r="r" b="b"/>
              <a:pathLst>
                <a:path w="5209" h="9249" extrusionOk="0">
                  <a:moveTo>
                    <a:pt x="4070" y="1"/>
                  </a:moveTo>
                  <a:cubicBezTo>
                    <a:pt x="3868" y="1"/>
                    <a:pt x="3662" y="69"/>
                    <a:pt x="3473" y="231"/>
                  </a:cubicBezTo>
                  <a:cubicBezTo>
                    <a:pt x="2315" y="1125"/>
                    <a:pt x="1789" y="2493"/>
                    <a:pt x="1158" y="3808"/>
                  </a:cubicBezTo>
                  <a:cubicBezTo>
                    <a:pt x="580" y="5228"/>
                    <a:pt x="1" y="6649"/>
                    <a:pt x="211" y="8174"/>
                  </a:cubicBezTo>
                  <a:cubicBezTo>
                    <a:pt x="248" y="8724"/>
                    <a:pt x="770" y="9249"/>
                    <a:pt x="1315" y="9249"/>
                  </a:cubicBezTo>
                  <a:cubicBezTo>
                    <a:pt x="1552" y="9249"/>
                    <a:pt x="1793" y="9150"/>
                    <a:pt x="2000" y="8911"/>
                  </a:cubicBezTo>
                  <a:cubicBezTo>
                    <a:pt x="2894" y="7859"/>
                    <a:pt x="3368" y="6544"/>
                    <a:pt x="3894" y="5228"/>
                  </a:cubicBezTo>
                  <a:cubicBezTo>
                    <a:pt x="4420" y="3913"/>
                    <a:pt x="5209" y="2598"/>
                    <a:pt x="5209" y="1125"/>
                  </a:cubicBezTo>
                  <a:cubicBezTo>
                    <a:pt x="5209" y="578"/>
                    <a:pt x="4656" y="1"/>
                    <a:pt x="4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50" name="Google Shape;4150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51" name="Google Shape;4151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52" name="Google Shape;4152;p11"/>
            <p:cNvSpPr/>
            <p:nvPr/>
          </p:nvSpPr>
          <p:spPr>
            <a:xfrm>
              <a:off x="1302050" y="4205475"/>
              <a:ext cx="260425" cy="177700"/>
            </a:xfrm>
            <a:custGeom>
              <a:avLst/>
              <a:gdLst/>
              <a:ahLst/>
              <a:cxnLst/>
              <a:rect l="l" t="t" r="r" b="b"/>
              <a:pathLst>
                <a:path w="10417" h="7108" extrusionOk="0">
                  <a:moveTo>
                    <a:pt x="9785" y="1"/>
                  </a:moveTo>
                  <a:lnTo>
                    <a:pt x="9785" y="1"/>
                  </a:lnTo>
                  <a:cubicBezTo>
                    <a:pt x="9829" y="2617"/>
                    <a:pt x="7885" y="5377"/>
                    <a:pt x="5032" y="5377"/>
                  </a:cubicBezTo>
                  <a:cubicBezTo>
                    <a:pt x="4442" y="5377"/>
                    <a:pt x="3814" y="5260"/>
                    <a:pt x="3157" y="4998"/>
                  </a:cubicBezTo>
                  <a:cubicBezTo>
                    <a:pt x="1368" y="4315"/>
                    <a:pt x="474" y="2999"/>
                    <a:pt x="211" y="1632"/>
                  </a:cubicBezTo>
                  <a:lnTo>
                    <a:pt x="211" y="1632"/>
                  </a:lnTo>
                  <a:cubicBezTo>
                    <a:pt x="0" y="3789"/>
                    <a:pt x="1210" y="5998"/>
                    <a:pt x="3367" y="6787"/>
                  </a:cubicBezTo>
                  <a:cubicBezTo>
                    <a:pt x="3944" y="7003"/>
                    <a:pt x="4545" y="7107"/>
                    <a:pt x="5141" y="7107"/>
                  </a:cubicBezTo>
                  <a:cubicBezTo>
                    <a:pt x="7155" y="7107"/>
                    <a:pt x="9107" y="5923"/>
                    <a:pt x="9838" y="3894"/>
                  </a:cubicBezTo>
                  <a:cubicBezTo>
                    <a:pt x="10416" y="2631"/>
                    <a:pt x="10364" y="1158"/>
                    <a:pt x="9785" y="1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53" name="Google Shape;4153;p11"/>
            <p:cNvSpPr/>
            <p:nvPr/>
          </p:nvSpPr>
          <p:spPr>
            <a:xfrm>
              <a:off x="1375700" y="4207125"/>
              <a:ext cx="115750" cy="101975"/>
            </a:xfrm>
            <a:custGeom>
              <a:avLst/>
              <a:gdLst/>
              <a:ahLst/>
              <a:cxnLst/>
              <a:rect l="l" t="t" r="r" b="b"/>
              <a:pathLst>
                <a:path w="4630" h="4079" extrusionOk="0">
                  <a:moveTo>
                    <a:pt x="2298" y="0"/>
                  </a:moveTo>
                  <a:cubicBezTo>
                    <a:pt x="1478" y="0"/>
                    <a:pt x="703" y="497"/>
                    <a:pt x="421" y="1303"/>
                  </a:cubicBezTo>
                  <a:cubicBezTo>
                    <a:pt x="0" y="2355"/>
                    <a:pt x="526" y="3565"/>
                    <a:pt x="1578" y="3933"/>
                  </a:cubicBezTo>
                  <a:cubicBezTo>
                    <a:pt x="1825" y="4032"/>
                    <a:pt x="2080" y="4078"/>
                    <a:pt x="2332" y="4078"/>
                  </a:cubicBezTo>
                  <a:cubicBezTo>
                    <a:pt x="3152" y="4078"/>
                    <a:pt x="3927" y="3581"/>
                    <a:pt x="4209" y="2776"/>
                  </a:cubicBezTo>
                  <a:cubicBezTo>
                    <a:pt x="4630" y="1724"/>
                    <a:pt x="4103" y="514"/>
                    <a:pt x="3051" y="145"/>
                  </a:cubicBezTo>
                  <a:cubicBezTo>
                    <a:pt x="2805" y="47"/>
                    <a:pt x="2549" y="0"/>
                    <a:pt x="2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54" name="Google Shape;4154;p11"/>
            <p:cNvSpPr/>
            <p:nvPr/>
          </p:nvSpPr>
          <p:spPr>
            <a:xfrm>
              <a:off x="1198150" y="4815700"/>
              <a:ext cx="131550" cy="78525"/>
            </a:xfrm>
            <a:custGeom>
              <a:avLst/>
              <a:gdLst/>
              <a:ahLst/>
              <a:cxnLst/>
              <a:rect l="l" t="t" r="r" b="b"/>
              <a:pathLst>
                <a:path w="5262" h="3141" extrusionOk="0">
                  <a:moveTo>
                    <a:pt x="211" y="1"/>
                  </a:moveTo>
                  <a:lnTo>
                    <a:pt x="211" y="1"/>
                  </a:lnTo>
                  <a:cubicBezTo>
                    <a:pt x="1" y="1211"/>
                    <a:pt x="737" y="2473"/>
                    <a:pt x="2000" y="2946"/>
                  </a:cubicBezTo>
                  <a:cubicBezTo>
                    <a:pt x="2322" y="3078"/>
                    <a:pt x="2656" y="3141"/>
                    <a:pt x="2988" y="3141"/>
                  </a:cubicBezTo>
                  <a:cubicBezTo>
                    <a:pt x="3848" y="3141"/>
                    <a:pt x="4692" y="2721"/>
                    <a:pt x="5261" y="2000"/>
                  </a:cubicBezTo>
                  <a:cubicBezTo>
                    <a:pt x="3946" y="1316"/>
                    <a:pt x="2105" y="632"/>
                    <a:pt x="2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55" name="Google Shape;4155;p11"/>
            <p:cNvSpPr/>
            <p:nvPr/>
          </p:nvSpPr>
          <p:spPr>
            <a:xfrm>
              <a:off x="975900" y="4916025"/>
              <a:ext cx="248575" cy="125950"/>
            </a:xfrm>
            <a:custGeom>
              <a:avLst/>
              <a:gdLst/>
              <a:ahLst/>
              <a:cxnLst/>
              <a:rect l="l" t="t" r="r" b="b"/>
              <a:pathLst>
                <a:path w="9943" h="5038" extrusionOk="0">
                  <a:moveTo>
                    <a:pt x="3500" y="0"/>
                  </a:moveTo>
                  <a:cubicBezTo>
                    <a:pt x="2257" y="0"/>
                    <a:pt x="1052" y="348"/>
                    <a:pt x="0" y="985"/>
                  </a:cubicBezTo>
                  <a:cubicBezTo>
                    <a:pt x="1158" y="2458"/>
                    <a:pt x="2631" y="3773"/>
                    <a:pt x="4367" y="4457"/>
                  </a:cubicBezTo>
                  <a:cubicBezTo>
                    <a:pt x="5409" y="4848"/>
                    <a:pt x="6572" y="5037"/>
                    <a:pt x="7757" y="5037"/>
                  </a:cubicBezTo>
                  <a:cubicBezTo>
                    <a:pt x="8485" y="5037"/>
                    <a:pt x="9221" y="4965"/>
                    <a:pt x="9943" y="4825"/>
                  </a:cubicBezTo>
                  <a:cubicBezTo>
                    <a:pt x="9364" y="2879"/>
                    <a:pt x="7891" y="1248"/>
                    <a:pt x="5945" y="459"/>
                  </a:cubicBezTo>
                  <a:cubicBezTo>
                    <a:pt x="5135" y="148"/>
                    <a:pt x="4310" y="0"/>
                    <a:pt x="3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156" name="Google Shape;4156;p11"/>
          <p:cNvSpPr/>
          <p:nvPr/>
        </p:nvSpPr>
        <p:spPr>
          <a:xfrm>
            <a:off x="1189660" y="5654953"/>
            <a:ext cx="1479139" cy="558223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1" name="Rounded Rectangle 490"/>
          <p:cNvSpPr/>
          <p:nvPr userDrawn="1"/>
        </p:nvSpPr>
        <p:spPr>
          <a:xfrm>
            <a:off x="10856784" y="0"/>
            <a:ext cx="1365453" cy="110013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92" name="Picture 49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222" y="-210102"/>
            <a:ext cx="1570287" cy="156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49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692C0-41A0-49AA-B9F8-44351926D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3E65A6-EDCF-458C-B257-66F5F08F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6F0EE2-93AE-4795-80B8-FE716A338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5D3DD-8C6A-48EC-87BF-3596FA9FB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2F4565-EEE2-4887-AFFA-F2F09537F3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9269F3-36D6-41FD-9BA4-AA2CA4548E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6CB93C-FABB-44F0-8613-39E2D7DCCE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39EF0E-6A4A-490D-B2CC-29378614C6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4306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F823CA-F526-4D9D-B557-FE91F5B64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6B3A38-911F-4986-97A2-BEA7062E1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4B5BE-D64E-4DF5-929F-C8D1E1A7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0A931A-963E-4378-AB01-528F12086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53ED14-01E9-4A96-B285-B2EA2DD89E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A70122-D5D8-49DB-A2F6-334431315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A59828-176F-4944-B39B-8BF29F6429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992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8788-322E-40D0-B0E5-CD6DA0A5F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B1B12-F0E6-4883-BDC7-16C82FF55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7F2D6-58D4-4204-A5B6-1068E04DA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DBC814-8E8B-484A-BA30-AD231B1F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18AB0-B90D-4925-A804-CB206F1C4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29E79-EC05-4310-8400-C77AEE23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1007F0-3BC5-40ED-9A8B-4530C34EDB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C0638-3F0B-4413-9419-94A598B2D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135295-527C-435D-92C0-73205F75A5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B99F0B-6539-4533-A3E4-5CDC6799F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6933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CD2B0-45BC-44E1-A112-C0F199E1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B9F80B-2A77-4F51-8448-019BD5458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525F0-8AE4-4D99-BBDD-9304B9B9B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004D9-6DDF-4BAD-BFD9-CD031E264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30D66-FE74-4EB5-A5E9-4B4022D50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C1B55-8BB1-4BB3-A63D-ED58F7AF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41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7C377F-71AE-449F-B148-64657E32D3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>
          <a:xfrm>
            <a:off x="-46363" y="-1030515"/>
            <a:ext cx="12284726" cy="8011886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E1F647B-875C-4595-B74F-EC1E7B4A78D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276225"/>
            <a:ext cx="999827" cy="99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13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410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97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237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026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248" y="1755123"/>
            <a:ext cx="7003538" cy="44144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256" y="4408137"/>
            <a:ext cx="1546851" cy="16374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B464C45-F4DD-8320-21D2-DA4ACB609957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561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EC5294-6802-4583-872A-5DE75F9D9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196" y="2730958"/>
            <a:ext cx="6840305" cy="21947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73BAFD-39E9-BCAE-A6AF-31B5FB8B4906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268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457662" y="404937"/>
            <a:ext cx="665018" cy="477054"/>
          </a:xfrm>
          <a:prstGeom prst="ellipse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2680" y="404937"/>
            <a:ext cx="1028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Chia sẻ về cách em phát huy một điểm mạnh và khắc phục một điểm yếu của bản thân.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86F6067-3DE3-41D0-7DB3-4DE3B8BCD2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5"/>
          <a:stretch/>
        </p:blipFill>
        <p:spPr>
          <a:xfrm>
            <a:off x="6993834" y="1762760"/>
            <a:ext cx="3841405" cy="2933986"/>
          </a:xfrm>
          <a:prstGeom prst="rect">
            <a:avLst/>
          </a:prstGeom>
        </p:spPr>
      </p:pic>
      <p:sp>
        <p:nvSpPr>
          <p:cNvPr id="6" name="Rectangle: Rounded Corners 13">
            <a:extLst>
              <a:ext uri="{FF2B5EF4-FFF2-40B4-BE49-F238E27FC236}">
                <a16:creationId xmlns:a16="http://schemas.microsoft.com/office/drawing/2014/main" id="{587801C8-AAC6-4DC4-AB95-EC2D3D7EC2E5}"/>
              </a:ext>
            </a:extLst>
          </p:cNvPr>
          <p:cNvSpPr/>
          <p:nvPr/>
        </p:nvSpPr>
        <p:spPr>
          <a:xfrm>
            <a:off x="999296" y="1958624"/>
            <a:ext cx="5594543" cy="1343378"/>
          </a:xfrm>
          <a:custGeom>
            <a:avLst/>
            <a:gdLst>
              <a:gd name="connsiteX0" fmla="*/ 0 w 4069882"/>
              <a:gd name="connsiteY0" fmla="*/ 223901 h 1343378"/>
              <a:gd name="connsiteX1" fmla="*/ 223901 w 4069882"/>
              <a:gd name="connsiteY1" fmla="*/ 0 h 1343378"/>
              <a:gd name="connsiteX2" fmla="*/ 777562 w 4069882"/>
              <a:gd name="connsiteY2" fmla="*/ 0 h 1343378"/>
              <a:gd name="connsiteX3" fmla="*/ 1331223 w 4069882"/>
              <a:gd name="connsiteY3" fmla="*/ 0 h 1343378"/>
              <a:gd name="connsiteX4" fmla="*/ 1740000 w 4069882"/>
              <a:gd name="connsiteY4" fmla="*/ 0 h 1343378"/>
              <a:gd name="connsiteX5" fmla="*/ 2184999 w 4069882"/>
              <a:gd name="connsiteY5" fmla="*/ 0 h 1343378"/>
              <a:gd name="connsiteX6" fmla="*/ 2629997 w 4069882"/>
              <a:gd name="connsiteY6" fmla="*/ 0 h 1343378"/>
              <a:gd name="connsiteX7" fmla="*/ 3183658 w 4069882"/>
              <a:gd name="connsiteY7" fmla="*/ 0 h 1343378"/>
              <a:gd name="connsiteX8" fmla="*/ 3845981 w 4069882"/>
              <a:gd name="connsiteY8" fmla="*/ 0 h 1343378"/>
              <a:gd name="connsiteX9" fmla="*/ 4069882 w 4069882"/>
              <a:gd name="connsiteY9" fmla="*/ 223901 h 1343378"/>
              <a:gd name="connsiteX10" fmla="*/ 4069882 w 4069882"/>
              <a:gd name="connsiteY10" fmla="*/ 689601 h 1343378"/>
              <a:gd name="connsiteX11" fmla="*/ 4069882 w 4069882"/>
              <a:gd name="connsiteY11" fmla="*/ 1119477 h 1343378"/>
              <a:gd name="connsiteX12" fmla="*/ 3845981 w 4069882"/>
              <a:gd name="connsiteY12" fmla="*/ 1343378 h 1343378"/>
              <a:gd name="connsiteX13" fmla="*/ 3364762 w 4069882"/>
              <a:gd name="connsiteY13" fmla="*/ 1343378 h 1343378"/>
              <a:gd name="connsiteX14" fmla="*/ 2883543 w 4069882"/>
              <a:gd name="connsiteY14" fmla="*/ 1343378 h 1343378"/>
              <a:gd name="connsiteX15" fmla="*/ 2438544 w 4069882"/>
              <a:gd name="connsiteY15" fmla="*/ 1343378 h 1343378"/>
              <a:gd name="connsiteX16" fmla="*/ 1957325 w 4069882"/>
              <a:gd name="connsiteY16" fmla="*/ 1343378 h 1343378"/>
              <a:gd name="connsiteX17" fmla="*/ 1548547 w 4069882"/>
              <a:gd name="connsiteY17" fmla="*/ 1343378 h 1343378"/>
              <a:gd name="connsiteX18" fmla="*/ 1139770 w 4069882"/>
              <a:gd name="connsiteY18" fmla="*/ 1343378 h 1343378"/>
              <a:gd name="connsiteX19" fmla="*/ 694771 w 4069882"/>
              <a:gd name="connsiteY19" fmla="*/ 1343378 h 1343378"/>
              <a:gd name="connsiteX20" fmla="*/ 223901 w 4069882"/>
              <a:gd name="connsiteY20" fmla="*/ 1343378 h 1343378"/>
              <a:gd name="connsiteX21" fmla="*/ 0 w 4069882"/>
              <a:gd name="connsiteY21" fmla="*/ 1119477 h 1343378"/>
              <a:gd name="connsiteX22" fmla="*/ 0 w 4069882"/>
              <a:gd name="connsiteY22" fmla="*/ 689601 h 1343378"/>
              <a:gd name="connsiteX23" fmla="*/ 0 w 4069882"/>
              <a:gd name="connsiteY23" fmla="*/ 223901 h 1343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069882" h="1343378" fill="none" extrusionOk="0">
                <a:moveTo>
                  <a:pt x="0" y="223901"/>
                </a:moveTo>
                <a:cubicBezTo>
                  <a:pt x="2361" y="80449"/>
                  <a:pt x="111137" y="-5094"/>
                  <a:pt x="223901" y="0"/>
                </a:cubicBezTo>
                <a:cubicBezTo>
                  <a:pt x="384924" y="-61722"/>
                  <a:pt x="549578" y="12205"/>
                  <a:pt x="777562" y="0"/>
                </a:cubicBezTo>
                <a:cubicBezTo>
                  <a:pt x="1005546" y="-12205"/>
                  <a:pt x="1126659" y="63576"/>
                  <a:pt x="1331223" y="0"/>
                </a:cubicBezTo>
                <a:cubicBezTo>
                  <a:pt x="1535787" y="-63576"/>
                  <a:pt x="1623005" y="30730"/>
                  <a:pt x="1740000" y="0"/>
                </a:cubicBezTo>
                <a:cubicBezTo>
                  <a:pt x="1856995" y="-30730"/>
                  <a:pt x="2076391" y="15042"/>
                  <a:pt x="2184999" y="0"/>
                </a:cubicBezTo>
                <a:cubicBezTo>
                  <a:pt x="2293607" y="-15042"/>
                  <a:pt x="2513239" y="41517"/>
                  <a:pt x="2629997" y="0"/>
                </a:cubicBezTo>
                <a:cubicBezTo>
                  <a:pt x="2746755" y="-41517"/>
                  <a:pt x="3011190" y="54252"/>
                  <a:pt x="3183658" y="0"/>
                </a:cubicBezTo>
                <a:cubicBezTo>
                  <a:pt x="3356126" y="-54252"/>
                  <a:pt x="3650244" y="66395"/>
                  <a:pt x="3845981" y="0"/>
                </a:cubicBezTo>
                <a:cubicBezTo>
                  <a:pt x="3964459" y="13950"/>
                  <a:pt x="4059312" y="68782"/>
                  <a:pt x="4069882" y="223901"/>
                </a:cubicBezTo>
                <a:cubicBezTo>
                  <a:pt x="4118999" y="369971"/>
                  <a:pt x="4056804" y="466641"/>
                  <a:pt x="4069882" y="689601"/>
                </a:cubicBezTo>
                <a:cubicBezTo>
                  <a:pt x="4082960" y="912561"/>
                  <a:pt x="4019530" y="1031967"/>
                  <a:pt x="4069882" y="1119477"/>
                </a:cubicBezTo>
                <a:cubicBezTo>
                  <a:pt x="4059889" y="1242368"/>
                  <a:pt x="3953279" y="1334536"/>
                  <a:pt x="3845981" y="1343378"/>
                </a:cubicBezTo>
                <a:cubicBezTo>
                  <a:pt x="3612668" y="1393877"/>
                  <a:pt x="3540287" y="1338440"/>
                  <a:pt x="3364762" y="1343378"/>
                </a:cubicBezTo>
                <a:cubicBezTo>
                  <a:pt x="3189237" y="1348316"/>
                  <a:pt x="3007863" y="1309054"/>
                  <a:pt x="2883543" y="1343378"/>
                </a:cubicBezTo>
                <a:cubicBezTo>
                  <a:pt x="2759223" y="1377702"/>
                  <a:pt x="2564873" y="1328988"/>
                  <a:pt x="2438544" y="1343378"/>
                </a:cubicBezTo>
                <a:cubicBezTo>
                  <a:pt x="2312215" y="1357768"/>
                  <a:pt x="2155507" y="1307666"/>
                  <a:pt x="1957325" y="1343378"/>
                </a:cubicBezTo>
                <a:cubicBezTo>
                  <a:pt x="1759143" y="1379090"/>
                  <a:pt x="1732302" y="1340939"/>
                  <a:pt x="1548547" y="1343378"/>
                </a:cubicBezTo>
                <a:cubicBezTo>
                  <a:pt x="1364792" y="1345817"/>
                  <a:pt x="1240071" y="1325974"/>
                  <a:pt x="1139770" y="1343378"/>
                </a:cubicBezTo>
                <a:cubicBezTo>
                  <a:pt x="1039469" y="1360782"/>
                  <a:pt x="847318" y="1306283"/>
                  <a:pt x="694771" y="1343378"/>
                </a:cubicBezTo>
                <a:cubicBezTo>
                  <a:pt x="542224" y="1380473"/>
                  <a:pt x="448006" y="1337181"/>
                  <a:pt x="223901" y="1343378"/>
                </a:cubicBezTo>
                <a:cubicBezTo>
                  <a:pt x="76591" y="1348695"/>
                  <a:pt x="1875" y="1238997"/>
                  <a:pt x="0" y="1119477"/>
                </a:cubicBezTo>
                <a:cubicBezTo>
                  <a:pt x="-27578" y="966173"/>
                  <a:pt x="49272" y="844164"/>
                  <a:pt x="0" y="689601"/>
                </a:cubicBezTo>
                <a:cubicBezTo>
                  <a:pt x="-49272" y="535038"/>
                  <a:pt x="18339" y="422268"/>
                  <a:pt x="0" y="223901"/>
                </a:cubicBezTo>
                <a:close/>
              </a:path>
              <a:path w="4069882" h="1343378" stroke="0" extrusionOk="0">
                <a:moveTo>
                  <a:pt x="0" y="223901"/>
                </a:moveTo>
                <a:cubicBezTo>
                  <a:pt x="3475" y="101489"/>
                  <a:pt x="114583" y="32873"/>
                  <a:pt x="223901" y="0"/>
                </a:cubicBezTo>
                <a:cubicBezTo>
                  <a:pt x="423225" y="-29302"/>
                  <a:pt x="519645" y="48710"/>
                  <a:pt x="632679" y="0"/>
                </a:cubicBezTo>
                <a:cubicBezTo>
                  <a:pt x="745713" y="-48710"/>
                  <a:pt x="1008771" y="55544"/>
                  <a:pt x="1186339" y="0"/>
                </a:cubicBezTo>
                <a:cubicBezTo>
                  <a:pt x="1363907" y="-55544"/>
                  <a:pt x="1583504" y="43629"/>
                  <a:pt x="1703779" y="0"/>
                </a:cubicBezTo>
                <a:cubicBezTo>
                  <a:pt x="1824054" y="-43629"/>
                  <a:pt x="1974419" y="27128"/>
                  <a:pt x="2112557" y="0"/>
                </a:cubicBezTo>
                <a:cubicBezTo>
                  <a:pt x="2250695" y="-27128"/>
                  <a:pt x="2350157" y="42934"/>
                  <a:pt x="2521335" y="0"/>
                </a:cubicBezTo>
                <a:cubicBezTo>
                  <a:pt x="2692513" y="-42934"/>
                  <a:pt x="2787059" y="48894"/>
                  <a:pt x="2930112" y="0"/>
                </a:cubicBezTo>
                <a:cubicBezTo>
                  <a:pt x="3073165" y="-48894"/>
                  <a:pt x="3630302" y="6876"/>
                  <a:pt x="3845981" y="0"/>
                </a:cubicBezTo>
                <a:cubicBezTo>
                  <a:pt x="3993599" y="23978"/>
                  <a:pt x="4057325" y="105604"/>
                  <a:pt x="4069882" y="223901"/>
                </a:cubicBezTo>
                <a:cubicBezTo>
                  <a:pt x="4119334" y="396701"/>
                  <a:pt x="4052781" y="527108"/>
                  <a:pt x="4069882" y="644822"/>
                </a:cubicBezTo>
                <a:cubicBezTo>
                  <a:pt x="4086983" y="762536"/>
                  <a:pt x="4059697" y="1017752"/>
                  <a:pt x="4069882" y="1119477"/>
                </a:cubicBezTo>
                <a:cubicBezTo>
                  <a:pt x="4087846" y="1270556"/>
                  <a:pt x="3997089" y="1351771"/>
                  <a:pt x="3845981" y="1343378"/>
                </a:cubicBezTo>
                <a:cubicBezTo>
                  <a:pt x="3630309" y="1359371"/>
                  <a:pt x="3521183" y="1294400"/>
                  <a:pt x="3364762" y="1343378"/>
                </a:cubicBezTo>
                <a:cubicBezTo>
                  <a:pt x="3208341" y="1392356"/>
                  <a:pt x="2976641" y="1310528"/>
                  <a:pt x="2847322" y="1343378"/>
                </a:cubicBezTo>
                <a:cubicBezTo>
                  <a:pt x="2718003" y="1376228"/>
                  <a:pt x="2406066" y="1336777"/>
                  <a:pt x="2293661" y="1343378"/>
                </a:cubicBezTo>
                <a:cubicBezTo>
                  <a:pt x="2181256" y="1349979"/>
                  <a:pt x="1859426" y="1309353"/>
                  <a:pt x="1703779" y="1343378"/>
                </a:cubicBezTo>
                <a:cubicBezTo>
                  <a:pt x="1548132" y="1377403"/>
                  <a:pt x="1449387" y="1321428"/>
                  <a:pt x="1295002" y="1343378"/>
                </a:cubicBezTo>
                <a:cubicBezTo>
                  <a:pt x="1140617" y="1365328"/>
                  <a:pt x="1052885" y="1285847"/>
                  <a:pt x="813783" y="1343378"/>
                </a:cubicBezTo>
                <a:cubicBezTo>
                  <a:pt x="574681" y="1400909"/>
                  <a:pt x="438725" y="1317739"/>
                  <a:pt x="223901" y="1343378"/>
                </a:cubicBezTo>
                <a:cubicBezTo>
                  <a:pt x="78666" y="1316417"/>
                  <a:pt x="-35345" y="1249475"/>
                  <a:pt x="0" y="1119477"/>
                </a:cubicBezTo>
                <a:cubicBezTo>
                  <a:pt x="-43066" y="973372"/>
                  <a:pt x="12818" y="904388"/>
                  <a:pt x="0" y="698556"/>
                </a:cubicBezTo>
                <a:cubicBezTo>
                  <a:pt x="-12818" y="492724"/>
                  <a:pt x="37327" y="408373"/>
                  <a:pt x="0" y="223901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9999FF"/>
            </a:solidFill>
            <a:extLst>
              <a:ext uri="{C807C97D-BFC1-408E-A445-0C87EB9F89A2}">
                <ask:lineSketchStyleProps xmlns="" xmlns:ask="http://schemas.microsoft.com/office/drawing/2018/sketchyshapes" sd="100938400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smtClean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Chia sẻ nhóm 4</a:t>
            </a:r>
            <a:endParaRPr kumimoji="0" lang="en-US" sz="5400" b="0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srgbClr val="66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46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457662" y="404937"/>
            <a:ext cx="665018" cy="477054"/>
          </a:xfrm>
          <a:prstGeom prst="ellipse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2680" y="404937"/>
            <a:ext cx="1028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Chia sẻ về cách em phát huy một điểm mạnh và khắc phục một điểm yếu của bản thân.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: Rounded Corners 13">
            <a:extLst>
              <a:ext uri="{FF2B5EF4-FFF2-40B4-BE49-F238E27FC236}">
                <a16:creationId xmlns:a16="http://schemas.microsoft.com/office/drawing/2014/main" id="{587801C8-AAC6-4DC4-AB95-EC2D3D7EC2E5}"/>
              </a:ext>
            </a:extLst>
          </p:cNvPr>
          <p:cNvSpPr/>
          <p:nvPr/>
        </p:nvSpPr>
        <p:spPr>
          <a:xfrm>
            <a:off x="3122736" y="2333415"/>
            <a:ext cx="5594543" cy="1343378"/>
          </a:xfrm>
          <a:custGeom>
            <a:avLst/>
            <a:gdLst>
              <a:gd name="connsiteX0" fmla="*/ 0 w 4069882"/>
              <a:gd name="connsiteY0" fmla="*/ 223901 h 1343378"/>
              <a:gd name="connsiteX1" fmla="*/ 223901 w 4069882"/>
              <a:gd name="connsiteY1" fmla="*/ 0 h 1343378"/>
              <a:gd name="connsiteX2" fmla="*/ 777562 w 4069882"/>
              <a:gd name="connsiteY2" fmla="*/ 0 h 1343378"/>
              <a:gd name="connsiteX3" fmla="*/ 1331223 w 4069882"/>
              <a:gd name="connsiteY3" fmla="*/ 0 h 1343378"/>
              <a:gd name="connsiteX4" fmla="*/ 1740000 w 4069882"/>
              <a:gd name="connsiteY4" fmla="*/ 0 h 1343378"/>
              <a:gd name="connsiteX5" fmla="*/ 2184999 w 4069882"/>
              <a:gd name="connsiteY5" fmla="*/ 0 h 1343378"/>
              <a:gd name="connsiteX6" fmla="*/ 2629997 w 4069882"/>
              <a:gd name="connsiteY6" fmla="*/ 0 h 1343378"/>
              <a:gd name="connsiteX7" fmla="*/ 3183658 w 4069882"/>
              <a:gd name="connsiteY7" fmla="*/ 0 h 1343378"/>
              <a:gd name="connsiteX8" fmla="*/ 3845981 w 4069882"/>
              <a:gd name="connsiteY8" fmla="*/ 0 h 1343378"/>
              <a:gd name="connsiteX9" fmla="*/ 4069882 w 4069882"/>
              <a:gd name="connsiteY9" fmla="*/ 223901 h 1343378"/>
              <a:gd name="connsiteX10" fmla="*/ 4069882 w 4069882"/>
              <a:gd name="connsiteY10" fmla="*/ 689601 h 1343378"/>
              <a:gd name="connsiteX11" fmla="*/ 4069882 w 4069882"/>
              <a:gd name="connsiteY11" fmla="*/ 1119477 h 1343378"/>
              <a:gd name="connsiteX12" fmla="*/ 3845981 w 4069882"/>
              <a:gd name="connsiteY12" fmla="*/ 1343378 h 1343378"/>
              <a:gd name="connsiteX13" fmla="*/ 3364762 w 4069882"/>
              <a:gd name="connsiteY13" fmla="*/ 1343378 h 1343378"/>
              <a:gd name="connsiteX14" fmla="*/ 2883543 w 4069882"/>
              <a:gd name="connsiteY14" fmla="*/ 1343378 h 1343378"/>
              <a:gd name="connsiteX15" fmla="*/ 2438544 w 4069882"/>
              <a:gd name="connsiteY15" fmla="*/ 1343378 h 1343378"/>
              <a:gd name="connsiteX16" fmla="*/ 1957325 w 4069882"/>
              <a:gd name="connsiteY16" fmla="*/ 1343378 h 1343378"/>
              <a:gd name="connsiteX17" fmla="*/ 1548547 w 4069882"/>
              <a:gd name="connsiteY17" fmla="*/ 1343378 h 1343378"/>
              <a:gd name="connsiteX18" fmla="*/ 1139770 w 4069882"/>
              <a:gd name="connsiteY18" fmla="*/ 1343378 h 1343378"/>
              <a:gd name="connsiteX19" fmla="*/ 694771 w 4069882"/>
              <a:gd name="connsiteY19" fmla="*/ 1343378 h 1343378"/>
              <a:gd name="connsiteX20" fmla="*/ 223901 w 4069882"/>
              <a:gd name="connsiteY20" fmla="*/ 1343378 h 1343378"/>
              <a:gd name="connsiteX21" fmla="*/ 0 w 4069882"/>
              <a:gd name="connsiteY21" fmla="*/ 1119477 h 1343378"/>
              <a:gd name="connsiteX22" fmla="*/ 0 w 4069882"/>
              <a:gd name="connsiteY22" fmla="*/ 689601 h 1343378"/>
              <a:gd name="connsiteX23" fmla="*/ 0 w 4069882"/>
              <a:gd name="connsiteY23" fmla="*/ 223901 h 1343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069882" h="1343378" fill="none" extrusionOk="0">
                <a:moveTo>
                  <a:pt x="0" y="223901"/>
                </a:moveTo>
                <a:cubicBezTo>
                  <a:pt x="2361" y="80449"/>
                  <a:pt x="111137" y="-5094"/>
                  <a:pt x="223901" y="0"/>
                </a:cubicBezTo>
                <a:cubicBezTo>
                  <a:pt x="384924" y="-61722"/>
                  <a:pt x="549578" y="12205"/>
                  <a:pt x="777562" y="0"/>
                </a:cubicBezTo>
                <a:cubicBezTo>
                  <a:pt x="1005546" y="-12205"/>
                  <a:pt x="1126659" y="63576"/>
                  <a:pt x="1331223" y="0"/>
                </a:cubicBezTo>
                <a:cubicBezTo>
                  <a:pt x="1535787" y="-63576"/>
                  <a:pt x="1623005" y="30730"/>
                  <a:pt x="1740000" y="0"/>
                </a:cubicBezTo>
                <a:cubicBezTo>
                  <a:pt x="1856995" y="-30730"/>
                  <a:pt x="2076391" y="15042"/>
                  <a:pt x="2184999" y="0"/>
                </a:cubicBezTo>
                <a:cubicBezTo>
                  <a:pt x="2293607" y="-15042"/>
                  <a:pt x="2513239" y="41517"/>
                  <a:pt x="2629997" y="0"/>
                </a:cubicBezTo>
                <a:cubicBezTo>
                  <a:pt x="2746755" y="-41517"/>
                  <a:pt x="3011190" y="54252"/>
                  <a:pt x="3183658" y="0"/>
                </a:cubicBezTo>
                <a:cubicBezTo>
                  <a:pt x="3356126" y="-54252"/>
                  <a:pt x="3650244" y="66395"/>
                  <a:pt x="3845981" y="0"/>
                </a:cubicBezTo>
                <a:cubicBezTo>
                  <a:pt x="3964459" y="13950"/>
                  <a:pt x="4059312" y="68782"/>
                  <a:pt x="4069882" y="223901"/>
                </a:cubicBezTo>
                <a:cubicBezTo>
                  <a:pt x="4118999" y="369971"/>
                  <a:pt x="4056804" y="466641"/>
                  <a:pt x="4069882" y="689601"/>
                </a:cubicBezTo>
                <a:cubicBezTo>
                  <a:pt x="4082960" y="912561"/>
                  <a:pt x="4019530" y="1031967"/>
                  <a:pt x="4069882" y="1119477"/>
                </a:cubicBezTo>
                <a:cubicBezTo>
                  <a:pt x="4059889" y="1242368"/>
                  <a:pt x="3953279" y="1334536"/>
                  <a:pt x="3845981" y="1343378"/>
                </a:cubicBezTo>
                <a:cubicBezTo>
                  <a:pt x="3612668" y="1393877"/>
                  <a:pt x="3540287" y="1338440"/>
                  <a:pt x="3364762" y="1343378"/>
                </a:cubicBezTo>
                <a:cubicBezTo>
                  <a:pt x="3189237" y="1348316"/>
                  <a:pt x="3007863" y="1309054"/>
                  <a:pt x="2883543" y="1343378"/>
                </a:cubicBezTo>
                <a:cubicBezTo>
                  <a:pt x="2759223" y="1377702"/>
                  <a:pt x="2564873" y="1328988"/>
                  <a:pt x="2438544" y="1343378"/>
                </a:cubicBezTo>
                <a:cubicBezTo>
                  <a:pt x="2312215" y="1357768"/>
                  <a:pt x="2155507" y="1307666"/>
                  <a:pt x="1957325" y="1343378"/>
                </a:cubicBezTo>
                <a:cubicBezTo>
                  <a:pt x="1759143" y="1379090"/>
                  <a:pt x="1732302" y="1340939"/>
                  <a:pt x="1548547" y="1343378"/>
                </a:cubicBezTo>
                <a:cubicBezTo>
                  <a:pt x="1364792" y="1345817"/>
                  <a:pt x="1240071" y="1325974"/>
                  <a:pt x="1139770" y="1343378"/>
                </a:cubicBezTo>
                <a:cubicBezTo>
                  <a:pt x="1039469" y="1360782"/>
                  <a:pt x="847318" y="1306283"/>
                  <a:pt x="694771" y="1343378"/>
                </a:cubicBezTo>
                <a:cubicBezTo>
                  <a:pt x="542224" y="1380473"/>
                  <a:pt x="448006" y="1337181"/>
                  <a:pt x="223901" y="1343378"/>
                </a:cubicBezTo>
                <a:cubicBezTo>
                  <a:pt x="76591" y="1348695"/>
                  <a:pt x="1875" y="1238997"/>
                  <a:pt x="0" y="1119477"/>
                </a:cubicBezTo>
                <a:cubicBezTo>
                  <a:pt x="-27578" y="966173"/>
                  <a:pt x="49272" y="844164"/>
                  <a:pt x="0" y="689601"/>
                </a:cubicBezTo>
                <a:cubicBezTo>
                  <a:pt x="-49272" y="535038"/>
                  <a:pt x="18339" y="422268"/>
                  <a:pt x="0" y="223901"/>
                </a:cubicBezTo>
                <a:close/>
              </a:path>
              <a:path w="4069882" h="1343378" stroke="0" extrusionOk="0">
                <a:moveTo>
                  <a:pt x="0" y="223901"/>
                </a:moveTo>
                <a:cubicBezTo>
                  <a:pt x="3475" y="101489"/>
                  <a:pt x="114583" y="32873"/>
                  <a:pt x="223901" y="0"/>
                </a:cubicBezTo>
                <a:cubicBezTo>
                  <a:pt x="423225" y="-29302"/>
                  <a:pt x="519645" y="48710"/>
                  <a:pt x="632679" y="0"/>
                </a:cubicBezTo>
                <a:cubicBezTo>
                  <a:pt x="745713" y="-48710"/>
                  <a:pt x="1008771" y="55544"/>
                  <a:pt x="1186339" y="0"/>
                </a:cubicBezTo>
                <a:cubicBezTo>
                  <a:pt x="1363907" y="-55544"/>
                  <a:pt x="1583504" y="43629"/>
                  <a:pt x="1703779" y="0"/>
                </a:cubicBezTo>
                <a:cubicBezTo>
                  <a:pt x="1824054" y="-43629"/>
                  <a:pt x="1974419" y="27128"/>
                  <a:pt x="2112557" y="0"/>
                </a:cubicBezTo>
                <a:cubicBezTo>
                  <a:pt x="2250695" y="-27128"/>
                  <a:pt x="2350157" y="42934"/>
                  <a:pt x="2521335" y="0"/>
                </a:cubicBezTo>
                <a:cubicBezTo>
                  <a:pt x="2692513" y="-42934"/>
                  <a:pt x="2787059" y="48894"/>
                  <a:pt x="2930112" y="0"/>
                </a:cubicBezTo>
                <a:cubicBezTo>
                  <a:pt x="3073165" y="-48894"/>
                  <a:pt x="3630302" y="6876"/>
                  <a:pt x="3845981" y="0"/>
                </a:cubicBezTo>
                <a:cubicBezTo>
                  <a:pt x="3993599" y="23978"/>
                  <a:pt x="4057325" y="105604"/>
                  <a:pt x="4069882" y="223901"/>
                </a:cubicBezTo>
                <a:cubicBezTo>
                  <a:pt x="4119334" y="396701"/>
                  <a:pt x="4052781" y="527108"/>
                  <a:pt x="4069882" y="644822"/>
                </a:cubicBezTo>
                <a:cubicBezTo>
                  <a:pt x="4086983" y="762536"/>
                  <a:pt x="4059697" y="1017752"/>
                  <a:pt x="4069882" y="1119477"/>
                </a:cubicBezTo>
                <a:cubicBezTo>
                  <a:pt x="4087846" y="1270556"/>
                  <a:pt x="3997089" y="1351771"/>
                  <a:pt x="3845981" y="1343378"/>
                </a:cubicBezTo>
                <a:cubicBezTo>
                  <a:pt x="3630309" y="1359371"/>
                  <a:pt x="3521183" y="1294400"/>
                  <a:pt x="3364762" y="1343378"/>
                </a:cubicBezTo>
                <a:cubicBezTo>
                  <a:pt x="3208341" y="1392356"/>
                  <a:pt x="2976641" y="1310528"/>
                  <a:pt x="2847322" y="1343378"/>
                </a:cubicBezTo>
                <a:cubicBezTo>
                  <a:pt x="2718003" y="1376228"/>
                  <a:pt x="2406066" y="1336777"/>
                  <a:pt x="2293661" y="1343378"/>
                </a:cubicBezTo>
                <a:cubicBezTo>
                  <a:pt x="2181256" y="1349979"/>
                  <a:pt x="1859426" y="1309353"/>
                  <a:pt x="1703779" y="1343378"/>
                </a:cubicBezTo>
                <a:cubicBezTo>
                  <a:pt x="1548132" y="1377403"/>
                  <a:pt x="1449387" y="1321428"/>
                  <a:pt x="1295002" y="1343378"/>
                </a:cubicBezTo>
                <a:cubicBezTo>
                  <a:pt x="1140617" y="1365328"/>
                  <a:pt x="1052885" y="1285847"/>
                  <a:pt x="813783" y="1343378"/>
                </a:cubicBezTo>
                <a:cubicBezTo>
                  <a:pt x="574681" y="1400909"/>
                  <a:pt x="438725" y="1317739"/>
                  <a:pt x="223901" y="1343378"/>
                </a:cubicBezTo>
                <a:cubicBezTo>
                  <a:pt x="78666" y="1316417"/>
                  <a:pt x="-35345" y="1249475"/>
                  <a:pt x="0" y="1119477"/>
                </a:cubicBezTo>
                <a:cubicBezTo>
                  <a:pt x="-43066" y="973372"/>
                  <a:pt x="12818" y="904388"/>
                  <a:pt x="0" y="698556"/>
                </a:cubicBezTo>
                <a:cubicBezTo>
                  <a:pt x="-12818" y="492724"/>
                  <a:pt x="37327" y="408373"/>
                  <a:pt x="0" y="223901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9999FF"/>
            </a:solidFill>
            <a:extLst>
              <a:ext uri="{C807C97D-BFC1-408E-A445-0C87EB9F89A2}">
                <ask:lineSketchStyleProps xmlns="" xmlns:ask="http://schemas.microsoft.com/office/drawing/2018/sketchyshapes" sd="100938400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smtClean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Cuộc thi MC nhí</a:t>
            </a:r>
            <a:endParaRPr kumimoji="0" lang="en-US" sz="4400" b="0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srgbClr val="66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96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88869FE-5CB6-43D9-BAF7-ED79AC242DD8}"/>
              </a:ext>
            </a:extLst>
          </p:cNvPr>
          <p:cNvSpPr/>
          <p:nvPr/>
        </p:nvSpPr>
        <p:spPr>
          <a:xfrm>
            <a:off x="662940" y="920504"/>
            <a:ext cx="11125200" cy="50169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2C2A2C-7DF8-4876-B6A2-FDEDAC600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98" y="1663706"/>
            <a:ext cx="10862884" cy="35305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14D3C9-8DAF-42BF-8D96-5C4E31E79490}"/>
              </a:ext>
            </a:extLst>
          </p:cNvPr>
          <p:cNvSpPr txBox="1"/>
          <p:nvPr/>
        </p:nvSpPr>
        <p:spPr>
          <a:xfrm>
            <a:off x="4784651" y="6092456"/>
            <a:ext cx="5061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99DE02-811C-315A-7651-8523BDE41029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613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20">
            <a:extLst>
              <a:ext uri="{FF2B5EF4-FFF2-40B4-BE49-F238E27FC236}">
                <a16:creationId xmlns:a16="http://schemas.microsoft.com/office/drawing/2014/main" id="{D13EB364-8B26-B304-34F9-7A8F90B931D0}"/>
              </a:ext>
            </a:extLst>
          </p:cNvPr>
          <p:cNvGrpSpPr/>
          <p:nvPr/>
        </p:nvGrpSpPr>
        <p:grpSpPr>
          <a:xfrm flipH="1">
            <a:off x="1655728" y="-216924"/>
            <a:ext cx="10289628" cy="7194332"/>
            <a:chOff x="1431977" y="274315"/>
            <a:chExt cx="6375995" cy="6096012"/>
          </a:xfrm>
        </p:grpSpPr>
        <p:sp>
          <p:nvSpPr>
            <p:cNvPr id="16" name="矩形: 圆角 19">
              <a:extLst>
                <a:ext uri="{FF2B5EF4-FFF2-40B4-BE49-F238E27FC236}">
                  <a16:creationId xmlns:a16="http://schemas.microsoft.com/office/drawing/2014/main" id="{7057E04F-5182-A4EE-86AD-678E5BE75A19}"/>
                </a:ext>
              </a:extLst>
            </p:cNvPr>
            <p:cNvSpPr/>
            <p:nvPr/>
          </p:nvSpPr>
          <p:spPr>
            <a:xfrm>
              <a:off x="2055787" y="1560577"/>
              <a:ext cx="5378050" cy="3523487"/>
            </a:xfrm>
            <a:custGeom>
              <a:avLst/>
              <a:gdLst>
                <a:gd name="connsiteX0" fmla="*/ 0 w 5023104"/>
                <a:gd name="connsiteY0" fmla="*/ 560843 h 3364992"/>
                <a:gd name="connsiteX1" fmla="*/ 560843 w 5023104"/>
                <a:gd name="connsiteY1" fmla="*/ 0 h 3364992"/>
                <a:gd name="connsiteX2" fmla="*/ 4462261 w 5023104"/>
                <a:gd name="connsiteY2" fmla="*/ 0 h 3364992"/>
                <a:gd name="connsiteX3" fmla="*/ 5023104 w 5023104"/>
                <a:gd name="connsiteY3" fmla="*/ 560843 h 3364992"/>
                <a:gd name="connsiteX4" fmla="*/ 5023104 w 5023104"/>
                <a:gd name="connsiteY4" fmla="*/ 2804149 h 3364992"/>
                <a:gd name="connsiteX5" fmla="*/ 4462261 w 5023104"/>
                <a:gd name="connsiteY5" fmla="*/ 3364992 h 3364992"/>
                <a:gd name="connsiteX6" fmla="*/ 560843 w 5023104"/>
                <a:gd name="connsiteY6" fmla="*/ 3364992 h 3364992"/>
                <a:gd name="connsiteX7" fmla="*/ 0 w 5023104"/>
                <a:gd name="connsiteY7" fmla="*/ 2804149 h 3364992"/>
                <a:gd name="connsiteX8" fmla="*/ 0 w 5023104"/>
                <a:gd name="connsiteY8" fmla="*/ 560843 h 3364992"/>
                <a:gd name="connsiteX0" fmla="*/ 0 w 5157216"/>
                <a:gd name="connsiteY0" fmla="*/ 512075 h 3364992"/>
                <a:gd name="connsiteX1" fmla="*/ 694955 w 5157216"/>
                <a:gd name="connsiteY1" fmla="*/ 0 h 3364992"/>
                <a:gd name="connsiteX2" fmla="*/ 4596373 w 5157216"/>
                <a:gd name="connsiteY2" fmla="*/ 0 h 3364992"/>
                <a:gd name="connsiteX3" fmla="*/ 5157216 w 5157216"/>
                <a:gd name="connsiteY3" fmla="*/ 560843 h 3364992"/>
                <a:gd name="connsiteX4" fmla="*/ 5157216 w 5157216"/>
                <a:gd name="connsiteY4" fmla="*/ 2804149 h 3364992"/>
                <a:gd name="connsiteX5" fmla="*/ 4596373 w 5157216"/>
                <a:gd name="connsiteY5" fmla="*/ 3364992 h 3364992"/>
                <a:gd name="connsiteX6" fmla="*/ 694955 w 5157216"/>
                <a:gd name="connsiteY6" fmla="*/ 3364992 h 3364992"/>
                <a:gd name="connsiteX7" fmla="*/ 134112 w 5157216"/>
                <a:gd name="connsiteY7" fmla="*/ 2804149 h 3364992"/>
                <a:gd name="connsiteX8" fmla="*/ 0 w 515721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2804149 h 3364992"/>
                <a:gd name="connsiteX8" fmla="*/ 2550 w 515976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3023605 h 3364992"/>
                <a:gd name="connsiteX8" fmla="*/ 2550 w 5159766"/>
                <a:gd name="connsiteY8" fmla="*/ 512075 h 3364992"/>
                <a:gd name="connsiteX0" fmla="*/ 8363 w 5165579"/>
                <a:gd name="connsiteY0" fmla="*/ 512075 h 3364992"/>
                <a:gd name="connsiteX1" fmla="*/ 703318 w 5165579"/>
                <a:gd name="connsiteY1" fmla="*/ 0 h 3364992"/>
                <a:gd name="connsiteX2" fmla="*/ 4604736 w 5165579"/>
                <a:gd name="connsiteY2" fmla="*/ 0 h 3364992"/>
                <a:gd name="connsiteX3" fmla="*/ 5165579 w 5165579"/>
                <a:gd name="connsiteY3" fmla="*/ 560843 h 3364992"/>
                <a:gd name="connsiteX4" fmla="*/ 5165579 w 5165579"/>
                <a:gd name="connsiteY4" fmla="*/ 2804149 h 3364992"/>
                <a:gd name="connsiteX5" fmla="*/ 4604736 w 5165579"/>
                <a:gd name="connsiteY5" fmla="*/ 3364992 h 3364992"/>
                <a:gd name="connsiteX6" fmla="*/ 703318 w 5165579"/>
                <a:gd name="connsiteY6" fmla="*/ 3364992 h 3364992"/>
                <a:gd name="connsiteX7" fmla="*/ 142475 w 5165579"/>
                <a:gd name="connsiteY7" fmla="*/ 3023605 h 3364992"/>
                <a:gd name="connsiteX8" fmla="*/ 8363 w 5165579"/>
                <a:gd name="connsiteY8" fmla="*/ 512075 h 3364992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724000 w 5186261"/>
                <a:gd name="connsiteY6" fmla="*/ 3364992 h 3368551"/>
                <a:gd name="connsiteX7" fmla="*/ 90005 w 5186261"/>
                <a:gd name="connsiteY7" fmla="*/ 3108949 h 3368551"/>
                <a:gd name="connsiteX8" fmla="*/ 29045 w 5186261"/>
                <a:gd name="connsiteY8" fmla="*/ 512075 h 3368551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2089494 w 5186261"/>
                <a:gd name="connsiteY6" fmla="*/ 3340607 h 3368551"/>
                <a:gd name="connsiteX7" fmla="*/ 724000 w 5186261"/>
                <a:gd name="connsiteY7" fmla="*/ 3364992 h 3368551"/>
                <a:gd name="connsiteX8" fmla="*/ 90005 w 5186261"/>
                <a:gd name="connsiteY8" fmla="*/ 3108949 h 3368551"/>
                <a:gd name="connsiteX9" fmla="*/ 29045 w 5186261"/>
                <a:gd name="connsiteY9" fmla="*/ 512075 h 3368551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149930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373112"/>
                <a:gd name="connsiteY0" fmla="*/ 512075 h 3523487"/>
                <a:gd name="connsiteX1" fmla="*/ 724000 w 5373112"/>
                <a:gd name="connsiteY1" fmla="*/ 0 h 3523487"/>
                <a:gd name="connsiteX2" fmla="*/ 4625418 w 5373112"/>
                <a:gd name="connsiteY2" fmla="*/ 0 h 3523487"/>
                <a:gd name="connsiteX3" fmla="*/ 5186261 w 5373112"/>
                <a:gd name="connsiteY3" fmla="*/ 560843 h 3523487"/>
                <a:gd name="connsiteX4" fmla="*/ 5186261 w 5373112"/>
                <a:gd name="connsiteY4" fmla="*/ 2804149 h 3523487"/>
                <a:gd name="connsiteX5" fmla="*/ 5320374 w 5373112"/>
                <a:gd name="connsiteY5" fmla="*/ 3096767 h 3523487"/>
                <a:gd name="connsiteX6" fmla="*/ 4149930 w 5373112"/>
                <a:gd name="connsiteY6" fmla="*/ 3425952 h 3523487"/>
                <a:gd name="connsiteX7" fmla="*/ 2247990 w 5373112"/>
                <a:gd name="connsiteY7" fmla="*/ 3523487 h 3523487"/>
                <a:gd name="connsiteX8" fmla="*/ 724000 w 5373112"/>
                <a:gd name="connsiteY8" fmla="*/ 3364992 h 3523487"/>
                <a:gd name="connsiteX9" fmla="*/ 90005 w 5373112"/>
                <a:gd name="connsiteY9" fmla="*/ 3108949 h 3523487"/>
                <a:gd name="connsiteX10" fmla="*/ 29045 w 5373112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174069 w 5378050"/>
                <a:gd name="connsiteY4" fmla="*/ 1426463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78050" h="3523487">
                  <a:moveTo>
                    <a:pt x="29045" y="512075"/>
                  </a:moveTo>
                  <a:cubicBezTo>
                    <a:pt x="29045" y="202330"/>
                    <a:pt x="414255" y="0"/>
                    <a:pt x="724000" y="0"/>
                  </a:cubicBezTo>
                  <a:lnTo>
                    <a:pt x="4625418" y="0"/>
                  </a:lnTo>
                  <a:cubicBezTo>
                    <a:pt x="4935163" y="0"/>
                    <a:pt x="5210645" y="104794"/>
                    <a:pt x="5210645" y="414539"/>
                  </a:cubicBezTo>
                  <a:cubicBezTo>
                    <a:pt x="5302087" y="652283"/>
                    <a:pt x="5257381" y="1058675"/>
                    <a:pt x="5259413" y="1450847"/>
                  </a:cubicBezTo>
                  <a:cubicBezTo>
                    <a:pt x="5115141" y="1830827"/>
                    <a:pt x="5198453" y="2489189"/>
                    <a:pt x="5222837" y="2767573"/>
                  </a:cubicBezTo>
                  <a:cubicBezTo>
                    <a:pt x="5222837" y="3155683"/>
                    <a:pt x="5493096" y="2993133"/>
                    <a:pt x="5320374" y="3096767"/>
                  </a:cubicBezTo>
                  <a:cubicBezTo>
                    <a:pt x="5147652" y="3200401"/>
                    <a:pt x="4639642" y="3320288"/>
                    <a:pt x="4149930" y="3425952"/>
                  </a:cubicBezTo>
                  <a:cubicBezTo>
                    <a:pt x="3089230" y="3125216"/>
                    <a:pt x="3162386" y="3251199"/>
                    <a:pt x="2247990" y="3523487"/>
                  </a:cubicBezTo>
                  <a:cubicBezTo>
                    <a:pt x="1800953" y="3336543"/>
                    <a:pt x="1231997" y="3417824"/>
                    <a:pt x="724000" y="3364992"/>
                  </a:cubicBezTo>
                  <a:cubicBezTo>
                    <a:pt x="414255" y="3364992"/>
                    <a:pt x="90005" y="3418694"/>
                    <a:pt x="90005" y="3108949"/>
                  </a:cubicBezTo>
                  <a:cubicBezTo>
                    <a:pt x="-44107" y="2348988"/>
                    <a:pt x="4661" y="1857252"/>
                    <a:pt x="29045" y="512075"/>
                  </a:cubicBezTo>
                  <a:close/>
                </a:path>
              </a:pathLst>
            </a:custGeom>
            <a:pattFill prst="pct20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 Light" panose="020F03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7" name="图片 15">
              <a:extLst>
                <a:ext uri="{FF2B5EF4-FFF2-40B4-BE49-F238E27FC236}">
                  <a16:creationId xmlns:a16="http://schemas.microsoft.com/office/drawing/2014/main" id="{DA8B6983-D90A-E5C2-2D59-1705E25D3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977" y="274315"/>
              <a:ext cx="6375995" cy="6096012"/>
            </a:xfrm>
            <a:prstGeom prst="rect">
              <a:avLst/>
            </a:prstGeom>
          </p:spPr>
        </p:pic>
      </p:grpSp>
      <p:grpSp>
        <p:nvGrpSpPr>
          <p:cNvPr id="7" name="Google Shape;2924;p38">
            <a:extLst>
              <a:ext uri="{FF2B5EF4-FFF2-40B4-BE49-F238E27FC236}">
                <a16:creationId xmlns:a16="http://schemas.microsoft.com/office/drawing/2014/main" id="{5E208F30-D311-00CD-57E3-E59FBBA0E381}"/>
              </a:ext>
            </a:extLst>
          </p:cNvPr>
          <p:cNvGrpSpPr/>
          <p:nvPr/>
        </p:nvGrpSpPr>
        <p:grpSpPr>
          <a:xfrm>
            <a:off x="236483" y="483476"/>
            <a:ext cx="1839311" cy="1786758"/>
            <a:chOff x="11347927" y="2363157"/>
            <a:chExt cx="576357" cy="582992"/>
          </a:xfrm>
        </p:grpSpPr>
        <p:sp>
          <p:nvSpPr>
            <p:cNvPr id="8" name="Google Shape;2925;p38">
              <a:extLst>
                <a:ext uri="{FF2B5EF4-FFF2-40B4-BE49-F238E27FC236}">
                  <a16:creationId xmlns:a16="http://schemas.microsoft.com/office/drawing/2014/main" id="{9571EA8B-7A66-2077-A69E-47EFACEEC825}"/>
                </a:ext>
              </a:extLst>
            </p:cNvPr>
            <p:cNvSpPr/>
            <p:nvPr/>
          </p:nvSpPr>
          <p:spPr>
            <a:xfrm>
              <a:off x="11450373" y="2461756"/>
              <a:ext cx="392812" cy="371788"/>
            </a:xfrm>
            <a:custGeom>
              <a:avLst/>
              <a:gdLst/>
              <a:ahLst/>
              <a:cxnLst/>
              <a:rect l="l" t="t" r="r" b="b"/>
              <a:pathLst>
                <a:path w="13378" h="12662" extrusionOk="0">
                  <a:moveTo>
                    <a:pt x="7065" y="0"/>
                  </a:moveTo>
                  <a:cubicBezTo>
                    <a:pt x="6672" y="0"/>
                    <a:pt x="6274" y="34"/>
                    <a:pt x="5882" y="102"/>
                  </a:cubicBezTo>
                  <a:cubicBezTo>
                    <a:pt x="5240" y="222"/>
                    <a:pt x="4615" y="422"/>
                    <a:pt x="4023" y="705"/>
                  </a:cubicBezTo>
                  <a:cubicBezTo>
                    <a:pt x="3467" y="978"/>
                    <a:pt x="2939" y="1319"/>
                    <a:pt x="2462" y="1717"/>
                  </a:cubicBezTo>
                  <a:cubicBezTo>
                    <a:pt x="1996" y="2114"/>
                    <a:pt x="1586" y="2564"/>
                    <a:pt x="1240" y="3052"/>
                  </a:cubicBezTo>
                  <a:cubicBezTo>
                    <a:pt x="928" y="3506"/>
                    <a:pt x="666" y="4001"/>
                    <a:pt x="467" y="4529"/>
                  </a:cubicBezTo>
                  <a:lnTo>
                    <a:pt x="461" y="4547"/>
                  </a:lnTo>
                  <a:cubicBezTo>
                    <a:pt x="461" y="4552"/>
                    <a:pt x="456" y="4552"/>
                    <a:pt x="456" y="4558"/>
                  </a:cubicBezTo>
                  <a:cubicBezTo>
                    <a:pt x="246" y="5143"/>
                    <a:pt x="103" y="5751"/>
                    <a:pt x="47" y="6370"/>
                  </a:cubicBezTo>
                  <a:cubicBezTo>
                    <a:pt x="0" y="6950"/>
                    <a:pt x="24" y="7513"/>
                    <a:pt x="115" y="8046"/>
                  </a:cubicBezTo>
                  <a:cubicBezTo>
                    <a:pt x="200" y="8518"/>
                    <a:pt x="341" y="8974"/>
                    <a:pt x="540" y="9394"/>
                  </a:cubicBezTo>
                  <a:lnTo>
                    <a:pt x="546" y="9405"/>
                  </a:lnTo>
                  <a:cubicBezTo>
                    <a:pt x="740" y="9797"/>
                    <a:pt x="996" y="10189"/>
                    <a:pt x="1314" y="10564"/>
                  </a:cubicBezTo>
                  <a:cubicBezTo>
                    <a:pt x="1637" y="10944"/>
                    <a:pt x="2001" y="11280"/>
                    <a:pt x="2399" y="11565"/>
                  </a:cubicBezTo>
                  <a:cubicBezTo>
                    <a:pt x="2796" y="11843"/>
                    <a:pt x="3239" y="12076"/>
                    <a:pt x="3706" y="12252"/>
                  </a:cubicBezTo>
                  <a:lnTo>
                    <a:pt x="3729" y="12263"/>
                  </a:lnTo>
                  <a:lnTo>
                    <a:pt x="3740" y="12263"/>
                  </a:lnTo>
                  <a:cubicBezTo>
                    <a:pt x="3734" y="12258"/>
                    <a:pt x="3729" y="12258"/>
                    <a:pt x="3717" y="12252"/>
                  </a:cubicBezTo>
                  <a:lnTo>
                    <a:pt x="3717" y="12252"/>
                  </a:lnTo>
                  <a:cubicBezTo>
                    <a:pt x="4251" y="12451"/>
                    <a:pt x="4831" y="12581"/>
                    <a:pt x="5428" y="12638"/>
                  </a:cubicBezTo>
                  <a:cubicBezTo>
                    <a:pt x="5421" y="12633"/>
                    <a:pt x="5410" y="12633"/>
                    <a:pt x="5399" y="12627"/>
                  </a:cubicBezTo>
                  <a:lnTo>
                    <a:pt x="5399" y="12627"/>
                  </a:lnTo>
                  <a:cubicBezTo>
                    <a:pt x="5604" y="12649"/>
                    <a:pt x="5825" y="12661"/>
                    <a:pt x="6053" y="12661"/>
                  </a:cubicBezTo>
                  <a:cubicBezTo>
                    <a:pt x="6564" y="12661"/>
                    <a:pt x="7099" y="12609"/>
                    <a:pt x="7650" y="12513"/>
                  </a:cubicBezTo>
                  <a:lnTo>
                    <a:pt x="7661" y="12507"/>
                  </a:lnTo>
                  <a:lnTo>
                    <a:pt x="7661" y="12513"/>
                  </a:lnTo>
                  <a:cubicBezTo>
                    <a:pt x="8484" y="12360"/>
                    <a:pt x="9258" y="12116"/>
                    <a:pt x="9963" y="11780"/>
                  </a:cubicBezTo>
                  <a:lnTo>
                    <a:pt x="9963" y="11780"/>
                  </a:lnTo>
                  <a:lnTo>
                    <a:pt x="9950" y="11786"/>
                  </a:lnTo>
                  <a:cubicBezTo>
                    <a:pt x="10553" y="11502"/>
                    <a:pt x="11099" y="11156"/>
                    <a:pt x="11558" y="10763"/>
                  </a:cubicBezTo>
                  <a:lnTo>
                    <a:pt x="11558" y="10763"/>
                  </a:lnTo>
                  <a:lnTo>
                    <a:pt x="11542" y="10774"/>
                  </a:lnTo>
                  <a:cubicBezTo>
                    <a:pt x="11946" y="10440"/>
                    <a:pt x="12292" y="10070"/>
                    <a:pt x="12565" y="9677"/>
                  </a:cubicBezTo>
                  <a:cubicBezTo>
                    <a:pt x="12792" y="9354"/>
                    <a:pt x="12979" y="9008"/>
                    <a:pt x="13121" y="8654"/>
                  </a:cubicBezTo>
                  <a:cubicBezTo>
                    <a:pt x="13092" y="8633"/>
                    <a:pt x="13082" y="8604"/>
                    <a:pt x="13092" y="8575"/>
                  </a:cubicBezTo>
                  <a:cubicBezTo>
                    <a:pt x="13218" y="8098"/>
                    <a:pt x="13297" y="7666"/>
                    <a:pt x="13338" y="7257"/>
                  </a:cubicBezTo>
                  <a:cubicBezTo>
                    <a:pt x="13377" y="6768"/>
                    <a:pt x="13360" y="6286"/>
                    <a:pt x="13275" y="5825"/>
                  </a:cubicBezTo>
                  <a:lnTo>
                    <a:pt x="13275" y="5837"/>
                  </a:lnTo>
                  <a:cubicBezTo>
                    <a:pt x="13139" y="5087"/>
                    <a:pt x="12906" y="4348"/>
                    <a:pt x="12576" y="3655"/>
                  </a:cubicBezTo>
                  <a:cubicBezTo>
                    <a:pt x="12297" y="3075"/>
                    <a:pt x="11962" y="2546"/>
                    <a:pt x="11576" y="2092"/>
                  </a:cubicBezTo>
                  <a:lnTo>
                    <a:pt x="11576" y="2092"/>
                  </a:lnTo>
                  <a:lnTo>
                    <a:pt x="11599" y="2126"/>
                  </a:lnTo>
                  <a:cubicBezTo>
                    <a:pt x="11258" y="1712"/>
                    <a:pt x="10871" y="1353"/>
                    <a:pt x="10456" y="1057"/>
                  </a:cubicBezTo>
                  <a:cubicBezTo>
                    <a:pt x="10053" y="773"/>
                    <a:pt x="9609" y="540"/>
                    <a:pt x="9150" y="370"/>
                  </a:cubicBezTo>
                  <a:cubicBezTo>
                    <a:pt x="8667" y="194"/>
                    <a:pt x="8156" y="75"/>
                    <a:pt x="7632" y="29"/>
                  </a:cubicBezTo>
                  <a:lnTo>
                    <a:pt x="7616" y="23"/>
                  </a:lnTo>
                  <a:lnTo>
                    <a:pt x="7598" y="23"/>
                  </a:lnTo>
                  <a:cubicBezTo>
                    <a:pt x="7427" y="12"/>
                    <a:pt x="7246" y="0"/>
                    <a:pt x="7065" y="0"/>
                  </a:cubicBezTo>
                  <a:close/>
                </a:path>
              </a:pathLst>
            </a:custGeom>
            <a:solidFill>
              <a:srgbClr val="FFB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Google Shape;2926;p38">
              <a:extLst>
                <a:ext uri="{FF2B5EF4-FFF2-40B4-BE49-F238E27FC236}">
                  <a16:creationId xmlns:a16="http://schemas.microsoft.com/office/drawing/2014/main" id="{871790E0-5376-18DF-0099-0F1FD37AE0A2}"/>
                </a:ext>
              </a:extLst>
            </p:cNvPr>
            <p:cNvSpPr/>
            <p:nvPr/>
          </p:nvSpPr>
          <p:spPr>
            <a:xfrm>
              <a:off x="11443356" y="2610741"/>
              <a:ext cx="403822" cy="229791"/>
            </a:xfrm>
            <a:custGeom>
              <a:avLst/>
              <a:gdLst/>
              <a:ahLst/>
              <a:cxnLst/>
              <a:rect l="l" t="t" r="r" b="b"/>
              <a:pathLst>
                <a:path w="13753" h="7826" extrusionOk="0">
                  <a:moveTo>
                    <a:pt x="13468" y="1"/>
                  </a:moveTo>
                  <a:cubicBezTo>
                    <a:pt x="13457" y="1"/>
                    <a:pt x="13451" y="1"/>
                    <a:pt x="13446" y="6"/>
                  </a:cubicBezTo>
                  <a:cubicBezTo>
                    <a:pt x="13412" y="18"/>
                    <a:pt x="13406" y="52"/>
                    <a:pt x="13412" y="81"/>
                  </a:cubicBezTo>
                  <a:lnTo>
                    <a:pt x="13412" y="92"/>
                  </a:lnTo>
                  <a:cubicBezTo>
                    <a:pt x="13446" y="268"/>
                    <a:pt x="13475" y="444"/>
                    <a:pt x="13486" y="620"/>
                  </a:cubicBezTo>
                  <a:cubicBezTo>
                    <a:pt x="13496" y="666"/>
                    <a:pt x="13502" y="717"/>
                    <a:pt x="13514" y="763"/>
                  </a:cubicBezTo>
                  <a:lnTo>
                    <a:pt x="13514" y="751"/>
                  </a:lnTo>
                  <a:cubicBezTo>
                    <a:pt x="13599" y="1212"/>
                    <a:pt x="13616" y="1694"/>
                    <a:pt x="13577" y="2183"/>
                  </a:cubicBezTo>
                  <a:cubicBezTo>
                    <a:pt x="13536" y="2592"/>
                    <a:pt x="13457" y="3024"/>
                    <a:pt x="13331" y="3501"/>
                  </a:cubicBezTo>
                  <a:cubicBezTo>
                    <a:pt x="13321" y="3530"/>
                    <a:pt x="13331" y="3559"/>
                    <a:pt x="13360" y="3580"/>
                  </a:cubicBezTo>
                  <a:cubicBezTo>
                    <a:pt x="13218" y="3934"/>
                    <a:pt x="13031" y="4280"/>
                    <a:pt x="12804" y="4603"/>
                  </a:cubicBezTo>
                  <a:cubicBezTo>
                    <a:pt x="12531" y="4996"/>
                    <a:pt x="12185" y="5366"/>
                    <a:pt x="11781" y="5700"/>
                  </a:cubicBezTo>
                  <a:lnTo>
                    <a:pt x="11797" y="5689"/>
                  </a:lnTo>
                  <a:lnTo>
                    <a:pt x="11797" y="5689"/>
                  </a:lnTo>
                  <a:cubicBezTo>
                    <a:pt x="11338" y="6082"/>
                    <a:pt x="10792" y="6428"/>
                    <a:pt x="10189" y="6712"/>
                  </a:cubicBezTo>
                  <a:lnTo>
                    <a:pt x="10202" y="6706"/>
                  </a:lnTo>
                  <a:lnTo>
                    <a:pt x="10202" y="6706"/>
                  </a:lnTo>
                  <a:cubicBezTo>
                    <a:pt x="9497" y="7042"/>
                    <a:pt x="8723" y="7286"/>
                    <a:pt x="7900" y="7439"/>
                  </a:cubicBezTo>
                  <a:lnTo>
                    <a:pt x="7900" y="7433"/>
                  </a:lnTo>
                  <a:lnTo>
                    <a:pt x="7889" y="7439"/>
                  </a:lnTo>
                  <a:cubicBezTo>
                    <a:pt x="7338" y="7535"/>
                    <a:pt x="6803" y="7587"/>
                    <a:pt x="6292" y="7587"/>
                  </a:cubicBezTo>
                  <a:cubicBezTo>
                    <a:pt x="6064" y="7587"/>
                    <a:pt x="5843" y="7575"/>
                    <a:pt x="5638" y="7553"/>
                  </a:cubicBezTo>
                  <a:lnTo>
                    <a:pt x="5638" y="7553"/>
                  </a:lnTo>
                  <a:cubicBezTo>
                    <a:pt x="5649" y="7559"/>
                    <a:pt x="5660" y="7559"/>
                    <a:pt x="5667" y="7564"/>
                  </a:cubicBezTo>
                  <a:cubicBezTo>
                    <a:pt x="5070" y="7507"/>
                    <a:pt x="4490" y="7377"/>
                    <a:pt x="3956" y="7178"/>
                  </a:cubicBezTo>
                  <a:lnTo>
                    <a:pt x="3956" y="7178"/>
                  </a:lnTo>
                  <a:cubicBezTo>
                    <a:pt x="3968" y="7184"/>
                    <a:pt x="3973" y="7184"/>
                    <a:pt x="3979" y="7189"/>
                  </a:cubicBezTo>
                  <a:lnTo>
                    <a:pt x="3968" y="7189"/>
                  </a:lnTo>
                  <a:lnTo>
                    <a:pt x="3945" y="7178"/>
                  </a:lnTo>
                  <a:cubicBezTo>
                    <a:pt x="3478" y="7002"/>
                    <a:pt x="3035" y="6769"/>
                    <a:pt x="2638" y="6491"/>
                  </a:cubicBezTo>
                  <a:cubicBezTo>
                    <a:pt x="2240" y="6206"/>
                    <a:pt x="1876" y="5870"/>
                    <a:pt x="1553" y="5490"/>
                  </a:cubicBezTo>
                  <a:cubicBezTo>
                    <a:pt x="1235" y="5115"/>
                    <a:pt x="979" y="4723"/>
                    <a:pt x="785" y="4331"/>
                  </a:cubicBezTo>
                  <a:lnTo>
                    <a:pt x="779" y="4320"/>
                  </a:lnTo>
                  <a:cubicBezTo>
                    <a:pt x="580" y="3900"/>
                    <a:pt x="439" y="3444"/>
                    <a:pt x="354" y="2972"/>
                  </a:cubicBezTo>
                  <a:cubicBezTo>
                    <a:pt x="268" y="2479"/>
                    <a:pt x="239" y="1962"/>
                    <a:pt x="280" y="1427"/>
                  </a:cubicBezTo>
                  <a:cubicBezTo>
                    <a:pt x="273" y="1427"/>
                    <a:pt x="273" y="1422"/>
                    <a:pt x="273" y="1422"/>
                  </a:cubicBezTo>
                  <a:cubicBezTo>
                    <a:pt x="263" y="1398"/>
                    <a:pt x="234" y="1388"/>
                    <a:pt x="212" y="1382"/>
                  </a:cubicBezTo>
                  <a:lnTo>
                    <a:pt x="194" y="1382"/>
                  </a:lnTo>
                  <a:cubicBezTo>
                    <a:pt x="171" y="1382"/>
                    <a:pt x="149" y="1388"/>
                    <a:pt x="132" y="1398"/>
                  </a:cubicBezTo>
                  <a:cubicBezTo>
                    <a:pt x="110" y="1411"/>
                    <a:pt x="98" y="1433"/>
                    <a:pt x="92" y="1461"/>
                  </a:cubicBezTo>
                  <a:lnTo>
                    <a:pt x="87" y="1479"/>
                  </a:lnTo>
                  <a:cubicBezTo>
                    <a:pt x="53" y="1490"/>
                    <a:pt x="29" y="1513"/>
                    <a:pt x="29" y="1547"/>
                  </a:cubicBezTo>
                  <a:cubicBezTo>
                    <a:pt x="1" y="1894"/>
                    <a:pt x="8" y="2245"/>
                    <a:pt x="47" y="2581"/>
                  </a:cubicBezTo>
                  <a:cubicBezTo>
                    <a:pt x="87" y="2911"/>
                    <a:pt x="166" y="3245"/>
                    <a:pt x="273" y="3586"/>
                  </a:cubicBezTo>
                  <a:cubicBezTo>
                    <a:pt x="376" y="3893"/>
                    <a:pt x="512" y="4200"/>
                    <a:pt x="695" y="4530"/>
                  </a:cubicBezTo>
                  <a:cubicBezTo>
                    <a:pt x="853" y="4826"/>
                    <a:pt x="1041" y="5115"/>
                    <a:pt x="1262" y="5387"/>
                  </a:cubicBezTo>
                  <a:cubicBezTo>
                    <a:pt x="1705" y="5945"/>
                    <a:pt x="2217" y="6410"/>
                    <a:pt x="2791" y="6785"/>
                  </a:cubicBezTo>
                  <a:cubicBezTo>
                    <a:pt x="3336" y="7144"/>
                    <a:pt x="3962" y="7417"/>
                    <a:pt x="4650" y="7598"/>
                  </a:cubicBezTo>
                  <a:cubicBezTo>
                    <a:pt x="5224" y="7752"/>
                    <a:pt x="5843" y="7826"/>
                    <a:pt x="6491" y="7826"/>
                  </a:cubicBezTo>
                  <a:lnTo>
                    <a:pt x="6644" y="7826"/>
                  </a:lnTo>
                  <a:cubicBezTo>
                    <a:pt x="7297" y="7814"/>
                    <a:pt x="7973" y="7711"/>
                    <a:pt x="8650" y="7524"/>
                  </a:cubicBezTo>
                  <a:cubicBezTo>
                    <a:pt x="9292" y="7349"/>
                    <a:pt x="9922" y="7092"/>
                    <a:pt x="10530" y="6757"/>
                  </a:cubicBezTo>
                  <a:cubicBezTo>
                    <a:pt x="11133" y="6423"/>
                    <a:pt x="11679" y="6024"/>
                    <a:pt x="12150" y="5570"/>
                  </a:cubicBezTo>
                  <a:cubicBezTo>
                    <a:pt x="12384" y="5353"/>
                    <a:pt x="12599" y="5086"/>
                    <a:pt x="12798" y="4779"/>
                  </a:cubicBezTo>
                  <a:cubicBezTo>
                    <a:pt x="12985" y="4496"/>
                    <a:pt x="13145" y="4178"/>
                    <a:pt x="13281" y="3842"/>
                  </a:cubicBezTo>
                  <a:cubicBezTo>
                    <a:pt x="13412" y="3525"/>
                    <a:pt x="13520" y="3184"/>
                    <a:pt x="13599" y="2825"/>
                  </a:cubicBezTo>
                  <a:cubicBezTo>
                    <a:pt x="13679" y="2489"/>
                    <a:pt x="13724" y="2143"/>
                    <a:pt x="13747" y="1797"/>
                  </a:cubicBezTo>
                  <a:cubicBezTo>
                    <a:pt x="13753" y="1626"/>
                    <a:pt x="13753" y="1479"/>
                    <a:pt x="13753" y="1336"/>
                  </a:cubicBezTo>
                  <a:cubicBezTo>
                    <a:pt x="13747" y="1246"/>
                    <a:pt x="13747" y="1160"/>
                    <a:pt x="13741" y="1070"/>
                  </a:cubicBezTo>
                  <a:cubicBezTo>
                    <a:pt x="13735" y="978"/>
                    <a:pt x="13719" y="887"/>
                    <a:pt x="13696" y="790"/>
                  </a:cubicBezTo>
                  <a:cubicBezTo>
                    <a:pt x="13685" y="751"/>
                    <a:pt x="13651" y="729"/>
                    <a:pt x="13622" y="722"/>
                  </a:cubicBezTo>
                  <a:cubicBezTo>
                    <a:pt x="13604" y="507"/>
                    <a:pt x="13570" y="273"/>
                    <a:pt x="13525" y="40"/>
                  </a:cubicBezTo>
                  <a:cubicBezTo>
                    <a:pt x="13520" y="18"/>
                    <a:pt x="13491" y="1"/>
                    <a:pt x="13468" y="1"/>
                  </a:cubicBezTo>
                  <a:close/>
                </a:path>
              </a:pathLst>
            </a:custGeom>
            <a:solidFill>
              <a:srgbClr val="A7E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Google Shape;2927;p38">
              <a:extLst>
                <a:ext uri="{FF2B5EF4-FFF2-40B4-BE49-F238E27FC236}">
                  <a16:creationId xmlns:a16="http://schemas.microsoft.com/office/drawing/2014/main" id="{8DA156CD-AAFB-7BD5-B5D5-7457247B2365}"/>
                </a:ext>
              </a:extLst>
            </p:cNvPr>
            <p:cNvSpPr/>
            <p:nvPr/>
          </p:nvSpPr>
          <p:spPr>
            <a:xfrm>
              <a:off x="11450373" y="2628917"/>
              <a:ext cx="392812" cy="204627"/>
            </a:xfrm>
            <a:custGeom>
              <a:avLst/>
              <a:gdLst/>
              <a:ahLst/>
              <a:cxnLst/>
              <a:rect l="l" t="t" r="r" b="b"/>
              <a:pathLst>
                <a:path w="13378" h="6969" extrusionOk="0">
                  <a:moveTo>
                    <a:pt x="13247" y="1"/>
                  </a:moveTo>
                  <a:lnTo>
                    <a:pt x="13247" y="1"/>
                  </a:lnTo>
                  <a:cubicBezTo>
                    <a:pt x="13257" y="178"/>
                    <a:pt x="13263" y="354"/>
                    <a:pt x="13252" y="535"/>
                  </a:cubicBezTo>
                  <a:cubicBezTo>
                    <a:pt x="13236" y="905"/>
                    <a:pt x="13167" y="1280"/>
                    <a:pt x="13047" y="1644"/>
                  </a:cubicBezTo>
                  <a:cubicBezTo>
                    <a:pt x="12922" y="2030"/>
                    <a:pt x="12741" y="2416"/>
                    <a:pt x="12507" y="2791"/>
                  </a:cubicBezTo>
                  <a:lnTo>
                    <a:pt x="12502" y="2803"/>
                  </a:lnTo>
                  <a:lnTo>
                    <a:pt x="12502" y="2796"/>
                  </a:lnTo>
                  <a:cubicBezTo>
                    <a:pt x="12195" y="3274"/>
                    <a:pt x="11809" y="3735"/>
                    <a:pt x="11343" y="4155"/>
                  </a:cubicBezTo>
                  <a:lnTo>
                    <a:pt x="11343" y="4160"/>
                  </a:lnTo>
                  <a:cubicBezTo>
                    <a:pt x="11337" y="4160"/>
                    <a:pt x="11337" y="4167"/>
                    <a:pt x="11337" y="4167"/>
                  </a:cubicBezTo>
                  <a:cubicBezTo>
                    <a:pt x="10797" y="4650"/>
                    <a:pt x="10189" y="5070"/>
                    <a:pt x="9525" y="5411"/>
                  </a:cubicBezTo>
                  <a:cubicBezTo>
                    <a:pt x="8922" y="5718"/>
                    <a:pt x="8308" y="5940"/>
                    <a:pt x="7723" y="6064"/>
                  </a:cubicBezTo>
                  <a:lnTo>
                    <a:pt x="7734" y="6064"/>
                  </a:lnTo>
                  <a:lnTo>
                    <a:pt x="7729" y="6069"/>
                  </a:lnTo>
                  <a:lnTo>
                    <a:pt x="7729" y="6064"/>
                  </a:lnTo>
                  <a:cubicBezTo>
                    <a:pt x="7723" y="6064"/>
                    <a:pt x="7718" y="6069"/>
                    <a:pt x="7718" y="6069"/>
                  </a:cubicBezTo>
                  <a:lnTo>
                    <a:pt x="7706" y="6069"/>
                  </a:lnTo>
                  <a:cubicBezTo>
                    <a:pt x="7291" y="6155"/>
                    <a:pt x="6876" y="6195"/>
                    <a:pt x="6462" y="6195"/>
                  </a:cubicBezTo>
                  <a:cubicBezTo>
                    <a:pt x="6365" y="6195"/>
                    <a:pt x="6274" y="6195"/>
                    <a:pt x="6178" y="6189"/>
                  </a:cubicBezTo>
                  <a:lnTo>
                    <a:pt x="6166" y="6189"/>
                  </a:lnTo>
                  <a:cubicBezTo>
                    <a:pt x="5633" y="6155"/>
                    <a:pt x="5109" y="6059"/>
                    <a:pt x="4603" y="5899"/>
                  </a:cubicBezTo>
                  <a:cubicBezTo>
                    <a:pt x="4064" y="5723"/>
                    <a:pt x="3541" y="5479"/>
                    <a:pt x="3052" y="5172"/>
                  </a:cubicBezTo>
                  <a:cubicBezTo>
                    <a:pt x="2512" y="4826"/>
                    <a:pt x="2019" y="4406"/>
                    <a:pt x="1581" y="3928"/>
                  </a:cubicBezTo>
                  <a:lnTo>
                    <a:pt x="1581" y="3928"/>
                  </a:lnTo>
                  <a:lnTo>
                    <a:pt x="1610" y="3956"/>
                  </a:lnTo>
                  <a:cubicBezTo>
                    <a:pt x="1405" y="3729"/>
                    <a:pt x="1211" y="3491"/>
                    <a:pt x="1035" y="3247"/>
                  </a:cubicBezTo>
                  <a:cubicBezTo>
                    <a:pt x="842" y="2974"/>
                    <a:pt x="677" y="2712"/>
                    <a:pt x="540" y="2450"/>
                  </a:cubicBezTo>
                  <a:cubicBezTo>
                    <a:pt x="444" y="2263"/>
                    <a:pt x="365" y="2064"/>
                    <a:pt x="296" y="1876"/>
                  </a:cubicBezTo>
                  <a:cubicBezTo>
                    <a:pt x="234" y="1689"/>
                    <a:pt x="178" y="1495"/>
                    <a:pt x="131" y="1291"/>
                  </a:cubicBezTo>
                  <a:cubicBezTo>
                    <a:pt x="126" y="1240"/>
                    <a:pt x="115" y="1189"/>
                    <a:pt x="103" y="1138"/>
                  </a:cubicBezTo>
                  <a:lnTo>
                    <a:pt x="92" y="1081"/>
                  </a:lnTo>
                  <a:cubicBezTo>
                    <a:pt x="86" y="1041"/>
                    <a:pt x="81" y="1007"/>
                    <a:pt x="75" y="968"/>
                  </a:cubicBezTo>
                  <a:cubicBezTo>
                    <a:pt x="69" y="928"/>
                    <a:pt x="63" y="894"/>
                    <a:pt x="52" y="853"/>
                  </a:cubicBezTo>
                  <a:cubicBezTo>
                    <a:pt x="52" y="837"/>
                    <a:pt x="47" y="819"/>
                    <a:pt x="41" y="808"/>
                  </a:cubicBezTo>
                  <a:lnTo>
                    <a:pt x="41" y="808"/>
                  </a:lnTo>
                  <a:cubicBezTo>
                    <a:pt x="0" y="1343"/>
                    <a:pt x="29" y="1860"/>
                    <a:pt x="115" y="2353"/>
                  </a:cubicBezTo>
                  <a:cubicBezTo>
                    <a:pt x="200" y="2825"/>
                    <a:pt x="341" y="3281"/>
                    <a:pt x="540" y="3701"/>
                  </a:cubicBezTo>
                  <a:lnTo>
                    <a:pt x="546" y="3712"/>
                  </a:lnTo>
                  <a:cubicBezTo>
                    <a:pt x="740" y="4104"/>
                    <a:pt x="996" y="4496"/>
                    <a:pt x="1314" y="4871"/>
                  </a:cubicBezTo>
                  <a:cubicBezTo>
                    <a:pt x="1637" y="5251"/>
                    <a:pt x="2001" y="5587"/>
                    <a:pt x="2399" y="5872"/>
                  </a:cubicBezTo>
                  <a:cubicBezTo>
                    <a:pt x="2796" y="6150"/>
                    <a:pt x="3239" y="6383"/>
                    <a:pt x="3706" y="6559"/>
                  </a:cubicBezTo>
                  <a:lnTo>
                    <a:pt x="3729" y="6570"/>
                  </a:lnTo>
                  <a:lnTo>
                    <a:pt x="3740" y="6570"/>
                  </a:lnTo>
                  <a:cubicBezTo>
                    <a:pt x="3734" y="6565"/>
                    <a:pt x="3729" y="6565"/>
                    <a:pt x="3717" y="6559"/>
                  </a:cubicBezTo>
                  <a:lnTo>
                    <a:pt x="3717" y="6559"/>
                  </a:lnTo>
                  <a:cubicBezTo>
                    <a:pt x="4251" y="6758"/>
                    <a:pt x="4831" y="6888"/>
                    <a:pt x="5428" y="6945"/>
                  </a:cubicBezTo>
                  <a:cubicBezTo>
                    <a:pt x="5421" y="6940"/>
                    <a:pt x="5410" y="6940"/>
                    <a:pt x="5399" y="6934"/>
                  </a:cubicBezTo>
                  <a:lnTo>
                    <a:pt x="5399" y="6934"/>
                  </a:lnTo>
                  <a:cubicBezTo>
                    <a:pt x="5604" y="6956"/>
                    <a:pt x="5825" y="6968"/>
                    <a:pt x="6053" y="6968"/>
                  </a:cubicBezTo>
                  <a:cubicBezTo>
                    <a:pt x="6564" y="6968"/>
                    <a:pt x="7099" y="6916"/>
                    <a:pt x="7650" y="6820"/>
                  </a:cubicBezTo>
                  <a:lnTo>
                    <a:pt x="7661" y="6814"/>
                  </a:lnTo>
                  <a:lnTo>
                    <a:pt x="7661" y="6820"/>
                  </a:lnTo>
                  <a:cubicBezTo>
                    <a:pt x="8484" y="6667"/>
                    <a:pt x="9258" y="6423"/>
                    <a:pt x="9963" y="6087"/>
                  </a:cubicBezTo>
                  <a:lnTo>
                    <a:pt x="9963" y="6087"/>
                  </a:lnTo>
                  <a:lnTo>
                    <a:pt x="9950" y="6093"/>
                  </a:lnTo>
                  <a:cubicBezTo>
                    <a:pt x="10553" y="5809"/>
                    <a:pt x="11099" y="5463"/>
                    <a:pt x="11558" y="5070"/>
                  </a:cubicBezTo>
                  <a:lnTo>
                    <a:pt x="11558" y="5070"/>
                  </a:lnTo>
                  <a:lnTo>
                    <a:pt x="11542" y="5081"/>
                  </a:lnTo>
                  <a:cubicBezTo>
                    <a:pt x="11946" y="4747"/>
                    <a:pt x="12292" y="4377"/>
                    <a:pt x="12565" y="3984"/>
                  </a:cubicBezTo>
                  <a:cubicBezTo>
                    <a:pt x="12792" y="3661"/>
                    <a:pt x="12979" y="3315"/>
                    <a:pt x="13121" y="2961"/>
                  </a:cubicBezTo>
                  <a:cubicBezTo>
                    <a:pt x="13092" y="2940"/>
                    <a:pt x="13082" y="2911"/>
                    <a:pt x="13092" y="2882"/>
                  </a:cubicBezTo>
                  <a:cubicBezTo>
                    <a:pt x="13218" y="2405"/>
                    <a:pt x="13297" y="1973"/>
                    <a:pt x="13338" y="1564"/>
                  </a:cubicBezTo>
                  <a:cubicBezTo>
                    <a:pt x="13377" y="1075"/>
                    <a:pt x="13360" y="593"/>
                    <a:pt x="13275" y="132"/>
                  </a:cubicBezTo>
                  <a:lnTo>
                    <a:pt x="13275" y="144"/>
                  </a:lnTo>
                  <a:cubicBezTo>
                    <a:pt x="13263" y="98"/>
                    <a:pt x="13257" y="47"/>
                    <a:pt x="13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Google Shape;2928;p38">
              <a:extLst>
                <a:ext uri="{FF2B5EF4-FFF2-40B4-BE49-F238E27FC236}">
                  <a16:creationId xmlns:a16="http://schemas.microsoft.com/office/drawing/2014/main" id="{B4A51BD2-A13D-2006-597E-F0D0F4E2DEC0}"/>
                </a:ext>
              </a:extLst>
            </p:cNvPr>
            <p:cNvSpPr/>
            <p:nvPr/>
          </p:nvSpPr>
          <p:spPr>
            <a:xfrm>
              <a:off x="11559690" y="2582700"/>
              <a:ext cx="171859" cy="43779"/>
            </a:xfrm>
            <a:custGeom>
              <a:avLst/>
              <a:gdLst/>
              <a:ahLst/>
              <a:cxnLst/>
              <a:rect l="l" t="t" r="r" b="b"/>
              <a:pathLst>
                <a:path w="5853" h="1491" extrusionOk="0">
                  <a:moveTo>
                    <a:pt x="5115" y="1"/>
                  </a:moveTo>
                  <a:cubicBezTo>
                    <a:pt x="4937" y="1"/>
                    <a:pt x="4750" y="109"/>
                    <a:pt x="4643" y="240"/>
                  </a:cubicBezTo>
                  <a:cubicBezTo>
                    <a:pt x="4528" y="376"/>
                    <a:pt x="4472" y="552"/>
                    <a:pt x="4489" y="729"/>
                  </a:cubicBezTo>
                  <a:cubicBezTo>
                    <a:pt x="4501" y="911"/>
                    <a:pt x="4585" y="1081"/>
                    <a:pt x="4727" y="1200"/>
                  </a:cubicBezTo>
                  <a:cubicBezTo>
                    <a:pt x="4869" y="1320"/>
                    <a:pt x="5034" y="1354"/>
                    <a:pt x="5217" y="1354"/>
                  </a:cubicBezTo>
                  <a:cubicBezTo>
                    <a:pt x="5393" y="1354"/>
                    <a:pt x="5574" y="1241"/>
                    <a:pt x="5682" y="1110"/>
                  </a:cubicBezTo>
                  <a:cubicBezTo>
                    <a:pt x="5796" y="979"/>
                    <a:pt x="5852" y="803"/>
                    <a:pt x="5841" y="627"/>
                  </a:cubicBezTo>
                  <a:cubicBezTo>
                    <a:pt x="5824" y="444"/>
                    <a:pt x="5739" y="274"/>
                    <a:pt x="5597" y="155"/>
                  </a:cubicBezTo>
                  <a:cubicBezTo>
                    <a:pt x="5455" y="35"/>
                    <a:pt x="5296" y="1"/>
                    <a:pt x="5115" y="1"/>
                  </a:cubicBezTo>
                  <a:close/>
                  <a:moveTo>
                    <a:pt x="636" y="132"/>
                  </a:moveTo>
                  <a:cubicBezTo>
                    <a:pt x="460" y="132"/>
                    <a:pt x="279" y="245"/>
                    <a:pt x="171" y="376"/>
                  </a:cubicBezTo>
                  <a:cubicBezTo>
                    <a:pt x="56" y="512"/>
                    <a:pt x="0" y="688"/>
                    <a:pt x="11" y="866"/>
                  </a:cubicBezTo>
                  <a:cubicBezTo>
                    <a:pt x="22" y="1042"/>
                    <a:pt x="114" y="1217"/>
                    <a:pt x="255" y="1331"/>
                  </a:cubicBezTo>
                  <a:cubicBezTo>
                    <a:pt x="397" y="1451"/>
                    <a:pt x="557" y="1490"/>
                    <a:pt x="738" y="1490"/>
                  </a:cubicBezTo>
                  <a:cubicBezTo>
                    <a:pt x="914" y="1490"/>
                    <a:pt x="1102" y="1377"/>
                    <a:pt x="1210" y="1246"/>
                  </a:cubicBezTo>
                  <a:cubicBezTo>
                    <a:pt x="1323" y="1110"/>
                    <a:pt x="1381" y="934"/>
                    <a:pt x="1364" y="757"/>
                  </a:cubicBezTo>
                  <a:cubicBezTo>
                    <a:pt x="1352" y="575"/>
                    <a:pt x="1262" y="405"/>
                    <a:pt x="1126" y="291"/>
                  </a:cubicBezTo>
                  <a:cubicBezTo>
                    <a:pt x="982" y="171"/>
                    <a:pt x="819" y="132"/>
                    <a:pt x="636" y="1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Google Shape;2929;p38">
              <a:extLst>
                <a:ext uri="{FF2B5EF4-FFF2-40B4-BE49-F238E27FC236}">
                  <a16:creationId xmlns:a16="http://schemas.microsoft.com/office/drawing/2014/main" id="{D023B857-365D-496C-6145-57F5DB84A6C0}"/>
                </a:ext>
              </a:extLst>
            </p:cNvPr>
            <p:cNvSpPr/>
            <p:nvPr/>
          </p:nvSpPr>
          <p:spPr>
            <a:xfrm>
              <a:off x="11347927" y="2363157"/>
              <a:ext cx="576357" cy="582992"/>
            </a:xfrm>
            <a:custGeom>
              <a:avLst/>
              <a:gdLst/>
              <a:ahLst/>
              <a:cxnLst/>
              <a:rect l="l" t="t" r="r" b="b"/>
              <a:pathLst>
                <a:path w="19629" h="19855" extrusionOk="0">
                  <a:moveTo>
                    <a:pt x="12167" y="1"/>
                  </a:moveTo>
                  <a:cubicBezTo>
                    <a:pt x="12088" y="1"/>
                    <a:pt x="12013" y="40"/>
                    <a:pt x="11973" y="114"/>
                  </a:cubicBezTo>
                  <a:cubicBezTo>
                    <a:pt x="11917" y="216"/>
                    <a:pt x="11883" y="341"/>
                    <a:pt x="11855" y="455"/>
                  </a:cubicBezTo>
                  <a:cubicBezTo>
                    <a:pt x="11821" y="580"/>
                    <a:pt x="11792" y="711"/>
                    <a:pt x="11769" y="835"/>
                  </a:cubicBezTo>
                  <a:cubicBezTo>
                    <a:pt x="11752" y="950"/>
                    <a:pt x="11724" y="1063"/>
                    <a:pt x="11706" y="1176"/>
                  </a:cubicBezTo>
                  <a:cubicBezTo>
                    <a:pt x="11684" y="1307"/>
                    <a:pt x="11672" y="1432"/>
                    <a:pt x="11656" y="1563"/>
                  </a:cubicBezTo>
                  <a:cubicBezTo>
                    <a:pt x="11638" y="1660"/>
                    <a:pt x="11690" y="1750"/>
                    <a:pt x="11786" y="1773"/>
                  </a:cubicBezTo>
                  <a:cubicBezTo>
                    <a:pt x="11799" y="1777"/>
                    <a:pt x="11812" y="1778"/>
                    <a:pt x="11825" y="1778"/>
                  </a:cubicBezTo>
                  <a:cubicBezTo>
                    <a:pt x="11904" y="1778"/>
                    <a:pt x="11981" y="1721"/>
                    <a:pt x="11996" y="1643"/>
                  </a:cubicBezTo>
                  <a:cubicBezTo>
                    <a:pt x="12020" y="1524"/>
                    <a:pt x="12047" y="1415"/>
                    <a:pt x="12076" y="1302"/>
                  </a:cubicBezTo>
                  <a:cubicBezTo>
                    <a:pt x="12115" y="1176"/>
                    <a:pt x="12144" y="1052"/>
                    <a:pt x="12183" y="927"/>
                  </a:cubicBezTo>
                  <a:cubicBezTo>
                    <a:pt x="12217" y="819"/>
                    <a:pt x="12258" y="706"/>
                    <a:pt x="12292" y="597"/>
                  </a:cubicBezTo>
                  <a:lnTo>
                    <a:pt x="12343" y="410"/>
                  </a:lnTo>
                  <a:cubicBezTo>
                    <a:pt x="12366" y="341"/>
                    <a:pt x="12372" y="273"/>
                    <a:pt x="12377" y="200"/>
                  </a:cubicBezTo>
                  <a:cubicBezTo>
                    <a:pt x="12382" y="108"/>
                    <a:pt x="12298" y="24"/>
                    <a:pt x="12212" y="6"/>
                  </a:cubicBezTo>
                  <a:cubicBezTo>
                    <a:pt x="12196" y="1"/>
                    <a:pt x="12178" y="1"/>
                    <a:pt x="12167" y="1"/>
                  </a:cubicBezTo>
                  <a:close/>
                  <a:moveTo>
                    <a:pt x="3803" y="2416"/>
                  </a:moveTo>
                  <a:cubicBezTo>
                    <a:pt x="3757" y="2416"/>
                    <a:pt x="3717" y="2432"/>
                    <a:pt x="3678" y="2455"/>
                  </a:cubicBezTo>
                  <a:cubicBezTo>
                    <a:pt x="3633" y="2484"/>
                    <a:pt x="3598" y="2534"/>
                    <a:pt x="3581" y="2592"/>
                  </a:cubicBezTo>
                  <a:cubicBezTo>
                    <a:pt x="3570" y="2642"/>
                    <a:pt x="3575" y="2717"/>
                    <a:pt x="3615" y="2762"/>
                  </a:cubicBezTo>
                  <a:cubicBezTo>
                    <a:pt x="3740" y="2909"/>
                    <a:pt x="3864" y="3058"/>
                    <a:pt x="4001" y="3205"/>
                  </a:cubicBezTo>
                  <a:cubicBezTo>
                    <a:pt x="4064" y="3274"/>
                    <a:pt x="4132" y="3347"/>
                    <a:pt x="4194" y="3415"/>
                  </a:cubicBezTo>
                  <a:cubicBezTo>
                    <a:pt x="4268" y="3494"/>
                    <a:pt x="4336" y="3580"/>
                    <a:pt x="4422" y="3649"/>
                  </a:cubicBezTo>
                  <a:cubicBezTo>
                    <a:pt x="4471" y="3685"/>
                    <a:pt x="4527" y="3706"/>
                    <a:pt x="4581" y="3706"/>
                  </a:cubicBezTo>
                  <a:cubicBezTo>
                    <a:pt x="4620" y="3706"/>
                    <a:pt x="4659" y="3695"/>
                    <a:pt x="4695" y="3672"/>
                  </a:cubicBezTo>
                  <a:cubicBezTo>
                    <a:pt x="4803" y="3604"/>
                    <a:pt x="4826" y="3467"/>
                    <a:pt x="4763" y="3358"/>
                  </a:cubicBezTo>
                  <a:cubicBezTo>
                    <a:pt x="4711" y="3274"/>
                    <a:pt x="4638" y="3200"/>
                    <a:pt x="4569" y="3126"/>
                  </a:cubicBezTo>
                  <a:cubicBezTo>
                    <a:pt x="4507" y="3058"/>
                    <a:pt x="4439" y="2990"/>
                    <a:pt x="4370" y="2922"/>
                  </a:cubicBezTo>
                  <a:cubicBezTo>
                    <a:pt x="4239" y="2785"/>
                    <a:pt x="4103" y="2654"/>
                    <a:pt x="3979" y="2513"/>
                  </a:cubicBezTo>
                  <a:cubicBezTo>
                    <a:pt x="3945" y="2466"/>
                    <a:pt x="3905" y="2438"/>
                    <a:pt x="3848" y="2421"/>
                  </a:cubicBezTo>
                  <a:cubicBezTo>
                    <a:pt x="3830" y="2421"/>
                    <a:pt x="3814" y="2416"/>
                    <a:pt x="3803" y="2416"/>
                  </a:cubicBezTo>
                  <a:close/>
                  <a:moveTo>
                    <a:pt x="18008" y="4183"/>
                  </a:moveTo>
                  <a:cubicBezTo>
                    <a:pt x="17986" y="4183"/>
                    <a:pt x="17957" y="4189"/>
                    <a:pt x="17934" y="4200"/>
                  </a:cubicBezTo>
                  <a:cubicBezTo>
                    <a:pt x="17747" y="4268"/>
                    <a:pt x="17582" y="4381"/>
                    <a:pt x="17417" y="4490"/>
                  </a:cubicBezTo>
                  <a:cubicBezTo>
                    <a:pt x="17252" y="4592"/>
                    <a:pt x="17093" y="4695"/>
                    <a:pt x="16917" y="4774"/>
                  </a:cubicBezTo>
                  <a:cubicBezTo>
                    <a:pt x="16861" y="4802"/>
                    <a:pt x="16815" y="4881"/>
                    <a:pt x="16804" y="4939"/>
                  </a:cubicBezTo>
                  <a:cubicBezTo>
                    <a:pt x="16786" y="5012"/>
                    <a:pt x="16798" y="5086"/>
                    <a:pt x="16838" y="5149"/>
                  </a:cubicBezTo>
                  <a:cubicBezTo>
                    <a:pt x="16877" y="5206"/>
                    <a:pt x="16935" y="5246"/>
                    <a:pt x="17003" y="5262"/>
                  </a:cubicBezTo>
                  <a:cubicBezTo>
                    <a:pt x="17022" y="5266"/>
                    <a:pt x="17040" y="5268"/>
                    <a:pt x="17057" y="5268"/>
                  </a:cubicBezTo>
                  <a:cubicBezTo>
                    <a:pt x="17110" y="5268"/>
                    <a:pt x="17156" y="5250"/>
                    <a:pt x="17207" y="5228"/>
                  </a:cubicBezTo>
                  <a:cubicBezTo>
                    <a:pt x="17383" y="5143"/>
                    <a:pt x="17548" y="5052"/>
                    <a:pt x="17713" y="4950"/>
                  </a:cubicBezTo>
                  <a:cubicBezTo>
                    <a:pt x="17884" y="4847"/>
                    <a:pt x="18054" y="4745"/>
                    <a:pt x="18196" y="4609"/>
                  </a:cubicBezTo>
                  <a:cubicBezTo>
                    <a:pt x="18281" y="4535"/>
                    <a:pt x="18281" y="4388"/>
                    <a:pt x="18225" y="4302"/>
                  </a:cubicBezTo>
                  <a:cubicBezTo>
                    <a:pt x="18178" y="4228"/>
                    <a:pt x="18094" y="4183"/>
                    <a:pt x="18008" y="4183"/>
                  </a:cubicBezTo>
                  <a:close/>
                  <a:moveTo>
                    <a:pt x="9360" y="6733"/>
                  </a:moveTo>
                  <a:cubicBezTo>
                    <a:pt x="9285" y="6733"/>
                    <a:pt x="9212" y="6762"/>
                    <a:pt x="9161" y="6825"/>
                  </a:cubicBezTo>
                  <a:cubicBezTo>
                    <a:pt x="9099" y="6887"/>
                    <a:pt x="9064" y="6967"/>
                    <a:pt x="9070" y="7053"/>
                  </a:cubicBezTo>
                  <a:cubicBezTo>
                    <a:pt x="9075" y="7218"/>
                    <a:pt x="9212" y="7342"/>
                    <a:pt x="9388" y="7342"/>
                  </a:cubicBezTo>
                  <a:cubicBezTo>
                    <a:pt x="9463" y="7342"/>
                    <a:pt x="9536" y="7308"/>
                    <a:pt x="9592" y="7252"/>
                  </a:cubicBezTo>
                  <a:cubicBezTo>
                    <a:pt x="9649" y="7189"/>
                    <a:pt x="9684" y="7103"/>
                    <a:pt x="9678" y="7024"/>
                  </a:cubicBezTo>
                  <a:cubicBezTo>
                    <a:pt x="9673" y="6859"/>
                    <a:pt x="9536" y="6733"/>
                    <a:pt x="9360" y="6733"/>
                  </a:cubicBezTo>
                  <a:close/>
                  <a:moveTo>
                    <a:pt x="10945" y="6733"/>
                  </a:moveTo>
                  <a:cubicBezTo>
                    <a:pt x="10866" y="6733"/>
                    <a:pt x="10792" y="6762"/>
                    <a:pt x="10740" y="6825"/>
                  </a:cubicBezTo>
                  <a:cubicBezTo>
                    <a:pt x="10678" y="6887"/>
                    <a:pt x="10644" y="6967"/>
                    <a:pt x="10649" y="7053"/>
                  </a:cubicBezTo>
                  <a:cubicBezTo>
                    <a:pt x="10656" y="7218"/>
                    <a:pt x="10792" y="7342"/>
                    <a:pt x="10968" y="7342"/>
                  </a:cubicBezTo>
                  <a:cubicBezTo>
                    <a:pt x="11047" y="7342"/>
                    <a:pt x="11116" y="7313"/>
                    <a:pt x="11173" y="7252"/>
                  </a:cubicBezTo>
                  <a:cubicBezTo>
                    <a:pt x="11236" y="7189"/>
                    <a:pt x="11263" y="7108"/>
                    <a:pt x="11263" y="7024"/>
                  </a:cubicBezTo>
                  <a:cubicBezTo>
                    <a:pt x="11257" y="6859"/>
                    <a:pt x="11116" y="6733"/>
                    <a:pt x="10945" y="6733"/>
                  </a:cubicBezTo>
                  <a:close/>
                  <a:moveTo>
                    <a:pt x="428" y="8285"/>
                  </a:moveTo>
                  <a:cubicBezTo>
                    <a:pt x="347" y="8285"/>
                    <a:pt x="263" y="8291"/>
                    <a:pt x="177" y="8302"/>
                  </a:cubicBezTo>
                  <a:cubicBezTo>
                    <a:pt x="126" y="8314"/>
                    <a:pt x="87" y="8325"/>
                    <a:pt x="53" y="8364"/>
                  </a:cubicBezTo>
                  <a:cubicBezTo>
                    <a:pt x="19" y="8399"/>
                    <a:pt x="1" y="8450"/>
                    <a:pt x="1" y="8501"/>
                  </a:cubicBezTo>
                  <a:cubicBezTo>
                    <a:pt x="6" y="8590"/>
                    <a:pt x="79" y="8679"/>
                    <a:pt x="170" y="8679"/>
                  </a:cubicBezTo>
                  <a:cubicBezTo>
                    <a:pt x="178" y="8679"/>
                    <a:pt x="186" y="8678"/>
                    <a:pt x="195" y="8677"/>
                  </a:cubicBezTo>
                  <a:cubicBezTo>
                    <a:pt x="247" y="8673"/>
                    <a:pt x="296" y="8669"/>
                    <a:pt x="346" y="8669"/>
                  </a:cubicBezTo>
                  <a:cubicBezTo>
                    <a:pt x="367" y="8669"/>
                    <a:pt x="388" y="8670"/>
                    <a:pt x="410" y="8671"/>
                  </a:cubicBezTo>
                  <a:cubicBezTo>
                    <a:pt x="575" y="8689"/>
                    <a:pt x="735" y="8729"/>
                    <a:pt x="898" y="8774"/>
                  </a:cubicBezTo>
                  <a:cubicBezTo>
                    <a:pt x="1063" y="8820"/>
                    <a:pt x="1228" y="8881"/>
                    <a:pt x="1399" y="8904"/>
                  </a:cubicBezTo>
                  <a:cubicBezTo>
                    <a:pt x="1418" y="8908"/>
                    <a:pt x="1436" y="8910"/>
                    <a:pt x="1454" y="8910"/>
                  </a:cubicBezTo>
                  <a:cubicBezTo>
                    <a:pt x="1495" y="8910"/>
                    <a:pt x="1534" y="8900"/>
                    <a:pt x="1569" y="8876"/>
                  </a:cubicBezTo>
                  <a:cubicBezTo>
                    <a:pt x="1614" y="8847"/>
                    <a:pt x="1648" y="8797"/>
                    <a:pt x="1661" y="8739"/>
                  </a:cubicBezTo>
                  <a:cubicBezTo>
                    <a:pt x="1672" y="8684"/>
                    <a:pt x="1666" y="8626"/>
                    <a:pt x="1632" y="8574"/>
                  </a:cubicBezTo>
                  <a:cubicBezTo>
                    <a:pt x="1598" y="8524"/>
                    <a:pt x="1553" y="8501"/>
                    <a:pt x="1496" y="8484"/>
                  </a:cubicBezTo>
                  <a:cubicBezTo>
                    <a:pt x="1291" y="8411"/>
                    <a:pt x="1069" y="8359"/>
                    <a:pt x="853" y="8325"/>
                  </a:cubicBezTo>
                  <a:cubicBezTo>
                    <a:pt x="711" y="8302"/>
                    <a:pt x="570" y="8285"/>
                    <a:pt x="428" y="8285"/>
                  </a:cubicBezTo>
                  <a:close/>
                  <a:moveTo>
                    <a:pt x="10656" y="8154"/>
                  </a:moveTo>
                  <a:cubicBezTo>
                    <a:pt x="10615" y="8154"/>
                    <a:pt x="10565" y="8183"/>
                    <a:pt x="10559" y="8228"/>
                  </a:cubicBezTo>
                  <a:cubicBezTo>
                    <a:pt x="10554" y="8291"/>
                    <a:pt x="10541" y="8343"/>
                    <a:pt x="10525" y="8388"/>
                  </a:cubicBezTo>
                  <a:cubicBezTo>
                    <a:pt x="10507" y="8433"/>
                    <a:pt x="10485" y="8472"/>
                    <a:pt x="10462" y="8513"/>
                  </a:cubicBezTo>
                  <a:cubicBezTo>
                    <a:pt x="10434" y="8547"/>
                    <a:pt x="10410" y="8574"/>
                    <a:pt x="10383" y="8598"/>
                  </a:cubicBezTo>
                  <a:cubicBezTo>
                    <a:pt x="10355" y="8621"/>
                    <a:pt x="10320" y="8643"/>
                    <a:pt x="10286" y="8660"/>
                  </a:cubicBezTo>
                  <a:cubicBezTo>
                    <a:pt x="10252" y="8677"/>
                    <a:pt x="10218" y="8689"/>
                    <a:pt x="10179" y="8694"/>
                  </a:cubicBezTo>
                  <a:cubicBezTo>
                    <a:pt x="10150" y="8700"/>
                    <a:pt x="10121" y="8700"/>
                    <a:pt x="10098" y="8700"/>
                  </a:cubicBezTo>
                  <a:lnTo>
                    <a:pt x="10070" y="8700"/>
                  </a:lnTo>
                  <a:cubicBezTo>
                    <a:pt x="10042" y="8694"/>
                    <a:pt x="10014" y="8689"/>
                    <a:pt x="9979" y="8684"/>
                  </a:cubicBezTo>
                  <a:cubicBezTo>
                    <a:pt x="9956" y="8671"/>
                    <a:pt x="9933" y="8660"/>
                    <a:pt x="9911" y="8649"/>
                  </a:cubicBezTo>
                  <a:cubicBezTo>
                    <a:pt x="9894" y="8632"/>
                    <a:pt x="9883" y="8621"/>
                    <a:pt x="9865" y="8603"/>
                  </a:cubicBezTo>
                  <a:cubicBezTo>
                    <a:pt x="9854" y="8587"/>
                    <a:pt x="9843" y="8564"/>
                    <a:pt x="9831" y="8547"/>
                  </a:cubicBezTo>
                  <a:cubicBezTo>
                    <a:pt x="9820" y="8524"/>
                    <a:pt x="9809" y="8495"/>
                    <a:pt x="9804" y="8467"/>
                  </a:cubicBezTo>
                  <a:cubicBezTo>
                    <a:pt x="9797" y="8433"/>
                    <a:pt x="9797" y="8399"/>
                    <a:pt x="9797" y="8359"/>
                  </a:cubicBezTo>
                  <a:lnTo>
                    <a:pt x="9804" y="8330"/>
                  </a:lnTo>
                  <a:cubicBezTo>
                    <a:pt x="9809" y="8309"/>
                    <a:pt x="9809" y="8274"/>
                    <a:pt x="9786" y="8240"/>
                  </a:cubicBezTo>
                  <a:cubicBezTo>
                    <a:pt x="9769" y="8212"/>
                    <a:pt x="9741" y="8194"/>
                    <a:pt x="9712" y="8189"/>
                  </a:cubicBezTo>
                  <a:cubicBezTo>
                    <a:pt x="9707" y="8183"/>
                    <a:pt x="9694" y="8183"/>
                    <a:pt x="9689" y="8183"/>
                  </a:cubicBezTo>
                  <a:cubicBezTo>
                    <a:pt x="9633" y="8183"/>
                    <a:pt x="9570" y="8217"/>
                    <a:pt x="9565" y="8280"/>
                  </a:cubicBezTo>
                  <a:cubicBezTo>
                    <a:pt x="9558" y="8336"/>
                    <a:pt x="9553" y="8393"/>
                    <a:pt x="9553" y="8438"/>
                  </a:cubicBezTo>
                  <a:cubicBezTo>
                    <a:pt x="9553" y="8484"/>
                    <a:pt x="9565" y="8529"/>
                    <a:pt x="9576" y="8587"/>
                  </a:cubicBezTo>
                  <a:cubicBezTo>
                    <a:pt x="9592" y="8666"/>
                    <a:pt x="9639" y="8745"/>
                    <a:pt x="9701" y="8820"/>
                  </a:cubicBezTo>
                  <a:cubicBezTo>
                    <a:pt x="9804" y="8933"/>
                    <a:pt x="9962" y="9001"/>
                    <a:pt x="10150" y="9007"/>
                  </a:cubicBezTo>
                  <a:cubicBezTo>
                    <a:pt x="10190" y="9007"/>
                    <a:pt x="10235" y="8996"/>
                    <a:pt x="10281" y="8990"/>
                  </a:cubicBezTo>
                  <a:cubicBezTo>
                    <a:pt x="10315" y="8984"/>
                    <a:pt x="10349" y="8973"/>
                    <a:pt x="10383" y="8956"/>
                  </a:cubicBezTo>
                  <a:cubicBezTo>
                    <a:pt x="10473" y="8922"/>
                    <a:pt x="10554" y="8870"/>
                    <a:pt x="10615" y="8802"/>
                  </a:cubicBezTo>
                  <a:cubicBezTo>
                    <a:pt x="10678" y="8734"/>
                    <a:pt x="10724" y="8643"/>
                    <a:pt x="10751" y="8547"/>
                  </a:cubicBezTo>
                  <a:cubicBezTo>
                    <a:pt x="10775" y="8450"/>
                    <a:pt x="10775" y="8343"/>
                    <a:pt x="10751" y="8223"/>
                  </a:cubicBezTo>
                  <a:cubicBezTo>
                    <a:pt x="10740" y="8178"/>
                    <a:pt x="10695" y="8154"/>
                    <a:pt x="10656" y="8154"/>
                  </a:cubicBezTo>
                  <a:close/>
                  <a:moveTo>
                    <a:pt x="18236" y="10013"/>
                  </a:moveTo>
                  <a:cubicBezTo>
                    <a:pt x="18184" y="10013"/>
                    <a:pt x="18139" y="10030"/>
                    <a:pt x="18099" y="10058"/>
                  </a:cubicBezTo>
                  <a:cubicBezTo>
                    <a:pt x="18042" y="10092"/>
                    <a:pt x="17997" y="10155"/>
                    <a:pt x="17986" y="10223"/>
                  </a:cubicBezTo>
                  <a:cubicBezTo>
                    <a:pt x="17968" y="10291"/>
                    <a:pt x="17979" y="10365"/>
                    <a:pt x="18020" y="10428"/>
                  </a:cubicBezTo>
                  <a:cubicBezTo>
                    <a:pt x="18054" y="10478"/>
                    <a:pt x="18122" y="10536"/>
                    <a:pt x="18184" y="10541"/>
                  </a:cubicBezTo>
                  <a:cubicBezTo>
                    <a:pt x="18377" y="10564"/>
                    <a:pt x="18566" y="10604"/>
                    <a:pt x="18753" y="10649"/>
                  </a:cubicBezTo>
                  <a:cubicBezTo>
                    <a:pt x="18838" y="10672"/>
                    <a:pt x="18918" y="10695"/>
                    <a:pt x="19002" y="10711"/>
                  </a:cubicBezTo>
                  <a:cubicBezTo>
                    <a:pt x="19117" y="10740"/>
                    <a:pt x="19224" y="10756"/>
                    <a:pt x="19338" y="10769"/>
                  </a:cubicBezTo>
                  <a:cubicBezTo>
                    <a:pt x="19389" y="10763"/>
                    <a:pt x="19434" y="10751"/>
                    <a:pt x="19474" y="10722"/>
                  </a:cubicBezTo>
                  <a:cubicBezTo>
                    <a:pt x="19537" y="10683"/>
                    <a:pt x="19582" y="10620"/>
                    <a:pt x="19599" y="10546"/>
                  </a:cubicBezTo>
                  <a:cubicBezTo>
                    <a:pt x="19628" y="10428"/>
                    <a:pt x="19565" y="10291"/>
                    <a:pt x="19458" y="10240"/>
                  </a:cubicBezTo>
                  <a:cubicBezTo>
                    <a:pt x="19275" y="10150"/>
                    <a:pt x="19077" y="10109"/>
                    <a:pt x="18878" y="10081"/>
                  </a:cubicBezTo>
                  <a:cubicBezTo>
                    <a:pt x="18668" y="10047"/>
                    <a:pt x="18451" y="10030"/>
                    <a:pt x="18236" y="10013"/>
                  </a:cubicBezTo>
                  <a:close/>
                  <a:moveTo>
                    <a:pt x="2888" y="14433"/>
                  </a:moveTo>
                  <a:cubicBezTo>
                    <a:pt x="2865" y="14433"/>
                    <a:pt x="2842" y="14433"/>
                    <a:pt x="2825" y="14445"/>
                  </a:cubicBezTo>
                  <a:cubicBezTo>
                    <a:pt x="2728" y="14480"/>
                    <a:pt x="2637" y="14530"/>
                    <a:pt x="2547" y="14582"/>
                  </a:cubicBezTo>
                  <a:cubicBezTo>
                    <a:pt x="2467" y="14632"/>
                    <a:pt x="2382" y="14677"/>
                    <a:pt x="2296" y="14724"/>
                  </a:cubicBezTo>
                  <a:cubicBezTo>
                    <a:pt x="2126" y="14820"/>
                    <a:pt x="1962" y="14910"/>
                    <a:pt x="1808" y="15030"/>
                  </a:cubicBezTo>
                  <a:cubicBezTo>
                    <a:pt x="1757" y="15070"/>
                    <a:pt x="1717" y="15115"/>
                    <a:pt x="1700" y="15183"/>
                  </a:cubicBezTo>
                  <a:cubicBezTo>
                    <a:pt x="1682" y="15251"/>
                    <a:pt x="1695" y="15325"/>
                    <a:pt x="1734" y="15377"/>
                  </a:cubicBezTo>
                  <a:cubicBezTo>
                    <a:pt x="1779" y="15451"/>
                    <a:pt x="1867" y="15499"/>
                    <a:pt x="1954" y="15499"/>
                  </a:cubicBezTo>
                  <a:cubicBezTo>
                    <a:pt x="1999" y="15499"/>
                    <a:pt x="2043" y="15486"/>
                    <a:pt x="2081" y="15456"/>
                  </a:cubicBezTo>
                  <a:cubicBezTo>
                    <a:pt x="2235" y="15337"/>
                    <a:pt x="2405" y="15246"/>
                    <a:pt x="2576" y="15155"/>
                  </a:cubicBezTo>
                  <a:cubicBezTo>
                    <a:pt x="2660" y="15115"/>
                    <a:pt x="2746" y="15070"/>
                    <a:pt x="2831" y="15018"/>
                  </a:cubicBezTo>
                  <a:cubicBezTo>
                    <a:pt x="2883" y="14984"/>
                    <a:pt x="2933" y="14945"/>
                    <a:pt x="2978" y="14900"/>
                  </a:cubicBezTo>
                  <a:cubicBezTo>
                    <a:pt x="3024" y="14860"/>
                    <a:pt x="3058" y="14814"/>
                    <a:pt x="3093" y="14763"/>
                  </a:cubicBezTo>
                  <a:cubicBezTo>
                    <a:pt x="3138" y="14700"/>
                    <a:pt x="3121" y="14598"/>
                    <a:pt x="3080" y="14535"/>
                  </a:cubicBezTo>
                  <a:cubicBezTo>
                    <a:pt x="3041" y="14473"/>
                    <a:pt x="2967" y="14433"/>
                    <a:pt x="2888" y="14433"/>
                  </a:cubicBezTo>
                  <a:close/>
                  <a:moveTo>
                    <a:pt x="8910" y="15991"/>
                  </a:moveTo>
                  <a:cubicBezTo>
                    <a:pt x="8911" y="15991"/>
                    <a:pt x="8912" y="15991"/>
                    <a:pt x="8913" y="15991"/>
                  </a:cubicBezTo>
                  <a:lnTo>
                    <a:pt x="8913" y="15991"/>
                  </a:lnTo>
                  <a:cubicBezTo>
                    <a:pt x="8912" y="15991"/>
                    <a:pt x="8910" y="15991"/>
                    <a:pt x="8910" y="15991"/>
                  </a:cubicBezTo>
                  <a:close/>
                  <a:moveTo>
                    <a:pt x="10554" y="3358"/>
                  </a:moveTo>
                  <a:cubicBezTo>
                    <a:pt x="10735" y="3358"/>
                    <a:pt x="10916" y="3370"/>
                    <a:pt x="11092" y="3381"/>
                  </a:cubicBezTo>
                  <a:lnTo>
                    <a:pt x="11121" y="3381"/>
                  </a:lnTo>
                  <a:cubicBezTo>
                    <a:pt x="11645" y="3433"/>
                    <a:pt x="12156" y="3552"/>
                    <a:pt x="12639" y="3728"/>
                  </a:cubicBezTo>
                  <a:cubicBezTo>
                    <a:pt x="13098" y="3898"/>
                    <a:pt x="13542" y="4131"/>
                    <a:pt x="13945" y="4415"/>
                  </a:cubicBezTo>
                  <a:cubicBezTo>
                    <a:pt x="14270" y="4648"/>
                    <a:pt x="14577" y="4916"/>
                    <a:pt x="14855" y="5217"/>
                  </a:cubicBezTo>
                  <a:cubicBezTo>
                    <a:pt x="14934" y="5301"/>
                    <a:pt x="15008" y="5382"/>
                    <a:pt x="15076" y="5466"/>
                  </a:cubicBezTo>
                  <a:lnTo>
                    <a:pt x="15065" y="5450"/>
                  </a:lnTo>
                  <a:lnTo>
                    <a:pt x="15065" y="5450"/>
                  </a:lnTo>
                  <a:cubicBezTo>
                    <a:pt x="15451" y="5904"/>
                    <a:pt x="15786" y="6433"/>
                    <a:pt x="16065" y="7013"/>
                  </a:cubicBezTo>
                  <a:cubicBezTo>
                    <a:pt x="16321" y="7546"/>
                    <a:pt x="16513" y="8104"/>
                    <a:pt x="16656" y="8677"/>
                  </a:cubicBezTo>
                  <a:cubicBezTo>
                    <a:pt x="16696" y="8847"/>
                    <a:pt x="16730" y="9018"/>
                    <a:pt x="16764" y="9188"/>
                  </a:cubicBezTo>
                  <a:lnTo>
                    <a:pt x="16764" y="9183"/>
                  </a:lnTo>
                  <a:cubicBezTo>
                    <a:pt x="16849" y="9644"/>
                    <a:pt x="16866" y="10126"/>
                    <a:pt x="16827" y="10615"/>
                  </a:cubicBezTo>
                  <a:cubicBezTo>
                    <a:pt x="16775" y="11241"/>
                    <a:pt x="16639" y="11842"/>
                    <a:pt x="16337" y="12400"/>
                  </a:cubicBezTo>
                  <a:cubicBezTo>
                    <a:pt x="16036" y="12938"/>
                    <a:pt x="15673" y="13444"/>
                    <a:pt x="15259" y="13900"/>
                  </a:cubicBezTo>
                  <a:cubicBezTo>
                    <a:pt x="14837" y="14354"/>
                    <a:pt x="14315" y="14690"/>
                    <a:pt x="13769" y="14979"/>
                  </a:cubicBezTo>
                  <a:cubicBezTo>
                    <a:pt x="13662" y="15036"/>
                    <a:pt x="13554" y="15086"/>
                    <a:pt x="13445" y="15138"/>
                  </a:cubicBezTo>
                  <a:lnTo>
                    <a:pt x="13452" y="15138"/>
                  </a:lnTo>
                  <a:cubicBezTo>
                    <a:pt x="12747" y="15474"/>
                    <a:pt x="11973" y="15718"/>
                    <a:pt x="11150" y="15871"/>
                  </a:cubicBezTo>
                  <a:lnTo>
                    <a:pt x="11144" y="15871"/>
                  </a:lnTo>
                  <a:lnTo>
                    <a:pt x="11139" y="15877"/>
                  </a:lnTo>
                  <a:cubicBezTo>
                    <a:pt x="10588" y="15967"/>
                    <a:pt x="10053" y="16019"/>
                    <a:pt x="9542" y="16019"/>
                  </a:cubicBezTo>
                  <a:cubicBezTo>
                    <a:pt x="9366" y="16019"/>
                    <a:pt x="9190" y="16014"/>
                    <a:pt x="9025" y="15996"/>
                  </a:cubicBezTo>
                  <a:cubicBezTo>
                    <a:pt x="8986" y="15996"/>
                    <a:pt x="8946" y="15996"/>
                    <a:pt x="8913" y="15991"/>
                  </a:cubicBezTo>
                  <a:lnTo>
                    <a:pt x="8913" y="15991"/>
                  </a:lnTo>
                  <a:cubicBezTo>
                    <a:pt x="8915" y="15992"/>
                    <a:pt x="8917" y="15993"/>
                    <a:pt x="8917" y="15996"/>
                  </a:cubicBezTo>
                  <a:cubicBezTo>
                    <a:pt x="8451" y="15951"/>
                    <a:pt x="7997" y="15865"/>
                    <a:pt x="7564" y="15729"/>
                  </a:cubicBezTo>
                  <a:cubicBezTo>
                    <a:pt x="7451" y="15695"/>
                    <a:pt x="7337" y="15661"/>
                    <a:pt x="7223" y="15621"/>
                  </a:cubicBezTo>
                  <a:lnTo>
                    <a:pt x="7229" y="15621"/>
                  </a:lnTo>
                  <a:lnTo>
                    <a:pt x="7218" y="15616"/>
                  </a:lnTo>
                  <a:lnTo>
                    <a:pt x="7195" y="15610"/>
                  </a:lnTo>
                  <a:cubicBezTo>
                    <a:pt x="6728" y="15434"/>
                    <a:pt x="6285" y="15201"/>
                    <a:pt x="5888" y="14923"/>
                  </a:cubicBezTo>
                  <a:cubicBezTo>
                    <a:pt x="5490" y="14638"/>
                    <a:pt x="5126" y="14302"/>
                    <a:pt x="4803" y="13922"/>
                  </a:cubicBezTo>
                  <a:cubicBezTo>
                    <a:pt x="4485" y="13547"/>
                    <a:pt x="4229" y="13155"/>
                    <a:pt x="4035" y="12763"/>
                  </a:cubicBezTo>
                  <a:lnTo>
                    <a:pt x="4029" y="12752"/>
                  </a:lnTo>
                  <a:cubicBezTo>
                    <a:pt x="3830" y="12332"/>
                    <a:pt x="3689" y="11876"/>
                    <a:pt x="3604" y="11404"/>
                  </a:cubicBezTo>
                  <a:cubicBezTo>
                    <a:pt x="3513" y="10871"/>
                    <a:pt x="3489" y="10308"/>
                    <a:pt x="3536" y="9728"/>
                  </a:cubicBezTo>
                  <a:cubicBezTo>
                    <a:pt x="3592" y="9109"/>
                    <a:pt x="3735" y="8501"/>
                    <a:pt x="3945" y="7916"/>
                  </a:cubicBezTo>
                  <a:cubicBezTo>
                    <a:pt x="3945" y="7910"/>
                    <a:pt x="3950" y="7910"/>
                    <a:pt x="3950" y="7905"/>
                  </a:cubicBezTo>
                  <a:lnTo>
                    <a:pt x="3956" y="7887"/>
                  </a:lnTo>
                  <a:cubicBezTo>
                    <a:pt x="4155" y="7359"/>
                    <a:pt x="4417" y="6864"/>
                    <a:pt x="4729" y="6410"/>
                  </a:cubicBezTo>
                  <a:cubicBezTo>
                    <a:pt x="5075" y="5922"/>
                    <a:pt x="5485" y="5472"/>
                    <a:pt x="5951" y="5075"/>
                  </a:cubicBezTo>
                  <a:cubicBezTo>
                    <a:pt x="6428" y="4677"/>
                    <a:pt x="6956" y="4336"/>
                    <a:pt x="7512" y="4063"/>
                  </a:cubicBezTo>
                  <a:cubicBezTo>
                    <a:pt x="8104" y="3780"/>
                    <a:pt x="8729" y="3580"/>
                    <a:pt x="9371" y="3460"/>
                  </a:cubicBezTo>
                  <a:cubicBezTo>
                    <a:pt x="9763" y="3392"/>
                    <a:pt x="10161" y="3358"/>
                    <a:pt x="10554" y="3358"/>
                  </a:cubicBezTo>
                  <a:close/>
                  <a:moveTo>
                    <a:pt x="10536" y="3080"/>
                  </a:moveTo>
                  <a:cubicBezTo>
                    <a:pt x="10303" y="3080"/>
                    <a:pt x="10070" y="3092"/>
                    <a:pt x="9843" y="3114"/>
                  </a:cubicBezTo>
                  <a:cubicBezTo>
                    <a:pt x="8587" y="3239"/>
                    <a:pt x="7371" y="3706"/>
                    <a:pt x="6331" y="4422"/>
                  </a:cubicBezTo>
                  <a:cubicBezTo>
                    <a:pt x="5802" y="4785"/>
                    <a:pt x="5325" y="5217"/>
                    <a:pt x="4910" y="5705"/>
                  </a:cubicBezTo>
                  <a:cubicBezTo>
                    <a:pt x="4462" y="6222"/>
                    <a:pt x="4092" y="6808"/>
                    <a:pt x="3819" y="7438"/>
                  </a:cubicBezTo>
                  <a:cubicBezTo>
                    <a:pt x="3518" y="8120"/>
                    <a:pt x="3326" y="8847"/>
                    <a:pt x="3245" y="9592"/>
                  </a:cubicBezTo>
                  <a:cubicBezTo>
                    <a:pt x="3200" y="9967"/>
                    <a:pt x="3189" y="10347"/>
                    <a:pt x="3206" y="10729"/>
                  </a:cubicBezTo>
                  <a:cubicBezTo>
                    <a:pt x="3229" y="11104"/>
                    <a:pt x="3279" y="11479"/>
                    <a:pt x="3365" y="11842"/>
                  </a:cubicBezTo>
                  <a:cubicBezTo>
                    <a:pt x="3444" y="12201"/>
                    <a:pt x="3564" y="12547"/>
                    <a:pt x="3717" y="12877"/>
                  </a:cubicBezTo>
                  <a:cubicBezTo>
                    <a:pt x="3796" y="13053"/>
                    <a:pt x="3882" y="13218"/>
                    <a:pt x="3984" y="13382"/>
                  </a:cubicBezTo>
                  <a:cubicBezTo>
                    <a:pt x="4076" y="13541"/>
                    <a:pt x="4184" y="13695"/>
                    <a:pt x="4291" y="13843"/>
                  </a:cubicBezTo>
                  <a:cubicBezTo>
                    <a:pt x="4512" y="14139"/>
                    <a:pt x="4751" y="14417"/>
                    <a:pt x="5018" y="14666"/>
                  </a:cubicBezTo>
                  <a:cubicBezTo>
                    <a:pt x="5275" y="14916"/>
                    <a:pt x="5558" y="15133"/>
                    <a:pt x="5854" y="15332"/>
                  </a:cubicBezTo>
                  <a:cubicBezTo>
                    <a:pt x="6434" y="15718"/>
                    <a:pt x="7087" y="15991"/>
                    <a:pt x="7758" y="16156"/>
                  </a:cubicBezTo>
                  <a:cubicBezTo>
                    <a:pt x="8296" y="16287"/>
                    <a:pt x="8852" y="16347"/>
                    <a:pt x="9406" y="16347"/>
                  </a:cubicBezTo>
                  <a:cubicBezTo>
                    <a:pt x="9571" y="16347"/>
                    <a:pt x="9735" y="16342"/>
                    <a:pt x="9899" y="16331"/>
                  </a:cubicBezTo>
                  <a:cubicBezTo>
                    <a:pt x="10206" y="16314"/>
                    <a:pt x="10520" y="16280"/>
                    <a:pt x="10826" y="16229"/>
                  </a:cubicBezTo>
                  <a:cubicBezTo>
                    <a:pt x="11139" y="16177"/>
                    <a:pt x="11456" y="16116"/>
                    <a:pt x="11763" y="16030"/>
                  </a:cubicBezTo>
                  <a:cubicBezTo>
                    <a:pt x="12070" y="15951"/>
                    <a:pt x="12372" y="15854"/>
                    <a:pt x="12667" y="15746"/>
                  </a:cubicBezTo>
                  <a:cubicBezTo>
                    <a:pt x="12962" y="15639"/>
                    <a:pt x="13258" y="15508"/>
                    <a:pt x="13542" y="15366"/>
                  </a:cubicBezTo>
                  <a:cubicBezTo>
                    <a:pt x="14093" y="15099"/>
                    <a:pt x="14611" y="14763"/>
                    <a:pt x="15076" y="14365"/>
                  </a:cubicBezTo>
                  <a:cubicBezTo>
                    <a:pt x="15309" y="14173"/>
                    <a:pt x="15525" y="13961"/>
                    <a:pt x="15724" y="13735"/>
                  </a:cubicBezTo>
                  <a:cubicBezTo>
                    <a:pt x="15923" y="13513"/>
                    <a:pt x="16099" y="13274"/>
                    <a:pt x="16258" y="13024"/>
                  </a:cubicBezTo>
                  <a:cubicBezTo>
                    <a:pt x="16565" y="12542"/>
                    <a:pt x="16793" y="12007"/>
                    <a:pt x="16917" y="11451"/>
                  </a:cubicBezTo>
                  <a:cubicBezTo>
                    <a:pt x="16974" y="11206"/>
                    <a:pt x="17008" y="10961"/>
                    <a:pt x="17025" y="10711"/>
                  </a:cubicBezTo>
                  <a:cubicBezTo>
                    <a:pt x="17031" y="10695"/>
                    <a:pt x="17031" y="10677"/>
                    <a:pt x="17031" y="10661"/>
                  </a:cubicBezTo>
                  <a:cubicBezTo>
                    <a:pt x="17082" y="10218"/>
                    <a:pt x="17076" y="9775"/>
                    <a:pt x="17031" y="9337"/>
                  </a:cubicBezTo>
                  <a:cubicBezTo>
                    <a:pt x="16991" y="8922"/>
                    <a:pt x="16906" y="8513"/>
                    <a:pt x="16798" y="8115"/>
                  </a:cubicBezTo>
                  <a:cubicBezTo>
                    <a:pt x="16696" y="7734"/>
                    <a:pt x="16560" y="7359"/>
                    <a:pt x="16395" y="7001"/>
                  </a:cubicBezTo>
                  <a:cubicBezTo>
                    <a:pt x="16065" y="6268"/>
                    <a:pt x="15621" y="5597"/>
                    <a:pt x="15070" y="5012"/>
                  </a:cubicBezTo>
                  <a:cubicBezTo>
                    <a:pt x="14604" y="4517"/>
                    <a:pt x="14065" y="4103"/>
                    <a:pt x="13463" y="3785"/>
                  </a:cubicBezTo>
                  <a:cubicBezTo>
                    <a:pt x="12912" y="3494"/>
                    <a:pt x="12309" y="3290"/>
                    <a:pt x="11695" y="3182"/>
                  </a:cubicBezTo>
                  <a:cubicBezTo>
                    <a:pt x="11315" y="3109"/>
                    <a:pt x="10929" y="3080"/>
                    <a:pt x="10536" y="3080"/>
                  </a:cubicBezTo>
                  <a:close/>
                  <a:moveTo>
                    <a:pt x="15503" y="16355"/>
                  </a:moveTo>
                  <a:cubicBezTo>
                    <a:pt x="15429" y="16360"/>
                    <a:pt x="15361" y="16394"/>
                    <a:pt x="15315" y="16445"/>
                  </a:cubicBezTo>
                  <a:cubicBezTo>
                    <a:pt x="15269" y="16496"/>
                    <a:pt x="15241" y="16570"/>
                    <a:pt x="15246" y="16638"/>
                  </a:cubicBezTo>
                  <a:cubicBezTo>
                    <a:pt x="15246" y="16717"/>
                    <a:pt x="15280" y="16769"/>
                    <a:pt x="15332" y="16825"/>
                  </a:cubicBezTo>
                  <a:cubicBezTo>
                    <a:pt x="15338" y="16832"/>
                    <a:pt x="15338" y="16832"/>
                    <a:pt x="15343" y="16837"/>
                  </a:cubicBezTo>
                  <a:cubicBezTo>
                    <a:pt x="15445" y="16962"/>
                    <a:pt x="15525" y="17105"/>
                    <a:pt x="15610" y="17247"/>
                  </a:cubicBezTo>
                  <a:cubicBezTo>
                    <a:pt x="15713" y="17417"/>
                    <a:pt x="15810" y="17593"/>
                    <a:pt x="15957" y="17729"/>
                  </a:cubicBezTo>
                  <a:cubicBezTo>
                    <a:pt x="16016" y="17782"/>
                    <a:pt x="16089" y="17808"/>
                    <a:pt x="16162" y="17808"/>
                  </a:cubicBezTo>
                  <a:cubicBezTo>
                    <a:pt x="16244" y="17808"/>
                    <a:pt x="16326" y="17775"/>
                    <a:pt x="16384" y="17712"/>
                  </a:cubicBezTo>
                  <a:cubicBezTo>
                    <a:pt x="16440" y="17650"/>
                    <a:pt x="16468" y="17575"/>
                    <a:pt x="16463" y="17496"/>
                  </a:cubicBezTo>
                  <a:lnTo>
                    <a:pt x="16452" y="17417"/>
                  </a:lnTo>
                  <a:cubicBezTo>
                    <a:pt x="16434" y="17365"/>
                    <a:pt x="16406" y="17320"/>
                    <a:pt x="16366" y="17286"/>
                  </a:cubicBezTo>
                  <a:cubicBezTo>
                    <a:pt x="16321" y="17234"/>
                    <a:pt x="16275" y="17184"/>
                    <a:pt x="16235" y="17132"/>
                  </a:cubicBezTo>
                  <a:cubicBezTo>
                    <a:pt x="16150" y="17030"/>
                    <a:pt x="16077" y="16927"/>
                    <a:pt x="16002" y="16820"/>
                  </a:cubicBezTo>
                  <a:cubicBezTo>
                    <a:pt x="15912" y="16683"/>
                    <a:pt x="15810" y="16552"/>
                    <a:pt x="15695" y="16428"/>
                  </a:cubicBezTo>
                  <a:cubicBezTo>
                    <a:pt x="15655" y="16376"/>
                    <a:pt x="15576" y="16355"/>
                    <a:pt x="15514" y="16355"/>
                  </a:cubicBezTo>
                  <a:close/>
                  <a:moveTo>
                    <a:pt x="7911" y="18320"/>
                  </a:moveTo>
                  <a:cubicBezTo>
                    <a:pt x="7826" y="18320"/>
                    <a:pt x="7746" y="18366"/>
                    <a:pt x="7701" y="18445"/>
                  </a:cubicBezTo>
                  <a:cubicBezTo>
                    <a:pt x="7604" y="18610"/>
                    <a:pt x="7536" y="18797"/>
                    <a:pt x="7473" y="18985"/>
                  </a:cubicBezTo>
                  <a:cubicBezTo>
                    <a:pt x="7410" y="19178"/>
                    <a:pt x="7360" y="19377"/>
                    <a:pt x="7320" y="19576"/>
                  </a:cubicBezTo>
                  <a:cubicBezTo>
                    <a:pt x="7297" y="19701"/>
                    <a:pt x="7371" y="19820"/>
                    <a:pt x="7496" y="19849"/>
                  </a:cubicBezTo>
                  <a:cubicBezTo>
                    <a:pt x="7513" y="19853"/>
                    <a:pt x="7529" y="19854"/>
                    <a:pt x="7546" y="19854"/>
                  </a:cubicBezTo>
                  <a:cubicBezTo>
                    <a:pt x="7649" y="19854"/>
                    <a:pt x="7749" y="19781"/>
                    <a:pt x="7769" y="19678"/>
                  </a:cubicBezTo>
                  <a:cubicBezTo>
                    <a:pt x="7803" y="19519"/>
                    <a:pt x="7848" y="19360"/>
                    <a:pt x="7905" y="19206"/>
                  </a:cubicBezTo>
                  <a:lnTo>
                    <a:pt x="8008" y="18951"/>
                  </a:lnTo>
                  <a:cubicBezTo>
                    <a:pt x="8053" y="18837"/>
                    <a:pt x="8104" y="18724"/>
                    <a:pt x="8138" y="18605"/>
                  </a:cubicBezTo>
                  <a:cubicBezTo>
                    <a:pt x="8160" y="18503"/>
                    <a:pt x="8104" y="18393"/>
                    <a:pt x="8018" y="18343"/>
                  </a:cubicBezTo>
                  <a:cubicBezTo>
                    <a:pt x="7984" y="18325"/>
                    <a:pt x="7945" y="18320"/>
                    <a:pt x="7911" y="18320"/>
                  </a:cubicBez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820537" y="2270234"/>
            <a:ext cx="70866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Giọng hát Việt nhí</a:t>
            </a:r>
            <a:endParaRPr kumimoji="0" lang="en-US" sz="6000" b="1" i="0" u="none" strike="noStrike" kern="1200" cap="none" spc="0" normalizeH="0" baseline="0" noProof="0" dirty="0" smtClean="0">
              <a:ln w="22225">
                <a:solidFill>
                  <a:srgbClr val="ED7D31"/>
                </a:solidFill>
                <a:prstDash val="solid"/>
              </a:ln>
              <a:solidFill>
                <a:srgbClr val="92D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47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043176E-8A25-4308-9C42-884E3BCE0AF4}"/>
              </a:ext>
            </a:extLst>
          </p:cNvPr>
          <p:cNvSpPr/>
          <p:nvPr/>
        </p:nvSpPr>
        <p:spPr>
          <a:xfrm>
            <a:off x="126609" y="576775"/>
            <a:ext cx="11873133" cy="6105380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325" y="3329225"/>
            <a:ext cx="2425700" cy="36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C8D86B-C70B-4D43-8008-258DE6A0F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38" b="89921" l="4900" r="95800">
                        <a14:foregroundMark x1="18800" y1="8992" x2="24800" y2="48221"/>
                        <a14:foregroundMark x1="17800" y1="11462" x2="18600" y2="50889"/>
                        <a14:foregroundMark x1="18600" y1="50889" x2="18600" y2="50889"/>
                        <a14:foregroundMark x1="12600" y1="27866" x2="14800" y2="40810"/>
                        <a14:foregroundMark x1="27300" y1="26285" x2="28300" y2="38142"/>
                        <a14:foregroundMark x1="4900" y1="74012" x2="11900" y2="77767"/>
                        <a14:foregroundMark x1="62200" y1="45949" x2="63400" y2="48814"/>
                        <a14:foregroundMark x1="77100" y1="29150" x2="85200" y2="57806"/>
                        <a14:foregroundMark x1="81100" y1="27273" x2="83400" y2="46344"/>
                        <a14:foregroundMark x1="79600" y1="25593" x2="83600" y2="28063"/>
                        <a14:foregroundMark x1="80700" y1="26087" x2="87500" y2="29150"/>
                        <a14:foregroundMark x1="87300" y1="34091" x2="89000" y2="35079"/>
                        <a14:foregroundMark x1="85000" y1="40415" x2="86700" y2="42885"/>
                        <a14:foregroundMark x1="87300" y1="65810" x2="87500" y2="68676"/>
                        <a14:foregroundMark x1="93500" y1="72431" x2="95800" y2="75889"/>
                        <a14:foregroundMark x1="67400" y1="45158" x2="78200" y2="41008"/>
                        <a14:foregroundMark x1="78200" y1="41008" x2="78200" y2="41008"/>
                        <a14:foregroundMark x1="84400" y1="56818" x2="87100" y2="64822"/>
                        <a14:foregroundMark x1="78200" y1="54348" x2="78200" y2="61166"/>
                        <a14:foregroundMark x1="30200" y1="30731" x2="35200" y2="33597"/>
                        <a14:foregroundMark x1="17500" y1="7411" x2="23600" y2="10672"/>
                        <a14:foregroundMark x1="19000" y1="5138" x2="22500" y2="6818"/>
                        <a14:foregroundMark x1="12600" y1="8202" x2="13400" y2="13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76" y="2938179"/>
            <a:ext cx="4110482" cy="41598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E684FF-9D71-49B0-9395-14B4F7B8550E}"/>
              </a:ext>
            </a:extLst>
          </p:cNvPr>
          <p:cNvSpPr txBox="1"/>
          <p:nvPr/>
        </p:nvSpPr>
        <p:spPr>
          <a:xfrm>
            <a:off x="4476342" y="1215000"/>
            <a:ext cx="39158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ĐẠO ĐỨC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B28E27-A714-4119-9DFB-DAEA3D9A6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4562" y="2554162"/>
            <a:ext cx="8498168" cy="23835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C4EBE4-6A00-4EF2-53DC-CE7102B929C0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370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256" y="4408137"/>
            <a:ext cx="1546851" cy="16374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EBFAE2-9CC4-4B9F-AB74-205B126949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3629" y="2252370"/>
            <a:ext cx="8004742" cy="23532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66CFAC-0F51-B186-407D-8A105A62E822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4103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73182" y="232234"/>
            <a:ext cx="665018" cy="477054"/>
          </a:xfrm>
          <a:prstGeom prst="ellipse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232234"/>
            <a:ext cx="9220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yếu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0200" y="691475"/>
            <a:ext cx="5181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25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thông</a:t>
            </a:r>
            <a:r>
              <a:rPr kumimoji="0" lang="en-US" sz="25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tin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BBCC8CE-908C-4153-B374-7BDDFF8C53D4}"/>
              </a:ext>
            </a:extLst>
          </p:cNvPr>
          <p:cNvGrpSpPr/>
          <p:nvPr/>
        </p:nvGrpSpPr>
        <p:grpSpPr>
          <a:xfrm>
            <a:off x="685800" y="1062825"/>
            <a:ext cx="8028709" cy="4708336"/>
            <a:chOff x="1847850" y="897218"/>
            <a:chExt cx="9447488" cy="521913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B1041B-1282-48F1-BBCD-A7FABE680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47850" y="1126249"/>
              <a:ext cx="4928038" cy="220067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8AD9338-76C4-47B5-8BED-6D426781A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47850" y="3253039"/>
              <a:ext cx="4928038" cy="281264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3E381D2-64B0-4434-A23A-09DE39EEA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75888" y="897218"/>
              <a:ext cx="4519450" cy="265042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0FA0C55-873E-4D9B-8C8C-F77EBFFF5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95090" y="3547642"/>
              <a:ext cx="4519449" cy="2568709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381000" y="5771161"/>
            <a:ext cx="1196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Hiền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thân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" y="6217226"/>
            <a:ext cx="12078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thân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9015196" y="1746098"/>
            <a:ext cx="2719658" cy="2988252"/>
            <a:chOff x="8430445" y="1239087"/>
            <a:chExt cx="3830430" cy="3284004"/>
          </a:xfrm>
        </p:grpSpPr>
        <p:pic>
          <p:nvPicPr>
            <p:cNvPr id="19" name="图片 2" descr="2"/>
            <p:cNvPicPr>
              <a:picLocks noChangeAspect="1"/>
            </p:cNvPicPr>
            <p:nvPr/>
          </p:nvPicPr>
          <p:blipFill rotWithShape="1">
            <a:blip r:embed="rId7"/>
            <a:srcRect l="7842" t="16326" r="5102" b="11838"/>
            <a:stretch/>
          </p:blipFill>
          <p:spPr>
            <a:xfrm>
              <a:off x="8430445" y="1239087"/>
              <a:ext cx="3830430" cy="2757171"/>
            </a:xfrm>
            <a:prstGeom prst="rect">
              <a:avLst/>
            </a:prstGeom>
          </p:spPr>
        </p:pic>
        <p:sp>
          <p:nvSpPr>
            <p:cNvPr id="20" name="Rounded Rectangle 19"/>
            <p:cNvSpPr/>
            <p:nvPr/>
          </p:nvSpPr>
          <p:spPr>
            <a:xfrm>
              <a:off x="8430445" y="3435390"/>
              <a:ext cx="3609917" cy="1087701"/>
            </a:xfrm>
            <a:prstGeom prst="roundRect">
              <a:avLst/>
            </a:prstGeom>
            <a:solidFill>
              <a:srgbClr val="CCFF99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Calibri" panose="020F0502020204030204" pitchFamily="34" charset="0"/>
                </a:rPr>
                <a:t>Thảo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Calibri" panose="020F0502020204030204" pitchFamily="34" charset="0"/>
                </a:rPr>
                <a:t>luận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Calibri" panose="020F0502020204030204" pitchFamily="34" charset="0"/>
                </a:rPr>
                <a:t>đôi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728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Đạo đức lớp 3 trang 43, 44, 45 Khám phá | Kết nối tri thức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48" t="56414"/>
          <a:stretch/>
        </p:blipFill>
        <p:spPr bwMode="auto">
          <a:xfrm>
            <a:off x="4570137" y="4267200"/>
            <a:ext cx="4297680" cy="25225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76200" y="1531981"/>
            <a:ext cx="4381500" cy="2514600"/>
            <a:chOff x="533400" y="1524000"/>
            <a:chExt cx="4381500" cy="2514600"/>
          </a:xfrm>
        </p:grpSpPr>
        <p:pic>
          <p:nvPicPr>
            <p:cNvPr id="5" name="Picture 4" descr="Đạo đức lớp 3 trang 43, 44, 45 Khám phá | Kết nối tri thức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802" b="59624"/>
            <a:stretch/>
          </p:blipFill>
          <p:spPr bwMode="auto">
            <a:xfrm>
              <a:off x="533400" y="1524000"/>
              <a:ext cx="4381500" cy="2514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Diamond 9"/>
            <p:cNvSpPr/>
            <p:nvPr/>
          </p:nvSpPr>
          <p:spPr>
            <a:xfrm>
              <a:off x="565355" y="3443406"/>
              <a:ext cx="624840" cy="595194"/>
            </a:xfrm>
            <a:prstGeom prst="diamond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572000" y="782271"/>
            <a:ext cx="4267200" cy="3264310"/>
            <a:chOff x="5105400" y="762001"/>
            <a:chExt cx="4267200" cy="3264310"/>
          </a:xfrm>
        </p:grpSpPr>
        <p:pic>
          <p:nvPicPr>
            <p:cNvPr id="6" name="Picture 5" descr="Đạo đức lớp 3 trang 43, 44, 45 Khám phá | Kết nối tri thức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57" t="42058" r="2343"/>
            <a:stretch/>
          </p:blipFill>
          <p:spPr bwMode="auto">
            <a:xfrm>
              <a:off x="5105400" y="762001"/>
              <a:ext cx="4267200" cy="32643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Diamond 10"/>
            <p:cNvSpPr/>
            <p:nvPr/>
          </p:nvSpPr>
          <p:spPr>
            <a:xfrm>
              <a:off x="5257800" y="3431117"/>
              <a:ext cx="549661" cy="595194"/>
            </a:xfrm>
            <a:prstGeom prst="diamond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6200" y="4046581"/>
            <a:ext cx="4495800" cy="2743201"/>
            <a:chOff x="533400" y="4038600"/>
            <a:chExt cx="4495800" cy="2743201"/>
          </a:xfrm>
        </p:grpSpPr>
        <p:pic>
          <p:nvPicPr>
            <p:cNvPr id="9" name="Picture 8" descr="Đạo đức lớp 3 trang 43, 44, 45 Khám phá | Kết nối tri thức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4" t="11048" r="39490" b="45970"/>
            <a:stretch/>
          </p:blipFill>
          <p:spPr bwMode="auto">
            <a:xfrm>
              <a:off x="533400" y="4038600"/>
              <a:ext cx="4495800" cy="27432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Diamond 12"/>
            <p:cNvSpPr/>
            <p:nvPr/>
          </p:nvSpPr>
          <p:spPr>
            <a:xfrm>
              <a:off x="616974" y="6131526"/>
              <a:ext cx="590503" cy="650275"/>
            </a:xfrm>
            <a:prstGeom prst="diamond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5" name="Diamond 14"/>
          <p:cNvSpPr/>
          <p:nvPr/>
        </p:nvSpPr>
        <p:spPr>
          <a:xfrm>
            <a:off x="4645742" y="6229823"/>
            <a:ext cx="618369" cy="559959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73182" y="232234"/>
            <a:ext cx="665018" cy="477054"/>
          </a:xfrm>
          <a:prstGeom prst="ellipse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8200" y="232234"/>
            <a:ext cx="9220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yếu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43000" y="699456"/>
            <a:ext cx="5181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25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thông</a:t>
            </a:r>
            <a:r>
              <a:rPr kumimoji="0" lang="en-US" sz="25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tin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91250" y="3667034"/>
            <a:ext cx="3300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Hiền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thân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67816" y="4928326"/>
            <a:ext cx="3247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thân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9220200" y="962900"/>
            <a:ext cx="2362200" cy="2450522"/>
            <a:chOff x="8430445" y="1239087"/>
            <a:chExt cx="3830430" cy="3284004"/>
          </a:xfrm>
        </p:grpSpPr>
        <p:pic>
          <p:nvPicPr>
            <p:cNvPr id="22" name="图片 2" descr="2"/>
            <p:cNvPicPr>
              <a:picLocks noChangeAspect="1"/>
            </p:cNvPicPr>
            <p:nvPr/>
          </p:nvPicPr>
          <p:blipFill rotWithShape="1">
            <a:blip r:embed="rId4"/>
            <a:srcRect l="7842" t="16326" r="5102" b="11838"/>
            <a:stretch/>
          </p:blipFill>
          <p:spPr>
            <a:xfrm>
              <a:off x="8430445" y="1239087"/>
              <a:ext cx="3830430" cy="2757171"/>
            </a:xfrm>
            <a:prstGeom prst="rect">
              <a:avLst/>
            </a:prstGeom>
          </p:spPr>
        </p:pic>
        <p:sp>
          <p:nvSpPr>
            <p:cNvPr id="23" name="Rounded Rectangle 22"/>
            <p:cNvSpPr/>
            <p:nvPr/>
          </p:nvSpPr>
          <p:spPr>
            <a:xfrm>
              <a:off x="8430445" y="3435390"/>
              <a:ext cx="3823603" cy="1087701"/>
            </a:xfrm>
            <a:prstGeom prst="roundRect">
              <a:avLst/>
            </a:prstGeom>
            <a:solidFill>
              <a:srgbClr val="CCFF99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  <a:ea typeface="+mn-ea"/>
                  <a:cs typeface="Calibri" panose="020F0502020204030204" pitchFamily="34" charset="0"/>
                </a:rPr>
                <a:t>Chia sẻ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075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Đạo đức lớp 3 trang 43, 44, 45 Khám phá | Kết nối tri thức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48" t="56414"/>
          <a:stretch/>
        </p:blipFill>
        <p:spPr bwMode="auto">
          <a:xfrm>
            <a:off x="2691034" y="3625432"/>
            <a:ext cx="2473273" cy="18614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76200" y="1531981"/>
            <a:ext cx="2521510" cy="1855565"/>
            <a:chOff x="533400" y="1524000"/>
            <a:chExt cx="4381500" cy="2514600"/>
          </a:xfrm>
        </p:grpSpPr>
        <p:pic>
          <p:nvPicPr>
            <p:cNvPr id="5" name="Picture 4" descr="Đạo đức lớp 3 trang 43, 44, 45 Khám phá | Kết nối tri thức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802" b="59624"/>
            <a:stretch/>
          </p:blipFill>
          <p:spPr bwMode="auto">
            <a:xfrm>
              <a:off x="533400" y="1524000"/>
              <a:ext cx="4381500" cy="2514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Diamond 9"/>
            <p:cNvSpPr/>
            <p:nvPr/>
          </p:nvSpPr>
          <p:spPr>
            <a:xfrm>
              <a:off x="565355" y="3443406"/>
              <a:ext cx="624840" cy="595194"/>
            </a:xfrm>
            <a:prstGeom prst="diamond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666029" y="1044865"/>
            <a:ext cx="2455731" cy="2408788"/>
            <a:chOff x="5105400" y="762001"/>
            <a:chExt cx="4267200" cy="3264310"/>
          </a:xfrm>
        </p:grpSpPr>
        <p:pic>
          <p:nvPicPr>
            <p:cNvPr id="6" name="Picture 5" descr="Đạo đức lớp 3 trang 43, 44, 45 Khám phá | Kết nối tri thức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57" t="42058" r="2343"/>
            <a:stretch/>
          </p:blipFill>
          <p:spPr bwMode="auto">
            <a:xfrm>
              <a:off x="5105400" y="762001"/>
              <a:ext cx="4267200" cy="32643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Diamond 10"/>
            <p:cNvSpPr/>
            <p:nvPr/>
          </p:nvSpPr>
          <p:spPr>
            <a:xfrm>
              <a:off x="5257800" y="3431117"/>
              <a:ext cx="549661" cy="595194"/>
            </a:xfrm>
            <a:prstGeom prst="diamond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6200" y="3504237"/>
            <a:ext cx="2587289" cy="2024253"/>
            <a:chOff x="533400" y="4038600"/>
            <a:chExt cx="4495800" cy="2743201"/>
          </a:xfrm>
        </p:grpSpPr>
        <p:pic>
          <p:nvPicPr>
            <p:cNvPr id="9" name="Picture 8" descr="Đạo đức lớp 3 trang 43, 44, 45 Khám phá | Kết nối tri thức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4" t="11048" r="39490" b="45970"/>
            <a:stretch/>
          </p:blipFill>
          <p:spPr bwMode="auto">
            <a:xfrm>
              <a:off x="533400" y="4038600"/>
              <a:ext cx="4495800" cy="27432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Diamond 12"/>
            <p:cNvSpPr/>
            <p:nvPr/>
          </p:nvSpPr>
          <p:spPr>
            <a:xfrm>
              <a:off x="616974" y="6131526"/>
              <a:ext cx="590503" cy="650275"/>
            </a:xfrm>
            <a:prstGeom prst="diamond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5" name="Diamond 14"/>
          <p:cNvSpPr/>
          <p:nvPr/>
        </p:nvSpPr>
        <p:spPr>
          <a:xfrm>
            <a:off x="2753734" y="4925529"/>
            <a:ext cx="355866" cy="413203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73182" y="232234"/>
            <a:ext cx="665018" cy="477054"/>
          </a:xfrm>
          <a:prstGeom prst="ellipse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8200" y="232234"/>
            <a:ext cx="9220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yếu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4359" y="760039"/>
            <a:ext cx="3833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thông</a:t>
            </a: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tin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209465" y="1808813"/>
            <a:ext cx="6870406" cy="132802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400" smtClean="0">
                <a:solidFill>
                  <a:srgbClr val="000000"/>
                </a:solidFill>
                <a:latin typeface="Open Sans" panose="020B0606030504020204" pitchFamily="34" charset="0"/>
              </a:rPr>
              <a:t>+ </a:t>
            </a:r>
            <a:r>
              <a:rPr lang="vi-VN" sz="2400">
                <a:solidFill>
                  <a:srgbClr val="000000"/>
                </a:solidFill>
                <a:latin typeface="Open Sans" panose="020B0606030504020204" pitchFamily="34" charset="0"/>
              </a:rPr>
              <a:t>Suy ngẫm và viết ra những điểm mạnh, điểm yếu của bản thân để từ đó tìm ra cách khắc phục. 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B98D88-A186-4ABB-966E-B3146FF34D91}"/>
              </a:ext>
            </a:extLst>
          </p:cNvPr>
          <p:cNvSpPr txBox="1"/>
          <p:nvPr/>
        </p:nvSpPr>
        <p:spPr>
          <a:xfrm>
            <a:off x="5190079" y="1029276"/>
            <a:ext cx="6889792" cy="553998"/>
          </a:xfrm>
          <a:custGeom>
            <a:avLst/>
            <a:gdLst>
              <a:gd name="connsiteX0" fmla="*/ 0 w 7711440"/>
              <a:gd name="connsiteY0" fmla="*/ 0 h 1077218"/>
              <a:gd name="connsiteX1" fmla="*/ 7711440 w 7711440"/>
              <a:gd name="connsiteY1" fmla="*/ 0 h 1077218"/>
              <a:gd name="connsiteX2" fmla="*/ 7711440 w 7711440"/>
              <a:gd name="connsiteY2" fmla="*/ 1077218 h 1077218"/>
              <a:gd name="connsiteX3" fmla="*/ 0 w 7711440"/>
              <a:gd name="connsiteY3" fmla="*/ 1077218 h 1077218"/>
              <a:gd name="connsiteX4" fmla="*/ 0 w 771144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1440" h="1077218" fill="none" extrusionOk="0">
                <a:moveTo>
                  <a:pt x="0" y="0"/>
                </a:moveTo>
                <a:cubicBezTo>
                  <a:pt x="2304841" y="5222"/>
                  <a:pt x="5397910" y="24918"/>
                  <a:pt x="7711440" y="0"/>
                </a:cubicBezTo>
                <a:cubicBezTo>
                  <a:pt x="7749302" y="476103"/>
                  <a:pt x="7652837" y="631043"/>
                  <a:pt x="7711440" y="1077218"/>
                </a:cubicBezTo>
                <a:cubicBezTo>
                  <a:pt x="5422304" y="912457"/>
                  <a:pt x="2273309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7711440" h="1077218" stroke="0" extrusionOk="0">
                <a:moveTo>
                  <a:pt x="0" y="0"/>
                </a:moveTo>
                <a:cubicBezTo>
                  <a:pt x="830576" y="11849"/>
                  <a:pt x="5386967" y="-161459"/>
                  <a:pt x="7711440" y="0"/>
                </a:cubicBezTo>
                <a:cubicBezTo>
                  <a:pt x="7763475" y="144312"/>
                  <a:pt x="7803583" y="673209"/>
                  <a:pt x="7711440" y="1077218"/>
                </a:cubicBezTo>
                <a:cubicBezTo>
                  <a:pt x="4189751" y="931358"/>
                  <a:pt x="947537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0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 đã khám phá bản thân bằng cách: </a:t>
            </a:r>
            <a:endParaRPr lang="nl-NL" sz="3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209465" y="3188339"/>
            <a:ext cx="6870406" cy="132802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400" smtClean="0">
                <a:solidFill>
                  <a:srgbClr val="000000"/>
                </a:solidFill>
                <a:latin typeface="Open Sans" panose="020B0606030504020204" pitchFamily="34" charset="0"/>
              </a:rPr>
              <a:t>+ </a:t>
            </a:r>
            <a:r>
              <a:rPr lang="vi-VN" sz="2400">
                <a:solidFill>
                  <a:srgbClr val="000000"/>
                </a:solidFill>
                <a:latin typeface="Open Sans" panose="020B0606030504020204" pitchFamily="34" charset="0"/>
              </a:rPr>
              <a:t>Thường xuyên hỏi bạn bè, người thân điều mà mình băn khoăn và lắng nghe ý kiến của mọi người để điều chỉnh mình. 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291114" y="4710274"/>
            <a:ext cx="6870406" cy="9194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400" smtClean="0">
                <a:solidFill>
                  <a:srgbClr val="000000"/>
                </a:solidFill>
                <a:latin typeface="Open Sans" panose="020B0606030504020204" pitchFamily="34" charset="0"/>
              </a:rPr>
              <a:t>+ </a:t>
            </a:r>
            <a:r>
              <a:rPr lang="vi-VN" sz="2400">
                <a:solidFill>
                  <a:srgbClr val="000000"/>
                </a:solidFill>
                <a:latin typeface="Open Sans" panose="020B0606030504020204" pitchFamily="34" charset="0"/>
              </a:rPr>
              <a:t>Tham </a:t>
            </a:r>
            <a:r>
              <a:rPr lang="vi-VN" sz="2400" smtClean="0">
                <a:solidFill>
                  <a:srgbClr val="000000"/>
                </a:solidFill>
                <a:latin typeface="Open Sans" panose="020B0606030504020204" pitchFamily="34" charset="0"/>
              </a:rPr>
              <a:t>gi</a:t>
            </a:r>
            <a:r>
              <a:rPr lang="en-US" sz="2400" smtClean="0">
                <a:solidFill>
                  <a:srgbClr val="000000"/>
                </a:solidFill>
                <a:latin typeface="Open Sans" panose="020B0606030504020204" pitchFamily="34" charset="0"/>
              </a:rPr>
              <a:t>a</a:t>
            </a:r>
            <a:r>
              <a:rPr lang="vi-VN" sz="240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vi-VN" sz="2400">
                <a:solidFill>
                  <a:srgbClr val="000000"/>
                </a:solidFill>
                <a:latin typeface="Open Sans" panose="020B0606030504020204" pitchFamily="34" charset="0"/>
              </a:rPr>
              <a:t>nhiều hoạt động tập thể ở trường, lớp. 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291114" y="5804135"/>
            <a:ext cx="6870406" cy="91940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400" smtClean="0">
                <a:solidFill>
                  <a:srgbClr val="000000"/>
                </a:solidFill>
                <a:latin typeface="Open Sans" panose="020B0606030504020204" pitchFamily="34" charset="0"/>
              </a:rPr>
              <a:t>+ </a:t>
            </a:r>
            <a:r>
              <a:rPr lang="vi-VN" sz="2400">
                <a:solidFill>
                  <a:srgbClr val="000000"/>
                </a:solidFill>
                <a:latin typeface="Open Sans" panose="020B0606030504020204" pitchFamily="34" charset="0"/>
              </a:rPr>
              <a:t>Lập và thực hiện kế hoạch để phát huy điểm mạnh, khắc phục điểm yếu của bản thân. </a:t>
            </a:r>
            <a:endParaRPr lang="vi-VN" sz="2400" b="0" i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5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126C0D-440F-4FF6-9EED-685B79E39FD2}"/>
              </a:ext>
            </a:extLst>
          </p:cNvPr>
          <p:cNvSpPr/>
          <p:nvPr/>
        </p:nvSpPr>
        <p:spPr>
          <a:xfrm>
            <a:off x="94588" y="220714"/>
            <a:ext cx="11860924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B98D88-A186-4ABB-966E-B3146FF34D91}"/>
              </a:ext>
            </a:extLst>
          </p:cNvPr>
          <p:cNvSpPr txBox="1"/>
          <p:nvPr/>
        </p:nvSpPr>
        <p:spPr>
          <a:xfrm>
            <a:off x="1122215" y="779057"/>
            <a:ext cx="9805670" cy="584775"/>
          </a:xfrm>
          <a:custGeom>
            <a:avLst/>
            <a:gdLst>
              <a:gd name="connsiteX0" fmla="*/ 0 w 7711440"/>
              <a:gd name="connsiteY0" fmla="*/ 0 h 1077218"/>
              <a:gd name="connsiteX1" fmla="*/ 7711440 w 7711440"/>
              <a:gd name="connsiteY1" fmla="*/ 0 h 1077218"/>
              <a:gd name="connsiteX2" fmla="*/ 7711440 w 7711440"/>
              <a:gd name="connsiteY2" fmla="*/ 1077218 h 1077218"/>
              <a:gd name="connsiteX3" fmla="*/ 0 w 7711440"/>
              <a:gd name="connsiteY3" fmla="*/ 1077218 h 1077218"/>
              <a:gd name="connsiteX4" fmla="*/ 0 w 771144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1440" h="1077218" fill="none" extrusionOk="0">
                <a:moveTo>
                  <a:pt x="0" y="0"/>
                </a:moveTo>
                <a:cubicBezTo>
                  <a:pt x="2304841" y="5222"/>
                  <a:pt x="5397910" y="24918"/>
                  <a:pt x="7711440" y="0"/>
                </a:cubicBezTo>
                <a:cubicBezTo>
                  <a:pt x="7749302" y="476103"/>
                  <a:pt x="7652837" y="631043"/>
                  <a:pt x="7711440" y="1077218"/>
                </a:cubicBezTo>
                <a:cubicBezTo>
                  <a:pt x="5422304" y="912457"/>
                  <a:pt x="2273309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7711440" h="1077218" stroke="0" extrusionOk="0">
                <a:moveTo>
                  <a:pt x="0" y="0"/>
                </a:moveTo>
                <a:cubicBezTo>
                  <a:pt x="830576" y="11849"/>
                  <a:pt x="5386967" y="-161459"/>
                  <a:pt x="7711440" y="0"/>
                </a:cubicBezTo>
                <a:cubicBezTo>
                  <a:pt x="7763475" y="144312"/>
                  <a:pt x="7803583" y="673209"/>
                  <a:pt x="7711440" y="1077218"/>
                </a:cubicBezTo>
                <a:cubicBezTo>
                  <a:pt x="4189751" y="931358"/>
                  <a:pt x="947537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còn biết cách nào khác để khám phá bản thân?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FFD6D-8921-4D05-A83E-C1D382998EDA}"/>
              </a:ext>
            </a:extLst>
          </p:cNvPr>
          <p:cNvSpPr txBox="1"/>
          <p:nvPr/>
        </p:nvSpPr>
        <p:spPr>
          <a:xfrm>
            <a:off x="2412556" y="2229608"/>
            <a:ext cx="9542956" cy="3108543"/>
          </a:xfrm>
          <a:custGeom>
            <a:avLst/>
            <a:gdLst>
              <a:gd name="connsiteX0" fmla="*/ 0 w 8373103"/>
              <a:gd name="connsiteY0" fmla="*/ 0 h 3046988"/>
              <a:gd name="connsiteX1" fmla="*/ 8373103 w 8373103"/>
              <a:gd name="connsiteY1" fmla="*/ 0 h 3046988"/>
              <a:gd name="connsiteX2" fmla="*/ 8373103 w 8373103"/>
              <a:gd name="connsiteY2" fmla="*/ 3046988 h 3046988"/>
              <a:gd name="connsiteX3" fmla="*/ 0 w 8373103"/>
              <a:gd name="connsiteY3" fmla="*/ 3046988 h 3046988"/>
              <a:gd name="connsiteX4" fmla="*/ 0 w 8373103"/>
              <a:gd name="connsiteY4" fmla="*/ 0 h 304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73103" h="3046988" fill="none" extrusionOk="0">
                <a:moveTo>
                  <a:pt x="0" y="0"/>
                </a:moveTo>
                <a:cubicBezTo>
                  <a:pt x="1616557" y="5222"/>
                  <a:pt x="6438120" y="24918"/>
                  <a:pt x="8373103" y="0"/>
                </a:cubicBezTo>
                <a:cubicBezTo>
                  <a:pt x="8211858" y="1071537"/>
                  <a:pt x="8329343" y="2405261"/>
                  <a:pt x="8373103" y="3046988"/>
                </a:cubicBezTo>
                <a:cubicBezTo>
                  <a:pt x="6867761" y="2882227"/>
                  <a:pt x="2246728" y="3165138"/>
                  <a:pt x="0" y="3046988"/>
                </a:cubicBezTo>
                <a:cubicBezTo>
                  <a:pt x="-55725" y="1822382"/>
                  <a:pt x="17072" y="646376"/>
                  <a:pt x="0" y="0"/>
                </a:cubicBezTo>
                <a:close/>
              </a:path>
              <a:path w="8373103" h="3046988" stroke="0" extrusionOk="0">
                <a:moveTo>
                  <a:pt x="0" y="0"/>
                </a:moveTo>
                <a:cubicBezTo>
                  <a:pt x="1580230" y="11849"/>
                  <a:pt x="6600437" y="-161459"/>
                  <a:pt x="8373103" y="0"/>
                </a:cubicBezTo>
                <a:cubicBezTo>
                  <a:pt x="8376233" y="810180"/>
                  <a:pt x="8271927" y="1773659"/>
                  <a:pt x="8373103" y="3046988"/>
                </a:cubicBezTo>
                <a:cubicBezTo>
                  <a:pt x="6742965" y="2901128"/>
                  <a:pt x="3495305" y="2968664"/>
                  <a:pt x="0" y="3046988"/>
                </a:cubicBezTo>
                <a:cubicBezTo>
                  <a:pt x="74291" y="1544563"/>
                  <a:pt x="168006" y="96607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2800" smtClean="0"/>
              <a:t>+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Tham gia vào các lớp học: múa, vẽ, MC, ….</a:t>
            </a:r>
          </a:p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+ Tâm sự, trò chuyện với bố mẹ, người thân, bạn bè để lắng nghe nhận xét, góp ý của họ</a:t>
            </a:r>
          </a:p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+ Tham gia vào các hoạt động văn hóa của phường trong thời gian nghỉ hè</a:t>
            </a:r>
          </a:p>
          <a:p>
            <a:r>
              <a:rPr lang="vi-VN" sz="280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Tự nhìn nhận và điều chỉnh bản thân từ những lỗi lầm mắc phải. </a:t>
            </a:r>
          </a:p>
        </p:txBody>
      </p:sp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946F5211-5ECB-4D3B-A040-94A69407BCC2}"/>
              </a:ext>
            </a:extLst>
          </p:cNvPr>
          <p:cNvSpPr/>
          <p:nvPr/>
        </p:nvSpPr>
        <p:spPr>
          <a:xfrm>
            <a:off x="2181642" y="1442935"/>
            <a:ext cx="2200171" cy="62043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ECA4B0-C479-4535-99B6-0820315E6186}"/>
              </a:ext>
            </a:extLst>
          </p:cNvPr>
          <p:cNvGrpSpPr/>
          <p:nvPr/>
        </p:nvGrpSpPr>
        <p:grpSpPr>
          <a:xfrm>
            <a:off x="-358584" y="1674767"/>
            <a:ext cx="3247398" cy="2540000"/>
            <a:chOff x="331076" y="2859936"/>
            <a:chExt cx="5913689" cy="39660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BE3E65-D779-4861-9995-1F9168DA9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69" b="97031" l="312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76" y="2859936"/>
              <a:ext cx="3966029" cy="39660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AED052-8E62-4E19-AE55-B7CFDD2FC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55"/>
            <a:stretch/>
          </p:blipFill>
          <p:spPr>
            <a:xfrm>
              <a:off x="2314090" y="2859936"/>
              <a:ext cx="3930675" cy="3708401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8ADC582-BAD0-BCE7-E311-A0ABAFF9BE0C}"/>
              </a:ext>
            </a:extLst>
          </p:cNvPr>
          <p:cNvSpPr/>
          <p:nvPr/>
        </p:nvSpPr>
        <p:spPr>
          <a:xfrm>
            <a:off x="-1577340" y="220714"/>
            <a:ext cx="1422641" cy="11257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6677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1071880" y="1046481"/>
            <a:ext cx="10698480" cy="3931920"/>
          </a:xfrm>
          <a:prstGeom prst="roundRect">
            <a:avLst>
              <a:gd name="adj" fmla="val 16667"/>
            </a:avLst>
          </a:prstGeom>
          <a:solidFill>
            <a:srgbClr val="D9FE86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2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198880" y="1260648"/>
            <a:ext cx="1044448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35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5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35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Luôn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đánh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hằng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Lắng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nghe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nhận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xét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khác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cực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tham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gia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khám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khả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năng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thân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05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420</Words>
  <Application>Microsoft Office PowerPoint</Application>
  <PresentationFormat>Widescreen</PresentationFormat>
  <Paragraphs>49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微软雅黑</vt:lpstr>
      <vt:lpstr>宋体</vt:lpstr>
      <vt:lpstr>Arial</vt:lpstr>
      <vt:lpstr>Arial Narrow</vt:lpstr>
      <vt:lpstr>Averta Std CY</vt:lpstr>
      <vt:lpstr>Calibri</vt:lpstr>
      <vt:lpstr>Calibri Light</vt:lpstr>
      <vt:lpstr>Cambria</vt:lpstr>
      <vt:lpstr>等线</vt:lpstr>
      <vt:lpstr>Open Sans</vt:lpstr>
      <vt:lpstr>UTM Avo</vt:lpstr>
      <vt:lpstr>Custom Design</vt:lpstr>
      <vt:lpstr>3_Office Theme</vt:lpstr>
      <vt:lpstr>4_Office Theme</vt:lpstr>
      <vt:lpstr>5_Office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41</cp:revision>
  <dcterms:created xsi:type="dcterms:W3CDTF">2022-10-28T07:16:26Z</dcterms:created>
  <dcterms:modified xsi:type="dcterms:W3CDTF">2025-02-23T13:58:49Z</dcterms:modified>
</cp:coreProperties>
</file>