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  <p:sldMasterId id="2147483716" r:id="rId3"/>
    <p:sldMasterId id="2147483720" r:id="rId4"/>
  </p:sldMasterIdLst>
  <p:notesMasterIdLst>
    <p:notesMasterId r:id="rId22"/>
  </p:notesMasterIdLst>
  <p:handoutMasterIdLst>
    <p:handoutMasterId r:id="rId23"/>
  </p:handoutMasterIdLst>
  <p:sldIdLst>
    <p:sldId id="362" r:id="rId5"/>
    <p:sldId id="338" r:id="rId6"/>
    <p:sldId id="337" r:id="rId7"/>
    <p:sldId id="358" r:id="rId8"/>
    <p:sldId id="257" r:id="rId9"/>
    <p:sldId id="339" r:id="rId10"/>
    <p:sldId id="340" r:id="rId11"/>
    <p:sldId id="342" r:id="rId12"/>
    <p:sldId id="343" r:id="rId13"/>
    <p:sldId id="344" r:id="rId14"/>
    <p:sldId id="355" r:id="rId15"/>
    <p:sldId id="356" r:id="rId16"/>
    <p:sldId id="357" r:id="rId17"/>
    <p:sldId id="347" r:id="rId18"/>
    <p:sldId id="349" r:id="rId19"/>
    <p:sldId id="350" r:id="rId20"/>
    <p:sldId id="336" r:id="rId21"/>
  </p:sldIdLst>
  <p:sldSz cx="18288000" cy="10287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1 Noi dung ngan" panose="020B0604020202020204" charset="0"/>
      <p:regular r:id="rId26"/>
    </p:embeddedFont>
    <p:embeddedFont>
      <p:font typeface="#9Slide03 Sofia Pro Soft" panose="020B0000000000000000" pitchFamily="34" charset="0"/>
      <p:regular r:id="rId27"/>
    </p:embeddedFont>
    <p:embeddedFont>
      <p:font typeface="#9Slide03 Sofia Pro Soft Bold" panose="020B0000000000000000" pitchFamily="34" charset="0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BE9"/>
    <a:srgbClr val="DB784F"/>
    <a:srgbClr val="FFFFFF"/>
    <a:srgbClr val="F15C4E"/>
    <a:srgbClr val="CE8260"/>
    <a:srgbClr val="AE4B24"/>
    <a:srgbClr val="CC582A"/>
    <a:srgbClr val="A0DDB8"/>
    <a:srgbClr val="FEC31B"/>
    <a:srgbClr val="FEC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3983E0-EFC6-444A-ECA6-47023951E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9ECC-D523-D489-546F-365378B485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BD5B4-F340-42EC-9E72-44AB3C5A72EE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88932-F3A0-7761-29FC-8E2C91F08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8E19-F2BA-851E-D887-1EF6B9747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7120-427C-41A5-A5EE-DDFD4A80F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C32C7-C586-431E-9FEC-152B277472E2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ABCD-56F0-4FEB-8696-93BCF2B8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9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5" Type="http://schemas.openxmlformats.org/officeDocument/2006/relationships/image" Target="../media/image60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svg"/><Relationship Id="rId27" Type="http://schemas.openxmlformats.org/officeDocument/2006/relationships/image" Target="../media/image6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5" Type="http://schemas.openxmlformats.org/officeDocument/2006/relationships/image" Target="../media/image60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svg"/><Relationship Id="rId27" Type="http://schemas.openxmlformats.org/officeDocument/2006/relationships/image" Target="../media/image6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Relationship Id="rId22" Type="http://schemas.openxmlformats.org/officeDocument/2006/relationships/image" Target="../media/image5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Relationship Id="rId8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11.svg"/><Relationship Id="rId19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10.png"/><Relationship Id="rId1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1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Relationship Id="rId8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1.png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20" Type="http://schemas.openxmlformats.org/officeDocument/2006/relationships/image" Target="../media/image2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29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711376" y="7151427"/>
            <a:ext cx="2833648" cy="2906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uLnTx/>
                <a:uFillTx/>
                <a:latin typeface="UTM Windsor BT" panose="02040603050506020204" pitchFamily="18" charset="0"/>
                <a:ea typeface="+mn-ea"/>
                <a:cs typeface="Arial"/>
                <a:sym typeface="Arial"/>
              </a:rPr>
              <a:t>Toán 3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489267" y="1943100"/>
            <a:ext cx="53094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0" cap="none" spc="0" normalizeH="0" baseline="0" noProof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rgbClr val="F05945">
                          <a:lumMod val="75000"/>
                        </a:srgb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54</a:t>
            </a:r>
            <a:endParaRPr kumimoji="0" lang="zh-CN" altLang="en-US" sz="11500" b="0" i="0" u="none" strike="noStrike" kern="0" cap="none" spc="0" normalizeH="0" baseline="0" noProof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rgbClr val="F05945">
                        <a:lumMod val="75000"/>
                      </a:srgb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uLnTx/>
              <a:uFillTx/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0" cap="none" spc="0" normalizeH="0" baseline="0" noProof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rgbClr val="F05945">
                          <a:lumMod val="75000"/>
                        </a:srgb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kumimoji="0" lang="zh-CN" altLang="en-US" sz="9600" b="0" i="0" u="none" strike="noStrike" kern="0" cap="none" spc="0" normalizeH="0" baseline="0" noProof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rgbClr val="F05945">
                        <a:lumMod val="75000"/>
                      </a:srgb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uLnTx/>
              <a:uFillTx/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82E20E06-3D21-09D6-1219-7CBC01C3208E}"/>
              </a:ext>
            </a:extLst>
          </p:cNvPr>
          <p:cNvSpPr/>
          <p:nvPr userDrawn="1"/>
        </p:nvSpPr>
        <p:spPr>
          <a:xfrm>
            <a:off x="4781654" y="6057900"/>
            <a:ext cx="6965368" cy="3891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0" cap="none" spc="0" normalizeH="0" baseline="0" noProof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rgbClr val="F05945">
                          <a:lumMod val="75000"/>
                        </a:srgb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prstClr val="white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uLnTx/>
                <a:uFillTx/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TIẾT HỌC</a:t>
            </a:r>
            <a:br>
              <a:rPr kumimoji="0" lang="en-US" altLang="zh-CN" sz="9600" b="0" i="0" u="none" strike="noStrike" kern="0" cap="none" spc="0" normalizeH="0" baseline="0" noProof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rgbClr val="F05945">
                          <a:lumMod val="75000"/>
                        </a:srgb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prstClr val="white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uLnTx/>
                <a:uFillTx/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</a:br>
            <a:r>
              <a:rPr kumimoji="0" lang="en-US" altLang="zh-CN" sz="9600" b="0" i="0" u="none" strike="noStrike" kern="0" cap="none" spc="0" normalizeH="0" baseline="0" noProof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rgbClr val="F05945">
                          <a:lumMod val="75000"/>
                        </a:srgb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prstClr val="white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uLnTx/>
                <a:uFillTx/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KẾT THÚC</a:t>
            </a:r>
            <a:endParaRPr kumimoji="0" lang="zh-CN" altLang="en-US" sz="9600" b="0" i="0" u="none" strike="noStrike" kern="0" cap="none" spc="0" normalizeH="0" baseline="0" noProof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rgbClr val="F05945">
                        <a:lumMod val="75000"/>
                      </a:srgb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prstClr val="white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uLnTx/>
              <a:uFillTx/>
              <a:latin typeface="UTM Magnesium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0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7198" y="14366"/>
            <a:ext cx="18270803" cy="10277327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456" y="-15582"/>
            <a:ext cx="18255092" cy="10318164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447925" y="364556"/>
            <a:ext cx="17392154" cy="955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0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7198" y="14366"/>
            <a:ext cx="18270803" cy="10277327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456" y="-15582"/>
            <a:ext cx="18255092" cy="7578432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443465" y="268090"/>
            <a:ext cx="17392154" cy="698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447925" y="364556"/>
            <a:ext cx="17392154" cy="955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88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92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74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6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3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1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PHẠM DUYÊN 7 - 9Slide.vn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3 - 9Slide.vn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8 - 9Slide.vn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9 - 9Slide.vn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30 - 9Slide.vn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1 - 9Slide.vn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2 - 9Slide.vn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3 - 9Slide.vn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4 - 9Slide.vn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5 - 9Slide.vn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6 - 9Slide.vn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HẠM DUYÊN 37 - 9Slide.vn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HẠM DUYÊN 38 - 9Slide.vn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9 - 9Slide.vn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40 - 9Slide.vn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41 - 9Slide.vn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2 - 9Slide.vn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3 - 9Slide.vn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4 - 9Slide.vn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5 - 9Slide.vn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6 - 9Slide.vn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7 - 9Slide.vn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8 - 9Slide.vn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9 - 9Slide.vn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HẠM DUYÊN 50 - 9Slide.vn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HẠM DUYÊN 51 - 9Slide.vn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52 - 9Slide.vn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3 - 9Slide.vn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4 - 9Slide.vn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HẠM DUYÊN 55 - 9Slide.vn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HẠM DUYÊN 56 - 9Slide.vn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HẠM DUYÊN 57 - 9Slide.vn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57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19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7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273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33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18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A737596D-4CFD-4113-AF94-236AA0A114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6881991" y="8556186"/>
            <a:ext cx="2493283" cy="1763998"/>
          </a:xfrm>
          <a:prstGeom prst="rect">
            <a:avLst/>
          </a:prstGeom>
        </p:spPr>
      </p:pic>
      <p:grpSp>
        <p:nvGrpSpPr>
          <p:cNvPr id="12" name="PHẠM DUYÊN 8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2"/>
            <a:ext cx="17049136" cy="9398336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3"/>
            <a:ext cx="17049136" cy="7683668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FE9EC7DC-9427-1558-1FDB-C5BF22859C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4" name="PHẠM DUYÊN 11 - 9Slide.vn">
            <a:extLst>
              <a:ext uri="{FF2B5EF4-FFF2-40B4-BE49-F238E27FC236}">
                <a16:creationId xmlns:a16="http://schemas.microsoft.com/office/drawing/2014/main" id="{D1B0CB9D-1470-5166-2DA7-2AD80C4B7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6" name="PHẠM DUYÊN 12 - 9Slide.vn">
            <a:extLst>
              <a:ext uri="{FF2B5EF4-FFF2-40B4-BE49-F238E27FC236}">
                <a16:creationId xmlns:a16="http://schemas.microsoft.com/office/drawing/2014/main" id="{3D8FE1B4-8667-6D82-CDCB-3C5B094CDC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4099198" y="8606973"/>
            <a:ext cx="1205660" cy="1563254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B57AEC48-AB68-DA97-287F-E93F3E1E33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9E2CC3A5-FEF5-2C32-13A3-A51323726B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8D3194F2-C45F-DBF0-39C3-2037E38597C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61E47B1E-D029-3199-A917-103C3CECE7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9652732C-2775-6CF9-72DC-A9BEE4AB4AC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22" name="PHẠM DUYÊN 18 - 9Slide.vn">
            <a:extLst>
              <a:ext uri="{FF2B5EF4-FFF2-40B4-BE49-F238E27FC236}">
                <a16:creationId xmlns:a16="http://schemas.microsoft.com/office/drawing/2014/main" id="{57064CA9-9593-37C7-D869-6AE48379B1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23" name="PHẠM DUYÊN 19 - 9Slide.vn">
            <a:extLst>
              <a:ext uri="{FF2B5EF4-FFF2-40B4-BE49-F238E27FC236}">
                <a16:creationId xmlns:a16="http://schemas.microsoft.com/office/drawing/2014/main" id="{2F563F5E-85BD-90A8-0E32-226B12D1770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24" name="PHẠM DUYÊN 20 - 9Slide.vn">
            <a:extLst>
              <a:ext uri="{FF2B5EF4-FFF2-40B4-BE49-F238E27FC236}">
                <a16:creationId xmlns:a16="http://schemas.microsoft.com/office/drawing/2014/main" id="{1A6B4CCA-EAFF-2D5A-D957-DD090B62B9D4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0B22E85-A1F9-8421-F3E7-E6E9619A8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A487B698-6C02-B32D-1B98-E306523BF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3933D49-53BE-40C5-5B3B-7A28D4F1650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842751" y="7286171"/>
            <a:ext cx="2570898" cy="2636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4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3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489267" y="1943100"/>
            <a:ext cx="53094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54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82E20E06-3D21-09D6-1219-7CBC01C3208E}"/>
              </a:ext>
            </a:extLst>
          </p:cNvPr>
          <p:cNvSpPr/>
          <p:nvPr userDrawn="1"/>
        </p:nvSpPr>
        <p:spPr>
          <a:xfrm>
            <a:off x="4781654" y="6057900"/>
            <a:ext cx="6965368" cy="3891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7000"/>
              </a:lnSpc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TIẾT HỌC</a:t>
            </a:r>
            <a:b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</a:b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KẾT THÚC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chemeClr val="bg1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Magnesium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711376" y="7151427"/>
            <a:ext cx="2833648" cy="2906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PHẠM DUYÊN 7 - 9Slide.vn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3 - 9Slide.vn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8 - 9Slide.vn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9 - 9Slide.vn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30 - 9Slide.vn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1 - 9Slide.vn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2 - 9Slide.vn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3 - 9Slide.vn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4 - 9Slide.vn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5 - 9Slide.vn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6 - 9Slide.vn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HẠM DUYÊN 37 - 9Slide.vn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HẠM DUYÊN 38 - 9Slide.vn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9 - 9Slide.vn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40 - 9Slide.vn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41 - 9Slide.vn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2 - 9Slide.vn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3 - 9Slide.vn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4 - 9Slide.vn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5 - 9Slide.vn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6 - 9Slide.vn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7 - 9Slide.vn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8 - 9Slide.vn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9 - 9Slide.vn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HẠM DUYÊN 50 - 9Slide.vn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HẠM DUYÊN 51 - 9Slide.vn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52 - 9Slide.vn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3 - 9Slide.vn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4 - 9Slide.vn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HẠM DUYÊN 55 - 9Slide.vn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HẠM DUYÊN 56 - 9Slide.vn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HẠM DUYÊN 57 - 9Slide.vn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92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A737596D-4CFD-4113-AF94-236AA0A114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6881991" y="8556186"/>
            <a:ext cx="2493283" cy="1763998"/>
          </a:xfrm>
          <a:prstGeom prst="rect">
            <a:avLst/>
          </a:prstGeom>
        </p:spPr>
      </p:pic>
      <p:grpSp>
        <p:nvGrpSpPr>
          <p:cNvPr id="12" name="PHẠM DUYÊN 8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2"/>
            <a:ext cx="17049136" cy="9398336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思源黑体" panose="020B0500000000000000" pitchFamily="34" charset="-122"/>
                <a:cs typeface="+mn-cs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思源黑体" panose="020B0500000000000000" pitchFamily="34" charset="-122"/>
                <a:cs typeface="+mn-cs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3"/>
            <a:ext cx="17049136" cy="7683668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思源黑体" panose="020B0500000000000000" pitchFamily="34" charset="-122"/>
                <a:cs typeface="+mn-cs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思源黑体" panose="020B0500000000000000" pitchFamily="34" charset="-122"/>
                <a:cs typeface="+mn-cs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B372A720-AA86-D0CA-0E3F-15446EC316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FE9EC7DC-9427-1558-1FDB-C5BF22859C2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4" name="PHẠM DUYÊN 11 - 9Slide.vn">
            <a:extLst>
              <a:ext uri="{FF2B5EF4-FFF2-40B4-BE49-F238E27FC236}">
                <a16:creationId xmlns:a16="http://schemas.microsoft.com/office/drawing/2014/main" id="{D1B0CB9D-1470-5166-2DA7-2AD80C4B7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6" name="PHẠM DUYÊN 12 - 9Slide.vn">
            <a:extLst>
              <a:ext uri="{FF2B5EF4-FFF2-40B4-BE49-F238E27FC236}">
                <a16:creationId xmlns:a16="http://schemas.microsoft.com/office/drawing/2014/main" id="{3D8FE1B4-8667-6D82-CDCB-3C5B094CDC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099198" y="8606973"/>
            <a:ext cx="1205660" cy="1563254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B57AEC48-AB68-DA97-287F-E93F3E1E33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9E2CC3A5-FEF5-2C32-13A3-A51323726B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8D3194F2-C45F-DBF0-39C3-2037E38597C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61E47B1E-D029-3199-A917-103C3CECE7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9652732C-2775-6CF9-72DC-A9BEE4AB4A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22" name="PHẠM DUYÊN 18 - 9Slide.vn">
            <a:extLst>
              <a:ext uri="{FF2B5EF4-FFF2-40B4-BE49-F238E27FC236}">
                <a16:creationId xmlns:a16="http://schemas.microsoft.com/office/drawing/2014/main" id="{57064CA9-9593-37C7-D869-6AE48379B1A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23" name="PHẠM DUYÊN 19 - 9Slide.vn">
            <a:extLst>
              <a:ext uri="{FF2B5EF4-FFF2-40B4-BE49-F238E27FC236}">
                <a16:creationId xmlns:a16="http://schemas.microsoft.com/office/drawing/2014/main" id="{2F563F5E-85BD-90A8-0E32-226B12D177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24" name="PHẠM DUYÊN 20 - 9Slide.vn">
            <a:extLst>
              <a:ext uri="{FF2B5EF4-FFF2-40B4-BE49-F238E27FC236}">
                <a16:creationId xmlns:a16="http://schemas.microsoft.com/office/drawing/2014/main" id="{1A6B4CCA-EAFF-2D5A-D957-DD090B62B9D4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0B22E85-A1F9-8421-F3E7-E6E9619A8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A487B698-6C02-B32D-1B98-E306523BF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3933D49-53BE-40C5-5B3B-7A28D4F1650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842751" y="7286171"/>
            <a:ext cx="2570898" cy="2636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39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F8E87A-0129-DB8E-3170-C7A40CA1C64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96FE5-72E9-4389-E78E-D3E061477D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F8E87A-0129-DB8E-3170-C7A40CA1C64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872" y="20302082"/>
            <a:ext cx="1216257" cy="1289417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872" y="-11304499"/>
            <a:ext cx="1216257" cy="12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6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5174D-3C26-4243-A4B8-0031E4F74E5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C444B-8957-4B4B-86BD-0EB9AB1E8B6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512" y="5892182"/>
            <a:ext cx="3632325" cy="198834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61" y="3397955"/>
            <a:ext cx="9672639" cy="45963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2240893"/>
            <a:ext cx="4371975" cy="690311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6570265" y="4394829"/>
            <a:ext cx="9190853" cy="25462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1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1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3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2264435" y="846518"/>
            <a:ext cx="263833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6000" spc="160" dirty="0" err="1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6000" spc="160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0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16000" y="2552700"/>
            <a:ext cx="3300413" cy="2007942"/>
            <a:chOff x="1981200" y="3953894"/>
            <a:chExt cx="3300413" cy="2007942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5373394" y="2593668"/>
            <a:ext cx="3300413" cy="2007942"/>
            <a:chOff x="1981200" y="3953894"/>
            <a:chExt cx="3300413" cy="2007942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9827783" y="2651222"/>
            <a:ext cx="3300413" cy="2007942"/>
            <a:chOff x="1981200" y="3953894"/>
            <a:chExt cx="3300413" cy="2007942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2" name="PHẠM DUYÊN 6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14155929" y="2552700"/>
            <a:ext cx="3300413" cy="2007942"/>
            <a:chOff x="1981200" y="3953894"/>
            <a:chExt cx="3300413" cy="2007942"/>
          </a:xfrm>
        </p:grpSpPr>
        <p:sp>
          <p:nvSpPr>
            <p:cNvPr id="53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54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6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6600" b="1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872FBF10-4881-A5C4-F758-AC3C4E73882E}"/>
              </a:ext>
            </a:extLst>
          </p:cNvPr>
          <p:cNvGrpSpPr/>
          <p:nvPr/>
        </p:nvGrpSpPr>
        <p:grpSpPr>
          <a:xfrm>
            <a:off x="7933456" y="5073911"/>
            <a:ext cx="2421088" cy="2513143"/>
            <a:chOff x="10134323" y="-46109"/>
            <a:chExt cx="1627647" cy="173777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95FBE3B-02EB-297F-10C1-84F715DA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3" name="Rectangle: Rounded Corners 6">
              <a:extLst>
                <a:ext uri="{FF2B5EF4-FFF2-40B4-BE49-F238E27FC236}">
                  <a16:creationId xmlns:a16="http://schemas.microsoft.com/office/drawing/2014/main" id="{1266A0AA-C65B-AACF-8AA4-373B5B9AC8D1}"/>
                </a:ext>
              </a:extLst>
            </p:cNvPr>
            <p:cNvSpPr/>
            <p:nvPr/>
          </p:nvSpPr>
          <p:spPr>
            <a:xfrm>
              <a:off x="10134323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SGK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2264435" y="846518"/>
            <a:ext cx="186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16000" y="2552700"/>
            <a:ext cx="3300413" cy="2007942"/>
            <a:chOff x="1981200" y="3953894"/>
            <a:chExt cx="3300413" cy="2007942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655140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998020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340900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1666590" y="4601610"/>
            <a:ext cx="57845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5373394" y="2593668"/>
            <a:ext cx="3300413" cy="2007942"/>
            <a:chOff x="1981200" y="3953894"/>
            <a:chExt cx="3300413" cy="2007942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87" name="PHẠM DUYÊN 9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8012534" y="4642578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PHẠM DUYÊN 10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7355414" y="4642578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0" name="PHẠM DUYÊN 11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6698294" y="4642578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PHẠM DUYÊN 12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6023984" y="4642578"/>
            <a:ext cx="57845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9827783" y="2651222"/>
            <a:ext cx="3300413" cy="2007942"/>
            <a:chOff x="1981200" y="3953894"/>
            <a:chExt cx="3300413" cy="2007942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48" name="PHẠM DUYÊN 2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12466923" y="4700132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PHẠM DUYÊN 3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11809803" y="4700132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PHẠM DUYÊN 4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11152683" y="4700132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PHẠM DUYÊN 5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10478373" y="4700132"/>
            <a:ext cx="57845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52" name="PHẠM DUYÊN 6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14155929" y="2552700"/>
            <a:ext cx="3300413" cy="2007942"/>
            <a:chOff x="1981200" y="3953894"/>
            <a:chExt cx="3300413" cy="2007942"/>
          </a:xfrm>
        </p:grpSpPr>
        <p:sp>
          <p:nvSpPr>
            <p:cNvPr id="53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54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6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8" name="PHẠM DUYÊN 7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16795069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PHẠM DUYÊN 8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16137949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3" name="PHẠM DUYÊN 9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15480829" y="4601610"/>
            <a:ext cx="5612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4" name="PHẠM DUYÊN 10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14806519" y="4601610"/>
            <a:ext cx="57845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375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D6457ED-C7A9-77E1-CE6F-EBE6001FA290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8291E-08E7-DFBD-6471-D32EE56AB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01B708-85A7-3679-7E76-D268F20194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A3B626-C3AD-94A4-1C85-B160D6EA57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254B09-C1B8-DF22-F681-565920A61C9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66F09D1-B27E-4F85-99FD-35C807E9611B}"/>
              </a:ext>
            </a:extLst>
          </p:cNvPr>
          <p:cNvSpPr txBox="1"/>
          <p:nvPr/>
        </p:nvSpPr>
        <p:spPr>
          <a:xfrm>
            <a:off x="2264435" y="846518"/>
            <a:ext cx="581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5F83F32-0BF5-9B33-BE9D-DE729D54EABE}"/>
              </a:ext>
            </a:extLst>
          </p:cNvPr>
          <p:cNvSpPr txBox="1"/>
          <p:nvPr/>
        </p:nvSpPr>
        <p:spPr>
          <a:xfrm>
            <a:off x="1078799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3 628 + 4 845 = ?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47203D6-7A25-75B3-175F-A93B4DCECF4A}"/>
              </a:ext>
            </a:extLst>
          </p:cNvPr>
          <p:cNvSpPr/>
          <p:nvPr/>
        </p:nvSpPr>
        <p:spPr>
          <a:xfrm>
            <a:off x="974271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8A872B1D-F23F-0929-CFC3-E83817829170}"/>
              </a:ext>
            </a:extLst>
          </p:cNvPr>
          <p:cNvSpPr txBox="1"/>
          <p:nvPr/>
        </p:nvSpPr>
        <p:spPr>
          <a:xfrm>
            <a:off x="6682571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4 252 + 5 284 = ?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8AE882B-463F-288E-4B86-F317D5506CA0}"/>
              </a:ext>
            </a:extLst>
          </p:cNvPr>
          <p:cNvSpPr/>
          <p:nvPr/>
        </p:nvSpPr>
        <p:spPr>
          <a:xfrm>
            <a:off x="6578043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36411A3-C4C0-6CD0-28DA-81537004138C}"/>
              </a:ext>
            </a:extLst>
          </p:cNvPr>
          <p:cNvSpPr txBox="1"/>
          <p:nvPr/>
        </p:nvSpPr>
        <p:spPr>
          <a:xfrm>
            <a:off x="12286343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3 847 + 635 = ?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5E72AEE-0D7B-C0AF-C161-D7A5560691F6}"/>
              </a:ext>
            </a:extLst>
          </p:cNvPr>
          <p:cNvSpPr/>
          <p:nvPr/>
        </p:nvSpPr>
        <p:spPr>
          <a:xfrm>
            <a:off x="12181815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97A494FD-38E9-2F43-3F2B-FDAE4F6B3594}"/>
              </a:ext>
            </a:extLst>
          </p:cNvPr>
          <p:cNvGrpSpPr/>
          <p:nvPr/>
        </p:nvGrpSpPr>
        <p:grpSpPr>
          <a:xfrm>
            <a:off x="7933456" y="5073911"/>
            <a:ext cx="2421088" cy="2513143"/>
            <a:chOff x="10134323" y="-46109"/>
            <a:chExt cx="1627647" cy="1737778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5DB1DBCA-55A5-FCF9-41C8-D89B1A88C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A2618D01-06B9-C399-412D-2211CFE9B8DC}"/>
                </a:ext>
              </a:extLst>
            </p:cNvPr>
            <p:cNvSpPr/>
            <p:nvPr/>
          </p:nvSpPr>
          <p:spPr>
            <a:xfrm>
              <a:off x="10134323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53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D6457ED-C7A9-77E1-CE6F-EBE6001FA290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8291E-08E7-DFBD-6471-D32EE56AB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01B708-85A7-3679-7E76-D268F20194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A3B626-C3AD-94A4-1C85-B160D6EA57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254B09-C1B8-DF22-F681-565920A61C9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66F09D1-B27E-4F85-99FD-35C807E9611B}"/>
              </a:ext>
            </a:extLst>
          </p:cNvPr>
          <p:cNvSpPr txBox="1"/>
          <p:nvPr/>
        </p:nvSpPr>
        <p:spPr>
          <a:xfrm>
            <a:off x="2264435" y="846518"/>
            <a:ext cx="581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5F83F32-0BF5-9B33-BE9D-DE729D54EABE}"/>
              </a:ext>
            </a:extLst>
          </p:cNvPr>
          <p:cNvSpPr txBox="1"/>
          <p:nvPr/>
        </p:nvSpPr>
        <p:spPr>
          <a:xfrm>
            <a:off x="1078799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3 628 + 4 845 = ?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47203D6-7A25-75B3-175F-A93B4DCECF4A}"/>
              </a:ext>
            </a:extLst>
          </p:cNvPr>
          <p:cNvSpPr/>
          <p:nvPr/>
        </p:nvSpPr>
        <p:spPr>
          <a:xfrm>
            <a:off x="974271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8A872B1D-F23F-0929-CFC3-E83817829170}"/>
              </a:ext>
            </a:extLst>
          </p:cNvPr>
          <p:cNvSpPr txBox="1"/>
          <p:nvPr/>
        </p:nvSpPr>
        <p:spPr>
          <a:xfrm>
            <a:off x="6682571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4 252 + 5 284 = ?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8AE882B-463F-288E-4B86-F317D5506CA0}"/>
              </a:ext>
            </a:extLst>
          </p:cNvPr>
          <p:cNvSpPr/>
          <p:nvPr/>
        </p:nvSpPr>
        <p:spPr>
          <a:xfrm>
            <a:off x="6578043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36411A3-C4C0-6CD0-28DA-81537004138C}"/>
              </a:ext>
            </a:extLst>
          </p:cNvPr>
          <p:cNvSpPr txBox="1"/>
          <p:nvPr/>
        </p:nvSpPr>
        <p:spPr>
          <a:xfrm>
            <a:off x="12286343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3 847 + 635 = ?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5E72AEE-0D7B-C0AF-C161-D7A5560691F6}"/>
              </a:ext>
            </a:extLst>
          </p:cNvPr>
          <p:cNvSpPr/>
          <p:nvPr/>
        </p:nvSpPr>
        <p:spPr>
          <a:xfrm>
            <a:off x="12181815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PHẠM DUYÊN 9 - 9Slide.vn">
            <a:extLst>
              <a:ext uri="{FF2B5EF4-FFF2-40B4-BE49-F238E27FC236}">
                <a16:creationId xmlns:a16="http://schemas.microsoft.com/office/drawing/2014/main" id="{134CDFBA-AD1E-AEF4-AAD5-1E0433B8F0BF}"/>
              </a:ext>
            </a:extLst>
          </p:cNvPr>
          <p:cNvGrpSpPr/>
          <p:nvPr/>
        </p:nvGrpSpPr>
        <p:grpSpPr>
          <a:xfrm>
            <a:off x="1600200" y="4315166"/>
            <a:ext cx="3009900" cy="1951606"/>
            <a:chOff x="1981200" y="3953894"/>
            <a:chExt cx="3009900" cy="1951606"/>
          </a:xfrm>
        </p:grpSpPr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15AFC22D-4D4C-548B-A5EE-F8D7C3B2CF9E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PHẠM DUYÊN 4 - 9Slide.vn">
              <a:extLst>
                <a:ext uri="{FF2B5EF4-FFF2-40B4-BE49-F238E27FC236}">
                  <a16:creationId xmlns:a16="http://schemas.microsoft.com/office/drawing/2014/main" id="{D104A198-75AE-B950-96EC-AF1F93C4536A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2D94DF49-E619-424D-6FC9-81542AB5D532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75ABDE6D-C75B-5E9A-68CE-49ECDB05B02D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2851150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7 - 9Slide.vn">
              <a:extLst>
                <a:ext uri="{FF2B5EF4-FFF2-40B4-BE49-F238E27FC236}">
                  <a16:creationId xmlns:a16="http://schemas.microsoft.com/office/drawing/2014/main" id="{6969E528-AEBA-3D62-AB01-CA629EE04656}"/>
                </a:ext>
              </a:extLst>
            </p:cNvPr>
            <p:cNvSpPr txBox="1"/>
            <p:nvPr/>
          </p:nvSpPr>
          <p:spPr>
            <a:xfrm>
              <a:off x="3239187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2" name="PHẠM DUYÊN 8 - 9Slide.vn">
              <a:extLst>
                <a:ext uri="{FF2B5EF4-FFF2-40B4-BE49-F238E27FC236}">
                  <a16:creationId xmlns:a16="http://schemas.microsoft.com/office/drawing/2014/main" id="{2066B152-E5E6-1F20-CAEE-E1DBCD7BD23C}"/>
                </a:ext>
              </a:extLst>
            </p:cNvPr>
            <p:cNvSpPr txBox="1"/>
            <p:nvPr/>
          </p:nvSpPr>
          <p:spPr>
            <a:xfrm>
              <a:off x="3239187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3" name="PHẠM DUYÊN 9 - 9Slide.vn">
              <a:extLst>
                <a:ext uri="{FF2B5EF4-FFF2-40B4-BE49-F238E27FC236}">
                  <a16:creationId xmlns:a16="http://schemas.microsoft.com/office/drawing/2014/main" id="{C96AF8A9-FC2E-805E-4FBC-0078F81E7736}"/>
                </a:ext>
              </a:extLst>
            </p:cNvPr>
            <p:cNvSpPr txBox="1"/>
            <p:nvPr/>
          </p:nvSpPr>
          <p:spPr>
            <a:xfrm>
              <a:off x="3829394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PHẠM DUYÊN 10 - 9Slide.vn">
              <a:extLst>
                <a:ext uri="{FF2B5EF4-FFF2-40B4-BE49-F238E27FC236}">
                  <a16:creationId xmlns:a16="http://schemas.microsoft.com/office/drawing/2014/main" id="{E0A253C7-2E52-BA79-0BE4-BA0AD84B2F9D}"/>
                </a:ext>
              </a:extLst>
            </p:cNvPr>
            <p:cNvSpPr txBox="1"/>
            <p:nvPr/>
          </p:nvSpPr>
          <p:spPr>
            <a:xfrm>
              <a:off x="3829394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5" name="PHẠM DUYÊN 11 - 9Slide.vn">
              <a:extLst>
                <a:ext uri="{FF2B5EF4-FFF2-40B4-BE49-F238E27FC236}">
                  <a16:creationId xmlns:a16="http://schemas.microsoft.com/office/drawing/2014/main" id="{0067CC82-6084-25B0-BAD4-D4E973842FAB}"/>
                </a:ext>
              </a:extLst>
            </p:cNvPr>
            <p:cNvSpPr txBox="1"/>
            <p:nvPr/>
          </p:nvSpPr>
          <p:spPr>
            <a:xfrm>
              <a:off x="4419600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6" name="PHẠM DUYÊN 12 - 9Slide.vn">
              <a:extLst>
                <a:ext uri="{FF2B5EF4-FFF2-40B4-BE49-F238E27FC236}">
                  <a16:creationId xmlns:a16="http://schemas.microsoft.com/office/drawing/2014/main" id="{6138CDA2-1930-A95E-E19C-BE1A4C73D1DC}"/>
                </a:ext>
              </a:extLst>
            </p:cNvPr>
            <p:cNvSpPr txBox="1"/>
            <p:nvPr/>
          </p:nvSpPr>
          <p:spPr>
            <a:xfrm>
              <a:off x="4419600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7D54EC64-F1CD-A998-20B5-34429071B7E0}"/>
              </a:ext>
            </a:extLst>
          </p:cNvPr>
          <p:cNvSpPr txBox="1"/>
          <p:nvPr/>
        </p:nvSpPr>
        <p:spPr>
          <a:xfrm>
            <a:off x="4038600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4F957D4E-34A5-157A-9957-3C9A2772DB1D}"/>
              </a:ext>
            </a:extLst>
          </p:cNvPr>
          <p:cNvSpPr txBox="1"/>
          <p:nvPr/>
        </p:nvSpPr>
        <p:spPr>
          <a:xfrm>
            <a:off x="3448394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PHẠM DUYÊN 12 - 9Slide.vn">
            <a:extLst>
              <a:ext uri="{FF2B5EF4-FFF2-40B4-BE49-F238E27FC236}">
                <a16:creationId xmlns:a16="http://schemas.microsoft.com/office/drawing/2014/main" id="{39CDC129-C3BD-A5C0-E7FE-C0306B22FA3F}"/>
              </a:ext>
            </a:extLst>
          </p:cNvPr>
          <p:cNvSpPr txBox="1"/>
          <p:nvPr/>
        </p:nvSpPr>
        <p:spPr>
          <a:xfrm>
            <a:off x="2858187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PHẠM DUYÊN 13 - 9Slide.vn">
            <a:extLst>
              <a:ext uri="{FF2B5EF4-FFF2-40B4-BE49-F238E27FC236}">
                <a16:creationId xmlns:a16="http://schemas.microsoft.com/office/drawing/2014/main" id="{1C33D62E-CCD2-CA3C-258C-49F29729C0E2}"/>
              </a:ext>
            </a:extLst>
          </p:cNvPr>
          <p:cNvSpPr txBox="1"/>
          <p:nvPr/>
        </p:nvSpPr>
        <p:spPr>
          <a:xfrm>
            <a:off x="2250790" y="6364076"/>
            <a:ext cx="57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32" name="PHẠM DUYÊN 14 - 9Slide.vn">
            <a:extLst>
              <a:ext uri="{FF2B5EF4-FFF2-40B4-BE49-F238E27FC236}">
                <a16:creationId xmlns:a16="http://schemas.microsoft.com/office/drawing/2014/main" id="{848147B1-93A7-BA71-71AE-EAD502C84EAE}"/>
              </a:ext>
            </a:extLst>
          </p:cNvPr>
          <p:cNvGrpSpPr/>
          <p:nvPr/>
        </p:nvGrpSpPr>
        <p:grpSpPr>
          <a:xfrm>
            <a:off x="7391400" y="4315166"/>
            <a:ext cx="3009900" cy="1951606"/>
            <a:chOff x="1981200" y="3953894"/>
            <a:chExt cx="3009900" cy="1951606"/>
          </a:xfrm>
        </p:grpSpPr>
        <p:sp>
          <p:nvSpPr>
            <p:cNvPr id="33" name="PHẠM DUYÊN 3 - 9Slide.vn">
              <a:extLst>
                <a:ext uri="{FF2B5EF4-FFF2-40B4-BE49-F238E27FC236}">
                  <a16:creationId xmlns:a16="http://schemas.microsoft.com/office/drawing/2014/main" id="{752C764D-4A44-32CC-0132-49B55BEE5A0F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PHẠM DUYÊN 4 - 9Slide.vn">
              <a:extLst>
                <a:ext uri="{FF2B5EF4-FFF2-40B4-BE49-F238E27FC236}">
                  <a16:creationId xmlns:a16="http://schemas.microsoft.com/office/drawing/2014/main" id="{6B1E2AE0-3FFB-CEFC-A555-3EF20CCBDE9F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5" name="PHẠM DUYÊN 5 - 9Slide.vn">
              <a:extLst>
                <a:ext uri="{FF2B5EF4-FFF2-40B4-BE49-F238E27FC236}">
                  <a16:creationId xmlns:a16="http://schemas.microsoft.com/office/drawing/2014/main" id="{385EE310-99B3-74AA-C3FD-88194A3690FC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36" name="PHẠM DUYÊN 6 - 9Slide.vn">
              <a:extLst>
                <a:ext uri="{FF2B5EF4-FFF2-40B4-BE49-F238E27FC236}">
                  <a16:creationId xmlns:a16="http://schemas.microsoft.com/office/drawing/2014/main" id="{C8713BA3-D169-D681-2D02-20EBD116E39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2851150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HẠM DUYÊN 7 - 9Slide.vn">
              <a:extLst>
                <a:ext uri="{FF2B5EF4-FFF2-40B4-BE49-F238E27FC236}">
                  <a16:creationId xmlns:a16="http://schemas.microsoft.com/office/drawing/2014/main" id="{356BDA7F-82F6-F11E-23FB-44DEA21E9354}"/>
                </a:ext>
              </a:extLst>
            </p:cNvPr>
            <p:cNvSpPr txBox="1"/>
            <p:nvPr/>
          </p:nvSpPr>
          <p:spPr>
            <a:xfrm>
              <a:off x="3239187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" name="PHẠM DUYÊN 8 - 9Slide.vn">
              <a:extLst>
                <a:ext uri="{FF2B5EF4-FFF2-40B4-BE49-F238E27FC236}">
                  <a16:creationId xmlns:a16="http://schemas.microsoft.com/office/drawing/2014/main" id="{7EEE7C72-F06F-23BA-CCFC-0F2A97181FEE}"/>
                </a:ext>
              </a:extLst>
            </p:cNvPr>
            <p:cNvSpPr txBox="1"/>
            <p:nvPr/>
          </p:nvSpPr>
          <p:spPr>
            <a:xfrm>
              <a:off x="3239187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9" name="PHẠM DUYÊN 9 - 9Slide.vn">
              <a:extLst>
                <a:ext uri="{FF2B5EF4-FFF2-40B4-BE49-F238E27FC236}">
                  <a16:creationId xmlns:a16="http://schemas.microsoft.com/office/drawing/2014/main" id="{712708FA-5D9D-7E98-044C-EF5A1A2895F8}"/>
                </a:ext>
              </a:extLst>
            </p:cNvPr>
            <p:cNvSpPr txBox="1"/>
            <p:nvPr/>
          </p:nvSpPr>
          <p:spPr>
            <a:xfrm>
              <a:off x="3829394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0" name="PHẠM DUYÊN 10 - 9Slide.vn">
              <a:extLst>
                <a:ext uri="{FF2B5EF4-FFF2-40B4-BE49-F238E27FC236}">
                  <a16:creationId xmlns:a16="http://schemas.microsoft.com/office/drawing/2014/main" id="{88365648-8A68-820B-BC2D-B03EFBCD6483}"/>
                </a:ext>
              </a:extLst>
            </p:cNvPr>
            <p:cNvSpPr txBox="1"/>
            <p:nvPr/>
          </p:nvSpPr>
          <p:spPr>
            <a:xfrm>
              <a:off x="3829394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1" name="PHẠM DUYÊN 11 - 9Slide.vn">
              <a:extLst>
                <a:ext uri="{FF2B5EF4-FFF2-40B4-BE49-F238E27FC236}">
                  <a16:creationId xmlns:a16="http://schemas.microsoft.com/office/drawing/2014/main" id="{5C395539-2299-3016-912F-82BE8A19DE15}"/>
                </a:ext>
              </a:extLst>
            </p:cNvPr>
            <p:cNvSpPr txBox="1"/>
            <p:nvPr/>
          </p:nvSpPr>
          <p:spPr>
            <a:xfrm>
              <a:off x="4419600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PHẠM DUYÊN 12 - 9Slide.vn">
              <a:extLst>
                <a:ext uri="{FF2B5EF4-FFF2-40B4-BE49-F238E27FC236}">
                  <a16:creationId xmlns:a16="http://schemas.microsoft.com/office/drawing/2014/main" id="{2AF4120B-E59F-5577-3145-228EDF959F30}"/>
                </a:ext>
              </a:extLst>
            </p:cNvPr>
            <p:cNvSpPr txBox="1"/>
            <p:nvPr/>
          </p:nvSpPr>
          <p:spPr>
            <a:xfrm>
              <a:off x="4419600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89B30FE9-A9CD-891D-38DB-ADF9E431F2D1}"/>
              </a:ext>
            </a:extLst>
          </p:cNvPr>
          <p:cNvSpPr txBox="1"/>
          <p:nvPr/>
        </p:nvSpPr>
        <p:spPr>
          <a:xfrm>
            <a:off x="9829800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PHẠM DUYÊN 16 - 9Slide.vn">
            <a:extLst>
              <a:ext uri="{FF2B5EF4-FFF2-40B4-BE49-F238E27FC236}">
                <a16:creationId xmlns:a16="http://schemas.microsoft.com/office/drawing/2014/main" id="{9EE8ECF2-8EB2-D4DB-0988-851D59DADAF9}"/>
              </a:ext>
            </a:extLst>
          </p:cNvPr>
          <p:cNvSpPr txBox="1"/>
          <p:nvPr/>
        </p:nvSpPr>
        <p:spPr>
          <a:xfrm>
            <a:off x="9239594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PHẠM DUYÊN 17 - 9Slide.vn">
            <a:extLst>
              <a:ext uri="{FF2B5EF4-FFF2-40B4-BE49-F238E27FC236}">
                <a16:creationId xmlns:a16="http://schemas.microsoft.com/office/drawing/2014/main" id="{24916491-7F05-4302-59C1-9077671978C3}"/>
              </a:ext>
            </a:extLst>
          </p:cNvPr>
          <p:cNvSpPr txBox="1"/>
          <p:nvPr/>
        </p:nvSpPr>
        <p:spPr>
          <a:xfrm>
            <a:off x="8649387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PHẠM DUYÊN 18 - 9Slide.vn">
            <a:extLst>
              <a:ext uri="{FF2B5EF4-FFF2-40B4-BE49-F238E27FC236}">
                <a16:creationId xmlns:a16="http://schemas.microsoft.com/office/drawing/2014/main" id="{BC2C21CF-373C-67AB-5A08-4D6DAF7A084B}"/>
              </a:ext>
            </a:extLst>
          </p:cNvPr>
          <p:cNvSpPr txBox="1"/>
          <p:nvPr/>
        </p:nvSpPr>
        <p:spPr>
          <a:xfrm>
            <a:off x="8041990" y="6364076"/>
            <a:ext cx="57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7" name="PHẠM DUYÊN 19 - 9Slide.vn">
            <a:extLst>
              <a:ext uri="{FF2B5EF4-FFF2-40B4-BE49-F238E27FC236}">
                <a16:creationId xmlns:a16="http://schemas.microsoft.com/office/drawing/2014/main" id="{051F5BC0-0CFC-0E71-2B5D-5A8787F2F29B}"/>
              </a:ext>
            </a:extLst>
          </p:cNvPr>
          <p:cNvGrpSpPr/>
          <p:nvPr/>
        </p:nvGrpSpPr>
        <p:grpSpPr>
          <a:xfrm>
            <a:off x="13027310" y="4315166"/>
            <a:ext cx="3009900" cy="1951606"/>
            <a:chOff x="1981200" y="3953894"/>
            <a:chExt cx="3009900" cy="1951606"/>
          </a:xfrm>
        </p:grpSpPr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085543A1-30E9-5D6C-1E5E-7EA5DB5F330B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0" name="PHẠM DUYÊN 5 - 9Slide.vn">
              <a:extLst>
                <a:ext uri="{FF2B5EF4-FFF2-40B4-BE49-F238E27FC236}">
                  <a16:creationId xmlns:a16="http://schemas.microsoft.com/office/drawing/2014/main" id="{FAA3CD03-530E-CF91-AE9A-B90E82104BAF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51" name="PHẠM DUYÊN 6 - 9Slide.vn">
              <a:extLst>
                <a:ext uri="{FF2B5EF4-FFF2-40B4-BE49-F238E27FC236}">
                  <a16:creationId xmlns:a16="http://schemas.microsoft.com/office/drawing/2014/main" id="{2A5ED1D2-A2B5-053D-0A2E-07AE869A2FD0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2851150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HẠM DUYÊN 7 - 9Slide.vn">
              <a:extLst>
                <a:ext uri="{FF2B5EF4-FFF2-40B4-BE49-F238E27FC236}">
                  <a16:creationId xmlns:a16="http://schemas.microsoft.com/office/drawing/2014/main" id="{447EB3E7-E365-CF7B-3DEF-53168C6E7970}"/>
                </a:ext>
              </a:extLst>
            </p:cNvPr>
            <p:cNvSpPr txBox="1"/>
            <p:nvPr/>
          </p:nvSpPr>
          <p:spPr>
            <a:xfrm>
              <a:off x="3239187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3" name="PHẠM DUYÊN 8 - 9Slide.vn">
              <a:extLst>
                <a:ext uri="{FF2B5EF4-FFF2-40B4-BE49-F238E27FC236}">
                  <a16:creationId xmlns:a16="http://schemas.microsoft.com/office/drawing/2014/main" id="{943F5E7E-44EE-5594-C905-1D0BEAF992D2}"/>
                </a:ext>
              </a:extLst>
            </p:cNvPr>
            <p:cNvSpPr txBox="1"/>
            <p:nvPr/>
          </p:nvSpPr>
          <p:spPr>
            <a:xfrm>
              <a:off x="3239187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PHẠM DUYÊN 9 - 9Slide.vn">
              <a:extLst>
                <a:ext uri="{FF2B5EF4-FFF2-40B4-BE49-F238E27FC236}">
                  <a16:creationId xmlns:a16="http://schemas.microsoft.com/office/drawing/2014/main" id="{412FC9F1-5853-790F-4428-ACDFEC06F88B}"/>
                </a:ext>
              </a:extLst>
            </p:cNvPr>
            <p:cNvSpPr txBox="1"/>
            <p:nvPr/>
          </p:nvSpPr>
          <p:spPr>
            <a:xfrm>
              <a:off x="3829394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5" name="PHẠM DUYÊN 10 - 9Slide.vn">
              <a:extLst>
                <a:ext uri="{FF2B5EF4-FFF2-40B4-BE49-F238E27FC236}">
                  <a16:creationId xmlns:a16="http://schemas.microsoft.com/office/drawing/2014/main" id="{4D03A3A0-EA4D-D989-467D-3F6458D02834}"/>
                </a:ext>
              </a:extLst>
            </p:cNvPr>
            <p:cNvSpPr txBox="1"/>
            <p:nvPr/>
          </p:nvSpPr>
          <p:spPr>
            <a:xfrm>
              <a:off x="3829394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6" name="PHẠM DUYÊN 11 - 9Slide.vn">
              <a:extLst>
                <a:ext uri="{FF2B5EF4-FFF2-40B4-BE49-F238E27FC236}">
                  <a16:creationId xmlns:a16="http://schemas.microsoft.com/office/drawing/2014/main" id="{43E4F92E-591B-5906-7765-57641F952AB1}"/>
                </a:ext>
              </a:extLst>
            </p:cNvPr>
            <p:cNvSpPr txBox="1"/>
            <p:nvPr/>
          </p:nvSpPr>
          <p:spPr>
            <a:xfrm>
              <a:off x="4419600" y="3953894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PHẠM DUYÊN 12 - 9Slide.vn">
              <a:extLst>
                <a:ext uri="{FF2B5EF4-FFF2-40B4-BE49-F238E27FC236}">
                  <a16:creationId xmlns:a16="http://schemas.microsoft.com/office/drawing/2014/main" id="{00991DC4-E230-FE07-6FB4-7BE70C678098}"/>
                </a:ext>
              </a:extLst>
            </p:cNvPr>
            <p:cNvSpPr txBox="1"/>
            <p:nvPr/>
          </p:nvSpPr>
          <p:spPr>
            <a:xfrm>
              <a:off x="4419600" y="4853840"/>
              <a:ext cx="56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8" name="PHẠM DUYÊN 20 - 9Slide.vn">
            <a:extLst>
              <a:ext uri="{FF2B5EF4-FFF2-40B4-BE49-F238E27FC236}">
                <a16:creationId xmlns:a16="http://schemas.microsoft.com/office/drawing/2014/main" id="{3EEA7196-FCE8-9B4A-5820-8486855413F4}"/>
              </a:ext>
            </a:extLst>
          </p:cNvPr>
          <p:cNvSpPr txBox="1"/>
          <p:nvPr/>
        </p:nvSpPr>
        <p:spPr>
          <a:xfrm>
            <a:off x="15465710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21 - 9Slide.vn">
            <a:extLst>
              <a:ext uri="{FF2B5EF4-FFF2-40B4-BE49-F238E27FC236}">
                <a16:creationId xmlns:a16="http://schemas.microsoft.com/office/drawing/2014/main" id="{099261E5-A387-D6FF-3E1D-8F905B29CB18}"/>
              </a:ext>
            </a:extLst>
          </p:cNvPr>
          <p:cNvSpPr txBox="1"/>
          <p:nvPr/>
        </p:nvSpPr>
        <p:spPr>
          <a:xfrm>
            <a:off x="14875504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PHẠM DUYÊN 22 - 9Slide.vn">
            <a:extLst>
              <a:ext uri="{FF2B5EF4-FFF2-40B4-BE49-F238E27FC236}">
                <a16:creationId xmlns:a16="http://schemas.microsoft.com/office/drawing/2014/main" id="{33B9CF16-469C-F5CC-502E-8ED4BA79023B}"/>
              </a:ext>
            </a:extLst>
          </p:cNvPr>
          <p:cNvSpPr txBox="1"/>
          <p:nvPr/>
        </p:nvSpPr>
        <p:spPr>
          <a:xfrm>
            <a:off x="14285297" y="6364076"/>
            <a:ext cx="56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PHẠM DUYÊN 23 - 9Slide.vn">
            <a:extLst>
              <a:ext uri="{FF2B5EF4-FFF2-40B4-BE49-F238E27FC236}">
                <a16:creationId xmlns:a16="http://schemas.microsoft.com/office/drawing/2014/main" id="{6BDE2C11-9ECB-C356-63BF-5460D7F0F33C}"/>
              </a:ext>
            </a:extLst>
          </p:cNvPr>
          <p:cNvSpPr txBox="1"/>
          <p:nvPr/>
        </p:nvSpPr>
        <p:spPr>
          <a:xfrm>
            <a:off x="13677900" y="6364076"/>
            <a:ext cx="57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43" grpId="0"/>
      <p:bldP spid="44" grpId="0"/>
      <p:bldP spid="45" grpId="0"/>
      <p:bldP spid="46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2264435" y="846518"/>
            <a:ext cx="14651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pc="160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 mùa năm nay, bác Hùng thu hoạch được 2 530 kg thóc, bác Dương thu hoạch được nhiều hơn bác Hùng 550 kg thóc. Hỏi vụ mùa năm nay, bác Dương thu hoạch được bao nhiêu ki-lô-gam thóc?</a:t>
            </a:r>
            <a:endParaRPr lang="en-US" sz="40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A9684FDA-A2AB-4EEF-EEE0-16074BCA4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3491368"/>
            <a:ext cx="9227128" cy="5919332"/>
          </a:xfrm>
          <a:prstGeom prst="roundRect">
            <a:avLst>
              <a:gd name="adj" fmla="val 8475"/>
            </a:avLst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46483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F17E98E9-BF93-BED9-E9D0-F1912AA42A6A}"/>
              </a:ext>
            </a:extLst>
          </p:cNvPr>
          <p:cNvSpPr/>
          <p:nvPr/>
        </p:nvSpPr>
        <p:spPr>
          <a:xfrm>
            <a:off x="6643638" y="811819"/>
            <a:ext cx="10178419" cy="697667"/>
          </a:xfrm>
          <a:prstGeom prst="roundRect">
            <a:avLst>
              <a:gd name="adj" fmla="val 33431"/>
            </a:avLst>
          </a:prstGeom>
          <a:solidFill>
            <a:srgbClr val="FFA8B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D0EE0A66-24BE-DDD9-608B-809919C3382B}"/>
              </a:ext>
            </a:extLst>
          </p:cNvPr>
          <p:cNvSpPr/>
          <p:nvPr/>
        </p:nvSpPr>
        <p:spPr>
          <a:xfrm>
            <a:off x="2267581" y="1520536"/>
            <a:ext cx="14554476" cy="642722"/>
          </a:xfrm>
          <a:prstGeom prst="roundRect">
            <a:avLst>
              <a:gd name="adj" fmla="val 33431"/>
            </a:avLst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A9684FDA-A2AB-4EEF-EEE0-16074BCA4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7" y="4060852"/>
            <a:ext cx="4982440" cy="3449640"/>
          </a:xfrm>
          <a:prstGeom prst="roundRect">
            <a:avLst>
              <a:gd name="adj" fmla="val 8475"/>
            </a:avLst>
          </a:prstGeom>
          <a:effectLst>
            <a:softEdge rad="63500"/>
          </a:effectLst>
        </p:spPr>
      </p:pic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5BE21CAA-560B-F301-E956-011A6BFFEC63}"/>
              </a:ext>
            </a:extLst>
          </p:cNvPr>
          <p:cNvSpPr txBox="1"/>
          <p:nvPr/>
        </p:nvSpPr>
        <p:spPr>
          <a:xfrm>
            <a:off x="6527800" y="6820561"/>
            <a:ext cx="5320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Bác Dương thu hoạch: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B51FF90E-649D-EA6F-FECC-24CAA62A2065}"/>
              </a:ext>
            </a:extLst>
          </p:cNvPr>
          <p:cNvSpPr txBox="1"/>
          <p:nvPr/>
        </p:nvSpPr>
        <p:spPr>
          <a:xfrm>
            <a:off x="9193228" y="3968394"/>
            <a:ext cx="2353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DF5DAB93-22FE-B83D-EE02-649F9ED9E640}"/>
              </a:ext>
            </a:extLst>
          </p:cNvPr>
          <p:cNvSpPr txBox="1"/>
          <p:nvPr/>
        </p:nvSpPr>
        <p:spPr>
          <a:xfrm>
            <a:off x="6527800" y="5077786"/>
            <a:ext cx="5149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Bác Hùng thu hoạch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9FB2F554-B887-DEA9-394D-B281BF654CED}"/>
              </a:ext>
            </a:extLst>
          </p:cNvPr>
          <p:cNvSpPr txBox="1"/>
          <p:nvPr/>
        </p:nvSpPr>
        <p:spPr>
          <a:xfrm>
            <a:off x="11744215" y="5077786"/>
            <a:ext cx="2133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2 530 kg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D43184C8-00A1-9EBD-E79F-20ED14A15776}"/>
              </a:ext>
            </a:extLst>
          </p:cNvPr>
          <p:cNvSpPr txBox="1"/>
          <p:nvPr/>
        </p:nvSpPr>
        <p:spPr>
          <a:xfrm>
            <a:off x="6527800" y="5949173"/>
            <a:ext cx="9218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Bác Dương thu hoạch nhiều hơn bác Hùng</a:t>
            </a:r>
            <a:r>
              <a:rPr lang="en-US" sz="40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AD12B95C-BD9E-B9F5-58C7-5139EB12D8F4}"/>
              </a:ext>
            </a:extLst>
          </p:cNvPr>
          <p:cNvSpPr txBox="1"/>
          <p:nvPr/>
        </p:nvSpPr>
        <p:spPr>
          <a:xfrm>
            <a:off x="15618068" y="5949173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kg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1D081D7B-263A-42C0-C11B-E4B5F65D33FD}"/>
              </a:ext>
            </a:extLst>
          </p:cNvPr>
          <p:cNvSpPr txBox="1"/>
          <p:nvPr/>
        </p:nvSpPr>
        <p:spPr>
          <a:xfrm>
            <a:off x="11938000" y="6820561"/>
            <a:ext cx="1489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...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kg?</a:t>
            </a:r>
          </a:p>
        </p:txBody>
      </p:sp>
      <p:sp>
        <p:nvSpPr>
          <p:cNvPr id="7" name="PHẠM DUYÊN 1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2264435" y="846518"/>
            <a:ext cx="14651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 mùa năm nay, bác Hùng thu hoạch được 2 530 kg thóc, bác Dương thu hoạch được nhiều hơn bác Hùng 550 kg thóc. Hỏi vụ mùa năm nay, bác Dương thu hoạch được bao nhiêu ki-lô-gam thóc?</a:t>
            </a:r>
            <a:endParaRPr lang="en-US" sz="40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9764B1E-D8EB-F8B4-31F9-51569F182A06}"/>
              </a:ext>
            </a:extLst>
          </p:cNvPr>
          <p:cNvGrpSpPr/>
          <p:nvPr/>
        </p:nvGrpSpPr>
        <p:grpSpPr>
          <a:xfrm>
            <a:off x="7933456" y="7496455"/>
            <a:ext cx="2421088" cy="2513143"/>
            <a:chOff x="10134323" y="-46109"/>
            <a:chExt cx="1627647" cy="1737778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A8323E18-EB53-7D78-930C-8AA75A0F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BCB7B34-D6DD-A1FB-3FA0-0222779476E3}"/>
                </a:ext>
              </a:extLst>
            </p:cNvPr>
            <p:cNvSpPr/>
            <p:nvPr/>
          </p:nvSpPr>
          <p:spPr>
            <a:xfrm>
              <a:off x="10134323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4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HẠM DUYÊN 1 - 9Slide.vn">
            <a:extLst>
              <a:ext uri="{FF2B5EF4-FFF2-40B4-BE49-F238E27FC236}">
                <a16:creationId xmlns:a16="http://schemas.microsoft.com/office/drawing/2014/main" id="{412EDFDB-392E-A2CC-C525-4EF327DE59A5}"/>
              </a:ext>
            </a:extLst>
          </p:cNvPr>
          <p:cNvSpPr/>
          <p:nvPr/>
        </p:nvSpPr>
        <p:spPr>
          <a:xfrm>
            <a:off x="1302363" y="4629579"/>
            <a:ext cx="15683274" cy="4628721"/>
          </a:xfrm>
          <a:prstGeom prst="roundRect">
            <a:avLst>
              <a:gd name="adj" fmla="val 33431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6CE37D9D-915D-7DFC-B8CE-685052037DDE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4FCEE5-B778-5ED4-D0E0-A490D16688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DB79D95-2B9E-806F-6A41-3A1A5987640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60E94A2-052B-CAE9-E2DB-A25B439CC75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5C9E9-F674-15C8-E8D4-48E2B32BB5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FDD4AD5-C264-32E7-6AB8-A7D389653ABE}"/>
              </a:ext>
            </a:extLst>
          </p:cNvPr>
          <p:cNvSpPr txBox="1"/>
          <p:nvPr/>
        </p:nvSpPr>
        <p:spPr>
          <a:xfrm>
            <a:off x="3352801" y="3609675"/>
            <a:ext cx="5833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solidFill>
                  <a:schemeClr val="tx1">
                    <a:lumMod val="75000"/>
                    <a:lumOff val="25000"/>
                  </a:schemeClr>
                </a:solidFill>
              </a:rPr>
              <a:t>Bác Dương thu hoạch: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679AE65-CEF2-C1E7-92FB-72260706830E}"/>
              </a:ext>
            </a:extLst>
          </p:cNvPr>
          <p:cNvSpPr txBox="1"/>
          <p:nvPr/>
        </p:nvSpPr>
        <p:spPr>
          <a:xfrm>
            <a:off x="7967236" y="881845"/>
            <a:ext cx="2353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FA2770FC-349E-DC5C-C33B-B5EDFA78BCC4}"/>
              </a:ext>
            </a:extLst>
          </p:cNvPr>
          <p:cNvSpPr txBox="1"/>
          <p:nvPr/>
        </p:nvSpPr>
        <p:spPr>
          <a:xfrm>
            <a:off x="3352800" y="1866900"/>
            <a:ext cx="5647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solidFill>
                  <a:schemeClr val="tx1">
                    <a:lumMod val="75000"/>
                    <a:lumOff val="25000"/>
                  </a:schemeClr>
                </a:solidFill>
              </a:rPr>
              <a:t>Bác Hùng thu hoạch 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17435BD3-A0AD-8B90-0ADC-8C265C5EAD9D}"/>
              </a:ext>
            </a:extLst>
          </p:cNvPr>
          <p:cNvSpPr txBox="1"/>
          <p:nvPr/>
        </p:nvSpPr>
        <p:spPr>
          <a:xfrm>
            <a:off x="8854316" y="1866900"/>
            <a:ext cx="2331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solidFill>
                  <a:schemeClr val="tx1">
                    <a:lumMod val="75000"/>
                    <a:lumOff val="25000"/>
                  </a:schemeClr>
                </a:solidFill>
              </a:rPr>
              <a:t>2 530 kg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0DB63DD9-88E1-DBDA-F566-5B291CDA9446}"/>
              </a:ext>
            </a:extLst>
          </p:cNvPr>
          <p:cNvSpPr txBox="1"/>
          <p:nvPr/>
        </p:nvSpPr>
        <p:spPr>
          <a:xfrm>
            <a:off x="3352801" y="2738287"/>
            <a:ext cx="10216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Bác Dương thu hoạch </a:t>
            </a:r>
            <a:r>
              <a:rPr lang="vi-VN" sz="4400" b="1" spc="-200">
                <a:solidFill>
                  <a:srgbClr val="00B050"/>
                </a:solidFill>
              </a:rPr>
              <a:t>nhiều hơn</a:t>
            </a:r>
            <a:r>
              <a:rPr lang="vi-VN" sz="44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bác Hùng</a:t>
            </a:r>
            <a:r>
              <a:rPr lang="en-US" sz="44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BDEDC57-FDBB-6714-4871-1696A715ADB8}"/>
              </a:ext>
            </a:extLst>
          </p:cNvPr>
          <p:cNvSpPr txBox="1"/>
          <p:nvPr/>
        </p:nvSpPr>
        <p:spPr>
          <a:xfrm>
            <a:off x="13335311" y="2738287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vi-VN" sz="4400">
                <a:solidFill>
                  <a:schemeClr val="tx1">
                    <a:lumMod val="75000"/>
                    <a:lumOff val="25000"/>
                  </a:schemeClr>
                </a:solidFill>
              </a:rPr>
              <a:t> kg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284C708E-BB6A-F44D-B61B-80FA1B6C33DB}"/>
              </a:ext>
            </a:extLst>
          </p:cNvPr>
          <p:cNvSpPr txBox="1"/>
          <p:nvPr/>
        </p:nvSpPr>
        <p:spPr>
          <a:xfrm>
            <a:off x="9048101" y="3609675"/>
            <a:ext cx="1622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...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 kg?</a:t>
            </a:r>
          </a:p>
        </p:txBody>
      </p:sp>
      <p:sp>
        <p:nvSpPr>
          <p:cNvPr id="50" name="PHẠM DUYÊN 10 - 9Slide.vn">
            <a:extLst>
              <a:ext uri="{FF2B5EF4-FFF2-40B4-BE49-F238E27FC236}">
                <a16:creationId xmlns:a16="http://schemas.microsoft.com/office/drawing/2014/main" id="{A55F1D26-17AC-EBC7-A962-4F62399725F1}"/>
              </a:ext>
            </a:extLst>
          </p:cNvPr>
          <p:cNvSpPr txBox="1"/>
          <p:nvPr/>
        </p:nvSpPr>
        <p:spPr>
          <a:xfrm>
            <a:off x="7985670" y="4728001"/>
            <a:ext cx="231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Bài giải</a:t>
            </a:r>
          </a:p>
        </p:txBody>
      </p:sp>
      <p:sp>
        <p:nvSpPr>
          <p:cNvPr id="58" name="PHẠM DUYÊN 11 - 9Slide.vn">
            <a:extLst>
              <a:ext uri="{FF2B5EF4-FFF2-40B4-BE49-F238E27FC236}">
                <a16:creationId xmlns:a16="http://schemas.microsoft.com/office/drawing/2014/main" id="{E5A60BF2-D012-B65A-7482-0558158DADBE}"/>
              </a:ext>
            </a:extLst>
          </p:cNvPr>
          <p:cNvSpPr txBox="1"/>
          <p:nvPr/>
        </p:nvSpPr>
        <p:spPr>
          <a:xfrm>
            <a:off x="2856271" y="5793161"/>
            <a:ext cx="1257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4800" spc="-18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Bác Dương thu hoạch được số ki-lô-gam thóc là:</a:t>
            </a:r>
          </a:p>
        </p:txBody>
      </p:sp>
      <p:sp>
        <p:nvSpPr>
          <p:cNvPr id="59" name="PHẠM DUYÊN 12 - 9Slide.vn">
            <a:extLst>
              <a:ext uri="{FF2B5EF4-FFF2-40B4-BE49-F238E27FC236}">
                <a16:creationId xmlns:a16="http://schemas.microsoft.com/office/drawing/2014/main" id="{80524B2C-977F-B770-CE70-FD3EDDFF1611}"/>
              </a:ext>
            </a:extLst>
          </p:cNvPr>
          <p:cNvSpPr txBox="1"/>
          <p:nvPr/>
        </p:nvSpPr>
        <p:spPr>
          <a:xfrm>
            <a:off x="5228454" y="6827103"/>
            <a:ext cx="734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2 530 + 550 </a:t>
            </a:r>
            <a:r>
              <a:rPr lang="vi-VN" sz="4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=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sz="48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     (</a:t>
            </a:r>
            <a:r>
              <a:rPr lang="en-US" sz="4800" spc="-90">
                <a:solidFill>
                  <a:schemeClr val="tx1">
                    <a:lumMod val="75000"/>
                    <a:lumOff val="25000"/>
                  </a:schemeClr>
                </a:solidFill>
              </a:rPr>
              <a:t>kg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60" name="PHẠM DUYÊN 13 - 9Slide.vn">
            <a:extLst>
              <a:ext uri="{FF2B5EF4-FFF2-40B4-BE49-F238E27FC236}">
                <a16:creationId xmlns:a16="http://schemas.microsoft.com/office/drawing/2014/main" id="{C44ECF33-B3B3-710C-2D4C-A02409CDDBAD}"/>
              </a:ext>
            </a:extLst>
          </p:cNvPr>
          <p:cNvGrpSpPr/>
          <p:nvPr/>
        </p:nvGrpSpPr>
        <p:grpSpPr>
          <a:xfrm>
            <a:off x="9123243" y="6827102"/>
            <a:ext cx="1620957" cy="830997"/>
            <a:chOff x="3670465" y="2882840"/>
            <a:chExt cx="1080637" cy="55399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8EAAD65-6C67-B570-1EE6-10FE8AE8D0B7}"/>
                </a:ext>
              </a:extLst>
            </p:cNvPr>
            <p:cNvSpPr/>
            <p:nvPr/>
          </p:nvSpPr>
          <p:spPr>
            <a:xfrm>
              <a:off x="3692569" y="2965072"/>
              <a:ext cx="1036422" cy="426854"/>
            </a:xfrm>
            <a:prstGeom prst="roundRect">
              <a:avLst>
                <a:gd name="adj" fmla="val 9320"/>
              </a:avLst>
            </a:prstGeom>
            <a:solidFill>
              <a:srgbClr val="FDE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4B427A6-B31A-5AE6-9700-9A120EE9ADF0}"/>
                </a:ext>
              </a:extLst>
            </p:cNvPr>
            <p:cNvSpPr txBox="1"/>
            <p:nvPr/>
          </p:nvSpPr>
          <p:spPr>
            <a:xfrm>
              <a:off x="3670465" y="2882840"/>
              <a:ext cx="10806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00"/>
                  </a:solidFill>
                  <a:latin typeface="+mj-lt"/>
                </a:rPr>
                <a:t>3080</a:t>
              </a:r>
            </a:p>
          </p:txBody>
        </p:sp>
      </p:grp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A53089A6-5944-80E9-91CF-B6D0F3A3369C}"/>
              </a:ext>
            </a:extLst>
          </p:cNvPr>
          <p:cNvSpPr txBox="1"/>
          <p:nvPr/>
        </p:nvSpPr>
        <p:spPr>
          <a:xfrm>
            <a:off x="8118827" y="7890410"/>
            <a:ext cx="245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4800" spc="-21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4800" spc="-21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80F71B8A-DE8A-460C-DD31-20D7DE6C2BAF}"/>
              </a:ext>
            </a:extLst>
          </p:cNvPr>
          <p:cNvSpPr txBox="1"/>
          <p:nvPr/>
        </p:nvSpPr>
        <p:spPr>
          <a:xfrm>
            <a:off x="10240348" y="7890410"/>
            <a:ext cx="380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4800">
                <a:solidFill>
                  <a:srgbClr val="FF0000"/>
                </a:solidFill>
              </a:rPr>
              <a:t>3080</a:t>
            </a:r>
            <a:r>
              <a:rPr lang="en-US" sz="4800" spc="-21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4800" spc="-9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kg thóc</a:t>
            </a:r>
            <a:r>
              <a:rPr lang="en-US" sz="4800" spc="-21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vi-VN" sz="4800" spc="-21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685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8" grpId="0"/>
      <p:bldP spid="59" grpId="0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14AC862-D48E-BFB9-2620-8A7A2AA5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09700"/>
            <a:ext cx="10668000" cy="57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32CAC1-C350-0213-25C5-F6599328D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54182"/>
            <a:ext cx="2577596" cy="12887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9812929-55A3-ADB1-213A-0F6ACAAF8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45" y="3569882"/>
            <a:ext cx="12492110" cy="589992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54120371-3395-B95F-9164-7AFC0CA3442F}"/>
              </a:ext>
            </a:extLst>
          </p:cNvPr>
          <p:cNvGrpSpPr/>
          <p:nvPr/>
        </p:nvGrpSpPr>
        <p:grpSpPr>
          <a:xfrm>
            <a:off x="873825" y="2498350"/>
            <a:ext cx="3881054" cy="1902468"/>
            <a:chOff x="873825" y="2610183"/>
            <a:chExt cx="3881054" cy="1902468"/>
          </a:xfrm>
          <a:solidFill>
            <a:srgbClr val="FDEBE9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F80DC9-9FB3-2D9A-E3B5-E8811C9A9C03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4" name="PHẠM DUYÊN 2 - 9Slide.vn">
              <a:extLst>
                <a:ext uri="{FF2B5EF4-FFF2-40B4-BE49-F238E27FC236}">
                  <a16:creationId xmlns:a16="http://schemas.microsoft.com/office/drawing/2014/main" id="{F255A095-CFAB-61E7-F51F-698972E64E25}"/>
                </a:ext>
              </a:extLst>
            </p:cNvPr>
            <p:cNvSpPr txBox="1"/>
            <p:nvPr/>
          </p:nvSpPr>
          <p:spPr>
            <a:xfrm>
              <a:off x="1090016" y="2819792"/>
              <a:ext cx="3327240" cy="10279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Việt Nam có 54 dân tộc anh em.</a:t>
              </a:r>
            </a:p>
          </p:txBody>
        </p:sp>
      </p:grpSp>
      <p:grpSp>
        <p:nvGrpSpPr>
          <p:cNvPr id="18" name="PHẠM DUYÊN 4 - 9Slide.vn">
            <a:extLst>
              <a:ext uri="{FF2B5EF4-FFF2-40B4-BE49-F238E27FC236}">
                <a16:creationId xmlns:a16="http://schemas.microsoft.com/office/drawing/2014/main" id="{7736A782-19E7-2692-BE6D-4408984C064E}"/>
              </a:ext>
            </a:extLst>
          </p:cNvPr>
          <p:cNvGrpSpPr/>
          <p:nvPr/>
        </p:nvGrpSpPr>
        <p:grpSpPr>
          <a:xfrm>
            <a:off x="5884176" y="1970186"/>
            <a:ext cx="4497780" cy="2304460"/>
            <a:chOff x="5966074" y="2082019"/>
            <a:chExt cx="4415882" cy="2304460"/>
          </a:xfrm>
          <a:solidFill>
            <a:srgbClr val="FDEBE9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5A9B3A-DED9-24A6-F242-908FF12C7A48}"/>
                </a:ext>
              </a:extLst>
            </p:cNvPr>
            <p:cNvSpPr/>
            <p:nvPr/>
          </p:nvSpPr>
          <p:spPr>
            <a:xfrm>
              <a:off x="5966074" y="2082019"/>
              <a:ext cx="4415882" cy="2304460"/>
            </a:xfrm>
            <a:custGeom>
              <a:avLst/>
              <a:gdLst>
                <a:gd name="connsiteX0" fmla="*/ 279926 w 3527674"/>
                <a:gd name="connsiteY0" fmla="*/ 0 h 2022883"/>
                <a:gd name="connsiteX1" fmla="*/ 3247748 w 3527674"/>
                <a:gd name="connsiteY1" fmla="*/ 0 h 2022883"/>
                <a:gd name="connsiteX2" fmla="*/ 3527674 w 3527674"/>
                <a:gd name="connsiteY2" fmla="*/ 279926 h 2022883"/>
                <a:gd name="connsiteX3" fmla="*/ 3527674 w 3527674"/>
                <a:gd name="connsiteY3" fmla="*/ 1399594 h 2022883"/>
                <a:gd name="connsiteX4" fmla="*/ 3247748 w 3527674"/>
                <a:gd name="connsiteY4" fmla="*/ 1679520 h 2022883"/>
                <a:gd name="connsiteX5" fmla="*/ 2719408 w 3527674"/>
                <a:gd name="connsiteY5" fmla="*/ 1679520 h 2022883"/>
                <a:gd name="connsiteX6" fmla="*/ 2684170 w 3527674"/>
                <a:gd name="connsiteY6" fmla="*/ 1745549 h 2022883"/>
                <a:gd name="connsiteX7" fmla="*/ 2600764 w 3527674"/>
                <a:gd name="connsiteY7" fmla="*/ 1854096 h 2022883"/>
                <a:gd name="connsiteX8" fmla="*/ 2281684 w 3527674"/>
                <a:gd name="connsiteY8" fmla="*/ 2022883 h 2022883"/>
                <a:gd name="connsiteX9" fmla="*/ 2414734 w 3527674"/>
                <a:gd name="connsiteY9" fmla="*/ 1699849 h 2022883"/>
                <a:gd name="connsiteX10" fmla="*/ 2413217 w 3527674"/>
                <a:gd name="connsiteY10" fmla="*/ 1679520 h 2022883"/>
                <a:gd name="connsiteX11" fmla="*/ 279926 w 3527674"/>
                <a:gd name="connsiteY11" fmla="*/ 1679520 h 2022883"/>
                <a:gd name="connsiteX12" fmla="*/ 0 w 3527674"/>
                <a:gd name="connsiteY12" fmla="*/ 1399594 h 2022883"/>
                <a:gd name="connsiteX13" fmla="*/ 0 w 3527674"/>
                <a:gd name="connsiteY13" fmla="*/ 279926 h 2022883"/>
                <a:gd name="connsiteX14" fmla="*/ 279926 w 3527674"/>
                <a:gd name="connsiteY14" fmla="*/ 0 h 202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674" h="2022883">
                  <a:moveTo>
                    <a:pt x="279926" y="0"/>
                  </a:moveTo>
                  <a:lnTo>
                    <a:pt x="3247748" y="0"/>
                  </a:lnTo>
                  <a:cubicBezTo>
                    <a:pt x="3402347" y="0"/>
                    <a:pt x="3527674" y="125327"/>
                    <a:pt x="3527674" y="279926"/>
                  </a:cubicBezTo>
                  <a:lnTo>
                    <a:pt x="3527674" y="1399594"/>
                  </a:lnTo>
                  <a:cubicBezTo>
                    <a:pt x="3527674" y="1554193"/>
                    <a:pt x="3402347" y="1679520"/>
                    <a:pt x="3247748" y="1679520"/>
                  </a:cubicBezTo>
                  <a:lnTo>
                    <a:pt x="2719408" y="1679520"/>
                  </a:lnTo>
                  <a:lnTo>
                    <a:pt x="2684170" y="1745549"/>
                  </a:lnTo>
                  <a:cubicBezTo>
                    <a:pt x="2655311" y="1793358"/>
                    <a:pt x="2623774" y="1834619"/>
                    <a:pt x="2600764" y="1854096"/>
                  </a:cubicBezTo>
                  <a:cubicBezTo>
                    <a:pt x="2510281" y="1931790"/>
                    <a:pt x="2417414" y="1980908"/>
                    <a:pt x="2281684" y="2022883"/>
                  </a:cubicBezTo>
                  <a:cubicBezTo>
                    <a:pt x="2352553" y="1924131"/>
                    <a:pt x="2412923" y="1831939"/>
                    <a:pt x="2414734" y="1699849"/>
                  </a:cubicBezTo>
                  <a:lnTo>
                    <a:pt x="2413217" y="1679520"/>
                  </a:lnTo>
                  <a:lnTo>
                    <a:pt x="279926" y="1679520"/>
                  </a:lnTo>
                  <a:cubicBezTo>
                    <a:pt x="125327" y="1679520"/>
                    <a:pt x="0" y="1554193"/>
                    <a:pt x="0" y="1399594"/>
                  </a:cubicBezTo>
                  <a:lnTo>
                    <a:pt x="0" y="279926"/>
                  </a:lnTo>
                  <a:cubicBezTo>
                    <a:pt x="0" y="125327"/>
                    <a:pt x="125327" y="0"/>
                    <a:pt x="27992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5" name="PHẠM DUYÊN 2 - 9Slide.vn">
              <a:extLst>
                <a:ext uri="{FF2B5EF4-FFF2-40B4-BE49-F238E27FC236}">
                  <a16:creationId xmlns:a16="http://schemas.microsoft.com/office/drawing/2014/main" id="{923F3B47-94CD-2802-3BA9-F3779CA3626B}"/>
                </a:ext>
              </a:extLst>
            </p:cNvPr>
            <p:cNvSpPr txBox="1"/>
            <p:nvPr/>
          </p:nvSpPr>
          <p:spPr>
            <a:xfrm>
              <a:off x="6174041" y="2198469"/>
              <a:ext cx="4151645" cy="14957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Dân tộc Cống</a:t>
              </a:r>
              <a:b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có 2 729 người, dân tộc Lô Lô có 4 827 người.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7C4C883D-F357-F3A3-7A15-0C6F88B10E5A}"/>
              </a:ext>
            </a:extLst>
          </p:cNvPr>
          <p:cNvGrpSpPr/>
          <p:nvPr/>
        </p:nvGrpSpPr>
        <p:grpSpPr>
          <a:xfrm>
            <a:off x="12180277" y="1866900"/>
            <a:ext cx="3938125" cy="2514924"/>
            <a:chOff x="12180277" y="1978733"/>
            <a:chExt cx="3938125" cy="2514924"/>
          </a:xfrm>
          <a:solidFill>
            <a:srgbClr val="FDEBE9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C32BBB-5FD9-86DF-5DCA-06DC4B087C7C}"/>
                </a:ext>
              </a:extLst>
            </p:cNvPr>
            <p:cNvSpPr/>
            <p:nvPr/>
          </p:nvSpPr>
          <p:spPr>
            <a:xfrm rot="12083413">
              <a:off x="12184026" y="1978733"/>
              <a:ext cx="3934376" cy="2514924"/>
            </a:xfrm>
            <a:custGeom>
              <a:avLst/>
              <a:gdLst>
                <a:gd name="connsiteX0" fmla="*/ 3242204 w 3363279"/>
                <a:gd name="connsiteY0" fmla="*/ 1077440 h 2149867"/>
                <a:gd name="connsiteX1" fmla="*/ 537947 w 3363279"/>
                <a:gd name="connsiteY1" fmla="*/ 2136695 h 2149867"/>
                <a:gd name="connsiteX2" fmla="*/ 291085 w 3363279"/>
                <a:gd name="connsiteY2" fmla="*/ 2028793 h 2149867"/>
                <a:gd name="connsiteX3" fmla="*/ 13173 w 3363279"/>
                <a:gd name="connsiteY3" fmla="*/ 1319289 h 2149867"/>
                <a:gd name="connsiteX4" fmla="*/ 121074 w 3363279"/>
                <a:gd name="connsiteY4" fmla="*/ 1072427 h 2149867"/>
                <a:gd name="connsiteX5" fmla="*/ 530225 w 3363279"/>
                <a:gd name="connsiteY5" fmla="*/ 912163 h 2149867"/>
                <a:gd name="connsiteX6" fmla="*/ 535956 w 3363279"/>
                <a:gd name="connsiteY6" fmla="*/ 863368 h 2149867"/>
                <a:gd name="connsiteX7" fmla="*/ 574027 w 3363279"/>
                <a:gd name="connsiteY7" fmla="*/ 731879 h 2149867"/>
                <a:gd name="connsiteX8" fmla="*/ 809568 w 3363279"/>
                <a:gd name="connsiteY8" fmla="*/ 458344 h 2149867"/>
                <a:gd name="connsiteX9" fmla="*/ 780620 w 3363279"/>
                <a:gd name="connsiteY9" fmla="*/ 717472 h 2149867"/>
                <a:gd name="connsiteX10" fmla="*/ 802915 w 3363279"/>
                <a:gd name="connsiteY10" fmla="*/ 805350 h 2149867"/>
                <a:gd name="connsiteX11" fmla="*/ 2825332 w 3363279"/>
                <a:gd name="connsiteY11" fmla="*/ 13172 h 2149867"/>
                <a:gd name="connsiteX12" fmla="*/ 3072194 w 3363279"/>
                <a:gd name="connsiteY12" fmla="*/ 121074 h 2149867"/>
                <a:gd name="connsiteX13" fmla="*/ 3350106 w 3363279"/>
                <a:gd name="connsiteY13" fmla="*/ 830579 h 2149867"/>
                <a:gd name="connsiteX14" fmla="*/ 3242204 w 3363279"/>
                <a:gd name="connsiteY14" fmla="*/ 1077440 h 21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279" h="2149867">
                  <a:moveTo>
                    <a:pt x="3242204" y="1077440"/>
                  </a:moveTo>
                  <a:lnTo>
                    <a:pt x="537947" y="2136695"/>
                  </a:lnTo>
                  <a:cubicBezTo>
                    <a:pt x="439982" y="2175067"/>
                    <a:pt x="329458" y="2126758"/>
                    <a:pt x="291085" y="2028793"/>
                  </a:cubicBezTo>
                  <a:lnTo>
                    <a:pt x="13173" y="1319289"/>
                  </a:lnTo>
                  <a:cubicBezTo>
                    <a:pt x="-25200" y="1221324"/>
                    <a:pt x="23110" y="1110799"/>
                    <a:pt x="121074" y="1072427"/>
                  </a:cubicBezTo>
                  <a:lnTo>
                    <a:pt x="530225" y="912163"/>
                  </a:lnTo>
                  <a:lnTo>
                    <a:pt x="535956" y="863368"/>
                  </a:lnTo>
                  <a:cubicBezTo>
                    <a:pt x="545389" y="808327"/>
                    <a:pt x="559706" y="758407"/>
                    <a:pt x="574027" y="731879"/>
                  </a:cubicBezTo>
                  <a:cubicBezTo>
                    <a:pt x="629941" y="626535"/>
                    <a:pt x="698497" y="546931"/>
                    <a:pt x="809568" y="458344"/>
                  </a:cubicBezTo>
                  <a:cubicBezTo>
                    <a:pt x="787090" y="546692"/>
                    <a:pt x="768765" y="629449"/>
                    <a:pt x="780620" y="717472"/>
                  </a:cubicBezTo>
                  <a:lnTo>
                    <a:pt x="802915" y="805350"/>
                  </a:lnTo>
                  <a:lnTo>
                    <a:pt x="2825332" y="13172"/>
                  </a:lnTo>
                  <a:cubicBezTo>
                    <a:pt x="2923297" y="-25200"/>
                    <a:pt x="3033821" y="23109"/>
                    <a:pt x="3072194" y="121074"/>
                  </a:cubicBezTo>
                  <a:lnTo>
                    <a:pt x="3350106" y="830579"/>
                  </a:lnTo>
                  <a:cubicBezTo>
                    <a:pt x="3388479" y="928543"/>
                    <a:pt x="3340169" y="1039068"/>
                    <a:pt x="3242204" y="10774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6" name="PHẠM DUYÊN 2 - 9Slide.vn">
              <a:extLst>
                <a:ext uri="{FF2B5EF4-FFF2-40B4-BE49-F238E27FC236}">
                  <a16:creationId xmlns:a16="http://schemas.microsoft.com/office/drawing/2014/main" id="{5314E733-6482-9E1E-3952-9F7EAA1CAEAC}"/>
                </a:ext>
              </a:extLst>
            </p:cNvPr>
            <p:cNvSpPr txBox="1"/>
            <p:nvPr/>
          </p:nvSpPr>
          <p:spPr>
            <a:xfrm>
              <a:off x="12180277" y="2698498"/>
              <a:ext cx="3886200" cy="10279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16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Hai dân tộc đó có tất cả bao nhiêu người?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18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5B92E1F9-C13C-0470-C462-7B025F9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05" y="1289193"/>
            <a:ext cx="2686750" cy="1307814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9320E19-027A-358F-86E9-E34888D0A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211" y="1591080"/>
            <a:ext cx="5657578" cy="2011854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9A6A39AD-051B-EE16-0AED-9438FC18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73" y="3652668"/>
            <a:ext cx="12546655" cy="4157832"/>
          </a:xfrm>
          <a:prstGeom prst="rect">
            <a:avLst/>
          </a:prstGeom>
        </p:spPr>
      </p:pic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434BA25-4170-FFBB-F30F-4A30D6973AFF}"/>
              </a:ext>
            </a:extLst>
          </p:cNvPr>
          <p:cNvSpPr txBox="1"/>
          <p:nvPr/>
        </p:nvSpPr>
        <p:spPr>
          <a:xfrm>
            <a:off x="8193259" y="8049589"/>
            <a:ext cx="1901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Tiết 1 </a:t>
            </a:r>
          </a:p>
        </p:txBody>
      </p:sp>
    </p:spTree>
    <p:extLst>
      <p:ext uri="{BB962C8B-B14F-4D97-AF65-F5344CB8AC3E}">
        <p14:creationId xmlns:p14="http://schemas.microsoft.com/office/powerpoint/2010/main" val="2092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8139002" y="-675630"/>
            <a:ext cx="10148999" cy="10719639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911880" y="749595"/>
            <a:ext cx="12941265" cy="7240773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white"/>
                  </a:solidFill>
                  <a:latin typeface="等线"/>
                  <a:ea typeface="等线" panose="02010600030101010101" pitchFamily="2" charset="-122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white"/>
                  </a:solidFill>
                  <a:latin typeface="等线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altLang="zh-CN" sz="2700">
                      <a:solidFill>
                        <a:prstClr val="white"/>
                      </a:solidFill>
                      <a:latin typeface="等线"/>
                      <a:ea typeface="等线" panose="02010600030101010101" pitchFamily="2" charset="-122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altLang="zh-CN" sz="2700">
                      <a:solidFill>
                        <a:prstClr val="white"/>
                      </a:solidFill>
                      <a:latin typeface="等线"/>
                      <a:ea typeface="等线" panose="02010600030101010101" pitchFamily="2" charset="-122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altLang="zh-CN" sz="2700">
                      <a:solidFill>
                        <a:prstClr val="white"/>
                      </a:solidFill>
                      <a:latin typeface="等线"/>
                      <a:ea typeface="等线" panose="02010600030101010101" pitchFamily="2" charset="-122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altLang="zh-CN" sz="2700">
                      <a:solidFill>
                        <a:prstClr val="white"/>
                      </a:solidFill>
                      <a:latin typeface="等线"/>
                      <a:ea typeface="等线" panose="02010600030101010101" pitchFamily="2" charset="-122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altLang="zh-CN" sz="2700">
                      <a:solidFill>
                        <a:prstClr val="white"/>
                      </a:solidFill>
                      <a:latin typeface="等线"/>
                      <a:ea typeface="等线" panose="02010600030101010101" pitchFamily="2" charset="-122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0" y="478504"/>
            <a:ext cx="2634455" cy="2634455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6276023"/>
            <a:ext cx="6638925" cy="401097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5" y="3558713"/>
            <a:ext cx="3317292" cy="3387522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64661" y="6482936"/>
            <a:ext cx="3813810" cy="3956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275" y="2622286"/>
            <a:ext cx="5997587" cy="885143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3922738" y="3668206"/>
            <a:ext cx="1145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Tính được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3922737" y="5160797"/>
            <a:ext cx="114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giải các bài toán thực tế liên quan đến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5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9F7001A-5100-A0E8-B429-857853C30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385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5943600" y="1361059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2 729 + 4 827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5805055" y="1323109"/>
            <a:ext cx="6677890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1828800" y="3543300"/>
            <a:ext cx="3300413" cy="2007942"/>
            <a:chOff x="1981200" y="3953894"/>
            <a:chExt cx="3300413" cy="2007942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46794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672262" y="3399382"/>
            <a:ext cx="295276" cy="2952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7239000" y="3162300"/>
            <a:ext cx="7681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/>
              <a:t>9 cộng 7 bằng 16, viết 6 nhớ 1.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92D16F7F-1250-68C3-9BFA-3ED5B6098B33}"/>
              </a:ext>
            </a:extLst>
          </p:cNvPr>
          <p:cNvSpPr txBox="1"/>
          <p:nvPr/>
        </p:nvSpPr>
        <p:spPr>
          <a:xfrm>
            <a:off x="3816669" y="4328867"/>
            <a:ext cx="56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81082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6672262" y="4497833"/>
            <a:ext cx="295276" cy="2952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7239000" y="4260751"/>
            <a:ext cx="10357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-60"/>
              <a:t>2 thêm 1 bằng 3, 3 cộng 2 bằng 5, viết 5.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5370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6672262" y="5596284"/>
            <a:ext cx="295276" cy="2952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7239000" y="5359202"/>
            <a:ext cx="7653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/>
              <a:t>7 cộng 8 bằng 15, viết 5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479390" y="55922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6672262" y="6694735"/>
            <a:ext cx="295276" cy="2952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7239000" y="6457653"/>
            <a:ext cx="10041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/>
              <a:t>2 thêm 1 bằng 3, 3 cộng 4 bằng 7, viết 7.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5257800" y="800085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2 729 + 4 827 = </a:t>
            </a: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7 556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4946073" y="7962900"/>
            <a:ext cx="8395854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HẠM DUYÊN 19 - 9Slide.vn">
            <a:extLst>
              <a:ext uri="{FF2B5EF4-FFF2-40B4-BE49-F238E27FC236}">
                <a16:creationId xmlns:a16="http://schemas.microsoft.com/office/drawing/2014/main" id="{7F897994-54BD-103C-7A03-2CE3DF3B157E}"/>
              </a:ext>
            </a:extLst>
          </p:cNvPr>
          <p:cNvSpPr txBox="1"/>
          <p:nvPr/>
        </p:nvSpPr>
        <p:spPr>
          <a:xfrm>
            <a:off x="2495602" y="4328867"/>
            <a:ext cx="56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5" grpId="0"/>
      <p:bldP spid="35" grpId="1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63" grpId="0"/>
      <p:bldP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134600" y="6057900"/>
            <a:ext cx="3476977" cy="362012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98681" y="1025108"/>
            <a:ext cx="9690638" cy="566418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5334000" y="2037967"/>
            <a:ext cx="762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800" b="1">
                <a:solidFill>
                  <a:schemeClr val="tx2"/>
                </a:solidFill>
              </a:rPr>
              <a:t>- Khi thực hiện </a:t>
            </a:r>
            <a:r>
              <a:rPr lang="en-US" altLang="en-US" sz="4800" b="1">
                <a:solidFill>
                  <a:srgbClr val="FF0000"/>
                </a:solidFill>
              </a:rPr>
              <a:t>phép cộng </a:t>
            </a:r>
            <a:r>
              <a:rPr lang="en-US" altLang="en-US" sz="4800" b="1">
                <a:solidFill>
                  <a:schemeClr val="tx2"/>
                </a:solidFill>
              </a:rPr>
              <a:t>ta làm như thế nào? </a:t>
            </a:r>
          </a:p>
          <a:p>
            <a:pPr>
              <a:defRPr/>
            </a:pPr>
            <a:r>
              <a:rPr lang="en-US" altLang="en-US" sz="4800" b="1">
                <a:solidFill>
                  <a:schemeClr val="tx2"/>
                </a:solidFill>
              </a:rPr>
              <a:t>- Thực hiện các phép tính theo </a:t>
            </a:r>
            <a:r>
              <a:rPr lang="en-US" altLang="en-US" sz="4800" b="1">
                <a:solidFill>
                  <a:srgbClr val="FF0000"/>
                </a:solidFill>
              </a:rPr>
              <a:t>thứ tự </a:t>
            </a:r>
            <a:r>
              <a:rPr lang="en-US" altLang="en-US" sz="4800" b="1">
                <a:solidFill>
                  <a:schemeClr val="tx2"/>
                </a:solidFill>
              </a:rPr>
              <a:t>nào?</a:t>
            </a:r>
            <a:endParaRPr lang="en-US" sz="4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3581400" y="895251"/>
            <a:ext cx="1112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2"/>
                </a:solidFill>
              </a:rPr>
              <a:t>Khi thực hiện phép cộng các số ta thực hiện </a:t>
            </a:r>
            <a:r>
              <a:rPr lang="en-US" altLang="en-US" sz="6000" b="1">
                <a:solidFill>
                  <a:schemeClr val="tx2"/>
                </a:solidFill>
              </a:rPr>
              <a:t>2 bước:</a:t>
            </a:r>
            <a:endParaRPr lang="en-US" sz="6000" b="1">
              <a:solidFill>
                <a:schemeClr val="tx2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3077029" y="878922"/>
            <a:ext cx="12133942" cy="1951364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23748" y="8382608"/>
            <a:ext cx="18329699" cy="1904388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9682910" y="6689700"/>
            <a:ext cx="3085485" cy="1197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827848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5088057" y="3641700"/>
            <a:ext cx="3085485" cy="1197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827848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10323375" y="3727883"/>
            <a:ext cx="4722661" cy="1066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827848">
              <a:lnSpc>
                <a:spcPts val="375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Tính</a:t>
            </a:r>
            <a:r>
              <a:rPr lang="en-US" altLang="en-US" sz="3200" b="1"/>
              <a:t> (</a:t>
            </a:r>
            <a:r>
              <a:rPr lang="en-US" altLang="en-US" sz="3200" b="1">
                <a:solidFill>
                  <a:srgbClr val="FF0000"/>
                </a:solidFill>
              </a:rPr>
              <a:t>cộng</a:t>
            </a:r>
            <a:r>
              <a:rPr lang="en-US" altLang="en-US" sz="3200" b="1"/>
              <a:t> theo thứ tự từ </a:t>
            </a:r>
            <a:r>
              <a:rPr lang="en-US" altLang="en-US" sz="3200" b="1">
                <a:solidFill>
                  <a:srgbClr val="FF0000"/>
                </a:solidFill>
              </a:rPr>
              <a:t>phải sang trái</a:t>
            </a:r>
            <a:r>
              <a:rPr lang="en-US" altLang="en-US" sz="3200" b="1"/>
              <a:t>)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5196597" y="3799697"/>
            <a:ext cx="261200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spcBef>
                <a:spcPct val="20000"/>
              </a:spcBef>
            </a:pPr>
            <a:r>
              <a:rPr lang="en-US" altLang="zh-CN" sz="5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2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828800" y="6292446"/>
            <a:ext cx="6241275" cy="20415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1827848">
              <a:lnSpc>
                <a:spcPts val="3750"/>
              </a:lnSpc>
            </a:pPr>
            <a:r>
              <a:rPr lang="en-US" altLang="en-US" sz="3200" b="1" spc="-120">
                <a:solidFill>
                  <a:srgbClr val="FF0000"/>
                </a:solidFill>
              </a:rPr>
              <a:t>Đặt tính</a:t>
            </a:r>
            <a:r>
              <a:rPr lang="en-US" altLang="en-US" sz="3200" b="1" spc="-120">
                <a:cs typeface="Times New Roman" panose="02020603050405020304" pitchFamily="18" charset="0"/>
              </a:rPr>
              <a:t> (</a:t>
            </a:r>
            <a:r>
              <a:rPr lang="en-US" altLang="en-US" sz="3200" b="1" spc="-120"/>
              <a:t>viết số hạng n</a:t>
            </a:r>
            <a:r>
              <a:rPr lang="en-US" altLang="en-US" sz="3200" b="1" spc="-120">
                <a:cs typeface="Times New Roman" panose="02020603050405020304" pitchFamily="18" charset="0"/>
              </a:rPr>
              <a:t>à</a:t>
            </a:r>
            <a:r>
              <a:rPr lang="en-US" altLang="en-US" sz="3200" b="1" spc="-120"/>
              <a:t>y dưới số hạng kia sao cho các chữ số ở </a:t>
            </a:r>
            <a:r>
              <a:rPr lang="en-US" altLang="en-US" sz="3200" b="1" spc="-120">
                <a:solidFill>
                  <a:srgbClr val="FF0000"/>
                </a:solidFill>
              </a:rPr>
              <a:t>cùng một h</a:t>
            </a:r>
            <a:r>
              <a:rPr lang="en-US" altLang="en-US" sz="3200" b="1" spc="-120">
                <a:solidFill>
                  <a:srgbClr val="FF0000"/>
                </a:solidFill>
                <a:cs typeface="Times New Roman" panose="02020603050405020304" pitchFamily="18" charset="0"/>
              </a:rPr>
              <a:t>à</a:t>
            </a:r>
            <a:r>
              <a:rPr lang="en-US" altLang="en-US" sz="3200" b="1" spc="-120">
                <a:solidFill>
                  <a:srgbClr val="FF0000"/>
                </a:solidFill>
              </a:rPr>
              <a:t>ng</a:t>
            </a:r>
            <a:r>
              <a:rPr lang="en-US" altLang="en-US" sz="3200" b="1" spc="-120"/>
              <a:t> viết </a:t>
            </a:r>
            <a:r>
              <a:rPr lang="en-US" altLang="en-US" sz="3200" b="1" spc="-120">
                <a:solidFill>
                  <a:srgbClr val="FF0000"/>
                </a:solidFill>
              </a:rPr>
              <a:t>thẳng cột</a:t>
            </a:r>
            <a:r>
              <a:rPr lang="en-US" altLang="en-US" sz="3200" b="1" spc="-120"/>
              <a:t> với nhau, viết dấu “+” v</a:t>
            </a:r>
            <a:r>
              <a:rPr lang="en-US" altLang="en-US" sz="3200" b="1" spc="-120">
                <a:cs typeface="Times New Roman" panose="02020603050405020304" pitchFamily="18" charset="0"/>
              </a:rPr>
              <a:t>à</a:t>
            </a:r>
            <a:r>
              <a:rPr lang="en-US" altLang="en-US" sz="3200" b="1" spc="-120"/>
              <a:t> kẻ gạch ngang)</a:t>
            </a:r>
            <a:endParaRPr lang="zh-CN" altLang="en-US" sz="3200" spc="-120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10239775" y="6826534"/>
            <a:ext cx="238583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371600">
              <a:spcBef>
                <a:spcPct val="20000"/>
              </a:spcBef>
              <a:defRPr/>
            </a:pPr>
            <a:r>
              <a:rPr lang="en-US" altLang="zh-CN" sz="5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1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07" y="3352801"/>
            <a:ext cx="2963556" cy="69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00DD1A8-BA0C-67F8-EDBE-BB8231052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89" y="3390239"/>
            <a:ext cx="6201230" cy="31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9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1577</TotalTime>
  <Words>626</Words>
  <Application>Microsoft Office PowerPoint</Application>
  <PresentationFormat>Tùy chỉnh</PresentationFormat>
  <Paragraphs>202</Paragraphs>
  <Slides>17</Slides>
  <Notes>0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34" baseType="lpstr">
      <vt:lpstr>UTM Windsor BT</vt:lpstr>
      <vt:lpstr>Arial</vt:lpstr>
      <vt:lpstr>Cambria</vt:lpstr>
      <vt:lpstr>#9Slide03 Sofia Pro Soft Bold</vt:lpstr>
      <vt:lpstr>Calibri</vt:lpstr>
      <vt:lpstr>#9Slide03 Sofia Pro Soft</vt:lpstr>
      <vt:lpstr>UTM Magnesium</vt:lpstr>
      <vt:lpstr>Calibri Light</vt:lpstr>
      <vt:lpstr>Times New Roman</vt:lpstr>
      <vt:lpstr>字魂70号-灵悦黑体</vt:lpstr>
      <vt:lpstr>#9Slide01 Noi dung ngan</vt:lpstr>
      <vt:lpstr>UTM Guanine</vt:lpstr>
      <vt:lpstr>等线</vt:lpstr>
      <vt:lpstr>Office Theme</vt:lpstr>
      <vt:lpstr>5_Office Theme</vt:lpstr>
      <vt:lpstr>6_Office Theme</vt:lpstr>
      <vt:lpstr>7_Office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Huyền Nguyễn</cp:lastModifiedBy>
  <cp:revision>71</cp:revision>
  <dcterms:created xsi:type="dcterms:W3CDTF">2006-08-16T00:00:00Z</dcterms:created>
  <dcterms:modified xsi:type="dcterms:W3CDTF">2025-02-23T12:40:01Z</dcterms:modified>
  <cp:category>9Slide.vn</cp:category>
  <dc:identifier>DAFNZCO3s1s</dc:identifier>
</cp:coreProperties>
</file>