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24"/>
  </p:notesMasterIdLst>
  <p:sldIdLst>
    <p:sldId id="257" r:id="rId3"/>
    <p:sldId id="331" r:id="rId4"/>
    <p:sldId id="285" r:id="rId5"/>
    <p:sldId id="336" r:id="rId6"/>
    <p:sldId id="259" r:id="rId7"/>
    <p:sldId id="326" r:id="rId8"/>
    <p:sldId id="260" r:id="rId9"/>
    <p:sldId id="328" r:id="rId10"/>
    <p:sldId id="329" r:id="rId11"/>
    <p:sldId id="291" r:id="rId12"/>
    <p:sldId id="327" r:id="rId13"/>
    <p:sldId id="262" r:id="rId14"/>
    <p:sldId id="258" r:id="rId15"/>
    <p:sldId id="274" r:id="rId16"/>
    <p:sldId id="277" r:id="rId17"/>
    <p:sldId id="330" r:id="rId18"/>
    <p:sldId id="332" r:id="rId19"/>
    <p:sldId id="284" r:id="rId20"/>
    <p:sldId id="335" r:id="rId21"/>
    <p:sldId id="286" r:id="rId22"/>
    <p:sldId id="33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6" d="100"/>
          <a:sy n="46" d="100"/>
        </p:scale>
        <p:origin x="977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554EFD-8091-4F58-9463-5023F6DEDF9D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BD0F24-44B9-462E-BA68-28857A86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256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8134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7328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1312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2262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8321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1389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4159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9409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3E7A2-6C32-4A8A-B058-16DD0C2165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7312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7359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3E7A2-6C32-4A8A-B058-16DD0C2165B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191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291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57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73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6117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8330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7688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731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137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Relationship Id="rId1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1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microsoft.com/office/2007/relationships/hdphoto" Target="../media/hdphoto1.wdp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microsoft.com/office/2007/relationships/hdphoto" Target="../media/hdphoto2.wdp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117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955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32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5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3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30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Contents_N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575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8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3503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563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50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46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3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158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936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650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48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426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5725F-5231-45AE-BC1A-D698F22F5593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217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9FB248C8-406F-47FE-96EE-CB3F663C86B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07A38DD-583A-407A-A2F5-B2319CE9A66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E1CFB6F-D7ED-4C3A-8661-40631494513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8" y="175591"/>
            <a:ext cx="1251204" cy="125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256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47.png"/><Relationship Id="rId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47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6.png"/><Relationship Id="rId4" Type="http://schemas.openxmlformats.org/officeDocument/2006/relationships/image" Target="../media/image5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19" y="890371"/>
            <a:ext cx="1672547" cy="40868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10" y="4805265"/>
            <a:ext cx="1774173" cy="2052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022"/>
            <a:ext cx="1818524" cy="41101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333"/>
            <a:ext cx="10417826" cy="14476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50" y="-342692"/>
            <a:ext cx="9848850" cy="56864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C5CD7D-8B38-48AC-A38A-7F83ECCE94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41895" y="2946429"/>
            <a:ext cx="6316003" cy="859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8CC825-2262-47F8-83E5-D962D3B8F7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96437" y="3380315"/>
            <a:ext cx="9474005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29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1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2645" y="-35169"/>
            <a:ext cx="4066711" cy="154975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980523" y="575661"/>
            <a:ext cx="4230955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300" normalizeH="0" baseline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Kết</a:t>
            </a:r>
            <a:r>
              <a:rPr kumimoji="0" lang="en-US" altLang="zh-CN" sz="4800" b="0" i="0" u="none" strike="noStrike" kern="1200" cap="none" spc="300" normalizeH="0" noProof="0" dirty="0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kumimoji="0" lang="en-US" altLang="zh-CN" sz="4800" b="0" i="0" u="none" strike="noStrike" kern="1200" cap="none" spc="300" normalizeH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luận</a:t>
            </a:r>
            <a:endParaRPr kumimoji="0" lang="zh-CN" altLang="en-US" sz="4800" b="0" i="0" u="none" strike="noStrike" kern="1200" cap="none" spc="300" normalizeH="0" baseline="0" noProof="0" dirty="0">
              <a:ln>
                <a:noFill/>
              </a:ln>
              <a:solidFill>
                <a:srgbClr val="E55174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Pattaya" panose="00000500000000000000" pitchFamily="2" charset="-34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1360835" y="1722569"/>
            <a:ext cx="9470329" cy="4055596"/>
          </a:xfrm>
          <a:prstGeom prst="roundRect">
            <a:avLst/>
          </a:prstGeom>
          <a:solidFill>
            <a:srgbClr val="FFCC00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Việc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không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giữ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vệ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sinh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khi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ăn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uống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và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ứng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xử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không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phù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hợp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trong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bữa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ăn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có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thể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gây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hại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cho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chúng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ta.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Pattaya" panose="00000500000000000000" pitchFamily="2" charset="-34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4" y="4532183"/>
            <a:ext cx="2490542" cy="19104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768" y="4532184"/>
            <a:ext cx="2558232" cy="191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80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C00E58-7621-4C9C-92FE-A1F97E539064}"/>
              </a:ext>
            </a:extLst>
          </p:cNvPr>
          <p:cNvSpPr txBox="1"/>
          <p:nvPr/>
        </p:nvSpPr>
        <p:spPr>
          <a:xfrm>
            <a:off x="1647825" y="1914525"/>
            <a:ext cx="8582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2. </a:t>
            </a:r>
            <a:r>
              <a:rPr lang="en-US" sz="4800" b="1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Xây</a:t>
            </a:r>
            <a:r>
              <a:rPr lang="en-US" sz="4800" b="1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dựng</a:t>
            </a:r>
            <a:r>
              <a:rPr lang="en-US" sz="4800" b="1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quy</a:t>
            </a:r>
            <a:r>
              <a:rPr lang="en-US" sz="4800" b="1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tắc</a:t>
            </a:r>
            <a:r>
              <a:rPr lang="en-US" sz="4800" b="1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ứng</a:t>
            </a:r>
            <a:r>
              <a:rPr lang="en-US" sz="4800" b="1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xử</a:t>
            </a:r>
            <a:r>
              <a:rPr lang="en-US" sz="4800" b="1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trong</a:t>
            </a:r>
            <a:r>
              <a:rPr lang="en-US" sz="4800" b="1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ăn</a:t>
            </a:r>
            <a:r>
              <a:rPr lang="en-US" sz="4800" b="1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uống</a:t>
            </a:r>
            <a:r>
              <a:rPr lang="en-US" sz="4800" b="1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Calibri" panose="020F0502020204030204" pitchFamily="34" charset="0"/>
              <a:cs typeface="Pattaya" panose="00000500000000000000" pitchFamily="2" charset="-34"/>
            </a:endParaRPr>
          </a:p>
        </p:txBody>
      </p:sp>
      <p:pic>
        <p:nvPicPr>
          <p:cNvPr id="36" name="图片 2">
            <a:extLst>
              <a:ext uri="{FF2B5EF4-FFF2-40B4-BE49-F238E27FC236}">
                <a16:creationId xmlns:a16="http://schemas.microsoft.com/office/drawing/2014/main" id="{EBE76931-2D39-41BA-A45B-2020DDB37AA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470" y="4381500"/>
            <a:ext cx="3696759" cy="2366794"/>
          </a:xfrm>
          <a:prstGeom prst="rect">
            <a:avLst/>
          </a:prstGeom>
        </p:spPr>
      </p:pic>
      <p:pic>
        <p:nvPicPr>
          <p:cNvPr id="37" name="图片 6">
            <a:extLst>
              <a:ext uri="{FF2B5EF4-FFF2-40B4-BE49-F238E27FC236}">
                <a16:creationId xmlns:a16="http://schemas.microsoft.com/office/drawing/2014/main" id="{45DDA063-96BA-45FD-BFEE-58EBB1BD8C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72" y="4609652"/>
            <a:ext cx="2490542" cy="191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0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430925"/>
            <a:ext cx="11133438" cy="5878294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-1747317" y="5452672"/>
            <a:ext cx="19872573" cy="1612991"/>
            <a:chOff x="433457" y="4963193"/>
            <a:chExt cx="15007831" cy="1218136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1407"/>
            <a:stretch/>
          </p:blipFill>
          <p:spPr>
            <a:xfrm flipV="1">
              <a:off x="5226316" y="4963193"/>
              <a:ext cx="10214972" cy="1218135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5241"/>
            <a:stretch/>
          </p:blipFill>
          <p:spPr>
            <a:xfrm>
              <a:off x="433457" y="5311933"/>
              <a:ext cx="6256420" cy="86939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10C848E-7B30-4549-8CDC-9A388C362366}"/>
              </a:ext>
            </a:extLst>
          </p:cNvPr>
          <p:cNvGrpSpPr/>
          <p:nvPr/>
        </p:nvGrpSpPr>
        <p:grpSpPr>
          <a:xfrm>
            <a:off x="921367" y="3584028"/>
            <a:ext cx="3965943" cy="2099536"/>
            <a:chOff x="4386050" y="177800"/>
            <a:chExt cx="3413125" cy="179625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A11D579-2C10-416F-979C-A89AF4AEB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050" y="177800"/>
              <a:ext cx="3413125" cy="173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C1C0957-DE2D-4A13-89B1-D8F32F874DCF}"/>
                </a:ext>
              </a:extLst>
            </p:cNvPr>
            <p:cNvSpPr/>
            <p:nvPr/>
          </p:nvSpPr>
          <p:spPr>
            <a:xfrm>
              <a:off x="4800600" y="1488281"/>
              <a:ext cx="2647950" cy="48577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Thảo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luận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nhóm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4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BBF13A5-5AF7-402D-8558-862230094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3555" y="621977"/>
            <a:ext cx="8624888" cy="658642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lvl="0" algn="ctr">
              <a:lnSpc>
                <a:spcPct val="120000"/>
              </a:lnSpc>
            </a:pP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Thảo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luận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về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những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việc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nên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làm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Microsoft YaHei" panose="020B0503020204020204" pitchFamily="34" charset="-122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247AAA9-6CE7-4172-BAAE-72BA3A016ED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490" t="66169" r="34791" b="28358"/>
          <a:stretch/>
        </p:blipFill>
        <p:spPr bwMode="auto">
          <a:xfrm>
            <a:off x="1277282" y="1511510"/>
            <a:ext cx="9637433" cy="14589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8B0C963C-6177-499A-8302-A2D5892A10A6}"/>
              </a:ext>
            </a:extLst>
          </p:cNvPr>
          <p:cNvSpPr/>
          <p:nvPr/>
        </p:nvSpPr>
        <p:spPr>
          <a:xfrm>
            <a:off x="5636303" y="3149263"/>
            <a:ext cx="5036474" cy="1981200"/>
          </a:xfrm>
          <a:prstGeom prst="wedgeRoundRectCallout">
            <a:avLst>
              <a:gd name="adj1" fmla="val -66923"/>
              <a:gd name="adj2" fmla="val 1979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Nunito Black" pitchFamily="2" charset="0"/>
              </a:rPr>
              <a:t>Mỗi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nhóm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chọn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một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chủ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đề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và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thảo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luận</a:t>
            </a:r>
            <a:r>
              <a:rPr lang="en-US" sz="2800" dirty="0">
                <a:latin typeface="Nunito Black" pitchFamily="2" charset="0"/>
              </a:rPr>
              <a:t>, </a:t>
            </a:r>
            <a:r>
              <a:rPr lang="en-US" sz="2800" dirty="0" err="1">
                <a:latin typeface="Nunito Black" pitchFamily="2" charset="0"/>
              </a:rPr>
              <a:t>viết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và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vẽ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lên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giấy</a:t>
            </a:r>
            <a:r>
              <a:rPr lang="en-US" sz="2800" dirty="0">
                <a:latin typeface="Nunito Black" pitchFamily="2" charset="0"/>
              </a:rPr>
              <a:t> A0.</a:t>
            </a:r>
          </a:p>
        </p:txBody>
      </p:sp>
    </p:spTree>
    <p:extLst>
      <p:ext uri="{BB962C8B-B14F-4D97-AF65-F5344CB8AC3E}">
        <p14:creationId xmlns:p14="http://schemas.microsoft.com/office/powerpoint/2010/main" val="146446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B679875-7777-4F51-AF3E-94E0BAE15B43}"/>
              </a:ext>
            </a:extLst>
          </p:cNvPr>
          <p:cNvGrpSpPr/>
          <p:nvPr/>
        </p:nvGrpSpPr>
        <p:grpSpPr>
          <a:xfrm>
            <a:off x="3482069" y="1038225"/>
            <a:ext cx="4529124" cy="5259161"/>
            <a:chOff x="3482069" y="1038225"/>
            <a:chExt cx="4529124" cy="5259161"/>
          </a:xfrm>
        </p:grpSpPr>
        <p:grpSp>
          <p:nvGrpSpPr>
            <p:cNvPr id="15" name="组合 13">
              <a:extLst>
                <a:ext uri="{FF2B5EF4-FFF2-40B4-BE49-F238E27FC236}">
                  <a16:creationId xmlns:a16="http://schemas.microsoft.com/office/drawing/2014/main" id="{B7B4D7C9-8905-4AC3-BABF-08F09A4D075D}"/>
                </a:ext>
              </a:extLst>
            </p:cNvPr>
            <p:cNvGrpSpPr/>
            <p:nvPr/>
          </p:nvGrpSpPr>
          <p:grpSpPr>
            <a:xfrm>
              <a:off x="3482069" y="2097474"/>
              <a:ext cx="3134886" cy="4199912"/>
              <a:chOff x="1656283" y="2342932"/>
              <a:chExt cx="2587752" cy="3263934"/>
            </a:xfrm>
          </p:grpSpPr>
          <p:pic>
            <p:nvPicPr>
              <p:cNvPr id="16" name="图片 2">
                <a:extLst>
                  <a:ext uri="{FF2B5EF4-FFF2-40B4-BE49-F238E27FC236}">
                    <a16:creationId xmlns:a16="http://schemas.microsoft.com/office/drawing/2014/main" id="{BCCFD97A-7B27-4DD9-A3B6-39E1DFB70D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6283" y="2342932"/>
                <a:ext cx="2587752" cy="3263934"/>
              </a:xfrm>
              <a:prstGeom prst="rect">
                <a:avLst/>
              </a:prstGeom>
            </p:spPr>
          </p:pic>
          <p:sp>
            <p:nvSpPr>
              <p:cNvPr id="17" name="对">
                <a:extLst>
                  <a:ext uri="{FF2B5EF4-FFF2-40B4-BE49-F238E27FC236}">
                    <a16:creationId xmlns:a16="http://schemas.microsoft.com/office/drawing/2014/main" id="{BEED784F-8FB2-4BC9-B412-254A5D6F1B3C}"/>
                  </a:ext>
                </a:extLst>
              </p:cNvPr>
              <p:cNvSpPr/>
              <p:nvPr/>
            </p:nvSpPr>
            <p:spPr bwMode="auto">
              <a:xfrm>
                <a:off x="3400738" y="2609243"/>
                <a:ext cx="553425" cy="545272"/>
              </a:xfrm>
              <a:custGeom>
                <a:avLst/>
                <a:gdLst>
                  <a:gd name="T0" fmla="*/ 1765798 w 2862"/>
                  <a:gd name="T1" fmla="*/ 183196 h 2571"/>
                  <a:gd name="T2" fmla="*/ 1533042 w 2862"/>
                  <a:gd name="T3" fmla="*/ 20145 h 2571"/>
                  <a:gd name="T4" fmla="*/ 1420439 w 2862"/>
                  <a:gd name="T5" fmla="*/ 53511 h 2571"/>
                  <a:gd name="T6" fmla="*/ 764949 w 2862"/>
                  <a:gd name="T7" fmla="*/ 989636 h 2571"/>
                  <a:gd name="T8" fmla="*/ 379958 w 2862"/>
                  <a:gd name="T9" fmla="*/ 446973 h 2571"/>
                  <a:gd name="T10" fmla="*/ 266725 w 2862"/>
                  <a:gd name="T11" fmla="*/ 412978 h 2571"/>
                  <a:gd name="T12" fmla="*/ 34599 w 2862"/>
                  <a:gd name="T13" fmla="*/ 576029 h 2571"/>
                  <a:gd name="T14" fmla="*/ 27679 w 2862"/>
                  <a:gd name="T15" fmla="*/ 693753 h 2571"/>
                  <a:gd name="T16" fmla="*/ 595100 w 2862"/>
                  <a:gd name="T17" fmla="*/ 1494527 h 2571"/>
                  <a:gd name="T18" fmla="*/ 934797 w 2862"/>
                  <a:gd name="T19" fmla="*/ 1494527 h 2571"/>
                  <a:gd name="T20" fmla="*/ 1773347 w 2862"/>
                  <a:gd name="T21" fmla="*/ 300290 h 2571"/>
                  <a:gd name="T22" fmla="*/ 1765798 w 2862"/>
                  <a:gd name="T23" fmla="*/ 183196 h 25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862" h="2571">
                    <a:moveTo>
                      <a:pt x="2807" y="291"/>
                    </a:moveTo>
                    <a:cubicBezTo>
                      <a:pt x="2693" y="191"/>
                      <a:pt x="2570" y="104"/>
                      <a:pt x="2437" y="32"/>
                    </a:cubicBezTo>
                    <a:cubicBezTo>
                      <a:pt x="2379" y="0"/>
                      <a:pt x="2301" y="22"/>
                      <a:pt x="2258" y="85"/>
                    </a:cubicBezTo>
                    <a:cubicBezTo>
                      <a:pt x="1216" y="1572"/>
                      <a:pt x="1216" y="1572"/>
                      <a:pt x="1216" y="1572"/>
                    </a:cubicBezTo>
                    <a:cubicBezTo>
                      <a:pt x="604" y="710"/>
                      <a:pt x="604" y="710"/>
                      <a:pt x="604" y="710"/>
                    </a:cubicBezTo>
                    <a:cubicBezTo>
                      <a:pt x="561" y="647"/>
                      <a:pt x="482" y="624"/>
                      <a:pt x="424" y="656"/>
                    </a:cubicBezTo>
                    <a:cubicBezTo>
                      <a:pt x="292" y="729"/>
                      <a:pt x="169" y="815"/>
                      <a:pt x="55" y="915"/>
                    </a:cubicBezTo>
                    <a:cubicBezTo>
                      <a:pt x="5" y="958"/>
                      <a:pt x="0" y="1040"/>
                      <a:pt x="44" y="1102"/>
                    </a:cubicBezTo>
                    <a:cubicBezTo>
                      <a:pt x="44" y="1102"/>
                      <a:pt x="848" y="2237"/>
                      <a:pt x="946" y="2374"/>
                    </a:cubicBezTo>
                    <a:cubicBezTo>
                      <a:pt x="1087" y="2571"/>
                      <a:pt x="1350" y="2561"/>
                      <a:pt x="1486" y="2374"/>
                    </a:cubicBezTo>
                    <a:cubicBezTo>
                      <a:pt x="1587" y="2235"/>
                      <a:pt x="2819" y="477"/>
                      <a:pt x="2819" y="477"/>
                    </a:cubicBezTo>
                    <a:cubicBezTo>
                      <a:pt x="2862" y="415"/>
                      <a:pt x="2857" y="334"/>
                      <a:pt x="2807" y="291"/>
                    </a:cubicBezTo>
                    <a:close/>
                  </a:path>
                </a:pathLst>
              </a:custGeom>
              <a:solidFill>
                <a:srgbClr val="E55174"/>
              </a:solidFill>
              <a:ln>
                <a:noFill/>
              </a:ln>
            </p:spPr>
            <p:txBody>
              <a:bodyPr anchor="ctr" anchorCtr="1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43A017A5-8C8E-47E3-9914-5A30DC3C0F30}"/>
                </a:ext>
              </a:extLst>
            </p:cNvPr>
            <p:cNvSpPr/>
            <p:nvPr/>
          </p:nvSpPr>
          <p:spPr>
            <a:xfrm>
              <a:off x="4010693" y="1038225"/>
              <a:ext cx="4000500" cy="2390775"/>
            </a:xfrm>
            <a:prstGeom prst="ellipse">
              <a:avLst/>
            </a:prstGeom>
            <a:solidFill>
              <a:srgbClr val="FB355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Chia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sẻ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trước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lớp</a:t>
              </a:r>
              <a:endParaRPr kumimoji="0" lang="en-US" sz="4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7657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529280" y="655093"/>
            <a:ext cx="5694099" cy="5654125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941" y="807170"/>
            <a:ext cx="4945059" cy="479457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080" y="3035888"/>
            <a:ext cx="1962123" cy="24104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642" y="1392282"/>
            <a:ext cx="2672458" cy="3774144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376160" y="3107904"/>
            <a:ext cx="4683760" cy="175432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vi-VN" altLang="zh-CN" sz="3600" spc="3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Trước bữa ăn, em rửa tay bằng xà phòng sạch sẽ</a:t>
            </a:r>
            <a:endParaRPr kumimoji="0" lang="zh-CN" altLang="en-US" sz="3600" b="0" i="0" u="none" strike="noStrike" kern="1200" cap="none" spc="30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63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529280" y="655093"/>
            <a:ext cx="5694099" cy="5654125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320" y="807170"/>
            <a:ext cx="5313680" cy="479457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152640" y="3049012"/>
            <a:ext cx="4947920" cy="230832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Trong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bữa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ăn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em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đũa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thìa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gắp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không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tay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không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0" name="图片 6">
            <a:extLst>
              <a:ext uri="{FF2B5EF4-FFF2-40B4-BE49-F238E27FC236}">
                <a16:creationId xmlns:a16="http://schemas.microsoft.com/office/drawing/2014/main" id="{CC823C86-A8E2-4911-A8A5-051E43013D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03" y="1740132"/>
            <a:ext cx="5034051" cy="386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8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529280" y="655093"/>
            <a:ext cx="5694099" cy="5654125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941" y="807170"/>
            <a:ext cx="4945059" cy="53193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080" y="3035888"/>
            <a:ext cx="1962123" cy="24104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642" y="1392282"/>
            <a:ext cx="2672458" cy="3774144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376160" y="3107904"/>
            <a:ext cx="4683760" cy="286232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vi-VN" altLang="zh-CN" sz="3600" spc="3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Sau khi ăn, em rửa tay lại một lần nữa và ngồi im không chạy nhảy.</a:t>
            </a:r>
            <a:endParaRPr kumimoji="0" lang="zh-CN" altLang="en-US" sz="3600" b="0" i="0" u="none" strike="noStrike" kern="1200" cap="none" spc="30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35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05" y="3422822"/>
            <a:ext cx="2327810" cy="32672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F5B131-4B20-404B-9FF7-ECFB3AF22A5B}"/>
              </a:ext>
            </a:extLst>
          </p:cNvPr>
          <p:cNvSpPr txBox="1"/>
          <p:nvPr/>
        </p:nvSpPr>
        <p:spPr>
          <a:xfrm>
            <a:off x="2540000" y="1737360"/>
            <a:ext cx="67767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Nunito Black" pitchFamily="2" charset="0"/>
              </a:rPr>
              <a:t>Vận</a:t>
            </a:r>
            <a:r>
              <a:rPr lang="en-US" sz="10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100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Nunito Black" pitchFamily="2" charset="0"/>
              </a:rPr>
              <a:t>dụng</a:t>
            </a:r>
            <a:endParaRPr lang="en-US" sz="100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829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2645" y="-35169"/>
            <a:ext cx="4066711" cy="154975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980523" y="575661"/>
            <a:ext cx="4230955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300" normalizeH="0" baseline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Về</a:t>
            </a:r>
            <a:r>
              <a:rPr kumimoji="0" lang="en-US" altLang="zh-CN" sz="4800" b="1" i="0" u="none" strike="noStrike" kern="1200" cap="none" spc="300" normalizeH="0" baseline="0" noProof="0" dirty="0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1" i="0" u="none" strike="noStrike" kern="1200" cap="none" spc="300" normalizeH="0" baseline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nhà</a:t>
            </a:r>
            <a:endParaRPr kumimoji="0" lang="zh-CN" altLang="en-US" sz="4800" b="1" i="0" u="none" strike="noStrike" kern="1200" cap="none" spc="300" normalizeH="0" baseline="0" noProof="0" dirty="0">
              <a:ln>
                <a:noFill/>
              </a:ln>
              <a:solidFill>
                <a:srgbClr val="E55174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1360835" y="1722569"/>
            <a:ext cx="9470329" cy="4055596"/>
          </a:xfrm>
          <a:prstGeom prst="roundRect">
            <a:avLst/>
          </a:prstGeom>
          <a:solidFill>
            <a:srgbClr val="FFCC00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altLang="zh-CN" sz="3600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Q</a:t>
            </a:r>
            <a:r>
              <a:rPr lang="vi-VN" altLang="zh-CN" sz="3600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uan sát xem các thành viên gia đình có thực hiện đúng theo quy tắc ăn uống vệ sinh, an toàn không. Nếu chưa thì nhẹ nhàng nhắc nhở.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22" y="4348939"/>
            <a:ext cx="2490542" cy="19104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214" y="4348939"/>
            <a:ext cx="2558232" cy="191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2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8B60A0C-8031-1E05-CD89-8E021880C9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097848"/>
              <a:gd name="connsiteY0" fmla="*/ 0 h 4839138"/>
              <a:gd name="connsiteX1" fmla="*/ 12097849 w 12097848"/>
              <a:gd name="connsiteY1" fmla="*/ 0 h 4839138"/>
              <a:gd name="connsiteX2" fmla="*/ 12097849 w 12097848"/>
              <a:gd name="connsiteY2" fmla="*/ 4839139 h 4839138"/>
              <a:gd name="connsiteX3" fmla="*/ 0 w 12097848"/>
              <a:gd name="connsiteY3" fmla="*/ 4839139 h 4839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7848" h="4839138">
                <a:moveTo>
                  <a:pt x="0" y="0"/>
                </a:moveTo>
                <a:lnTo>
                  <a:pt x="12097849" y="0"/>
                </a:lnTo>
                <a:lnTo>
                  <a:pt x="12097849" y="4839139"/>
                </a:lnTo>
                <a:lnTo>
                  <a:pt x="0" y="4839139"/>
                </a:lnTo>
                <a:close/>
              </a:path>
            </a:pathLst>
          </a:custGeom>
          <a:solidFill>
            <a:srgbClr val="FFFFCC"/>
          </a:solidFill>
          <a:ln w="100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6DDE4010-7EC6-09C2-FE90-8316161BC5A4}"/>
              </a:ext>
            </a:extLst>
          </p:cNvPr>
          <p:cNvGrpSpPr/>
          <p:nvPr/>
        </p:nvGrpSpPr>
        <p:grpSpPr>
          <a:xfrm>
            <a:off x="3166161" y="6569"/>
            <a:ext cx="4974772" cy="1015664"/>
            <a:chOff x="3608614" y="-1"/>
            <a:chExt cx="4974772" cy="1015664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D60B569-3369-60CF-13F5-FEA48CC060D0}"/>
                </a:ext>
              </a:extLst>
            </p:cNvPr>
            <p:cNvSpPr txBox="1"/>
            <p:nvPr/>
          </p:nvSpPr>
          <p:spPr>
            <a:xfrm>
              <a:off x="3608614" y="0"/>
              <a:ext cx="497477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VN Banh Mi" pitchFamily="2" charset="0"/>
                  <a:ea typeface="微软雅黑"/>
                  <a:cs typeface="+mn-cs"/>
                </a:rPr>
                <a:t>MỤC TIÊU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E6F5346-968A-70EE-9532-E599C8703F10}"/>
                </a:ext>
              </a:extLst>
            </p:cNvPr>
            <p:cNvSpPr txBox="1"/>
            <p:nvPr/>
          </p:nvSpPr>
          <p:spPr>
            <a:xfrm>
              <a:off x="3608614" y="-1"/>
              <a:ext cx="497477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微软雅黑"/>
                  <a:cs typeface="+mn-cs"/>
                </a:rPr>
                <a:t>MỤC TIÊU</a:t>
              </a:r>
            </a:p>
          </p:txBody>
        </p:sp>
      </p:grpSp>
      <p:pic>
        <p:nvPicPr>
          <p:cNvPr id="7174" name="Picture 6" descr="Free Wallpaper   Cartoon wallpaper   Children Games 3 wallpaper 1024x768">
            <a:extLst>
              <a:ext uri="{FF2B5EF4-FFF2-40B4-BE49-F238E27FC236}">
                <a16:creationId xmlns:a16="http://schemas.microsoft.com/office/drawing/2014/main" id="{13461C83-67CC-48C9-9315-4B9EB7BAF8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3" b="8445"/>
          <a:stretch/>
        </p:blipFill>
        <p:spPr bwMode="auto">
          <a:xfrm>
            <a:off x="0" y="0"/>
            <a:ext cx="12192000" cy="686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904CE70-BD27-89FD-D2A3-D6F0728C6744}"/>
              </a:ext>
            </a:extLst>
          </p:cNvPr>
          <p:cNvSpPr/>
          <p:nvPr/>
        </p:nvSpPr>
        <p:spPr>
          <a:xfrm>
            <a:off x="125666" y="3173582"/>
            <a:ext cx="11889374" cy="2271252"/>
          </a:xfrm>
          <a:custGeom>
            <a:avLst/>
            <a:gdLst>
              <a:gd name="connsiteX0" fmla="*/ 0 w 11889374"/>
              <a:gd name="connsiteY0" fmla="*/ 238367 h 2271252"/>
              <a:gd name="connsiteX1" fmla="*/ 370087 w 11889374"/>
              <a:gd name="connsiteY1" fmla="*/ 0 h 2271252"/>
              <a:gd name="connsiteX2" fmla="*/ 11519287 w 11889374"/>
              <a:gd name="connsiteY2" fmla="*/ 0 h 2271252"/>
              <a:gd name="connsiteX3" fmla="*/ 11889374 w 11889374"/>
              <a:gd name="connsiteY3" fmla="*/ 238367 h 2271252"/>
              <a:gd name="connsiteX4" fmla="*/ 11889374 w 11889374"/>
              <a:gd name="connsiteY4" fmla="*/ 2032884 h 2271252"/>
              <a:gd name="connsiteX5" fmla="*/ 11519287 w 11889374"/>
              <a:gd name="connsiteY5" fmla="*/ 2271252 h 2271252"/>
              <a:gd name="connsiteX6" fmla="*/ 370087 w 11889374"/>
              <a:gd name="connsiteY6" fmla="*/ 2271252 h 2271252"/>
              <a:gd name="connsiteX7" fmla="*/ 0 w 11889374"/>
              <a:gd name="connsiteY7" fmla="*/ 2032884 h 2271252"/>
              <a:gd name="connsiteX8" fmla="*/ 0 w 11889374"/>
              <a:gd name="connsiteY8" fmla="*/ 238367 h 2271252"/>
              <a:gd name="connsiteX0" fmla="*/ 0 w 11889374"/>
              <a:gd name="connsiteY0" fmla="*/ 238367 h 2271252"/>
              <a:gd name="connsiteX1" fmla="*/ 370087 w 11889374"/>
              <a:gd name="connsiteY1" fmla="*/ 0 h 2271252"/>
              <a:gd name="connsiteX2" fmla="*/ 11519287 w 11889374"/>
              <a:gd name="connsiteY2" fmla="*/ 0 h 2271252"/>
              <a:gd name="connsiteX3" fmla="*/ 11889374 w 11889374"/>
              <a:gd name="connsiteY3" fmla="*/ 238367 h 2271252"/>
              <a:gd name="connsiteX4" fmla="*/ 11889374 w 11889374"/>
              <a:gd name="connsiteY4" fmla="*/ 2032884 h 2271252"/>
              <a:gd name="connsiteX5" fmla="*/ 11519287 w 11889374"/>
              <a:gd name="connsiteY5" fmla="*/ 2271252 h 2271252"/>
              <a:gd name="connsiteX6" fmla="*/ 370087 w 11889374"/>
              <a:gd name="connsiteY6" fmla="*/ 2271252 h 2271252"/>
              <a:gd name="connsiteX7" fmla="*/ 0 w 11889374"/>
              <a:gd name="connsiteY7" fmla="*/ 2032884 h 2271252"/>
              <a:gd name="connsiteX8" fmla="*/ 0 w 11889374"/>
              <a:gd name="connsiteY8" fmla="*/ 238367 h 2271252"/>
              <a:gd name="connsiteX0" fmla="*/ 0 w 11889374"/>
              <a:gd name="connsiteY0" fmla="*/ 238367 h 2271252"/>
              <a:gd name="connsiteX1" fmla="*/ 370087 w 11889374"/>
              <a:gd name="connsiteY1" fmla="*/ 0 h 2271252"/>
              <a:gd name="connsiteX2" fmla="*/ 11519287 w 11889374"/>
              <a:gd name="connsiteY2" fmla="*/ 0 h 2271252"/>
              <a:gd name="connsiteX3" fmla="*/ 11889374 w 11889374"/>
              <a:gd name="connsiteY3" fmla="*/ 238367 h 2271252"/>
              <a:gd name="connsiteX4" fmla="*/ 11889374 w 11889374"/>
              <a:gd name="connsiteY4" fmla="*/ 2032884 h 2271252"/>
              <a:gd name="connsiteX5" fmla="*/ 11519287 w 11889374"/>
              <a:gd name="connsiteY5" fmla="*/ 2271252 h 2271252"/>
              <a:gd name="connsiteX6" fmla="*/ 370087 w 11889374"/>
              <a:gd name="connsiteY6" fmla="*/ 2271252 h 2271252"/>
              <a:gd name="connsiteX7" fmla="*/ 0 w 11889374"/>
              <a:gd name="connsiteY7" fmla="*/ 2032884 h 2271252"/>
              <a:gd name="connsiteX8" fmla="*/ 0 w 11889374"/>
              <a:gd name="connsiteY8" fmla="*/ 238367 h 2271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9374" h="2271252" fill="none" extrusionOk="0">
                <a:moveTo>
                  <a:pt x="0" y="238367"/>
                </a:moveTo>
                <a:cubicBezTo>
                  <a:pt x="919" y="125189"/>
                  <a:pt x="195289" y="48005"/>
                  <a:pt x="370087" y="0"/>
                </a:cubicBezTo>
                <a:cubicBezTo>
                  <a:pt x="5015042" y="86226"/>
                  <a:pt x="9795368" y="324991"/>
                  <a:pt x="11519287" y="0"/>
                </a:cubicBezTo>
                <a:cubicBezTo>
                  <a:pt x="11717555" y="-35546"/>
                  <a:pt x="11856347" y="97128"/>
                  <a:pt x="11889374" y="238367"/>
                </a:cubicBezTo>
                <a:cubicBezTo>
                  <a:pt x="12089068" y="749655"/>
                  <a:pt x="11717627" y="1366097"/>
                  <a:pt x="11889374" y="2032884"/>
                </a:cubicBezTo>
                <a:cubicBezTo>
                  <a:pt x="11898679" y="2122718"/>
                  <a:pt x="11688763" y="2232837"/>
                  <a:pt x="11519287" y="2271252"/>
                </a:cubicBezTo>
                <a:cubicBezTo>
                  <a:pt x="8680536" y="2358022"/>
                  <a:pt x="4893147" y="2778253"/>
                  <a:pt x="370087" y="2271252"/>
                </a:cubicBezTo>
                <a:cubicBezTo>
                  <a:pt x="227770" y="2265362"/>
                  <a:pt x="-23426" y="2168542"/>
                  <a:pt x="0" y="2032884"/>
                </a:cubicBezTo>
                <a:cubicBezTo>
                  <a:pt x="65876" y="1527971"/>
                  <a:pt x="-12132" y="386823"/>
                  <a:pt x="0" y="238367"/>
                </a:cubicBezTo>
                <a:close/>
              </a:path>
              <a:path w="11889374" h="2271252" stroke="0" extrusionOk="0">
                <a:moveTo>
                  <a:pt x="0" y="238367"/>
                </a:moveTo>
                <a:cubicBezTo>
                  <a:pt x="4036" y="155040"/>
                  <a:pt x="170593" y="-24269"/>
                  <a:pt x="370087" y="0"/>
                </a:cubicBezTo>
                <a:cubicBezTo>
                  <a:pt x="1584782" y="-427281"/>
                  <a:pt x="9276961" y="334454"/>
                  <a:pt x="11519287" y="0"/>
                </a:cubicBezTo>
                <a:cubicBezTo>
                  <a:pt x="11688605" y="1847"/>
                  <a:pt x="11923595" y="90329"/>
                  <a:pt x="11889374" y="238367"/>
                </a:cubicBezTo>
                <a:cubicBezTo>
                  <a:pt x="11998453" y="503283"/>
                  <a:pt x="12054898" y="1187737"/>
                  <a:pt x="11889374" y="2032884"/>
                </a:cubicBezTo>
                <a:cubicBezTo>
                  <a:pt x="11892958" y="2136458"/>
                  <a:pt x="11655510" y="2240719"/>
                  <a:pt x="11519287" y="2271252"/>
                </a:cubicBezTo>
                <a:cubicBezTo>
                  <a:pt x="9251406" y="1726622"/>
                  <a:pt x="3464107" y="2704503"/>
                  <a:pt x="370087" y="2271252"/>
                </a:cubicBezTo>
                <a:cubicBezTo>
                  <a:pt x="155982" y="2283220"/>
                  <a:pt x="-11097" y="2134853"/>
                  <a:pt x="0" y="2032884"/>
                </a:cubicBezTo>
                <a:cubicBezTo>
                  <a:pt x="38648" y="1310325"/>
                  <a:pt x="60647" y="472732"/>
                  <a:pt x="0" y="238367"/>
                </a:cubicBezTo>
                <a:close/>
              </a:path>
              <a:path w="11889374" h="2271252" fill="none" stroke="0" extrusionOk="0">
                <a:moveTo>
                  <a:pt x="0" y="238367"/>
                </a:moveTo>
                <a:cubicBezTo>
                  <a:pt x="19446" y="119929"/>
                  <a:pt x="190146" y="20983"/>
                  <a:pt x="370087" y="0"/>
                </a:cubicBezTo>
                <a:cubicBezTo>
                  <a:pt x="1626639" y="229786"/>
                  <a:pt x="8580972" y="181714"/>
                  <a:pt x="11519287" y="0"/>
                </a:cubicBezTo>
                <a:cubicBezTo>
                  <a:pt x="11710490" y="-50310"/>
                  <a:pt x="11901364" y="62735"/>
                  <a:pt x="11889374" y="238367"/>
                </a:cubicBezTo>
                <a:cubicBezTo>
                  <a:pt x="11953761" y="740593"/>
                  <a:pt x="11911779" y="1207808"/>
                  <a:pt x="11889374" y="2032884"/>
                </a:cubicBezTo>
                <a:cubicBezTo>
                  <a:pt x="11875147" y="2168772"/>
                  <a:pt x="11683333" y="2251453"/>
                  <a:pt x="11519287" y="2271252"/>
                </a:cubicBezTo>
                <a:cubicBezTo>
                  <a:pt x="9636049" y="1752196"/>
                  <a:pt x="3319521" y="2203636"/>
                  <a:pt x="370087" y="2271252"/>
                </a:cubicBezTo>
                <a:cubicBezTo>
                  <a:pt x="159047" y="2255886"/>
                  <a:pt x="-20797" y="2144470"/>
                  <a:pt x="0" y="2032884"/>
                </a:cubicBezTo>
                <a:cubicBezTo>
                  <a:pt x="34632" y="1591922"/>
                  <a:pt x="-30508" y="422332"/>
                  <a:pt x="0" y="238367"/>
                </a:cubicBezTo>
                <a:close/>
              </a:path>
              <a:path w="11889374" h="2271252" fill="none" stroke="0" extrusionOk="0">
                <a:moveTo>
                  <a:pt x="0" y="238367"/>
                </a:moveTo>
                <a:cubicBezTo>
                  <a:pt x="28979" y="129532"/>
                  <a:pt x="190100" y="40905"/>
                  <a:pt x="370087" y="0"/>
                </a:cubicBezTo>
                <a:cubicBezTo>
                  <a:pt x="5298717" y="106804"/>
                  <a:pt x="9585090" y="169638"/>
                  <a:pt x="11519287" y="0"/>
                </a:cubicBezTo>
                <a:cubicBezTo>
                  <a:pt x="11717198" y="-22782"/>
                  <a:pt x="11871301" y="93122"/>
                  <a:pt x="11889374" y="238367"/>
                </a:cubicBezTo>
                <a:cubicBezTo>
                  <a:pt x="12067545" y="686907"/>
                  <a:pt x="11832795" y="1219161"/>
                  <a:pt x="11889374" y="2032884"/>
                </a:cubicBezTo>
                <a:cubicBezTo>
                  <a:pt x="11866248" y="2156247"/>
                  <a:pt x="11668898" y="2240713"/>
                  <a:pt x="11519287" y="2271252"/>
                </a:cubicBezTo>
                <a:cubicBezTo>
                  <a:pt x="8396651" y="1796308"/>
                  <a:pt x="4622561" y="2308138"/>
                  <a:pt x="370087" y="2271252"/>
                </a:cubicBezTo>
                <a:cubicBezTo>
                  <a:pt x="187251" y="2264381"/>
                  <a:pt x="-32857" y="2155874"/>
                  <a:pt x="0" y="2032884"/>
                </a:cubicBezTo>
                <a:cubicBezTo>
                  <a:pt x="52537" y="1565890"/>
                  <a:pt x="-13059" y="392182"/>
                  <a:pt x="0" y="238367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889374"/>
                      <a:gd name="connsiteY0" fmla="*/ 238367 h 2271252"/>
                      <a:gd name="connsiteX1" fmla="*/ 370087 w 11889374"/>
                      <a:gd name="connsiteY1" fmla="*/ 0 h 2271252"/>
                      <a:gd name="connsiteX2" fmla="*/ 11519287 w 11889374"/>
                      <a:gd name="connsiteY2" fmla="*/ 0 h 2271252"/>
                      <a:gd name="connsiteX3" fmla="*/ 11889374 w 11889374"/>
                      <a:gd name="connsiteY3" fmla="*/ 238367 h 2271252"/>
                      <a:gd name="connsiteX4" fmla="*/ 11889374 w 11889374"/>
                      <a:gd name="connsiteY4" fmla="*/ 2032884 h 2271252"/>
                      <a:gd name="connsiteX5" fmla="*/ 11519287 w 11889374"/>
                      <a:gd name="connsiteY5" fmla="*/ 2271252 h 2271252"/>
                      <a:gd name="connsiteX6" fmla="*/ 370087 w 11889374"/>
                      <a:gd name="connsiteY6" fmla="*/ 2271252 h 2271252"/>
                      <a:gd name="connsiteX7" fmla="*/ 0 w 11889374"/>
                      <a:gd name="connsiteY7" fmla="*/ 2032884 h 2271252"/>
                      <a:gd name="connsiteX8" fmla="*/ 0 w 11889374"/>
                      <a:gd name="connsiteY8" fmla="*/ 238367 h 2271252"/>
                      <a:gd name="connsiteX0" fmla="*/ 0 w 11889374"/>
                      <a:gd name="connsiteY0" fmla="*/ 238367 h 2271252"/>
                      <a:gd name="connsiteX1" fmla="*/ 370087 w 11889374"/>
                      <a:gd name="connsiteY1" fmla="*/ 0 h 2271252"/>
                      <a:gd name="connsiteX2" fmla="*/ 11519287 w 11889374"/>
                      <a:gd name="connsiteY2" fmla="*/ 0 h 2271252"/>
                      <a:gd name="connsiteX3" fmla="*/ 11889374 w 11889374"/>
                      <a:gd name="connsiteY3" fmla="*/ 238367 h 2271252"/>
                      <a:gd name="connsiteX4" fmla="*/ 11889374 w 11889374"/>
                      <a:gd name="connsiteY4" fmla="*/ 2032884 h 2271252"/>
                      <a:gd name="connsiteX5" fmla="*/ 11519287 w 11889374"/>
                      <a:gd name="connsiteY5" fmla="*/ 2271252 h 2271252"/>
                      <a:gd name="connsiteX6" fmla="*/ 370087 w 11889374"/>
                      <a:gd name="connsiteY6" fmla="*/ 2271252 h 2271252"/>
                      <a:gd name="connsiteX7" fmla="*/ 0 w 11889374"/>
                      <a:gd name="connsiteY7" fmla="*/ 2032884 h 2271252"/>
                      <a:gd name="connsiteX8" fmla="*/ 0 w 11889374"/>
                      <a:gd name="connsiteY8" fmla="*/ 238367 h 227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89374" h="2271252" fill="none" extrusionOk="0">
                        <a:moveTo>
                          <a:pt x="0" y="238367"/>
                        </a:moveTo>
                        <a:cubicBezTo>
                          <a:pt x="796" y="121850"/>
                          <a:pt x="186133" y="32639"/>
                          <a:pt x="370087" y="0"/>
                        </a:cubicBezTo>
                        <a:cubicBezTo>
                          <a:pt x="5247539" y="72427"/>
                          <a:pt x="9677092" y="61419"/>
                          <a:pt x="11519287" y="0"/>
                        </a:cubicBezTo>
                        <a:cubicBezTo>
                          <a:pt x="11719685" y="-20886"/>
                          <a:pt x="11867622" y="100538"/>
                          <a:pt x="11889374" y="238367"/>
                        </a:cubicBezTo>
                        <a:cubicBezTo>
                          <a:pt x="12035723" y="713963"/>
                          <a:pt x="11768697" y="1265338"/>
                          <a:pt x="11889374" y="2032884"/>
                        </a:cubicBezTo>
                        <a:cubicBezTo>
                          <a:pt x="11894058" y="2146172"/>
                          <a:pt x="11700386" y="2245866"/>
                          <a:pt x="11519287" y="2271252"/>
                        </a:cubicBezTo>
                        <a:cubicBezTo>
                          <a:pt x="8520958" y="2301079"/>
                          <a:pt x="4846613" y="2191946"/>
                          <a:pt x="370087" y="2271252"/>
                        </a:cubicBezTo>
                        <a:cubicBezTo>
                          <a:pt x="204905" y="2267947"/>
                          <a:pt x="-10526" y="2165991"/>
                          <a:pt x="0" y="2032884"/>
                        </a:cubicBezTo>
                        <a:cubicBezTo>
                          <a:pt x="60016" y="1538880"/>
                          <a:pt x="-10432" y="391207"/>
                          <a:pt x="0" y="238367"/>
                        </a:cubicBezTo>
                        <a:close/>
                      </a:path>
                      <a:path w="11889374" h="2271252" stroke="0" extrusionOk="0">
                        <a:moveTo>
                          <a:pt x="0" y="238367"/>
                        </a:moveTo>
                        <a:cubicBezTo>
                          <a:pt x="12458" y="134871"/>
                          <a:pt x="171424" y="-15885"/>
                          <a:pt x="370087" y="0"/>
                        </a:cubicBezTo>
                        <a:cubicBezTo>
                          <a:pt x="1570460" y="-267878"/>
                          <a:pt x="9060533" y="39423"/>
                          <a:pt x="11519287" y="0"/>
                        </a:cubicBezTo>
                        <a:cubicBezTo>
                          <a:pt x="11704688" y="225"/>
                          <a:pt x="11918187" y="89162"/>
                          <a:pt x="11889374" y="238367"/>
                        </a:cubicBezTo>
                        <a:cubicBezTo>
                          <a:pt x="11970199" y="506685"/>
                          <a:pt x="11999315" y="1175961"/>
                          <a:pt x="11889374" y="2032884"/>
                        </a:cubicBezTo>
                        <a:cubicBezTo>
                          <a:pt x="11887197" y="2156906"/>
                          <a:pt x="11682920" y="2255899"/>
                          <a:pt x="11519287" y="2271252"/>
                        </a:cubicBezTo>
                        <a:cubicBezTo>
                          <a:pt x="9242514" y="1818714"/>
                          <a:pt x="3479581" y="2598069"/>
                          <a:pt x="370087" y="2271252"/>
                        </a:cubicBezTo>
                        <a:cubicBezTo>
                          <a:pt x="154959" y="2280272"/>
                          <a:pt x="-7567" y="2151888"/>
                          <a:pt x="0" y="2032884"/>
                        </a:cubicBezTo>
                        <a:cubicBezTo>
                          <a:pt x="35276" y="1357304"/>
                          <a:pt x="58873" y="500789"/>
                          <a:pt x="0" y="238367"/>
                        </a:cubicBezTo>
                        <a:close/>
                      </a:path>
                      <a:path w="11889374" h="2271252" fill="none" stroke="0" extrusionOk="0">
                        <a:moveTo>
                          <a:pt x="0" y="238367"/>
                        </a:moveTo>
                        <a:cubicBezTo>
                          <a:pt x="14985" y="122274"/>
                          <a:pt x="180900" y="28887"/>
                          <a:pt x="370087" y="0"/>
                        </a:cubicBezTo>
                        <a:cubicBezTo>
                          <a:pt x="1539274" y="123000"/>
                          <a:pt x="8985848" y="-96860"/>
                          <a:pt x="11519287" y="0"/>
                        </a:cubicBezTo>
                        <a:cubicBezTo>
                          <a:pt x="11703727" y="-25112"/>
                          <a:pt x="11897319" y="82552"/>
                          <a:pt x="11889374" y="238367"/>
                        </a:cubicBezTo>
                        <a:cubicBezTo>
                          <a:pt x="12019027" y="659071"/>
                          <a:pt x="11867303" y="1177563"/>
                          <a:pt x="11889374" y="2032884"/>
                        </a:cubicBezTo>
                        <a:cubicBezTo>
                          <a:pt x="11860313" y="2166347"/>
                          <a:pt x="11694030" y="2265381"/>
                          <a:pt x="11519287" y="2271252"/>
                        </a:cubicBezTo>
                        <a:cubicBezTo>
                          <a:pt x="9208814" y="2110545"/>
                          <a:pt x="3523383" y="2310919"/>
                          <a:pt x="370087" y="2271252"/>
                        </a:cubicBezTo>
                        <a:cubicBezTo>
                          <a:pt x="170167" y="2264447"/>
                          <a:pt x="-16841" y="2162014"/>
                          <a:pt x="0" y="2032884"/>
                        </a:cubicBezTo>
                        <a:cubicBezTo>
                          <a:pt x="41187" y="1589418"/>
                          <a:pt x="-27913" y="430745"/>
                          <a:pt x="0" y="23836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   </a:t>
            </a:r>
          </a:p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xây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dựng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quy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xử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đảm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bữa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đình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6550B009-F31A-083E-5DA7-FC84F12984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434" y="4075684"/>
            <a:ext cx="467048" cy="4670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FCE458-8491-44D6-B5AB-DF2F8632B6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2495" y="93296"/>
            <a:ext cx="6218459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6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05" y="3422822"/>
            <a:ext cx="2327810" cy="32672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5BBF68-5EE6-4A91-A359-A6380836FE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4032" y="1941366"/>
            <a:ext cx="7517019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01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19" y="890371"/>
            <a:ext cx="1672547" cy="40868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10" y="4805265"/>
            <a:ext cx="1774173" cy="2052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022"/>
            <a:ext cx="1818524" cy="41101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333"/>
            <a:ext cx="10417826" cy="14476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04" y="0"/>
            <a:ext cx="10417826" cy="47481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626781" y="2832508"/>
            <a:ext cx="91472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Tạm</a:t>
            </a: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biệt</a:t>
            </a: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các</a:t>
            </a: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em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D31012"/>
              </a:solidFill>
              <a:effectLst/>
              <a:uLnTx/>
              <a:uFillTx/>
              <a:latin typeface="Coiny" panose="02000903060500060000" pitchFamily="2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19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800"/>
                            </p:stCondLst>
                            <p:childTnLst>
                              <p:par>
                                <p:cTn id="4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300"/>
                            </p:stCondLst>
                            <p:childTnLst>
                              <p:par>
                                <p:cTn id="4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8B60A0C-8031-1E05-CD89-8E021880C9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097848"/>
              <a:gd name="connsiteY0" fmla="*/ 0 h 4839138"/>
              <a:gd name="connsiteX1" fmla="*/ 12097849 w 12097848"/>
              <a:gd name="connsiteY1" fmla="*/ 0 h 4839138"/>
              <a:gd name="connsiteX2" fmla="*/ 12097849 w 12097848"/>
              <a:gd name="connsiteY2" fmla="*/ 4839139 h 4839138"/>
              <a:gd name="connsiteX3" fmla="*/ 0 w 12097848"/>
              <a:gd name="connsiteY3" fmla="*/ 4839139 h 4839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7848" h="4839138">
                <a:moveTo>
                  <a:pt x="0" y="0"/>
                </a:moveTo>
                <a:lnTo>
                  <a:pt x="12097849" y="0"/>
                </a:lnTo>
                <a:lnTo>
                  <a:pt x="12097849" y="4839139"/>
                </a:lnTo>
                <a:lnTo>
                  <a:pt x="0" y="4839139"/>
                </a:lnTo>
                <a:close/>
              </a:path>
            </a:pathLst>
          </a:custGeom>
          <a:solidFill>
            <a:srgbClr val="FFFFCC"/>
          </a:solidFill>
          <a:ln w="100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6DDE4010-7EC6-09C2-FE90-8316161BC5A4}"/>
              </a:ext>
            </a:extLst>
          </p:cNvPr>
          <p:cNvGrpSpPr/>
          <p:nvPr/>
        </p:nvGrpSpPr>
        <p:grpSpPr>
          <a:xfrm>
            <a:off x="3166161" y="6569"/>
            <a:ext cx="4974772" cy="1015664"/>
            <a:chOff x="3608614" y="-1"/>
            <a:chExt cx="4974772" cy="1015664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D60B569-3369-60CF-13F5-FEA48CC060D0}"/>
                </a:ext>
              </a:extLst>
            </p:cNvPr>
            <p:cNvSpPr txBox="1"/>
            <p:nvPr/>
          </p:nvSpPr>
          <p:spPr>
            <a:xfrm>
              <a:off x="3608614" y="0"/>
              <a:ext cx="497477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MỤC TIÊU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E6F5346-968A-70EE-9532-E599C8703F10}"/>
                </a:ext>
              </a:extLst>
            </p:cNvPr>
            <p:cNvSpPr txBox="1"/>
            <p:nvPr/>
          </p:nvSpPr>
          <p:spPr>
            <a:xfrm>
              <a:off x="3608614" y="-1"/>
              <a:ext cx="497477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MỤC TIÊU</a:t>
              </a:r>
            </a:p>
          </p:txBody>
        </p:sp>
      </p:grpSp>
      <p:pic>
        <p:nvPicPr>
          <p:cNvPr id="7174" name="Picture 6" descr="Free Wallpaper   Cartoon wallpaper   Children Games 3 wallpaper 1024x768">
            <a:extLst>
              <a:ext uri="{FF2B5EF4-FFF2-40B4-BE49-F238E27FC236}">
                <a16:creationId xmlns:a16="http://schemas.microsoft.com/office/drawing/2014/main" id="{13461C83-67CC-48C9-9315-4B9EB7BAF8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3" b="8445"/>
          <a:stretch/>
        </p:blipFill>
        <p:spPr bwMode="auto">
          <a:xfrm>
            <a:off x="0" y="0"/>
            <a:ext cx="12192000" cy="686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904CE70-BD27-89FD-D2A3-D6F0728C6744}"/>
              </a:ext>
            </a:extLst>
          </p:cNvPr>
          <p:cNvSpPr/>
          <p:nvPr/>
        </p:nvSpPr>
        <p:spPr>
          <a:xfrm>
            <a:off x="125666" y="3173582"/>
            <a:ext cx="11889374" cy="2271252"/>
          </a:xfrm>
          <a:custGeom>
            <a:avLst/>
            <a:gdLst>
              <a:gd name="connsiteX0" fmla="*/ 0 w 11889374"/>
              <a:gd name="connsiteY0" fmla="*/ 238367 h 2271252"/>
              <a:gd name="connsiteX1" fmla="*/ 370087 w 11889374"/>
              <a:gd name="connsiteY1" fmla="*/ 0 h 2271252"/>
              <a:gd name="connsiteX2" fmla="*/ 11519287 w 11889374"/>
              <a:gd name="connsiteY2" fmla="*/ 0 h 2271252"/>
              <a:gd name="connsiteX3" fmla="*/ 11889374 w 11889374"/>
              <a:gd name="connsiteY3" fmla="*/ 238367 h 2271252"/>
              <a:gd name="connsiteX4" fmla="*/ 11889374 w 11889374"/>
              <a:gd name="connsiteY4" fmla="*/ 2032884 h 2271252"/>
              <a:gd name="connsiteX5" fmla="*/ 11519287 w 11889374"/>
              <a:gd name="connsiteY5" fmla="*/ 2271252 h 2271252"/>
              <a:gd name="connsiteX6" fmla="*/ 370087 w 11889374"/>
              <a:gd name="connsiteY6" fmla="*/ 2271252 h 2271252"/>
              <a:gd name="connsiteX7" fmla="*/ 0 w 11889374"/>
              <a:gd name="connsiteY7" fmla="*/ 2032884 h 2271252"/>
              <a:gd name="connsiteX8" fmla="*/ 0 w 11889374"/>
              <a:gd name="connsiteY8" fmla="*/ 238367 h 2271252"/>
              <a:gd name="connsiteX0" fmla="*/ 0 w 11889374"/>
              <a:gd name="connsiteY0" fmla="*/ 238367 h 2271252"/>
              <a:gd name="connsiteX1" fmla="*/ 370087 w 11889374"/>
              <a:gd name="connsiteY1" fmla="*/ 0 h 2271252"/>
              <a:gd name="connsiteX2" fmla="*/ 11519287 w 11889374"/>
              <a:gd name="connsiteY2" fmla="*/ 0 h 2271252"/>
              <a:gd name="connsiteX3" fmla="*/ 11889374 w 11889374"/>
              <a:gd name="connsiteY3" fmla="*/ 238367 h 2271252"/>
              <a:gd name="connsiteX4" fmla="*/ 11889374 w 11889374"/>
              <a:gd name="connsiteY4" fmla="*/ 2032884 h 2271252"/>
              <a:gd name="connsiteX5" fmla="*/ 11519287 w 11889374"/>
              <a:gd name="connsiteY5" fmla="*/ 2271252 h 2271252"/>
              <a:gd name="connsiteX6" fmla="*/ 370087 w 11889374"/>
              <a:gd name="connsiteY6" fmla="*/ 2271252 h 2271252"/>
              <a:gd name="connsiteX7" fmla="*/ 0 w 11889374"/>
              <a:gd name="connsiteY7" fmla="*/ 2032884 h 2271252"/>
              <a:gd name="connsiteX8" fmla="*/ 0 w 11889374"/>
              <a:gd name="connsiteY8" fmla="*/ 238367 h 2271252"/>
              <a:gd name="connsiteX0" fmla="*/ 0 w 11889374"/>
              <a:gd name="connsiteY0" fmla="*/ 238367 h 2271252"/>
              <a:gd name="connsiteX1" fmla="*/ 370087 w 11889374"/>
              <a:gd name="connsiteY1" fmla="*/ 0 h 2271252"/>
              <a:gd name="connsiteX2" fmla="*/ 11519287 w 11889374"/>
              <a:gd name="connsiteY2" fmla="*/ 0 h 2271252"/>
              <a:gd name="connsiteX3" fmla="*/ 11889374 w 11889374"/>
              <a:gd name="connsiteY3" fmla="*/ 238367 h 2271252"/>
              <a:gd name="connsiteX4" fmla="*/ 11889374 w 11889374"/>
              <a:gd name="connsiteY4" fmla="*/ 2032884 h 2271252"/>
              <a:gd name="connsiteX5" fmla="*/ 11519287 w 11889374"/>
              <a:gd name="connsiteY5" fmla="*/ 2271252 h 2271252"/>
              <a:gd name="connsiteX6" fmla="*/ 370087 w 11889374"/>
              <a:gd name="connsiteY6" fmla="*/ 2271252 h 2271252"/>
              <a:gd name="connsiteX7" fmla="*/ 0 w 11889374"/>
              <a:gd name="connsiteY7" fmla="*/ 2032884 h 2271252"/>
              <a:gd name="connsiteX8" fmla="*/ 0 w 11889374"/>
              <a:gd name="connsiteY8" fmla="*/ 238367 h 2271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9374" h="2271252" fill="none" extrusionOk="0">
                <a:moveTo>
                  <a:pt x="0" y="238367"/>
                </a:moveTo>
                <a:cubicBezTo>
                  <a:pt x="919" y="125189"/>
                  <a:pt x="195289" y="48005"/>
                  <a:pt x="370087" y="0"/>
                </a:cubicBezTo>
                <a:cubicBezTo>
                  <a:pt x="5015042" y="86226"/>
                  <a:pt x="9795368" y="324991"/>
                  <a:pt x="11519287" y="0"/>
                </a:cubicBezTo>
                <a:cubicBezTo>
                  <a:pt x="11717555" y="-35546"/>
                  <a:pt x="11856347" y="97128"/>
                  <a:pt x="11889374" y="238367"/>
                </a:cubicBezTo>
                <a:cubicBezTo>
                  <a:pt x="12089068" y="749655"/>
                  <a:pt x="11717627" y="1366097"/>
                  <a:pt x="11889374" y="2032884"/>
                </a:cubicBezTo>
                <a:cubicBezTo>
                  <a:pt x="11898679" y="2122718"/>
                  <a:pt x="11688763" y="2232837"/>
                  <a:pt x="11519287" y="2271252"/>
                </a:cubicBezTo>
                <a:cubicBezTo>
                  <a:pt x="8680536" y="2358022"/>
                  <a:pt x="4893147" y="2778253"/>
                  <a:pt x="370087" y="2271252"/>
                </a:cubicBezTo>
                <a:cubicBezTo>
                  <a:pt x="227770" y="2265362"/>
                  <a:pt x="-23426" y="2168542"/>
                  <a:pt x="0" y="2032884"/>
                </a:cubicBezTo>
                <a:cubicBezTo>
                  <a:pt x="65876" y="1527971"/>
                  <a:pt x="-12132" y="386823"/>
                  <a:pt x="0" y="238367"/>
                </a:cubicBezTo>
                <a:close/>
              </a:path>
              <a:path w="11889374" h="2271252" stroke="0" extrusionOk="0">
                <a:moveTo>
                  <a:pt x="0" y="238367"/>
                </a:moveTo>
                <a:cubicBezTo>
                  <a:pt x="4036" y="155040"/>
                  <a:pt x="170593" y="-24269"/>
                  <a:pt x="370087" y="0"/>
                </a:cubicBezTo>
                <a:cubicBezTo>
                  <a:pt x="1584782" y="-427281"/>
                  <a:pt x="9276961" y="334454"/>
                  <a:pt x="11519287" y="0"/>
                </a:cubicBezTo>
                <a:cubicBezTo>
                  <a:pt x="11688605" y="1847"/>
                  <a:pt x="11923595" y="90329"/>
                  <a:pt x="11889374" y="238367"/>
                </a:cubicBezTo>
                <a:cubicBezTo>
                  <a:pt x="11998453" y="503283"/>
                  <a:pt x="12054898" y="1187737"/>
                  <a:pt x="11889374" y="2032884"/>
                </a:cubicBezTo>
                <a:cubicBezTo>
                  <a:pt x="11892958" y="2136458"/>
                  <a:pt x="11655510" y="2240719"/>
                  <a:pt x="11519287" y="2271252"/>
                </a:cubicBezTo>
                <a:cubicBezTo>
                  <a:pt x="9251406" y="1726622"/>
                  <a:pt x="3464107" y="2704503"/>
                  <a:pt x="370087" y="2271252"/>
                </a:cubicBezTo>
                <a:cubicBezTo>
                  <a:pt x="155982" y="2283220"/>
                  <a:pt x="-11097" y="2134853"/>
                  <a:pt x="0" y="2032884"/>
                </a:cubicBezTo>
                <a:cubicBezTo>
                  <a:pt x="38648" y="1310325"/>
                  <a:pt x="60647" y="472732"/>
                  <a:pt x="0" y="238367"/>
                </a:cubicBezTo>
                <a:close/>
              </a:path>
              <a:path w="11889374" h="2271252" fill="none" stroke="0" extrusionOk="0">
                <a:moveTo>
                  <a:pt x="0" y="238367"/>
                </a:moveTo>
                <a:cubicBezTo>
                  <a:pt x="19446" y="119929"/>
                  <a:pt x="190146" y="20983"/>
                  <a:pt x="370087" y="0"/>
                </a:cubicBezTo>
                <a:cubicBezTo>
                  <a:pt x="1626639" y="229786"/>
                  <a:pt x="8580972" y="181714"/>
                  <a:pt x="11519287" y="0"/>
                </a:cubicBezTo>
                <a:cubicBezTo>
                  <a:pt x="11710490" y="-50310"/>
                  <a:pt x="11901364" y="62735"/>
                  <a:pt x="11889374" y="238367"/>
                </a:cubicBezTo>
                <a:cubicBezTo>
                  <a:pt x="11953761" y="740593"/>
                  <a:pt x="11911779" y="1207808"/>
                  <a:pt x="11889374" y="2032884"/>
                </a:cubicBezTo>
                <a:cubicBezTo>
                  <a:pt x="11875147" y="2168772"/>
                  <a:pt x="11683333" y="2251453"/>
                  <a:pt x="11519287" y="2271252"/>
                </a:cubicBezTo>
                <a:cubicBezTo>
                  <a:pt x="9636049" y="1752196"/>
                  <a:pt x="3319521" y="2203636"/>
                  <a:pt x="370087" y="2271252"/>
                </a:cubicBezTo>
                <a:cubicBezTo>
                  <a:pt x="159047" y="2255886"/>
                  <a:pt x="-20797" y="2144470"/>
                  <a:pt x="0" y="2032884"/>
                </a:cubicBezTo>
                <a:cubicBezTo>
                  <a:pt x="34632" y="1591922"/>
                  <a:pt x="-30508" y="422332"/>
                  <a:pt x="0" y="238367"/>
                </a:cubicBezTo>
                <a:close/>
              </a:path>
              <a:path w="11889374" h="2271252" fill="none" stroke="0" extrusionOk="0">
                <a:moveTo>
                  <a:pt x="0" y="238367"/>
                </a:moveTo>
                <a:cubicBezTo>
                  <a:pt x="28979" y="129532"/>
                  <a:pt x="190100" y="40905"/>
                  <a:pt x="370087" y="0"/>
                </a:cubicBezTo>
                <a:cubicBezTo>
                  <a:pt x="5298717" y="106804"/>
                  <a:pt x="9585090" y="169638"/>
                  <a:pt x="11519287" y="0"/>
                </a:cubicBezTo>
                <a:cubicBezTo>
                  <a:pt x="11717198" y="-22782"/>
                  <a:pt x="11871301" y="93122"/>
                  <a:pt x="11889374" y="238367"/>
                </a:cubicBezTo>
                <a:cubicBezTo>
                  <a:pt x="12067545" y="686907"/>
                  <a:pt x="11832795" y="1219161"/>
                  <a:pt x="11889374" y="2032884"/>
                </a:cubicBezTo>
                <a:cubicBezTo>
                  <a:pt x="11866248" y="2156247"/>
                  <a:pt x="11668898" y="2240713"/>
                  <a:pt x="11519287" y="2271252"/>
                </a:cubicBezTo>
                <a:cubicBezTo>
                  <a:pt x="8396651" y="1796308"/>
                  <a:pt x="4622561" y="2308138"/>
                  <a:pt x="370087" y="2271252"/>
                </a:cubicBezTo>
                <a:cubicBezTo>
                  <a:pt x="187251" y="2264381"/>
                  <a:pt x="-32857" y="2155874"/>
                  <a:pt x="0" y="2032884"/>
                </a:cubicBezTo>
                <a:cubicBezTo>
                  <a:pt x="52537" y="1565890"/>
                  <a:pt x="-13059" y="392182"/>
                  <a:pt x="0" y="238367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889374"/>
                      <a:gd name="connsiteY0" fmla="*/ 238367 h 2271252"/>
                      <a:gd name="connsiteX1" fmla="*/ 370087 w 11889374"/>
                      <a:gd name="connsiteY1" fmla="*/ 0 h 2271252"/>
                      <a:gd name="connsiteX2" fmla="*/ 11519287 w 11889374"/>
                      <a:gd name="connsiteY2" fmla="*/ 0 h 2271252"/>
                      <a:gd name="connsiteX3" fmla="*/ 11889374 w 11889374"/>
                      <a:gd name="connsiteY3" fmla="*/ 238367 h 2271252"/>
                      <a:gd name="connsiteX4" fmla="*/ 11889374 w 11889374"/>
                      <a:gd name="connsiteY4" fmla="*/ 2032884 h 2271252"/>
                      <a:gd name="connsiteX5" fmla="*/ 11519287 w 11889374"/>
                      <a:gd name="connsiteY5" fmla="*/ 2271252 h 2271252"/>
                      <a:gd name="connsiteX6" fmla="*/ 370087 w 11889374"/>
                      <a:gd name="connsiteY6" fmla="*/ 2271252 h 2271252"/>
                      <a:gd name="connsiteX7" fmla="*/ 0 w 11889374"/>
                      <a:gd name="connsiteY7" fmla="*/ 2032884 h 2271252"/>
                      <a:gd name="connsiteX8" fmla="*/ 0 w 11889374"/>
                      <a:gd name="connsiteY8" fmla="*/ 238367 h 2271252"/>
                      <a:gd name="connsiteX0" fmla="*/ 0 w 11889374"/>
                      <a:gd name="connsiteY0" fmla="*/ 238367 h 2271252"/>
                      <a:gd name="connsiteX1" fmla="*/ 370087 w 11889374"/>
                      <a:gd name="connsiteY1" fmla="*/ 0 h 2271252"/>
                      <a:gd name="connsiteX2" fmla="*/ 11519287 w 11889374"/>
                      <a:gd name="connsiteY2" fmla="*/ 0 h 2271252"/>
                      <a:gd name="connsiteX3" fmla="*/ 11889374 w 11889374"/>
                      <a:gd name="connsiteY3" fmla="*/ 238367 h 2271252"/>
                      <a:gd name="connsiteX4" fmla="*/ 11889374 w 11889374"/>
                      <a:gd name="connsiteY4" fmla="*/ 2032884 h 2271252"/>
                      <a:gd name="connsiteX5" fmla="*/ 11519287 w 11889374"/>
                      <a:gd name="connsiteY5" fmla="*/ 2271252 h 2271252"/>
                      <a:gd name="connsiteX6" fmla="*/ 370087 w 11889374"/>
                      <a:gd name="connsiteY6" fmla="*/ 2271252 h 2271252"/>
                      <a:gd name="connsiteX7" fmla="*/ 0 w 11889374"/>
                      <a:gd name="connsiteY7" fmla="*/ 2032884 h 2271252"/>
                      <a:gd name="connsiteX8" fmla="*/ 0 w 11889374"/>
                      <a:gd name="connsiteY8" fmla="*/ 238367 h 227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89374" h="2271252" fill="none" extrusionOk="0">
                        <a:moveTo>
                          <a:pt x="0" y="238367"/>
                        </a:moveTo>
                        <a:cubicBezTo>
                          <a:pt x="796" y="121850"/>
                          <a:pt x="186133" y="32639"/>
                          <a:pt x="370087" y="0"/>
                        </a:cubicBezTo>
                        <a:cubicBezTo>
                          <a:pt x="5247539" y="72427"/>
                          <a:pt x="9677092" y="61419"/>
                          <a:pt x="11519287" y="0"/>
                        </a:cubicBezTo>
                        <a:cubicBezTo>
                          <a:pt x="11719685" y="-20886"/>
                          <a:pt x="11867622" y="100538"/>
                          <a:pt x="11889374" y="238367"/>
                        </a:cubicBezTo>
                        <a:cubicBezTo>
                          <a:pt x="12035723" y="713963"/>
                          <a:pt x="11768697" y="1265338"/>
                          <a:pt x="11889374" y="2032884"/>
                        </a:cubicBezTo>
                        <a:cubicBezTo>
                          <a:pt x="11894058" y="2146172"/>
                          <a:pt x="11700386" y="2245866"/>
                          <a:pt x="11519287" y="2271252"/>
                        </a:cubicBezTo>
                        <a:cubicBezTo>
                          <a:pt x="8520958" y="2301079"/>
                          <a:pt x="4846613" y="2191946"/>
                          <a:pt x="370087" y="2271252"/>
                        </a:cubicBezTo>
                        <a:cubicBezTo>
                          <a:pt x="204905" y="2267947"/>
                          <a:pt x="-10526" y="2165991"/>
                          <a:pt x="0" y="2032884"/>
                        </a:cubicBezTo>
                        <a:cubicBezTo>
                          <a:pt x="60016" y="1538880"/>
                          <a:pt x="-10432" y="391207"/>
                          <a:pt x="0" y="238367"/>
                        </a:cubicBezTo>
                        <a:close/>
                      </a:path>
                      <a:path w="11889374" h="2271252" stroke="0" extrusionOk="0">
                        <a:moveTo>
                          <a:pt x="0" y="238367"/>
                        </a:moveTo>
                        <a:cubicBezTo>
                          <a:pt x="12458" y="134871"/>
                          <a:pt x="171424" y="-15885"/>
                          <a:pt x="370087" y="0"/>
                        </a:cubicBezTo>
                        <a:cubicBezTo>
                          <a:pt x="1570460" y="-267878"/>
                          <a:pt x="9060533" y="39423"/>
                          <a:pt x="11519287" y="0"/>
                        </a:cubicBezTo>
                        <a:cubicBezTo>
                          <a:pt x="11704688" y="225"/>
                          <a:pt x="11918187" y="89162"/>
                          <a:pt x="11889374" y="238367"/>
                        </a:cubicBezTo>
                        <a:cubicBezTo>
                          <a:pt x="11970199" y="506685"/>
                          <a:pt x="11999315" y="1175961"/>
                          <a:pt x="11889374" y="2032884"/>
                        </a:cubicBezTo>
                        <a:cubicBezTo>
                          <a:pt x="11887197" y="2156906"/>
                          <a:pt x="11682920" y="2255899"/>
                          <a:pt x="11519287" y="2271252"/>
                        </a:cubicBezTo>
                        <a:cubicBezTo>
                          <a:pt x="9242514" y="1818714"/>
                          <a:pt x="3479581" y="2598069"/>
                          <a:pt x="370087" y="2271252"/>
                        </a:cubicBezTo>
                        <a:cubicBezTo>
                          <a:pt x="154959" y="2280272"/>
                          <a:pt x="-7567" y="2151888"/>
                          <a:pt x="0" y="2032884"/>
                        </a:cubicBezTo>
                        <a:cubicBezTo>
                          <a:pt x="35276" y="1357304"/>
                          <a:pt x="58873" y="500789"/>
                          <a:pt x="0" y="238367"/>
                        </a:cubicBezTo>
                        <a:close/>
                      </a:path>
                      <a:path w="11889374" h="2271252" fill="none" stroke="0" extrusionOk="0">
                        <a:moveTo>
                          <a:pt x="0" y="238367"/>
                        </a:moveTo>
                        <a:cubicBezTo>
                          <a:pt x="14985" y="122274"/>
                          <a:pt x="180900" y="28887"/>
                          <a:pt x="370087" y="0"/>
                        </a:cubicBezTo>
                        <a:cubicBezTo>
                          <a:pt x="1539274" y="123000"/>
                          <a:pt x="8985848" y="-96860"/>
                          <a:pt x="11519287" y="0"/>
                        </a:cubicBezTo>
                        <a:cubicBezTo>
                          <a:pt x="11703727" y="-25112"/>
                          <a:pt x="11897319" y="82552"/>
                          <a:pt x="11889374" y="238367"/>
                        </a:cubicBezTo>
                        <a:cubicBezTo>
                          <a:pt x="12019027" y="659071"/>
                          <a:pt x="11867303" y="1177563"/>
                          <a:pt x="11889374" y="2032884"/>
                        </a:cubicBezTo>
                        <a:cubicBezTo>
                          <a:pt x="11860313" y="2166347"/>
                          <a:pt x="11694030" y="2265381"/>
                          <a:pt x="11519287" y="2271252"/>
                        </a:cubicBezTo>
                        <a:cubicBezTo>
                          <a:pt x="9208814" y="2110545"/>
                          <a:pt x="3523383" y="2310919"/>
                          <a:pt x="370087" y="2271252"/>
                        </a:cubicBezTo>
                        <a:cubicBezTo>
                          <a:pt x="170167" y="2264447"/>
                          <a:pt x="-16841" y="2162014"/>
                          <a:pt x="0" y="2032884"/>
                        </a:cubicBezTo>
                        <a:cubicBezTo>
                          <a:pt x="41187" y="1589418"/>
                          <a:pt x="-27913" y="430745"/>
                          <a:pt x="0" y="23836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457200" lvl="0" algn="just">
              <a:spcBef>
                <a:spcPts val="1200"/>
              </a:spcBef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</a:p>
          <a:p>
            <a:pPr marL="457200" lvl="0" algn="just">
              <a:spcBef>
                <a:spcPts val="1200"/>
              </a:spcBef>
              <a:defRPr/>
            </a:pP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xây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tắc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xử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uống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đảm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bữa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endParaRPr lang="vi-VN" sz="3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6550B009-F31A-083E-5DA7-FC84F12984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434" y="4075684"/>
            <a:ext cx="467048" cy="4670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FCE458-8491-44D6-B5AB-DF2F8632B6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2495" y="93296"/>
            <a:ext cx="6218459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8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C00E58-7621-4C9C-92FE-A1F97E539064}"/>
              </a:ext>
            </a:extLst>
          </p:cNvPr>
          <p:cNvSpPr txBox="1"/>
          <p:nvPr/>
        </p:nvSpPr>
        <p:spPr>
          <a:xfrm>
            <a:off x="1647825" y="1914525"/>
            <a:ext cx="8582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1. </a:t>
            </a:r>
            <a:r>
              <a:rPr lang="vi-VN" sz="4800" b="1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Các tình huống có nguy cơ mất an toàn khi ăn uống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Calibri" panose="020F0502020204030204" pitchFamily="34" charset="0"/>
              <a:cs typeface="Pattaya" panose="00000500000000000000" pitchFamily="2" charset="-34"/>
            </a:endParaRPr>
          </a:p>
        </p:txBody>
      </p:sp>
      <p:pic>
        <p:nvPicPr>
          <p:cNvPr id="36" name="图片 2">
            <a:extLst>
              <a:ext uri="{FF2B5EF4-FFF2-40B4-BE49-F238E27FC236}">
                <a16:creationId xmlns:a16="http://schemas.microsoft.com/office/drawing/2014/main" id="{EBE76931-2D39-41BA-A45B-2020DDB37AA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470" y="4381500"/>
            <a:ext cx="3696759" cy="2366794"/>
          </a:xfrm>
          <a:prstGeom prst="rect">
            <a:avLst/>
          </a:prstGeom>
        </p:spPr>
      </p:pic>
      <p:pic>
        <p:nvPicPr>
          <p:cNvPr id="37" name="图片 6">
            <a:extLst>
              <a:ext uri="{FF2B5EF4-FFF2-40B4-BE49-F238E27FC236}">
                <a16:creationId xmlns:a16="http://schemas.microsoft.com/office/drawing/2014/main" id="{45DDA063-96BA-45FD-BFEE-58EBB1BD8C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72" y="4609652"/>
            <a:ext cx="2490542" cy="191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60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837AF9-884A-A5FE-6D80-D35681845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609" y="1401289"/>
            <a:ext cx="10848782" cy="47446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4929FC-FEDC-5A94-376F-E1090A18DEC9}"/>
              </a:ext>
            </a:extLst>
          </p:cNvPr>
          <p:cNvSpPr txBox="1"/>
          <p:nvPr/>
        </p:nvSpPr>
        <p:spPr>
          <a:xfrm>
            <a:off x="3298372" y="330827"/>
            <a:ext cx="60979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Tiểu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phẩm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Bác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sĩ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Ôi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đau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quá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4420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548782"/>
            <a:ext cx="11133438" cy="576043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40" y="224460"/>
            <a:ext cx="11662718" cy="6409079"/>
          </a:xfrm>
          <a:prstGeom prst="rect">
            <a:avLst/>
          </a:prstGeom>
        </p:spPr>
      </p:pic>
      <p:pic>
        <p:nvPicPr>
          <p:cNvPr id="7" name="Picture 2" descr="Vector Illustration. Light Bulb With Rays Of Light. Cartoon Funny.. Royalty  Free Cliparts, Vectors, And Stock Illustration. Image 66658013.">
            <a:extLst>
              <a:ext uri="{FF2B5EF4-FFF2-40B4-BE49-F238E27FC236}">
                <a16:creationId xmlns:a16="http://schemas.microsoft.com/office/drawing/2014/main" id="{C1504643-1DC8-43F3-96B1-2CF9577ED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0"/>
            <a:ext cx="10064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A66AB7E-1B30-4DCD-80F9-DA975EE42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5457" y="165399"/>
            <a:ext cx="8934438" cy="1104918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lvl="0" algn="ctr">
              <a:lnSpc>
                <a:spcPct val="120000"/>
              </a:lnSpc>
            </a:pP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Chia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nhóm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đóng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vai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các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nhân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vật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trong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tiểu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phẩm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Bác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sĩ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Ôi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đau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quá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.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Microsoft YaHei" panose="020B0503020204020204" pitchFamily="34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A27173-E55B-483E-9C3F-E77AEAD3A5DC}"/>
              </a:ext>
            </a:extLst>
          </p:cNvPr>
          <p:cNvSpPr txBox="1"/>
          <p:nvPr/>
        </p:nvSpPr>
        <p:spPr>
          <a:xfrm>
            <a:off x="929149" y="1367507"/>
            <a:ext cx="103337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“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Bác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sỹ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”: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khám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bệnh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cho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con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vật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tìm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hiểu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nguyên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nhân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dặn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dò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cách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ứng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xử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khi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ăn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để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tránh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tình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huống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: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hươu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cao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cổ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ăn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phải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cỏ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vừa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bị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phun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thuốc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trừ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sâu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nên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đau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bụng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khỉ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ăn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phải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quả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hột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nên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bị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hóc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thỏ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ăn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phải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củ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mốc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nên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bị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buồn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nôn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,…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微软雅黑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C00A26-A8B2-4F74-9E44-B060AB958FF8}"/>
              </a:ext>
            </a:extLst>
          </p:cNvPr>
          <p:cNvSpPr txBox="1"/>
          <p:nvPr/>
        </p:nvSpPr>
        <p:spPr>
          <a:xfrm>
            <a:off x="1061469" y="3610947"/>
            <a:ext cx="10333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  <a:latin typeface="Nunito Black" pitchFamily="2" charset="0"/>
              </a:rPr>
              <a:t>“Các con vật” (h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ư</a:t>
            </a:r>
            <a:r>
              <a:rPr lang="vi-VN" sz="2800" dirty="0">
                <a:solidFill>
                  <a:srgbClr val="0070C0"/>
                </a:solidFill>
                <a:latin typeface="Nunito Black" pitchFamily="2" charset="0"/>
              </a:rPr>
              <a:t>ơu cao cổ, thỏ,khỉ,...)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:</a:t>
            </a:r>
            <a:r>
              <a:rPr lang="vi-VN" sz="2800" dirty="0">
                <a:solidFill>
                  <a:srgbClr val="0070C0"/>
                </a:solidFill>
                <a:latin typeface="Nunito Black" pitchFamily="2" charset="0"/>
              </a:rPr>
              <a:t> kêu đau bụng, bị hóc, bị buồn nôn.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微软雅黑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5273DD-8312-44FF-B5DC-7BC4E0BC44D8}"/>
              </a:ext>
            </a:extLst>
          </p:cNvPr>
          <p:cNvSpPr txBox="1"/>
          <p:nvPr/>
        </p:nvSpPr>
        <p:spPr>
          <a:xfrm>
            <a:off x="1005826" y="4624115"/>
            <a:ext cx="10333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  <a:latin typeface="Nunito Black" pitchFamily="2" charset="0"/>
              </a:rPr>
              <a:t>“Y tá”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:</a:t>
            </a:r>
            <a:r>
              <a:rPr lang="vi-VN" sz="2800" dirty="0">
                <a:solidFill>
                  <a:srgbClr val="0070C0"/>
                </a:solidFill>
                <a:latin typeface="Nunito Black" pitchFamily="2" charset="0"/>
              </a:rPr>
              <a:t> ghi lại những lời dặn dò của “Bác sỹ” và trình bày trước lớp.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70896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992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4C80D1F5-2E62-4F4B-BBD5-9E160C130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459" y="3847973"/>
            <a:ext cx="2114615" cy="3056323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706A63D4-011D-4886-8F86-340C6AD4D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857" y="3943812"/>
            <a:ext cx="2242118" cy="29604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F009FF-03F9-4A63-ADED-569F0BF6F2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6763" y="1969389"/>
            <a:ext cx="698662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41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457201"/>
            <a:ext cx="11133438" cy="6085840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4598A2F-A5A5-4854-8447-67A2A1D056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" y="2138681"/>
            <a:ext cx="4561840" cy="4561840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3BF70806-1977-4EDA-98A5-9CF873A241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04480" y="2317924"/>
            <a:ext cx="3138478" cy="3879675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C1637B81-36D2-49B0-BA43-D307B0458DEB}"/>
              </a:ext>
            </a:extLst>
          </p:cNvPr>
          <p:cNvSpPr/>
          <p:nvPr/>
        </p:nvSpPr>
        <p:spPr>
          <a:xfrm>
            <a:off x="1656080" y="548640"/>
            <a:ext cx="4945996" cy="1981200"/>
          </a:xfrm>
          <a:prstGeom prst="wedgeRoundRectCallout">
            <a:avLst>
              <a:gd name="adj1" fmla="val -39794"/>
              <a:gd name="adj2" fmla="val 69127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Nunito Black" pitchFamily="2" charset="0"/>
              </a:rPr>
              <a:t>Cháu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cảm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thấy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thế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nào</a:t>
            </a:r>
            <a:r>
              <a:rPr lang="en-US" sz="2800" dirty="0">
                <a:latin typeface="Nunito Black" pitchFamily="2" charset="0"/>
              </a:rPr>
              <a:t>. </a:t>
            </a:r>
            <a:r>
              <a:rPr lang="vi-VN" sz="2800" dirty="0">
                <a:latin typeface="Nunito Black" pitchFamily="2" charset="0"/>
              </a:rPr>
              <a:t>Cháu đau ở đâu? Có buồn nôn không? </a:t>
            </a:r>
            <a:r>
              <a:rPr lang="en-US" sz="2800" dirty="0" err="1">
                <a:latin typeface="Nunito Black" pitchFamily="2" charset="0"/>
              </a:rPr>
              <a:t>Có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sốt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không</a:t>
            </a:r>
            <a:r>
              <a:rPr lang="en-US" sz="2800" dirty="0">
                <a:latin typeface="Nunito Black" pitchFamily="2" charset="0"/>
              </a:rPr>
              <a:t>?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419759F-F9CA-452F-B8AD-0CE09BA6089A}"/>
              </a:ext>
            </a:extLst>
          </p:cNvPr>
          <p:cNvSpPr/>
          <p:nvPr/>
        </p:nvSpPr>
        <p:spPr>
          <a:xfrm>
            <a:off x="7131358" y="853439"/>
            <a:ext cx="3911600" cy="1265643"/>
          </a:xfrm>
          <a:prstGeom prst="wedgeRoundRectCallout">
            <a:avLst>
              <a:gd name="adj1" fmla="val -14859"/>
              <a:gd name="adj2" fmla="val 76071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Nunito Black" pitchFamily="2" charset="0"/>
              </a:rPr>
              <a:t>Bác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sỹ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ơi</a:t>
            </a:r>
            <a:r>
              <a:rPr lang="en-US" sz="4000" dirty="0">
                <a:latin typeface="Nunito Black" pitchFamily="2" charset="0"/>
              </a:rPr>
              <a:t>, </a:t>
            </a:r>
            <a:r>
              <a:rPr lang="en-US" sz="4000" dirty="0" err="1">
                <a:latin typeface="Nunito Black" pitchFamily="2" charset="0"/>
              </a:rPr>
              <a:t>cháu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đau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bụng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quá</a:t>
            </a:r>
            <a:r>
              <a:rPr lang="en-US" sz="4000" dirty="0">
                <a:latin typeface="Nunito Black" pitchFamily="2" charset="0"/>
              </a:rPr>
              <a:t>!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FBE53AAF-D8D5-4DA4-831E-B8C0065B0437}"/>
              </a:ext>
            </a:extLst>
          </p:cNvPr>
          <p:cNvSpPr/>
          <p:nvPr/>
        </p:nvSpPr>
        <p:spPr>
          <a:xfrm>
            <a:off x="7002164" y="457201"/>
            <a:ext cx="4945996" cy="1661882"/>
          </a:xfrm>
          <a:prstGeom prst="wedgeRoundRectCallout">
            <a:avLst>
              <a:gd name="adj1" fmla="val -21398"/>
              <a:gd name="adj2" fmla="val 79128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Nunito Black" pitchFamily="2" charset="0"/>
              </a:rPr>
              <a:t>Cháu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đau</a:t>
            </a:r>
            <a:r>
              <a:rPr lang="en-US" sz="2800" dirty="0">
                <a:latin typeface="Nunito Black" pitchFamily="2" charset="0"/>
              </a:rPr>
              <a:t> ở </a:t>
            </a:r>
            <a:r>
              <a:rPr lang="en-US" sz="2800" dirty="0" err="1">
                <a:latin typeface="Nunito Black" pitchFamily="2" charset="0"/>
              </a:rPr>
              <a:t>phần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bụng</a:t>
            </a:r>
            <a:r>
              <a:rPr lang="en-US" sz="2800" dirty="0">
                <a:latin typeface="Nunito Black" pitchFamily="2" charset="0"/>
              </a:rPr>
              <a:t> ạ. </a:t>
            </a:r>
            <a:r>
              <a:rPr lang="en-US" sz="2800" dirty="0" err="1">
                <a:latin typeface="Nunito Black" pitchFamily="2" charset="0"/>
              </a:rPr>
              <a:t>Cháu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hơi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buồn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nôn</a:t>
            </a:r>
            <a:r>
              <a:rPr lang="en-US" sz="2800" dirty="0">
                <a:latin typeface="Nunito Black" pitchFamily="2" charset="0"/>
              </a:rPr>
              <a:t>. </a:t>
            </a:r>
            <a:r>
              <a:rPr lang="en-US" sz="2800" dirty="0" err="1">
                <a:latin typeface="Nunito Black" pitchFamily="2" charset="0"/>
              </a:rPr>
              <a:t>Hôm</a:t>
            </a:r>
            <a:r>
              <a:rPr lang="en-US" sz="2800" dirty="0">
                <a:latin typeface="Nunito Black" pitchFamily="2" charset="0"/>
              </a:rPr>
              <a:t> qua </a:t>
            </a:r>
            <a:r>
              <a:rPr lang="en-US" sz="2800" dirty="0" err="1">
                <a:latin typeface="Nunito Black" pitchFamily="2" charset="0"/>
              </a:rPr>
              <a:t>cháu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đã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ăn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cỏ</a:t>
            </a:r>
            <a:r>
              <a:rPr lang="en-US" sz="2800" dirty="0">
                <a:latin typeface="Nunito Black" pitchFamily="2" charset="0"/>
              </a:rPr>
              <a:t> ở </a:t>
            </a:r>
            <a:r>
              <a:rPr lang="en-US" sz="2800" dirty="0" err="1">
                <a:latin typeface="Nunito Black" pitchFamily="2" charset="0"/>
              </a:rPr>
              <a:t>dưới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đất</a:t>
            </a:r>
            <a:r>
              <a:rPr lang="en-US" sz="2800" dirty="0">
                <a:latin typeface="Nunito Black" pitchFamily="2" charset="0"/>
              </a:rPr>
              <a:t>.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5D3C041B-0C5B-4FCD-87F1-CDE9E2E6D82A}"/>
              </a:ext>
            </a:extLst>
          </p:cNvPr>
          <p:cNvSpPr/>
          <p:nvPr/>
        </p:nvSpPr>
        <p:spPr>
          <a:xfrm>
            <a:off x="1610841" y="548640"/>
            <a:ext cx="5036474" cy="1981200"/>
          </a:xfrm>
          <a:prstGeom prst="wedgeRoundRectCallout">
            <a:avLst>
              <a:gd name="adj1" fmla="val -39794"/>
              <a:gd name="adj2" fmla="val 69127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Nunito Black" pitchFamily="2" charset="0"/>
              </a:rPr>
              <a:t>Cháu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bị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ngộ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độc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thức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ăn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vì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thức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ăn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bẩn</a:t>
            </a:r>
            <a:r>
              <a:rPr lang="en-US" sz="2800" dirty="0">
                <a:latin typeface="Nunito Black" pitchFamily="2" charset="0"/>
              </a:rPr>
              <a:t>, </a:t>
            </a:r>
            <a:r>
              <a:rPr lang="en-US" sz="2800" dirty="0" err="1">
                <a:latin typeface="Nunito Black" pitchFamily="2" charset="0"/>
              </a:rPr>
              <a:t>ôi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thiu</a:t>
            </a:r>
            <a:r>
              <a:rPr lang="en-US" sz="2800" dirty="0">
                <a:latin typeface="Nunito Black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01515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 animBg="1"/>
      <p:bldP spid="17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ounded Rectangular Callout 2">
            <a:extLst>
              <a:ext uri="{FF2B5EF4-FFF2-40B4-BE49-F238E27FC236}">
                <a16:creationId xmlns:a16="http://schemas.microsoft.com/office/drawing/2014/main" id="{A217AFB1-406A-4A9A-A028-33A0964010E9}"/>
              </a:ext>
            </a:extLst>
          </p:cNvPr>
          <p:cNvSpPr/>
          <p:nvPr/>
        </p:nvSpPr>
        <p:spPr>
          <a:xfrm>
            <a:off x="2475230" y="588369"/>
            <a:ext cx="6323330" cy="2826306"/>
          </a:xfrm>
          <a:prstGeom prst="wedgeRoundRectCallout">
            <a:avLst>
              <a:gd name="adj1" fmla="val -61874"/>
              <a:gd name="adj2" fmla="val 3448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lvl="0" algn="ctr">
              <a:defRPr/>
            </a:pPr>
            <a:r>
              <a:rPr lang="vi-VN" sz="4000" dirty="0">
                <a:latin typeface="Nunito Black" pitchFamily="2" charset="0"/>
              </a:rPr>
              <a:t>Lời dặn dò của bác sĩ </a:t>
            </a:r>
            <a:r>
              <a:rPr lang="en-US" sz="4000" dirty="0" err="1">
                <a:latin typeface="Nunito Black" pitchFamily="2" charset="0"/>
              </a:rPr>
              <a:t>dành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cho</a:t>
            </a:r>
            <a:r>
              <a:rPr lang="vi-VN" sz="4000" dirty="0">
                <a:latin typeface="Nunito Black" pitchFamily="2" charset="0"/>
              </a:rPr>
              <a:t> Hươu cao cổ nên ăn lá cây ở trên cao thay vì ăn cỏ</a:t>
            </a:r>
            <a:r>
              <a:rPr lang="en-US" sz="4000" dirty="0">
                <a:latin typeface="Nunito Black" pitchFamily="2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AFF5633-9D92-4D4C-A9C4-455B430DBA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720" y="2148841"/>
            <a:ext cx="4561840" cy="4561840"/>
          </a:xfrm>
          <a:prstGeom prst="rect">
            <a:avLst/>
          </a:prstGeom>
        </p:spPr>
      </p:pic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537B1A6D-0DD4-4D75-A073-E4379531E6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3611" y="2001878"/>
            <a:ext cx="3690318" cy="456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761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ounded Rectangular Callout 2">
            <a:extLst>
              <a:ext uri="{FF2B5EF4-FFF2-40B4-BE49-F238E27FC236}">
                <a16:creationId xmlns:a16="http://schemas.microsoft.com/office/drawing/2014/main" id="{A217AFB1-406A-4A9A-A028-33A0964010E9}"/>
              </a:ext>
            </a:extLst>
          </p:cNvPr>
          <p:cNvSpPr/>
          <p:nvPr/>
        </p:nvSpPr>
        <p:spPr>
          <a:xfrm>
            <a:off x="4080510" y="1037108"/>
            <a:ext cx="6323330" cy="1464231"/>
          </a:xfrm>
          <a:prstGeom prst="wedgeRoundRectCallout">
            <a:avLst>
              <a:gd name="adj1" fmla="val -61874"/>
              <a:gd name="adj2" fmla="val 3448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lvl="0" algn="ctr">
              <a:defRPr/>
            </a:pPr>
            <a:r>
              <a:rPr lang="vi-VN" sz="4000" dirty="0">
                <a:solidFill>
                  <a:prstClr val="black"/>
                </a:solidFill>
                <a:latin typeface="Nunito Black" pitchFamily="2" charset="0"/>
              </a:rPr>
              <a:t>Y tá" ghi lại những lời dặn dò của bác sĩ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黑体" pitchFamily="49" charset="-122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1ACFD24-673C-49B2-AF5A-20F8AB14AA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" y="1515224"/>
            <a:ext cx="3530600" cy="481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329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485</Words>
  <Application>Microsoft Office PowerPoint</Application>
  <PresentationFormat>Widescreen</PresentationFormat>
  <Paragraphs>53</Paragraphs>
  <Slides>21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Coiny</vt:lpstr>
      <vt:lpstr>Nunito Black</vt:lpstr>
      <vt:lpstr>UVN Banh Mi</vt:lpstr>
      <vt:lpstr>Office 主题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lelinh26895@gmail.com</cp:lastModifiedBy>
  <cp:revision>20</cp:revision>
  <dcterms:created xsi:type="dcterms:W3CDTF">2022-08-24T08:44:07Z</dcterms:created>
  <dcterms:modified xsi:type="dcterms:W3CDTF">2025-02-22T14:26:51Z</dcterms:modified>
</cp:coreProperties>
</file>