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58" r:id="rId5"/>
    <p:sldId id="2710" r:id="rId6"/>
    <p:sldId id="2750" r:id="rId7"/>
    <p:sldId id="289" r:id="rId8"/>
    <p:sldId id="292" r:id="rId9"/>
    <p:sldId id="2751" r:id="rId10"/>
    <p:sldId id="2747" r:id="rId11"/>
    <p:sldId id="2752" r:id="rId12"/>
    <p:sldId id="2753" r:id="rId13"/>
    <p:sldId id="2754" r:id="rId14"/>
    <p:sldId id="2755" r:id="rId15"/>
    <p:sldId id="2756" r:id="rId16"/>
    <p:sldId id="2757" r:id="rId17"/>
    <p:sldId id="2758" r:id="rId18"/>
    <p:sldId id="2759" r:id="rId19"/>
    <p:sldId id="2760" r:id="rId20"/>
    <p:sldId id="2761" r:id="rId21"/>
    <p:sldId id="2762" r:id="rId22"/>
    <p:sldId id="2734" r:id="rId23"/>
    <p:sldId id="27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97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dirty="0">
                <a:solidFill>
                  <a:srgbClr val="002060"/>
                </a:solidFill>
                <a:cs typeface="Times New Roman" panose="02020603050405020304" pitchFamily="18" charset="0"/>
              </a:rPr>
              <a:t>Thước kẻ thường được làm từ nhựa, gồ hoặc kim loại hay có thể được làm từ giấy thủ công</a:t>
            </a:r>
            <a:r>
              <a:rPr lang="en-US" sz="30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dirty="0">
                <a:solidFill>
                  <a:srgbClr val="002060"/>
                </a:solidFill>
                <a:cs typeface="Times New Roman" panose="02020603050405020304" pitchFamily="18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endParaRPr lang="en-US" sz="3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390775" y="2570102"/>
            <a:ext cx="1590675" cy="487423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64661"/>
            <a:ext cx="1800225" cy="44998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570214" y="2407730"/>
            <a:ext cx="1114425" cy="50692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046959" y="4993374"/>
            <a:ext cx="1828800" cy="50692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05399" y="5246834"/>
            <a:ext cx="1905001" cy="591991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240040" y="4951451"/>
            <a:ext cx="1655065" cy="506921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36377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đựng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3" y="663678"/>
            <a:ext cx="10568448" cy="97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dirty="0">
                <a:solidFill>
                  <a:srgbClr val="002060"/>
                </a:solidFill>
                <a:cs typeface="Times New Roman" panose="02020603050405020304" pitchFamily="18" charset="0"/>
              </a:rPr>
              <a:t>Thẻ đánh dấu sách thường được làm từ giấy, nhựa</a:t>
            </a:r>
            <a:r>
              <a:rPr lang="en-US" sz="30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315</Words>
  <Application>Microsoft Office PowerPoint</Application>
  <PresentationFormat>Widescreen</PresentationFormat>
  <Paragraphs>54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 Math</vt:lpstr>
      <vt:lpstr>Times New Roman</vt:lpstr>
      <vt:lpstr>UVN Thay Giao Nang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lelinh26895@gmail.com</cp:lastModifiedBy>
  <cp:revision>34</cp:revision>
  <dcterms:created xsi:type="dcterms:W3CDTF">2022-11-09T08:46:35Z</dcterms:created>
  <dcterms:modified xsi:type="dcterms:W3CDTF">2025-02-22T13:57:39Z</dcterms:modified>
</cp:coreProperties>
</file>