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4" r:id="rId2"/>
  </p:sldMasterIdLst>
  <p:notesMasterIdLst>
    <p:notesMasterId r:id="rId1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#9Slide05 Aphrodite Pro" panose="020B0604020202020204" charset="0"/>
      <p:regular r:id="rId18"/>
    </p:embeddedFont>
    <p:embeddedFont>
      <p:font typeface="#9Slide07 HoneyCream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B06E9-D962-4C0A-8448-C4AEB8846B9B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08C7B-BA03-42AA-963F-46B55F61F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3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70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0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00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85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4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684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158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77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8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7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28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78A31-B58C-4F22-8C52-A961D950D02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D3A97-CF50-4079-9344-E4CA4E728CC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4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5F4B-9A1F-4944-BBD1-A7462F7264F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51412-8993-4B8E-8BEF-01D82474D8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61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36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5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3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0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8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31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2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11" Type="http://schemas.openxmlformats.org/officeDocument/2006/relationships/image" Target="../media/image7.png"/><Relationship Id="rId5" Type="http://schemas.openxmlformats.org/officeDocument/2006/relationships/image" Target="../media/image11.jpg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12.jpeg"/><Relationship Id="rId5" Type="http://schemas.openxmlformats.org/officeDocument/2006/relationships/image" Target="../media/image5.jpe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 b="14773"/>
          <a:stretch/>
        </p:blipFill>
        <p:spPr bwMode="auto">
          <a:xfrm>
            <a:off x="0" y="0"/>
            <a:ext cx="12192000" cy="70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654" y="-3728976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(2) Drumroll - Sound Effect - YouTub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28637" y="5557837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60" y="-846792"/>
            <a:ext cx="9387069" cy="9356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2081" y="1905507"/>
            <a:ext cx="51347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Arial" panose="020B0604020202020204" pitchFamily="34" charset="0"/>
              </a:rPr>
              <a:t>RÙA CON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Arial" panose="020B0604020202020204" pitchFamily="34" charset="0"/>
              </a:rPr>
              <a:t>CỨU MẸ</a:t>
            </a:r>
          </a:p>
        </p:txBody>
      </p:sp>
      <p:pic>
        <p:nvPicPr>
          <p:cNvPr id="10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847" y="4315454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-0.00672 L -8.33333E-7 4.07407E-6 " pathEditMode="relative" rAng="0" ptsTypes="AA">
                                      <p:cBhvr>
                                        <p:cTn id="11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ồng nhiều cây xanh có phải là giải pháp tuyệt vời nhất để chống trái đất  ấm lê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098"/>
            <a:ext cx="12192000" cy="68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168900" y="5346700"/>
            <a:ext cx="686435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 CỰC TRỒNG CÂY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0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ơm, xả các loại rác, nước có cặn bẩn từ tàu xuống vùng nước cảng biển không  đúng quy định hiện nay bị xử phạt như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077700" cy="68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098550" y="5346700"/>
            <a:ext cx="1032510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XẢ RÁC, XẢ NƯỚC THẢI BẨN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8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778910"/>
            <a:chOff x="1912729" y="2317037"/>
            <a:chExt cx="3510756" cy="778910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84731" cy="70788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748252"/>
            <a:chOff x="1912729" y="3219336"/>
            <a:chExt cx="3510756" cy="748252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771608"/>
            <a:chOff x="1912729" y="4121635"/>
            <a:chExt cx="3510756" cy="771608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147129"/>
            <a:ext cx="7153602" cy="78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Lấp ao, hồ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冬青黑体简体中文 W3" panose="020B0300000000000000" pitchFamily="34" charset="-122"/>
              <a:ea typeface="冬青黑体简体中文 W3" panose="020B0300000000000000" pitchFamily="34" charset="-122"/>
              <a:cs typeface="+mn-cs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081445"/>
            <a:ext cx="774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Chặt cây</a:t>
            </a: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044604"/>
            <a:ext cx="72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Xả rác bừa bãi</a:t>
            </a:r>
          </a:p>
        </p:txBody>
      </p:sp>
      <p:sp>
        <p:nvSpPr>
          <p:cNvPr id="2" name="Rectangle 1"/>
          <p:cNvSpPr/>
          <p:nvPr/>
        </p:nvSpPr>
        <p:spPr>
          <a:xfrm>
            <a:off x="3590348" y="300968"/>
            <a:ext cx="50113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NÊN LÀM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97718" y="131595"/>
            <a:ext cx="9153427" cy="508327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NHỚ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Xung quanh ta có rất nhiều loài thực vật và động vật. Chúng ta cùng bảo vệ môi trường sống của thực vật và động vật nhé!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963" y="3101474"/>
            <a:ext cx="4788319" cy="3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8" y="1716750"/>
            <a:ext cx="6442648" cy="49462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3" b="15499"/>
          <a:stretch/>
        </p:blipFill>
        <p:spPr bwMode="auto">
          <a:xfrm>
            <a:off x="0" y="-1"/>
            <a:ext cx="12192000" cy="69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51" y="-4472753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21554" y="819509"/>
            <a:ext cx="7095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rùa sống ở đâu?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6421343" y="2913743"/>
            <a:ext cx="5297857" cy="2231521"/>
            <a:chOff x="6080887" y="2353752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ctr" defTabSz="1280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163258" y="2716794"/>
              <a:ext cx="1141809" cy="238637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6780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cs typeface="+mj-cs"/>
                </a:rPr>
                <a:t>B. Dưới nước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 Light"/>
                <a:ea typeface="+mj-ea"/>
                <a:cs typeface="+mj-cs"/>
              </a:endParaRPr>
            </a:p>
          </p:txBody>
        </p:sp>
      </p:grpSp>
      <p:sp>
        <p:nvSpPr>
          <p:cNvPr id="90" name="六边形 105"/>
          <p:cNvSpPr/>
          <p:nvPr/>
        </p:nvSpPr>
        <p:spPr bwMode="auto">
          <a:xfrm rot="5400000">
            <a:off x="1983171" y="1673702"/>
            <a:ext cx="2276483" cy="4851470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marL="0" marR="0" lvl="0" indent="0" algn="ctr" defTabSz="1280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1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1150482" y="3732970"/>
            <a:ext cx="4575618" cy="39894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678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+mj-cs"/>
              </a:rPr>
              <a:t>A. Trên cạn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4" grpId="1"/>
      <p:bldP spid="90" grpId="0" animBg="1"/>
      <p:bldP spid="90" grpId="1" animBg="1"/>
      <p:bldP spid="91" grpId="0"/>
      <p:bldP spid="9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14786"/>
          <a:stretch/>
        </p:blipFill>
        <p:spPr bwMode="auto">
          <a:xfrm>
            <a:off x="0" y="12698"/>
            <a:ext cx="12192000" cy="70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7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27808" y="371971"/>
            <a:ext cx="693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cua sống ở đâu?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8859" y="4789286"/>
            <a:ext cx="4525998" cy="1904456"/>
            <a:chOff x="2369577" y="3540420"/>
            <a:chExt cx="1294916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2270276" y="3639721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ctr" defTabSz="1280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10" b="0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2400895" y="4017649"/>
              <a:ext cx="1263598" cy="320934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6780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Dưới nước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90" name="六边形 105"/>
          <p:cNvSpPr/>
          <p:nvPr/>
        </p:nvSpPr>
        <p:spPr bwMode="auto">
          <a:xfrm rot="5400000">
            <a:off x="7344549" y="3235096"/>
            <a:ext cx="1904456" cy="481601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marL="0" marR="0" lvl="0" indent="0" algn="ctr" defTabSz="1280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1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6485339" y="5305950"/>
            <a:ext cx="3891318" cy="60479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678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Trên cạn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4" grpId="1"/>
      <p:bldP spid="90" grpId="0" animBg="1"/>
      <p:bldP spid="90" grpId="1" animBg="1"/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5496" y="2118185"/>
            <a:ext cx="10699952" cy="21792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1221108" y="1404729"/>
            <a:ext cx="5274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36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mpact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TỰ NHIÊN VÀ XÃ HỘI</a:t>
            </a:r>
            <a:endParaRPr kumimoji="0" lang="zh-CN" altLang="en-US" sz="3600" b="0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Impact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0" y="2118185"/>
            <a:ext cx="11006906" cy="2281650"/>
          </a:xfrm>
          <a:prstGeom prst="rect">
            <a:avLst/>
          </a:prstGeom>
          <a:noFill/>
        </p:spPr>
        <p:txBody>
          <a:bodyPr wrap="square" lIns="65024" tIns="32512" rIns="65024" bIns="3251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all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Thực vật và động vật quanh em (tiết 2)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1" y="2044329"/>
            <a:ext cx="11006906" cy="2281650"/>
          </a:xfrm>
          <a:prstGeom prst="rect">
            <a:avLst/>
          </a:prstGeom>
          <a:noFill/>
        </p:spPr>
        <p:txBody>
          <a:bodyPr wrap="square" lIns="65024" tIns="32512" rIns="65024" bIns="3251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all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THỰC VẬT VÀ ĐỘNG VẬT QUANH EM (tiết 2)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62" y="512187"/>
            <a:ext cx="877145" cy="79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129225" y="4193273"/>
            <a:ext cx="1063852" cy="828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57" y="535290"/>
            <a:ext cx="1261654" cy="672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41" y="97993"/>
            <a:ext cx="897518" cy="478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2419431"/>
            <a:ext cx="4688114" cy="466917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5095" y="144789"/>
            <a:ext cx="9153427" cy="2530763"/>
          </a:xfrm>
          <a:prstGeom prst="wedgeRoundRectCallout">
            <a:avLst>
              <a:gd name="adj1" fmla="val 33426"/>
              <a:gd name="adj2" fmla="val 6324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H_Others_2"/>
          <p:cNvSpPr txBox="1"/>
          <p:nvPr>
            <p:custDataLst>
              <p:tags r:id="rId1"/>
            </p:custDataLst>
          </p:nvPr>
        </p:nvSpPr>
        <p:spPr>
          <a:xfrm>
            <a:off x="514111" y="377267"/>
            <a:ext cx="8716419" cy="20313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Bây giờ, các con hãy báo cáo kết quả tìm hiểu ở tiết trước của chúng ta nhé!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9266" y="1867661"/>
            <a:ext cx="6361019" cy="499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6759551" y="1597739"/>
            <a:ext cx="1277257" cy="1132115"/>
          </a:xfrm>
          <a:prstGeom prst="rect">
            <a:avLst/>
          </a:prstGeom>
        </p:spPr>
      </p:pic>
      <p:pic>
        <p:nvPicPr>
          <p:cNvPr id="1026" name="Picture 2" descr="https://img.loigiaihay.com/picture/2021/1025/giai-bang-trang-73-bai-19-sgk-tnxh-knt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02" y="439236"/>
            <a:ext cx="10526621" cy="500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0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4655" y="2347037"/>
            <a:ext cx="5639629" cy="4424395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268748" y="491514"/>
            <a:ext cx="9153427" cy="2353286"/>
          </a:xfrm>
          <a:prstGeom prst="wedgeRoundRectCallout">
            <a:avLst>
              <a:gd name="adj1" fmla="val 31610"/>
              <a:gd name="adj2" fmla="val 77031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 thảo luận về các việc nên hoặc không nên làm để bảo vệ môi trường sống của thực vật và động vật nơi em đã quan sát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0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778910"/>
            <a:chOff x="1912729" y="2317037"/>
            <a:chExt cx="3510756" cy="778910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84731" cy="70788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748252"/>
            <a:chOff x="1912729" y="3219336"/>
            <a:chExt cx="3510756" cy="748252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771608"/>
            <a:chOff x="1912729" y="4121635"/>
            <a:chExt cx="3510756" cy="771608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6" name="组合 32"/>
          <p:cNvGrpSpPr/>
          <p:nvPr/>
        </p:nvGrpSpPr>
        <p:grpSpPr>
          <a:xfrm>
            <a:off x="869020" y="3959051"/>
            <a:ext cx="3510756" cy="773192"/>
            <a:chOff x="1912729" y="5023933"/>
            <a:chExt cx="3510756" cy="773192"/>
          </a:xfrm>
          <a:solidFill>
            <a:schemeClr val="accent1">
              <a:lumMod val="75000"/>
            </a:schemeClr>
          </a:solidFill>
        </p:grpSpPr>
        <p:sp>
          <p:nvSpPr>
            <p:cNvPr id="97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0" name="文本框 36"/>
            <p:cNvSpPr txBox="1"/>
            <p:nvPr/>
          </p:nvSpPr>
          <p:spPr>
            <a:xfrm>
              <a:off x="2416827" y="5089239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147129"/>
            <a:ext cx="71536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Nhặt rác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冬青黑体简体中文 W3" panose="020B0300000000000000" pitchFamily="34" charset="-122"/>
              <a:ea typeface="冬青黑体简体中文 W3" panose="020B0300000000000000" pitchFamily="34" charset="-122"/>
              <a:cs typeface="+mn-cs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081445"/>
            <a:ext cx="774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Trồng, chăm sóc cây</a:t>
            </a: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044604"/>
            <a:ext cx="72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xả nước thải bẩn</a:t>
            </a:r>
          </a:p>
        </p:txBody>
      </p:sp>
      <p:sp>
        <p:nvSpPr>
          <p:cNvPr id="108" name="Chevron 107"/>
          <p:cNvSpPr/>
          <p:nvPr/>
        </p:nvSpPr>
        <p:spPr>
          <a:xfrm>
            <a:off x="4247667" y="3982853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矩形 39"/>
          <p:cNvSpPr/>
          <p:nvPr/>
        </p:nvSpPr>
        <p:spPr>
          <a:xfrm>
            <a:off x="4742834" y="3860160"/>
            <a:ext cx="6590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bứt lá bẻ cành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冬青黑体简体中文 W3" panose="020B03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18860" y="300968"/>
            <a:ext cx="2754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 LÀM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  <p:bldP spid="108" grpId="0" animBg="1"/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ả rác nơi công cộng, cần biện pháp chế tà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33450" y="190500"/>
            <a:ext cx="1032510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NHẶT RÁC, KHÔNG XẢ RÁC BỪA BÃI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6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208</Words>
  <Application>Microsoft Office PowerPoint</Application>
  <PresentationFormat>Widescreen</PresentationFormat>
  <Paragraphs>42</Paragraphs>
  <Slides>14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#9Slide07 HoneyCream</vt:lpstr>
      <vt:lpstr>Calibri</vt:lpstr>
      <vt:lpstr>SVN-Newton</vt:lpstr>
      <vt:lpstr>#9Slide05 Aphrodite Pro</vt:lpstr>
      <vt:lpstr>Calibri Light</vt:lpstr>
      <vt:lpstr>Arial</vt:lpstr>
      <vt:lpstr>冬青黑体简体中文 W3</vt:lpstr>
      <vt:lpstr>UTM Showcard</vt:lpstr>
      <vt:lpstr>UTM Impact</vt:lpstr>
      <vt:lpstr>Cambria</vt:lpstr>
      <vt:lpstr>UTM Azuki</vt:lpstr>
      <vt:lpstr>Times New Roman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3</cp:revision>
  <dcterms:created xsi:type="dcterms:W3CDTF">2023-01-14T09:39:20Z</dcterms:created>
  <dcterms:modified xsi:type="dcterms:W3CDTF">2023-02-06T01:02:32Z</dcterms:modified>
</cp:coreProperties>
</file>