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9"/>
  </p:notesMasterIdLst>
  <p:sldIdLst>
    <p:sldId id="2884" r:id="rId4"/>
    <p:sldId id="315" r:id="rId5"/>
    <p:sldId id="259" r:id="rId6"/>
    <p:sldId id="265" r:id="rId7"/>
    <p:sldId id="2898" r:id="rId8"/>
    <p:sldId id="2896" r:id="rId9"/>
    <p:sldId id="2899" r:id="rId10"/>
    <p:sldId id="2886" r:id="rId11"/>
    <p:sldId id="2900" r:id="rId12"/>
    <p:sldId id="2897" r:id="rId13"/>
    <p:sldId id="2890" r:id="rId14"/>
    <p:sldId id="2901" r:id="rId15"/>
    <p:sldId id="261" r:id="rId16"/>
    <p:sldId id="2902" r:id="rId17"/>
    <p:sldId id="28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9" autoAdjust="0"/>
    <p:restoredTop sz="90884" autoAdjust="0"/>
  </p:normalViewPr>
  <p:slideViewPr>
    <p:cSldViewPr snapToGrid="0">
      <p:cViewPr varScale="1">
        <p:scale>
          <a:sx n="58" d="100"/>
          <a:sy n="5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https://www.liveworksheets.com/ha2857339jc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9811-9642-44C8-BC50-8BEF0CD30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0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https://www.liveworksheets.com/ha2857339jc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2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7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53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6">
            <a:off x="2499400" y="350933"/>
            <a:ext cx="719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223">
            <a:off x="2722333" y="2855433"/>
            <a:ext cx="67472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4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0836333" y="5568733"/>
            <a:ext cx="552211" cy="906384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3"/>
          <p:cNvGrpSpPr/>
          <p:nvPr/>
        </p:nvGrpSpPr>
        <p:grpSpPr>
          <a:xfrm>
            <a:off x="572595" y="397713"/>
            <a:ext cx="1066399" cy="886748"/>
            <a:chOff x="5353450" y="1505675"/>
            <a:chExt cx="572225" cy="475825"/>
          </a:xfrm>
        </p:grpSpPr>
        <p:sp>
          <p:nvSpPr>
            <p:cNvPr id="14" name="Google Shape;14;p3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3"/>
          <p:cNvSpPr/>
          <p:nvPr/>
        </p:nvSpPr>
        <p:spPr>
          <a:xfrm>
            <a:off x="1691468" y="1072176"/>
            <a:ext cx="355249" cy="340013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367034" y="6021893"/>
            <a:ext cx="332759" cy="314511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328559" y="1633078"/>
            <a:ext cx="179604" cy="171917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11388513" y="5248268"/>
            <a:ext cx="165705" cy="159753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11554213" y="5669141"/>
            <a:ext cx="165705" cy="160319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847633" y="2850500"/>
            <a:ext cx="3149600" cy="11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679633" y="3815300"/>
            <a:ext cx="348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186100" y="2850512"/>
            <a:ext cx="5788800" cy="12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16666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531033" y="1842433"/>
            <a:ext cx="71296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093200" y="474200"/>
            <a:ext cx="80056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974833" y="518333"/>
            <a:ext cx="247267" cy="23660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652833" y="760900"/>
            <a:ext cx="253867" cy="241967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1137534" y="936700"/>
            <a:ext cx="129633" cy="12300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>
            <a:off x="11260534" y="684667"/>
            <a:ext cx="252533" cy="243100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11135367" y="955967"/>
            <a:ext cx="125167" cy="123133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4809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395433" y="2091367"/>
            <a:ext cx="9401200" cy="3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66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8013733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83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 flipH="1">
            <a:off x="8998711" y="3501841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 flipH="1">
            <a:off x="783287" y="5263700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8198511" y="5263700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/>
          </p:nvPr>
        </p:nvSpPr>
        <p:spPr>
          <a:xfrm>
            <a:off x="2400600" y="476693"/>
            <a:ext cx="73908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 flipH="1">
            <a:off x="4495967" y="5263700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 flipH="1">
            <a:off x="783287" y="1542633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8198511" y="1542633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 flipH="1">
            <a:off x="4465100" y="1670233"/>
            <a:ext cx="3274800" cy="8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 hasCustomPrompt="1"/>
          </p:nvPr>
        </p:nvSpPr>
        <p:spPr>
          <a:xfrm>
            <a:off x="5220167" y="3501841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9" hasCustomPrompt="1"/>
          </p:nvPr>
        </p:nvSpPr>
        <p:spPr>
          <a:xfrm>
            <a:off x="1507487" y="3501841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11186013" y="678545"/>
            <a:ext cx="323367" cy="52192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4"/>
          <p:cNvSpPr/>
          <p:nvPr/>
        </p:nvSpPr>
        <p:spPr>
          <a:xfrm>
            <a:off x="11549534" y="1026266"/>
            <a:ext cx="182821" cy="17419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4"/>
          <p:cNvSpPr/>
          <p:nvPr/>
        </p:nvSpPr>
        <p:spPr>
          <a:xfrm>
            <a:off x="11090507" y="506097"/>
            <a:ext cx="95491" cy="90780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4"/>
          <p:cNvSpPr/>
          <p:nvPr/>
        </p:nvSpPr>
        <p:spPr>
          <a:xfrm>
            <a:off x="10844052" y="1109315"/>
            <a:ext cx="95576" cy="9115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14"/>
          <p:cNvSpPr/>
          <p:nvPr/>
        </p:nvSpPr>
        <p:spPr>
          <a:xfrm>
            <a:off x="11413799" y="1343506"/>
            <a:ext cx="95576" cy="90948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4"/>
          <p:cNvSpPr/>
          <p:nvPr/>
        </p:nvSpPr>
        <p:spPr>
          <a:xfrm>
            <a:off x="11630311" y="844089"/>
            <a:ext cx="95071" cy="90653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 rot="-10555174">
            <a:off x="393648" y="5962967"/>
            <a:ext cx="182821" cy="174197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 rot="-10555174">
            <a:off x="796464" y="6261389"/>
            <a:ext cx="95491" cy="90780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4"/>
          <p:cNvSpPr/>
          <p:nvPr/>
        </p:nvSpPr>
        <p:spPr>
          <a:xfrm rot="-10555174">
            <a:off x="390786" y="6207931"/>
            <a:ext cx="95071" cy="90653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26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 flipH="1">
            <a:off x="6631677" y="2959365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 flipH="1">
            <a:off x="6437877" y="3579129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ctrTitle" idx="2"/>
          </p:nvPr>
        </p:nvSpPr>
        <p:spPr>
          <a:xfrm flipH="1">
            <a:off x="3303667" y="295936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3"/>
          </p:nvPr>
        </p:nvSpPr>
        <p:spPr>
          <a:xfrm flipH="1">
            <a:off x="2934267" y="3579129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ctrTitle" idx="4"/>
          </p:nvPr>
        </p:nvSpPr>
        <p:spPr>
          <a:xfrm flipH="1">
            <a:off x="6807277" y="439601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5"/>
          </p:nvPr>
        </p:nvSpPr>
        <p:spPr>
          <a:xfrm flipH="1">
            <a:off x="6437877" y="5013893"/>
            <a:ext cx="28196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ctrTitle" idx="6"/>
          </p:nvPr>
        </p:nvSpPr>
        <p:spPr>
          <a:xfrm flipH="1">
            <a:off x="3303667" y="152907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7"/>
          </p:nvPr>
        </p:nvSpPr>
        <p:spPr>
          <a:xfrm flipH="1">
            <a:off x="2934267" y="2149807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ctrTitle" idx="8"/>
          </p:nvPr>
        </p:nvSpPr>
        <p:spPr>
          <a:xfrm flipH="1">
            <a:off x="6807277" y="152907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9"/>
          </p:nvPr>
        </p:nvSpPr>
        <p:spPr>
          <a:xfrm flipH="1">
            <a:off x="6437877" y="2149807"/>
            <a:ext cx="28196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ctrTitle" idx="13"/>
          </p:nvPr>
        </p:nvSpPr>
        <p:spPr>
          <a:xfrm flipH="1">
            <a:off x="3128067" y="4396011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14"/>
          </p:nvPr>
        </p:nvSpPr>
        <p:spPr>
          <a:xfrm flipH="1">
            <a:off x="2934267" y="5013893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 idx="15"/>
          </p:nvPr>
        </p:nvSpPr>
        <p:spPr>
          <a:xfrm>
            <a:off x="1384667" y="474200"/>
            <a:ext cx="94224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11077901" y="589633"/>
            <a:ext cx="437967" cy="706667"/>
          </a:xfrm>
          <a:custGeom>
            <a:avLst/>
            <a:gdLst/>
            <a:ahLst/>
            <a:cxnLst/>
            <a:rect l="l" t="t" r="r" b="b"/>
            <a:pathLst>
              <a:path w="13139" h="21200" extrusionOk="0">
                <a:moveTo>
                  <a:pt x="2772" y="0"/>
                </a:moveTo>
                <a:cubicBezTo>
                  <a:pt x="0" y="0"/>
                  <a:pt x="1503" y="20734"/>
                  <a:pt x="5125" y="21192"/>
                </a:cubicBezTo>
                <a:cubicBezTo>
                  <a:pt x="5167" y="21197"/>
                  <a:pt x="5208" y="21200"/>
                  <a:pt x="5250" y="21200"/>
                </a:cubicBezTo>
                <a:cubicBezTo>
                  <a:pt x="8894" y="21200"/>
                  <a:pt x="13138" y="1657"/>
                  <a:pt x="9839" y="585"/>
                </a:cubicBezTo>
                <a:cubicBezTo>
                  <a:pt x="9651" y="524"/>
                  <a:pt x="9473" y="496"/>
                  <a:pt x="9303" y="496"/>
                </a:cubicBezTo>
                <a:cubicBezTo>
                  <a:pt x="6419" y="496"/>
                  <a:pt x="6085" y="8719"/>
                  <a:pt x="6085" y="8719"/>
                </a:cubicBezTo>
                <a:cubicBezTo>
                  <a:pt x="6085" y="8719"/>
                  <a:pt x="5584" y="42"/>
                  <a:pt x="2789" y="1"/>
                </a:cubicBezTo>
                <a:cubicBezTo>
                  <a:pt x="2783" y="0"/>
                  <a:pt x="2778" y="0"/>
                  <a:pt x="27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/>
          <p:nvPr/>
        </p:nvSpPr>
        <p:spPr>
          <a:xfrm>
            <a:off x="11399900" y="1139800"/>
            <a:ext cx="247267" cy="23660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8"/>
          <p:cNvSpPr/>
          <p:nvPr/>
        </p:nvSpPr>
        <p:spPr>
          <a:xfrm>
            <a:off x="11057900" y="1498685"/>
            <a:ext cx="253867" cy="241967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8"/>
          <p:cNvSpPr/>
          <p:nvPr/>
        </p:nvSpPr>
        <p:spPr>
          <a:xfrm>
            <a:off x="11562601" y="1558167"/>
            <a:ext cx="129633" cy="12300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/>
          <p:nvPr/>
        </p:nvSpPr>
        <p:spPr>
          <a:xfrm>
            <a:off x="482667" y="6334751"/>
            <a:ext cx="255000" cy="242700"/>
          </a:xfrm>
          <a:custGeom>
            <a:avLst/>
            <a:gdLst/>
            <a:ahLst/>
            <a:cxnLst/>
            <a:rect l="l" t="t" r="r" b="b"/>
            <a:pathLst>
              <a:path w="7650" h="7281" extrusionOk="0">
                <a:moveTo>
                  <a:pt x="3729" y="0"/>
                </a:moveTo>
                <a:cubicBezTo>
                  <a:pt x="1759" y="0"/>
                  <a:pt x="0" y="1686"/>
                  <a:pt x="233" y="3849"/>
                </a:cubicBezTo>
                <a:lnTo>
                  <a:pt x="400" y="4767"/>
                </a:lnTo>
                <a:cubicBezTo>
                  <a:pt x="650" y="5309"/>
                  <a:pt x="984" y="5851"/>
                  <a:pt x="1443" y="6227"/>
                </a:cubicBezTo>
                <a:cubicBezTo>
                  <a:pt x="1526" y="6310"/>
                  <a:pt x="1610" y="6352"/>
                  <a:pt x="1693" y="6435"/>
                </a:cubicBezTo>
                <a:lnTo>
                  <a:pt x="2444" y="6936"/>
                </a:lnTo>
                <a:cubicBezTo>
                  <a:pt x="2942" y="7172"/>
                  <a:pt x="3453" y="7280"/>
                  <a:pt x="3950" y="7280"/>
                </a:cubicBezTo>
                <a:cubicBezTo>
                  <a:pt x="5911" y="7280"/>
                  <a:pt x="7650" y="5595"/>
                  <a:pt x="7450" y="3432"/>
                </a:cubicBezTo>
                <a:lnTo>
                  <a:pt x="7241" y="2556"/>
                </a:lnTo>
                <a:cubicBezTo>
                  <a:pt x="7033" y="1972"/>
                  <a:pt x="6699" y="1471"/>
                  <a:pt x="6198" y="1096"/>
                </a:cubicBezTo>
                <a:lnTo>
                  <a:pt x="5990" y="887"/>
                </a:lnTo>
                <a:lnTo>
                  <a:pt x="5239" y="345"/>
                </a:lnTo>
                <a:cubicBezTo>
                  <a:pt x="4741" y="109"/>
                  <a:pt x="4228" y="0"/>
                  <a:pt x="37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8"/>
          <p:cNvSpPr/>
          <p:nvPr/>
        </p:nvSpPr>
        <p:spPr>
          <a:xfrm>
            <a:off x="764934" y="6165433"/>
            <a:ext cx="128533" cy="123000"/>
          </a:xfrm>
          <a:custGeom>
            <a:avLst/>
            <a:gdLst/>
            <a:ahLst/>
            <a:cxnLst/>
            <a:rect l="l" t="t" r="r" b="b"/>
            <a:pathLst>
              <a:path w="3856" h="3690" extrusionOk="0">
                <a:moveTo>
                  <a:pt x="1928" y="0"/>
                </a:moveTo>
                <a:cubicBezTo>
                  <a:pt x="917" y="0"/>
                  <a:pt x="1" y="862"/>
                  <a:pt x="101" y="1964"/>
                </a:cubicBezTo>
                <a:lnTo>
                  <a:pt x="226" y="2423"/>
                </a:lnTo>
                <a:cubicBezTo>
                  <a:pt x="351" y="2715"/>
                  <a:pt x="518" y="2965"/>
                  <a:pt x="727" y="3174"/>
                </a:cubicBezTo>
                <a:lnTo>
                  <a:pt x="852" y="3257"/>
                </a:lnTo>
                <a:lnTo>
                  <a:pt x="1227" y="3507"/>
                </a:lnTo>
                <a:cubicBezTo>
                  <a:pt x="1450" y="3635"/>
                  <a:pt x="1698" y="3689"/>
                  <a:pt x="1951" y="3689"/>
                </a:cubicBezTo>
                <a:cubicBezTo>
                  <a:pt x="2029" y="3689"/>
                  <a:pt x="2108" y="3684"/>
                  <a:pt x="2187" y="3674"/>
                </a:cubicBezTo>
                <a:cubicBezTo>
                  <a:pt x="2646" y="3633"/>
                  <a:pt x="3063" y="3424"/>
                  <a:pt x="3397" y="3049"/>
                </a:cubicBezTo>
                <a:cubicBezTo>
                  <a:pt x="3689" y="2715"/>
                  <a:pt x="3855" y="2214"/>
                  <a:pt x="3814" y="1755"/>
                </a:cubicBezTo>
                <a:lnTo>
                  <a:pt x="3689" y="1297"/>
                </a:lnTo>
                <a:cubicBezTo>
                  <a:pt x="3605" y="1005"/>
                  <a:pt x="3397" y="754"/>
                  <a:pt x="3188" y="546"/>
                </a:cubicBezTo>
                <a:lnTo>
                  <a:pt x="3063" y="421"/>
                </a:lnTo>
                <a:lnTo>
                  <a:pt x="2687" y="170"/>
                </a:lnTo>
                <a:cubicBezTo>
                  <a:pt x="2438" y="54"/>
                  <a:pt x="2180" y="0"/>
                  <a:pt x="1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325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0"/>
          <p:cNvGrpSpPr/>
          <p:nvPr/>
        </p:nvGrpSpPr>
        <p:grpSpPr>
          <a:xfrm>
            <a:off x="10772042" y="421915"/>
            <a:ext cx="983828" cy="898624"/>
            <a:chOff x="4730850" y="2860225"/>
            <a:chExt cx="600725" cy="548700"/>
          </a:xfrm>
        </p:grpSpPr>
        <p:sp>
          <p:nvSpPr>
            <p:cNvPr id="199" name="Google Shape;199;p20"/>
            <p:cNvSpPr/>
            <p:nvPr/>
          </p:nvSpPr>
          <p:spPr>
            <a:xfrm>
              <a:off x="4730850" y="2860225"/>
              <a:ext cx="600725" cy="548700"/>
            </a:xfrm>
            <a:custGeom>
              <a:avLst/>
              <a:gdLst/>
              <a:ahLst/>
              <a:cxnLst/>
              <a:rect l="l" t="t" r="r" b="b"/>
              <a:pathLst>
                <a:path w="24029" h="21948" extrusionOk="0">
                  <a:moveTo>
                    <a:pt x="12734" y="0"/>
                  </a:moveTo>
                  <a:cubicBezTo>
                    <a:pt x="9346" y="0"/>
                    <a:pt x="10263" y="9568"/>
                    <a:pt x="10263" y="9568"/>
                  </a:cubicBezTo>
                  <a:cubicBezTo>
                    <a:pt x="10263" y="9568"/>
                    <a:pt x="6405" y="4649"/>
                    <a:pt x="3770" y="4649"/>
                  </a:cubicBezTo>
                  <a:cubicBezTo>
                    <a:pt x="3186" y="4649"/>
                    <a:pt x="2662" y="4890"/>
                    <a:pt x="2253" y="5480"/>
                  </a:cubicBezTo>
                  <a:cubicBezTo>
                    <a:pt x="1" y="8734"/>
                    <a:pt x="9595" y="12155"/>
                    <a:pt x="9595" y="12155"/>
                  </a:cubicBezTo>
                  <a:cubicBezTo>
                    <a:pt x="9595" y="12155"/>
                    <a:pt x="2378" y="16159"/>
                    <a:pt x="4798" y="18954"/>
                  </a:cubicBezTo>
                  <a:cubicBezTo>
                    <a:pt x="5160" y="19379"/>
                    <a:pt x="5551" y="19560"/>
                    <a:pt x="5953" y="19560"/>
                  </a:cubicBezTo>
                  <a:cubicBezTo>
                    <a:pt x="8235" y="19560"/>
                    <a:pt x="10888" y="13741"/>
                    <a:pt x="10888" y="13740"/>
                  </a:cubicBezTo>
                  <a:lnTo>
                    <a:pt x="10888" y="13740"/>
                  </a:lnTo>
                  <a:cubicBezTo>
                    <a:pt x="10888" y="13741"/>
                    <a:pt x="10149" y="21948"/>
                    <a:pt x="12691" y="21948"/>
                  </a:cubicBezTo>
                  <a:cubicBezTo>
                    <a:pt x="12781" y="21948"/>
                    <a:pt x="12875" y="21938"/>
                    <a:pt x="12974" y="21916"/>
                  </a:cubicBezTo>
                  <a:cubicBezTo>
                    <a:pt x="15852" y="21290"/>
                    <a:pt x="12974" y="13741"/>
                    <a:pt x="12974" y="13740"/>
                  </a:cubicBezTo>
                  <a:lnTo>
                    <a:pt x="12974" y="13740"/>
                  </a:lnTo>
                  <a:cubicBezTo>
                    <a:pt x="12975" y="13740"/>
                    <a:pt x="16835" y="17405"/>
                    <a:pt x="19432" y="17405"/>
                  </a:cubicBezTo>
                  <a:cubicBezTo>
                    <a:pt x="20228" y="17405"/>
                    <a:pt x="20906" y="17060"/>
                    <a:pt x="21317" y="16159"/>
                  </a:cubicBezTo>
                  <a:cubicBezTo>
                    <a:pt x="23069" y="12322"/>
                    <a:pt x="12974" y="11195"/>
                    <a:pt x="12974" y="11195"/>
                  </a:cubicBezTo>
                  <a:cubicBezTo>
                    <a:pt x="12974" y="11195"/>
                    <a:pt x="24029" y="8067"/>
                    <a:pt x="21776" y="4938"/>
                  </a:cubicBezTo>
                  <a:cubicBezTo>
                    <a:pt x="21406" y="4425"/>
                    <a:pt x="20904" y="4210"/>
                    <a:pt x="20323" y="4210"/>
                  </a:cubicBezTo>
                  <a:cubicBezTo>
                    <a:pt x="17362" y="4210"/>
                    <a:pt x="12348" y="9777"/>
                    <a:pt x="12348" y="9777"/>
                  </a:cubicBezTo>
                  <a:cubicBezTo>
                    <a:pt x="12348" y="9777"/>
                    <a:pt x="16645" y="475"/>
                    <a:pt x="12974" y="16"/>
                  </a:cubicBezTo>
                  <a:cubicBezTo>
                    <a:pt x="12892" y="5"/>
                    <a:pt x="12812" y="0"/>
                    <a:pt x="12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954025" y="3100475"/>
              <a:ext cx="122050" cy="87625"/>
            </a:xfrm>
            <a:custGeom>
              <a:avLst/>
              <a:gdLst/>
              <a:ahLst/>
              <a:cxnLst/>
              <a:rect l="l" t="t" r="r" b="b"/>
              <a:pathLst>
                <a:path w="4882" h="3505" extrusionOk="0">
                  <a:moveTo>
                    <a:pt x="2295" y="0"/>
                  </a:moveTo>
                  <a:cubicBezTo>
                    <a:pt x="1" y="0"/>
                    <a:pt x="376" y="3504"/>
                    <a:pt x="2629" y="3504"/>
                  </a:cubicBezTo>
                  <a:cubicBezTo>
                    <a:pt x="4881" y="3504"/>
                    <a:pt x="4548" y="0"/>
                    <a:pt x="229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10519500" y="1199618"/>
            <a:ext cx="252533" cy="243100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0"/>
          <p:cNvSpPr/>
          <p:nvPr/>
        </p:nvSpPr>
        <p:spPr>
          <a:xfrm>
            <a:off x="10838101" y="1674000"/>
            <a:ext cx="125167" cy="123133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0"/>
          <p:cNvSpPr/>
          <p:nvPr/>
        </p:nvSpPr>
        <p:spPr>
          <a:xfrm>
            <a:off x="11204934" y="1630667"/>
            <a:ext cx="125167" cy="123900"/>
          </a:xfrm>
          <a:custGeom>
            <a:avLst/>
            <a:gdLst/>
            <a:ahLst/>
            <a:cxnLst/>
            <a:rect l="l" t="t" r="r" b="b"/>
            <a:pathLst>
              <a:path w="3755" h="3717" extrusionOk="0">
                <a:moveTo>
                  <a:pt x="1801" y="1"/>
                </a:moveTo>
                <a:cubicBezTo>
                  <a:pt x="1286" y="1"/>
                  <a:pt x="790" y="214"/>
                  <a:pt x="459" y="628"/>
                </a:cubicBezTo>
                <a:cubicBezTo>
                  <a:pt x="125" y="1003"/>
                  <a:pt x="0" y="1504"/>
                  <a:pt x="42" y="1963"/>
                </a:cubicBezTo>
                <a:lnTo>
                  <a:pt x="125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51" y="3298"/>
                </a:lnTo>
                <a:lnTo>
                  <a:pt x="1168" y="3548"/>
                </a:lnTo>
                <a:cubicBezTo>
                  <a:pt x="1408" y="3661"/>
                  <a:pt x="1667" y="3717"/>
                  <a:pt x="1925" y="3717"/>
                </a:cubicBezTo>
                <a:cubicBezTo>
                  <a:pt x="2432" y="3717"/>
                  <a:pt x="2937" y="3503"/>
                  <a:pt x="3296" y="3089"/>
                </a:cubicBezTo>
                <a:cubicBezTo>
                  <a:pt x="3588" y="2714"/>
                  <a:pt x="3755" y="2213"/>
                  <a:pt x="3713" y="1754"/>
                </a:cubicBezTo>
                <a:lnTo>
                  <a:pt x="3588" y="1296"/>
                </a:lnTo>
                <a:cubicBezTo>
                  <a:pt x="3504" y="1003"/>
                  <a:pt x="3296" y="753"/>
                  <a:pt x="3087" y="545"/>
                </a:cubicBezTo>
                <a:lnTo>
                  <a:pt x="2962" y="419"/>
                </a:lnTo>
                <a:lnTo>
                  <a:pt x="2587" y="169"/>
                </a:lnTo>
                <a:cubicBezTo>
                  <a:pt x="2333" y="56"/>
                  <a:pt x="2065" y="1"/>
                  <a:pt x="1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0"/>
          <p:cNvSpPr/>
          <p:nvPr/>
        </p:nvSpPr>
        <p:spPr>
          <a:xfrm>
            <a:off x="10446467" y="720000"/>
            <a:ext cx="125167" cy="123133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0"/>
          <p:cNvSpPr/>
          <p:nvPr/>
        </p:nvSpPr>
        <p:spPr>
          <a:xfrm>
            <a:off x="741018" y="5719534"/>
            <a:ext cx="437967" cy="706700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0"/>
          <p:cNvSpPr/>
          <p:nvPr/>
        </p:nvSpPr>
        <p:spPr>
          <a:xfrm>
            <a:off x="1273934" y="5868501"/>
            <a:ext cx="205505" cy="199305"/>
          </a:xfrm>
          <a:custGeom>
            <a:avLst/>
            <a:gdLst/>
            <a:ahLst/>
            <a:cxnLst/>
            <a:rect l="l" t="t" r="r" b="b"/>
            <a:pathLst>
              <a:path w="3812" h="3697" extrusionOk="0">
                <a:moveTo>
                  <a:pt x="1855" y="1"/>
                </a:moveTo>
                <a:cubicBezTo>
                  <a:pt x="868" y="1"/>
                  <a:pt x="0" y="862"/>
                  <a:pt x="99" y="1984"/>
                </a:cubicBezTo>
                <a:lnTo>
                  <a:pt x="224" y="2443"/>
                </a:lnTo>
                <a:cubicBezTo>
                  <a:pt x="308" y="2694"/>
                  <a:pt x="474" y="2986"/>
                  <a:pt x="725" y="3152"/>
                </a:cubicBezTo>
                <a:lnTo>
                  <a:pt x="850" y="3278"/>
                </a:lnTo>
                <a:lnTo>
                  <a:pt x="1225" y="3528"/>
                </a:lnTo>
                <a:cubicBezTo>
                  <a:pt x="1479" y="3641"/>
                  <a:pt x="1747" y="3696"/>
                  <a:pt x="2011" y="3696"/>
                </a:cubicBezTo>
                <a:cubicBezTo>
                  <a:pt x="2526" y="3696"/>
                  <a:pt x="3022" y="3483"/>
                  <a:pt x="3353" y="3069"/>
                </a:cubicBezTo>
                <a:cubicBezTo>
                  <a:pt x="3687" y="2694"/>
                  <a:pt x="3812" y="2235"/>
                  <a:pt x="3770" y="1734"/>
                </a:cubicBezTo>
                <a:lnTo>
                  <a:pt x="3687" y="1275"/>
                </a:lnTo>
                <a:cubicBezTo>
                  <a:pt x="3561" y="983"/>
                  <a:pt x="3395" y="733"/>
                  <a:pt x="3144" y="524"/>
                </a:cubicBezTo>
                <a:lnTo>
                  <a:pt x="3061" y="441"/>
                </a:lnTo>
                <a:lnTo>
                  <a:pt x="2644" y="191"/>
                </a:lnTo>
                <a:cubicBezTo>
                  <a:pt x="2383" y="60"/>
                  <a:pt x="2115" y="1"/>
                  <a:pt x="18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0"/>
          <p:cNvSpPr/>
          <p:nvPr/>
        </p:nvSpPr>
        <p:spPr>
          <a:xfrm>
            <a:off x="1465934" y="6153734"/>
            <a:ext cx="126567" cy="123533"/>
          </a:xfrm>
          <a:custGeom>
            <a:avLst/>
            <a:gdLst/>
            <a:ahLst/>
            <a:cxnLst/>
            <a:rect l="l" t="t" r="r" b="b"/>
            <a:pathLst>
              <a:path w="3797" h="3706" extrusionOk="0">
                <a:moveTo>
                  <a:pt x="1711" y="1"/>
                </a:moveTo>
                <a:cubicBezTo>
                  <a:pt x="709" y="126"/>
                  <a:pt x="0" y="1002"/>
                  <a:pt x="84" y="1961"/>
                </a:cubicBezTo>
                <a:lnTo>
                  <a:pt x="209" y="2420"/>
                </a:lnTo>
                <a:cubicBezTo>
                  <a:pt x="292" y="2712"/>
                  <a:pt x="459" y="2962"/>
                  <a:pt x="709" y="3171"/>
                </a:cubicBezTo>
                <a:lnTo>
                  <a:pt x="835" y="3296"/>
                </a:lnTo>
                <a:lnTo>
                  <a:pt x="1210" y="3547"/>
                </a:lnTo>
                <a:cubicBezTo>
                  <a:pt x="1453" y="3655"/>
                  <a:pt x="1709" y="3706"/>
                  <a:pt x="1962" y="3706"/>
                </a:cubicBezTo>
                <a:cubicBezTo>
                  <a:pt x="2489" y="3706"/>
                  <a:pt x="2999" y="3483"/>
                  <a:pt x="3337" y="3088"/>
                </a:cubicBezTo>
                <a:cubicBezTo>
                  <a:pt x="3671" y="2712"/>
                  <a:pt x="3796" y="2212"/>
                  <a:pt x="3755" y="1753"/>
                </a:cubicBezTo>
                <a:lnTo>
                  <a:pt x="3671" y="1294"/>
                </a:lnTo>
                <a:cubicBezTo>
                  <a:pt x="3546" y="1002"/>
                  <a:pt x="3379" y="752"/>
                  <a:pt x="3129" y="543"/>
                </a:cubicBezTo>
                <a:lnTo>
                  <a:pt x="3045" y="418"/>
                </a:lnTo>
                <a:lnTo>
                  <a:pt x="2628" y="168"/>
                </a:lnTo>
                <a:cubicBezTo>
                  <a:pt x="2336" y="42"/>
                  <a:pt x="2003" y="1"/>
                  <a:pt x="17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0"/>
          <p:cNvSpPr txBox="1">
            <a:spLocks noGrp="1"/>
          </p:cNvSpPr>
          <p:nvPr>
            <p:ph type="ctrTitle"/>
          </p:nvPr>
        </p:nvSpPr>
        <p:spPr>
          <a:xfrm flipH="1">
            <a:off x="2100200" y="2850500"/>
            <a:ext cx="3149600" cy="11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1"/>
          </p:nvPr>
        </p:nvSpPr>
        <p:spPr>
          <a:xfrm flipH="1">
            <a:off x="1932200" y="3815300"/>
            <a:ext cx="348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80633" y="2850500"/>
            <a:ext cx="4072800" cy="12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7537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 rot="10800000" flipH="1">
            <a:off x="2648833" y="720001"/>
            <a:ext cx="8710583" cy="3313884"/>
          </a:xfrm>
          <a:custGeom>
            <a:avLst/>
            <a:gdLst/>
            <a:ahLst/>
            <a:cxnLst/>
            <a:rect l="l" t="t" r="r" b="b"/>
            <a:pathLst>
              <a:path w="145128" h="55213" extrusionOk="0">
                <a:moveTo>
                  <a:pt x="46027" y="0"/>
                </a:moveTo>
                <a:cubicBezTo>
                  <a:pt x="36599" y="0"/>
                  <a:pt x="27325" y="4044"/>
                  <a:pt x="20858" y="11647"/>
                </a:cubicBezTo>
                <a:cubicBezTo>
                  <a:pt x="18939" y="13733"/>
                  <a:pt x="17354" y="16111"/>
                  <a:pt x="16144" y="18697"/>
                </a:cubicBezTo>
                <a:cubicBezTo>
                  <a:pt x="15685" y="19782"/>
                  <a:pt x="15518" y="23202"/>
                  <a:pt x="14934" y="23911"/>
                </a:cubicBezTo>
                <a:cubicBezTo>
                  <a:pt x="13619" y="25567"/>
                  <a:pt x="11359" y="26102"/>
                  <a:pt x="8991" y="26102"/>
                </a:cubicBezTo>
                <a:cubicBezTo>
                  <a:pt x="4677" y="26102"/>
                  <a:pt x="0" y="24329"/>
                  <a:pt x="0" y="24329"/>
                </a:cubicBezTo>
                <a:lnTo>
                  <a:pt x="0" y="24329"/>
                </a:lnTo>
                <a:cubicBezTo>
                  <a:pt x="2295" y="32964"/>
                  <a:pt x="14934" y="35008"/>
                  <a:pt x="14934" y="35008"/>
                </a:cubicBezTo>
                <a:cubicBezTo>
                  <a:pt x="14684" y="54739"/>
                  <a:pt x="31621" y="54906"/>
                  <a:pt x="31621" y="54906"/>
                </a:cubicBezTo>
                <a:cubicBezTo>
                  <a:pt x="31621" y="54906"/>
                  <a:pt x="58419" y="55212"/>
                  <a:pt x="83397" y="55212"/>
                </a:cubicBezTo>
                <a:cubicBezTo>
                  <a:pt x="99632" y="55212"/>
                  <a:pt x="115098" y="55083"/>
                  <a:pt x="121934" y="54656"/>
                </a:cubicBezTo>
                <a:cubicBezTo>
                  <a:pt x="131195" y="54113"/>
                  <a:pt x="139371" y="53696"/>
                  <a:pt x="143126" y="43476"/>
                </a:cubicBezTo>
                <a:cubicBezTo>
                  <a:pt x="145128" y="37969"/>
                  <a:pt x="144752" y="31796"/>
                  <a:pt x="143334" y="26039"/>
                </a:cubicBezTo>
                <a:cubicBezTo>
                  <a:pt x="143000" y="24370"/>
                  <a:pt x="142375" y="22785"/>
                  <a:pt x="141499" y="21325"/>
                </a:cubicBezTo>
                <a:cubicBezTo>
                  <a:pt x="139830" y="18739"/>
                  <a:pt x="136910" y="17195"/>
                  <a:pt x="134032" y="16069"/>
                </a:cubicBezTo>
                <a:cubicBezTo>
                  <a:pt x="129777" y="14442"/>
                  <a:pt x="125355" y="13524"/>
                  <a:pt x="120850" y="13232"/>
                </a:cubicBezTo>
                <a:cubicBezTo>
                  <a:pt x="119972" y="13184"/>
                  <a:pt x="119094" y="13162"/>
                  <a:pt x="118218" y="13162"/>
                </a:cubicBezTo>
                <a:cubicBezTo>
                  <a:pt x="111511" y="13162"/>
                  <a:pt x="104834" y="14450"/>
                  <a:pt x="98156" y="15151"/>
                </a:cubicBezTo>
                <a:cubicBezTo>
                  <a:pt x="95553" y="15439"/>
                  <a:pt x="92905" y="15632"/>
                  <a:pt x="90270" y="15632"/>
                </a:cubicBezTo>
                <a:cubicBezTo>
                  <a:pt x="85264" y="15632"/>
                  <a:pt x="80307" y="14934"/>
                  <a:pt x="75797" y="12857"/>
                </a:cubicBezTo>
                <a:cubicBezTo>
                  <a:pt x="70875" y="10563"/>
                  <a:pt x="66787" y="6766"/>
                  <a:pt x="62073" y="4180"/>
                </a:cubicBezTo>
                <a:cubicBezTo>
                  <a:pt x="57018" y="1362"/>
                  <a:pt x="51497" y="0"/>
                  <a:pt x="46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 flipH="1">
            <a:off x="6682567" y="3300333"/>
            <a:ext cx="4022400" cy="1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 flipH="1">
            <a:off x="3805767" y="1106733"/>
            <a:ext cx="68992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11175034" y="5790300"/>
            <a:ext cx="368533" cy="69540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6" name="Google Shape;216;p21"/>
          <p:cNvGrpSpPr/>
          <p:nvPr/>
        </p:nvGrpSpPr>
        <p:grpSpPr>
          <a:xfrm>
            <a:off x="524134" y="269101"/>
            <a:ext cx="762967" cy="634433"/>
            <a:chOff x="5353450" y="1505675"/>
            <a:chExt cx="572225" cy="475825"/>
          </a:xfrm>
        </p:grpSpPr>
        <p:sp>
          <p:nvSpPr>
            <p:cNvPr id="217" name="Google Shape;217;p21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9" name="Google Shape;219;p21"/>
          <p:cNvSpPr/>
          <p:nvPr/>
        </p:nvSpPr>
        <p:spPr>
          <a:xfrm>
            <a:off x="269967" y="903533"/>
            <a:ext cx="254167" cy="243267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1"/>
          <p:cNvSpPr/>
          <p:nvPr/>
        </p:nvSpPr>
        <p:spPr>
          <a:xfrm>
            <a:off x="10759834" y="6138001"/>
            <a:ext cx="255300" cy="241300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1"/>
          <p:cNvSpPr/>
          <p:nvPr/>
        </p:nvSpPr>
        <p:spPr>
          <a:xfrm>
            <a:off x="746301" y="1023800"/>
            <a:ext cx="128500" cy="12300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1"/>
          <p:cNvSpPr/>
          <p:nvPr/>
        </p:nvSpPr>
        <p:spPr>
          <a:xfrm>
            <a:off x="11543567" y="5544434"/>
            <a:ext cx="127133" cy="122567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1"/>
          <p:cNvSpPr/>
          <p:nvPr/>
        </p:nvSpPr>
        <p:spPr>
          <a:xfrm>
            <a:off x="11670700" y="5867351"/>
            <a:ext cx="127133" cy="123000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936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82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0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0836333" y="5568733"/>
            <a:ext cx="552211" cy="906384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3"/>
          <p:cNvGrpSpPr/>
          <p:nvPr/>
        </p:nvGrpSpPr>
        <p:grpSpPr>
          <a:xfrm>
            <a:off x="572595" y="397713"/>
            <a:ext cx="1066399" cy="886748"/>
            <a:chOff x="5353450" y="1505675"/>
            <a:chExt cx="572225" cy="475825"/>
          </a:xfrm>
        </p:grpSpPr>
        <p:sp>
          <p:nvSpPr>
            <p:cNvPr id="14" name="Google Shape;14;p3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3"/>
          <p:cNvSpPr/>
          <p:nvPr/>
        </p:nvSpPr>
        <p:spPr>
          <a:xfrm>
            <a:off x="1691468" y="1072176"/>
            <a:ext cx="355249" cy="340013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367034" y="6021893"/>
            <a:ext cx="332759" cy="314511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328559" y="1633078"/>
            <a:ext cx="179604" cy="171917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11388513" y="5248268"/>
            <a:ext cx="165705" cy="159753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11554213" y="5669141"/>
            <a:ext cx="165705" cy="160319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847633" y="2850500"/>
            <a:ext cx="3149600" cy="11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679633" y="3815300"/>
            <a:ext cx="348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186100" y="2850512"/>
            <a:ext cx="5788800" cy="12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3804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 flipH="1">
            <a:off x="8998711" y="3501841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sz="7333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 flipH="1">
            <a:off x="783287" y="5263700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8198511" y="5263700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/>
          </p:nvPr>
        </p:nvSpPr>
        <p:spPr>
          <a:xfrm>
            <a:off x="2400600" y="476693"/>
            <a:ext cx="73908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 flipH="1">
            <a:off x="4495967" y="5263700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 flipH="1">
            <a:off x="783287" y="1542633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8198511" y="1542633"/>
            <a:ext cx="32132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 flipH="1">
            <a:off x="4465100" y="1670233"/>
            <a:ext cx="3274800" cy="8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 hasCustomPrompt="1"/>
          </p:nvPr>
        </p:nvSpPr>
        <p:spPr>
          <a:xfrm>
            <a:off x="5220167" y="3501841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9" hasCustomPrompt="1"/>
          </p:nvPr>
        </p:nvSpPr>
        <p:spPr>
          <a:xfrm>
            <a:off x="1507487" y="3501841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"/>
              <a:buNone/>
              <a:defRPr sz="7333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11186013" y="678545"/>
            <a:ext cx="323367" cy="52192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4"/>
          <p:cNvSpPr/>
          <p:nvPr/>
        </p:nvSpPr>
        <p:spPr>
          <a:xfrm>
            <a:off x="11549534" y="1026266"/>
            <a:ext cx="182821" cy="17419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4"/>
          <p:cNvSpPr/>
          <p:nvPr/>
        </p:nvSpPr>
        <p:spPr>
          <a:xfrm>
            <a:off x="11090507" y="506097"/>
            <a:ext cx="95491" cy="90780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4"/>
          <p:cNvSpPr/>
          <p:nvPr/>
        </p:nvSpPr>
        <p:spPr>
          <a:xfrm>
            <a:off x="10844052" y="1109315"/>
            <a:ext cx="95576" cy="9115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14"/>
          <p:cNvSpPr/>
          <p:nvPr/>
        </p:nvSpPr>
        <p:spPr>
          <a:xfrm>
            <a:off x="11413799" y="1343506"/>
            <a:ext cx="95576" cy="90948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4"/>
          <p:cNvSpPr/>
          <p:nvPr/>
        </p:nvSpPr>
        <p:spPr>
          <a:xfrm>
            <a:off x="11630311" y="844089"/>
            <a:ext cx="95071" cy="90653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 rot="-10555174">
            <a:off x="393648" y="5962967"/>
            <a:ext cx="182821" cy="174197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 rot="-10555174">
            <a:off x="796464" y="6261389"/>
            <a:ext cx="95491" cy="90780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4"/>
          <p:cNvSpPr/>
          <p:nvPr/>
        </p:nvSpPr>
        <p:spPr>
          <a:xfrm rot="-10555174">
            <a:off x="390786" y="6207931"/>
            <a:ext cx="95071" cy="90653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40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"/>
              <a:buChar char="●"/>
              <a:defRPr sz="18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"/>
              <a:buChar char="○"/>
              <a:defRPr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■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●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○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■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●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"/>
              <a:buChar char="○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"/>
              <a:buChar char="■"/>
              <a:defRPr sz="1200">
                <a:solidFill>
                  <a:schemeClr val="dk1"/>
                </a:solidFill>
                <a:latin typeface="Athiti"/>
                <a:ea typeface="Athiti"/>
                <a:cs typeface="Athiti"/>
                <a:sym typeface="Athit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525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750095" y="1785882"/>
            <a:ext cx="6415539" cy="21886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–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 chia -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Không có mô tả.">
            <a:extLst>
              <a:ext uri="{FF2B5EF4-FFF2-40B4-BE49-F238E27FC236}">
                <a16:creationId xmlns:a16="http://schemas.microsoft.com/office/drawing/2014/main" id="{459FA237-53F6-44BA-8C20-B7FCF9536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31309" y="868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4ACF6E8-5BE8-4A4D-A182-1EA8B155D49B}"/>
              </a:ext>
            </a:extLst>
          </p:cNvPr>
          <p:cNvSpPr/>
          <p:nvPr/>
        </p:nvSpPr>
        <p:spPr>
          <a:xfrm>
            <a:off x="1203989" y="201509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49DC35-B165-4E4B-8AAE-E55AB2796123}"/>
              </a:ext>
            </a:extLst>
          </p:cNvPr>
          <p:cNvGrpSpPr/>
          <p:nvPr/>
        </p:nvGrpSpPr>
        <p:grpSpPr>
          <a:xfrm>
            <a:off x="1821796" y="2035056"/>
            <a:ext cx="1116312" cy="472051"/>
            <a:chOff x="1870518" y="1440653"/>
            <a:chExt cx="1116312" cy="46166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E29EEFB-9BAF-445A-8D27-D3EB3153DD1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95E0821-4E39-4EC1-8F53-E9AD86503DA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0DC0C1-83CA-4382-9156-35C96FB81E5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0D9C04-D62F-4E70-BDFF-B3E9A73DB35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6" name="Table 6">
            <a:extLst>
              <a:ext uri="{FF2B5EF4-FFF2-40B4-BE49-F238E27FC236}">
                <a16:creationId xmlns:a16="http://schemas.microsoft.com/office/drawing/2014/main" id="{5A040DD9-3A15-4D4B-B494-E1A942AC3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54677"/>
              </p:ext>
            </p:extLst>
          </p:nvPr>
        </p:nvGraphicFramePr>
        <p:xfrm>
          <a:off x="1368042" y="2978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33C1B4E-E8FE-456A-BBF8-93AB363F0088}"/>
              </a:ext>
            </a:extLst>
          </p:cNvPr>
          <p:cNvSpPr txBox="1"/>
          <p:nvPr/>
        </p:nvSpPr>
        <p:spPr>
          <a:xfrm>
            <a:off x="5789128" y="3542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53B9D9-F39B-476A-9211-DCF3AD84C7B2}"/>
              </a:ext>
            </a:extLst>
          </p:cNvPr>
          <p:cNvSpPr txBox="1"/>
          <p:nvPr/>
        </p:nvSpPr>
        <p:spPr>
          <a:xfrm>
            <a:off x="5881892" y="4125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DA8EFB-4986-4B1E-988B-55F64188EE4B}"/>
              </a:ext>
            </a:extLst>
          </p:cNvPr>
          <p:cNvSpPr txBox="1"/>
          <p:nvPr/>
        </p:nvSpPr>
        <p:spPr>
          <a:xfrm>
            <a:off x="5805488" y="4658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4F75C0-82BD-4766-8FBE-515C8A07B58E}"/>
              </a:ext>
            </a:extLst>
          </p:cNvPr>
          <p:cNvSpPr txBox="1"/>
          <p:nvPr/>
        </p:nvSpPr>
        <p:spPr>
          <a:xfrm>
            <a:off x="7668725" y="3568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B9F629-6F20-4413-B1A3-DE98F049C6D4}"/>
              </a:ext>
            </a:extLst>
          </p:cNvPr>
          <p:cNvSpPr txBox="1"/>
          <p:nvPr/>
        </p:nvSpPr>
        <p:spPr>
          <a:xfrm>
            <a:off x="7793826" y="4117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892DEE-1E83-42D6-8215-E170B80B5C09}"/>
              </a:ext>
            </a:extLst>
          </p:cNvPr>
          <p:cNvSpPr txBox="1"/>
          <p:nvPr/>
        </p:nvSpPr>
        <p:spPr>
          <a:xfrm>
            <a:off x="7695229" y="4665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D2105F-5458-49CF-ACEE-1AD81E8E7D0D}"/>
              </a:ext>
            </a:extLst>
          </p:cNvPr>
          <p:cNvSpPr txBox="1"/>
          <p:nvPr/>
        </p:nvSpPr>
        <p:spPr>
          <a:xfrm>
            <a:off x="9599744" y="3566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674E2A-2E0C-4AAD-9B92-98C1FB0C3792}"/>
              </a:ext>
            </a:extLst>
          </p:cNvPr>
          <p:cNvSpPr txBox="1"/>
          <p:nvPr/>
        </p:nvSpPr>
        <p:spPr>
          <a:xfrm>
            <a:off x="9705760" y="4117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E08B9F-36A7-4FAB-872B-96B1242F0C75}"/>
              </a:ext>
            </a:extLst>
          </p:cNvPr>
          <p:cNvSpPr txBox="1"/>
          <p:nvPr/>
        </p:nvSpPr>
        <p:spPr>
          <a:xfrm>
            <a:off x="9705760" y="4672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2122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58138" y="4714774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58138" y="5172089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1890" y="5626229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27630" y="5168914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4633" y="5626229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DE9344-5DD9-467D-A7A2-F26A2C4427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308" y="1223331"/>
            <a:ext cx="10370634" cy="5115586"/>
          </a:xfrm>
          <a:prstGeom prst="rect">
            <a:avLst/>
          </a:prstGeom>
        </p:spPr>
      </p:pic>
      <p:pic>
        <p:nvPicPr>
          <p:cNvPr id="25" name="Picture 4" descr="Không có mô tả.">
            <a:extLst>
              <a:ext uri="{FF2B5EF4-FFF2-40B4-BE49-F238E27FC236}">
                <a16:creationId xmlns:a16="http://schemas.microsoft.com/office/drawing/2014/main" id="{D0D60941-5E6E-4F15-9515-EB5C13BAC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9058" y="30911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2D6BF3B-D935-4478-93A5-FBF21D113FBA}"/>
              </a:ext>
            </a:extLst>
          </p:cNvPr>
          <p:cNvSpPr/>
          <p:nvPr/>
        </p:nvSpPr>
        <p:spPr>
          <a:xfrm>
            <a:off x="3135885" y="78600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42F3FC-26B4-4CC6-AB56-70BE7AE5EA41}"/>
              </a:ext>
            </a:extLst>
          </p:cNvPr>
          <p:cNvSpPr txBox="1"/>
          <p:nvPr/>
        </p:nvSpPr>
        <p:spPr>
          <a:xfrm>
            <a:off x="3691855" y="779598"/>
            <a:ext cx="594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a) Chọn phép tính thích hợp.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388465-21CE-4DCE-83A6-FE9BC8A88819}"/>
              </a:ext>
            </a:extLst>
          </p:cNvPr>
          <p:cNvSpPr/>
          <p:nvPr/>
        </p:nvSpPr>
        <p:spPr>
          <a:xfrm>
            <a:off x="2757664" y="2969248"/>
            <a:ext cx="6732024" cy="908279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116CA55-49A0-43D5-A2B2-C872EB6D4893}"/>
              </a:ext>
            </a:extLst>
          </p:cNvPr>
          <p:cNvSpPr/>
          <p:nvPr/>
        </p:nvSpPr>
        <p:spPr>
          <a:xfrm>
            <a:off x="4492455" y="4466926"/>
            <a:ext cx="5501979" cy="908280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AB4769-C245-4E24-BADD-D2ECC2F472D9}"/>
              </a:ext>
            </a:extLst>
          </p:cNvPr>
          <p:cNvSpPr txBox="1"/>
          <p:nvPr/>
        </p:nvSpPr>
        <p:spPr>
          <a:xfrm>
            <a:off x="8017940" y="5172089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A3FE8-9D37-4094-B282-C9C561CA1E95}"/>
              </a:ext>
            </a:extLst>
          </p:cNvPr>
          <p:cNvSpPr txBox="1"/>
          <p:nvPr/>
        </p:nvSpPr>
        <p:spPr>
          <a:xfrm>
            <a:off x="8011692" y="5626229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71EF75-A6D1-405A-B51C-F0C5FC9472B3}"/>
              </a:ext>
            </a:extLst>
          </p:cNvPr>
          <p:cNvSpPr txBox="1"/>
          <p:nvPr/>
        </p:nvSpPr>
        <p:spPr>
          <a:xfrm>
            <a:off x="9994435" y="5626229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122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5211840" y="3319122"/>
            <a:ext cx="256419" cy="8775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5211840" y="3776437"/>
            <a:ext cx="256419" cy="8775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5205592" y="4230577"/>
            <a:ext cx="256419" cy="8775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7181332" y="3773262"/>
            <a:ext cx="256419" cy="8775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7188335" y="4230577"/>
            <a:ext cx="256419" cy="8775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4" descr="Không có mô tả.">
            <a:extLst>
              <a:ext uri="{FF2B5EF4-FFF2-40B4-BE49-F238E27FC236}">
                <a16:creationId xmlns:a16="http://schemas.microsoft.com/office/drawing/2014/main" id="{D0D60941-5E6E-4F15-9515-EB5C13BAC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01360" y="5213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2D6BF3B-D935-4478-93A5-FBF21D113FBA}"/>
              </a:ext>
            </a:extLst>
          </p:cNvPr>
          <p:cNvSpPr/>
          <p:nvPr/>
        </p:nvSpPr>
        <p:spPr>
          <a:xfrm>
            <a:off x="2994266" y="99355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06288D-B97F-4073-BF72-3A605194FE65}"/>
              </a:ext>
            </a:extLst>
          </p:cNvPr>
          <p:cNvGrpSpPr/>
          <p:nvPr/>
        </p:nvGrpSpPr>
        <p:grpSpPr>
          <a:xfrm>
            <a:off x="3584962" y="993558"/>
            <a:ext cx="1564852" cy="482391"/>
            <a:chOff x="2577634" y="1440653"/>
            <a:chExt cx="1564852" cy="4823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074A0F-3421-4B66-9A9D-13944887AE62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ED74666-6EEB-4FA3-AB32-E618FFF5B96B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1B9BE7-7E59-4E87-8074-B2D2E9C08EA6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微软雅黑"/>
                    <a:cs typeface="+mn-cs"/>
                  </a:rPr>
                  <a:t>Số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250AC3-FD3B-4FE6-8F55-CA28B2E855F1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/>
                  <a:cs typeface="+mn-cs"/>
                </a:rPr>
                <a:t>b)           ?</a:t>
              </a:r>
            </a:p>
          </p:txBody>
        </p:sp>
      </p:grpSp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55B67C4B-BCA2-40C0-A550-4FD7BE55D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60393"/>
              </p:ext>
            </p:extLst>
          </p:nvPr>
        </p:nvGraphicFramePr>
        <p:xfrm>
          <a:off x="344325" y="2860266"/>
          <a:ext cx="11074524" cy="347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631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2768631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2768631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2768631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86908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32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3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3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86908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86908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86908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DC32C955-283E-4328-9D1C-036DFED7166B}"/>
              </a:ext>
            </a:extLst>
          </p:cNvPr>
          <p:cNvSpPr txBox="1"/>
          <p:nvPr/>
        </p:nvSpPr>
        <p:spPr>
          <a:xfrm>
            <a:off x="7073595" y="3864003"/>
            <a:ext cx="49441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AB4769-C245-4E24-BADD-D2ECC2F472D9}"/>
              </a:ext>
            </a:extLst>
          </p:cNvPr>
          <p:cNvSpPr txBox="1"/>
          <p:nvPr/>
        </p:nvSpPr>
        <p:spPr>
          <a:xfrm>
            <a:off x="7073595" y="4734619"/>
            <a:ext cx="49441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A3FE8-9D37-4094-B282-C9C561CA1E95}"/>
              </a:ext>
            </a:extLst>
          </p:cNvPr>
          <p:cNvSpPr txBox="1"/>
          <p:nvPr/>
        </p:nvSpPr>
        <p:spPr>
          <a:xfrm>
            <a:off x="7073596" y="5586670"/>
            <a:ext cx="49441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B3C457-23B5-4F8B-899E-FA8A10EAFE76}"/>
              </a:ext>
            </a:extLst>
          </p:cNvPr>
          <p:cNvSpPr txBox="1"/>
          <p:nvPr/>
        </p:nvSpPr>
        <p:spPr>
          <a:xfrm>
            <a:off x="9845508" y="3866256"/>
            <a:ext cx="49441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C3D33-9157-4743-ADF6-A53886FB3162}"/>
              </a:ext>
            </a:extLst>
          </p:cNvPr>
          <p:cNvSpPr txBox="1"/>
          <p:nvPr/>
        </p:nvSpPr>
        <p:spPr>
          <a:xfrm>
            <a:off x="9828865" y="4689459"/>
            <a:ext cx="49441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71EF75-A6D1-405A-B51C-F0C5FC9472B3}"/>
              </a:ext>
            </a:extLst>
          </p:cNvPr>
          <p:cNvSpPr txBox="1"/>
          <p:nvPr/>
        </p:nvSpPr>
        <p:spPr>
          <a:xfrm>
            <a:off x="9845507" y="5586669"/>
            <a:ext cx="49441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37F13DF-39DA-4004-A83C-E2AF87F842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9983" b="30837"/>
          <a:stretch/>
        </p:blipFill>
        <p:spPr>
          <a:xfrm>
            <a:off x="2793778" y="1720191"/>
            <a:ext cx="9398222" cy="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7"/>
          <p:cNvGrpSpPr/>
          <p:nvPr/>
        </p:nvGrpSpPr>
        <p:grpSpPr>
          <a:xfrm rot="-1556423" flipH="1">
            <a:off x="640136" y="3947864"/>
            <a:ext cx="1002065" cy="2769272"/>
            <a:chOff x="2728925" y="2453200"/>
            <a:chExt cx="289350" cy="673400"/>
          </a:xfrm>
        </p:grpSpPr>
        <p:sp>
          <p:nvSpPr>
            <p:cNvPr id="931" name="Google Shape;931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37"/>
          <p:cNvGrpSpPr/>
          <p:nvPr/>
        </p:nvGrpSpPr>
        <p:grpSpPr>
          <a:xfrm rot="1556423">
            <a:off x="10653422" y="4157584"/>
            <a:ext cx="988709" cy="2710035"/>
            <a:chOff x="2728925" y="2453200"/>
            <a:chExt cx="289350" cy="673400"/>
          </a:xfrm>
        </p:grpSpPr>
        <p:sp>
          <p:nvSpPr>
            <p:cNvPr id="1030" name="Google Shape;1030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43" y="213191"/>
            <a:ext cx="8005600" cy="884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pSp>
        <p:nvGrpSpPr>
          <p:cNvPr id="217" name="Google Shape;866;p36"/>
          <p:cNvGrpSpPr/>
          <p:nvPr/>
        </p:nvGrpSpPr>
        <p:grpSpPr>
          <a:xfrm flipH="1">
            <a:off x="492913" y="1287740"/>
            <a:ext cx="3375765" cy="4194587"/>
            <a:chOff x="5365075" y="3701225"/>
            <a:chExt cx="793725" cy="986250"/>
          </a:xfrm>
        </p:grpSpPr>
        <p:sp>
          <p:nvSpPr>
            <p:cNvPr id="223" name="Google Shape;867;p36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868;p36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869;p36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870;p36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871;p36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872;p36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873;p36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874;p36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875;p36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876;p36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877;p36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878;p36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879;p36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880;p36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881;p36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882;p36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883;p36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884;p36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885;p36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886;p36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887;p36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888;p36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889;p36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890;p36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891;p36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892;p36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893;p36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894;p36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895;p36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896;p36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897;p36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898;p36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899;p36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900;p36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901;p36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902;p36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903;p36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904;p36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905;p36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906;p36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907;p36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908;p36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909;p36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910;p36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911;p36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912;p36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913;p36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914;p36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915;p36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916;p36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917;p36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918;p36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919;p36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920;p36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921;p36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922;p36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923;p36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8FCB31-B906-4E18-97C0-8E594380C2F0}"/>
              </a:ext>
            </a:extLst>
          </p:cNvPr>
          <p:cNvSpPr/>
          <p:nvPr/>
        </p:nvSpPr>
        <p:spPr>
          <a:xfrm>
            <a:off x="3855420" y="1128203"/>
            <a:ext cx="7897946" cy="255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002060"/>
                </a:solidFill>
                <a:latin typeface="Arial"/>
                <a:sym typeface="Arial"/>
              </a:rPr>
              <a:t>Nêu phép chia, biết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002060"/>
                </a:solidFill>
                <a:latin typeface="Arial"/>
                <a:sym typeface="Arial"/>
              </a:rPr>
              <a:t>Thương là 9, số bị chia là 18, số chia là 2.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34D7250A-C5A3-42A7-B295-7C8E0F1911D1}"/>
              </a:ext>
            </a:extLst>
          </p:cNvPr>
          <p:cNvSpPr/>
          <p:nvPr/>
        </p:nvSpPr>
        <p:spPr>
          <a:xfrm>
            <a:off x="5907417" y="4407573"/>
            <a:ext cx="4308583" cy="1194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002060"/>
                </a:solidFill>
                <a:latin typeface="Arial"/>
                <a:sym typeface="Arial"/>
              </a:rPr>
              <a:t>18 : 2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7"/>
          <p:cNvGrpSpPr/>
          <p:nvPr/>
        </p:nvGrpSpPr>
        <p:grpSpPr>
          <a:xfrm rot="-1556423" flipH="1">
            <a:off x="640136" y="3947864"/>
            <a:ext cx="1002065" cy="2769272"/>
            <a:chOff x="2728925" y="2453200"/>
            <a:chExt cx="289350" cy="673400"/>
          </a:xfrm>
        </p:grpSpPr>
        <p:sp>
          <p:nvSpPr>
            <p:cNvPr id="931" name="Google Shape;931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37"/>
          <p:cNvGrpSpPr/>
          <p:nvPr/>
        </p:nvGrpSpPr>
        <p:grpSpPr>
          <a:xfrm rot="1556423">
            <a:off x="10653422" y="4157584"/>
            <a:ext cx="988709" cy="2710035"/>
            <a:chOff x="2728925" y="2453200"/>
            <a:chExt cx="289350" cy="673400"/>
          </a:xfrm>
        </p:grpSpPr>
        <p:sp>
          <p:nvSpPr>
            <p:cNvPr id="1030" name="Google Shape;1030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43" y="213191"/>
            <a:ext cx="8005600" cy="884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pSp>
        <p:nvGrpSpPr>
          <p:cNvPr id="217" name="Google Shape;866;p36"/>
          <p:cNvGrpSpPr/>
          <p:nvPr/>
        </p:nvGrpSpPr>
        <p:grpSpPr>
          <a:xfrm flipH="1">
            <a:off x="492913" y="1287740"/>
            <a:ext cx="3375765" cy="4194587"/>
            <a:chOff x="5365075" y="3701225"/>
            <a:chExt cx="793725" cy="986250"/>
          </a:xfrm>
        </p:grpSpPr>
        <p:sp>
          <p:nvSpPr>
            <p:cNvPr id="223" name="Google Shape;867;p36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868;p36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869;p36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870;p36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871;p36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872;p36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873;p36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874;p36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875;p36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876;p36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877;p36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878;p36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879;p36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880;p36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881;p36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882;p36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883;p36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884;p36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885;p36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886;p36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887;p36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888;p36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889;p36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890;p36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891;p36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892;p36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893;p36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894;p36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895;p36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896;p36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897;p36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898;p36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899;p36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900;p36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901;p36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902;p36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903;p36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904;p36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905;p36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906;p36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907;p36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908;p36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909;p36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910;p36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911;p36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912;p36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913;p36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914;p36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915;p36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916;p36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917;p36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918;p36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919;p36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920;p36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921;p36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922;p36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923;p36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8FCB31-B906-4E18-97C0-8E594380C2F0}"/>
              </a:ext>
            </a:extLst>
          </p:cNvPr>
          <p:cNvSpPr/>
          <p:nvPr/>
        </p:nvSpPr>
        <p:spPr>
          <a:xfrm>
            <a:off x="3855420" y="1128203"/>
            <a:ext cx="7897946" cy="255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002060"/>
                </a:solidFill>
                <a:latin typeface="Arial"/>
                <a:sym typeface="Arial"/>
              </a:rPr>
              <a:t>Tìm thương trong phép chia, biết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002060"/>
                </a:solidFill>
                <a:latin typeface="Arial"/>
                <a:sym typeface="Arial"/>
              </a:rPr>
              <a:t>số bị chia là 40, số chia là 5.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34D7250A-C5A3-42A7-B295-7C8E0F1911D1}"/>
              </a:ext>
            </a:extLst>
          </p:cNvPr>
          <p:cNvSpPr/>
          <p:nvPr/>
        </p:nvSpPr>
        <p:spPr>
          <a:xfrm>
            <a:off x="5907417" y="4407573"/>
            <a:ext cx="4308583" cy="1194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>
                <a:solidFill>
                  <a:srgbClr val="002060"/>
                </a:solidFill>
                <a:latin typeface="Arial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161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930647" y="1431697"/>
            <a:ext cx="10032939" cy="11026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b="1">
                <a:solidFill>
                  <a:srgbClr val="B9CE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B9CE3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3367" y="1367082"/>
            <a:ext cx="9771076" cy="4564713"/>
            <a:chOff x="1733230" y="1248506"/>
            <a:chExt cx="8912456" cy="4565129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733230" y="1290488"/>
              <a:ext cx="1" cy="4523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7" y="156913"/>
            <a:ext cx="1218647" cy="12186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4178" y="1674191"/>
            <a:ext cx="10507023" cy="656178"/>
          </a:xfrm>
          <a:prstGeom prst="rect">
            <a:avLst/>
          </a:prstGeom>
          <a:noFill/>
        </p:spPr>
        <p:txBody>
          <a:bodyPr wrap="square" lIns="162153" tIns="81076" rIns="162153" bIns="81076" rtlCol="0">
            <a:spAutoFit/>
          </a:bodyPr>
          <a:lstStyle/>
          <a:p>
            <a:pPr defTabSz="1216091"/>
            <a:r>
              <a:rPr lang="en-US" sz="3200" b="1">
                <a:solidFill>
                  <a:srgbClr val="931D7D"/>
                </a:solidFill>
                <a:latin typeface="HP001 4 hàng" panose="020B0603050302020204" pitchFamily="34" charset="0"/>
              </a:rPr>
              <a:t>Thứ Hai ngày 29 </a:t>
            </a:r>
            <a:r>
              <a:rPr lang="en-US" sz="3200" b="1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>
                <a:solidFill>
                  <a:srgbClr val="931D7D"/>
                </a:solidFill>
                <a:latin typeface="HP001 4 hàng" panose="020B0603050302020204" pitchFamily="34" charset="0"/>
              </a:rPr>
              <a:t> 1 </a:t>
            </a:r>
            <a:r>
              <a:rPr lang="en-US" sz="3200" b="1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>
                <a:solidFill>
                  <a:srgbClr val="931D7D"/>
                </a:solidFill>
                <a:latin typeface="HP001 4 hàng" panose="020B0603050302020204" pitchFamily="34" charset="0"/>
              </a:rPr>
              <a:t> 2024</a:t>
            </a:r>
            <a:endParaRPr lang="en-US" sz="32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3022" y="2292268"/>
            <a:ext cx="3509559" cy="656178"/>
          </a:xfrm>
          <a:prstGeom prst="rect">
            <a:avLst/>
          </a:prstGeom>
          <a:noFill/>
        </p:spPr>
        <p:txBody>
          <a:bodyPr wrap="square" lIns="162153" tIns="81076" rIns="162153" bIns="81076" rtlCol="0">
            <a:spAutoFit/>
          </a:bodyPr>
          <a:lstStyle/>
          <a:p>
            <a:pPr defTabSz="1216091"/>
            <a:r>
              <a:rPr lang="en-US" sz="3200" b="1">
                <a:solidFill>
                  <a:srgbClr val="931D7D"/>
                </a:solidFill>
                <a:latin typeface="HP001 4 hàng" panose="020B0603050302020204" pitchFamily="34" charset="0"/>
              </a:rPr>
              <a:t>TǨn</a:t>
            </a:r>
            <a:endParaRPr lang="en-US" sz="32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4178" y="2827398"/>
            <a:ext cx="11045332" cy="779283"/>
          </a:xfrm>
          <a:prstGeom prst="rect">
            <a:avLst/>
          </a:prstGeom>
          <a:noFill/>
        </p:spPr>
        <p:txBody>
          <a:bodyPr wrap="square" lIns="162147" tIns="81073" rIns="162147" bIns="81073">
            <a:spAutoFit/>
          </a:bodyPr>
          <a:lstStyle/>
          <a:p>
            <a:pPr defTabSz="1216122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42: Số bị chia, số chia, thương (tiết 1)</a:t>
            </a:r>
            <a:endParaRPr lang="en-US" sz="32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447912" y="105537"/>
            <a:ext cx="3744088" cy="2103784"/>
          </a:xfrm>
          <a:prstGeom prst="cloudCallout">
            <a:avLst>
              <a:gd name="adj1" fmla="val 20106"/>
              <a:gd name="adj2" fmla="val 643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153" tIns="81076" rIns="162153" bIns="81076" rtlCol="0" anchor="ctr"/>
          <a:lstStyle/>
          <a:p>
            <a:pPr algn="ctr" defTabSz="1216122"/>
            <a:r>
              <a:rPr lang="en-US" sz="26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66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6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18, 19</a:t>
            </a:r>
          </a:p>
          <a:p>
            <a:pPr algn="ctr" defTabSz="1216122"/>
            <a:r>
              <a:rPr lang="en-US" sz="266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(Tập 2)</a:t>
            </a:r>
            <a:endParaRPr lang="en-US" sz="26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" name="Google Shape;784;p35"/>
          <p:cNvGrpSpPr/>
          <p:nvPr/>
        </p:nvGrpSpPr>
        <p:grpSpPr>
          <a:xfrm>
            <a:off x="8387637" y="2331724"/>
            <a:ext cx="1407344" cy="1306888"/>
            <a:chOff x="2943250" y="4992225"/>
            <a:chExt cx="424950" cy="481000"/>
          </a:xfrm>
        </p:grpSpPr>
        <p:sp>
          <p:nvSpPr>
            <p:cNvPr id="785" name="Google Shape;785;p35"/>
            <p:cNvSpPr/>
            <p:nvPr/>
          </p:nvSpPr>
          <p:spPr>
            <a:xfrm>
              <a:off x="2943250" y="4992225"/>
              <a:ext cx="424950" cy="481000"/>
            </a:xfrm>
            <a:custGeom>
              <a:avLst/>
              <a:gdLst/>
              <a:ahLst/>
              <a:cxnLst/>
              <a:rect l="l" t="t" r="r" b="b"/>
              <a:pathLst>
                <a:path w="16998" h="19240" extrusionOk="0">
                  <a:moveTo>
                    <a:pt x="9582" y="1"/>
                  </a:moveTo>
                  <a:cubicBezTo>
                    <a:pt x="5734" y="1"/>
                    <a:pt x="0" y="5462"/>
                    <a:pt x="851" y="11849"/>
                  </a:cubicBezTo>
                  <a:cubicBezTo>
                    <a:pt x="1760" y="18704"/>
                    <a:pt x="7042" y="19130"/>
                    <a:pt x="7042" y="19130"/>
                  </a:cubicBezTo>
                  <a:cubicBezTo>
                    <a:pt x="7293" y="19200"/>
                    <a:pt x="7624" y="19240"/>
                    <a:pt x="8009" y="19240"/>
                  </a:cubicBezTo>
                  <a:cubicBezTo>
                    <a:pt x="10017" y="19240"/>
                    <a:pt x="13505" y="18163"/>
                    <a:pt x="14953" y="14632"/>
                  </a:cubicBezTo>
                  <a:cubicBezTo>
                    <a:pt x="16998" y="9646"/>
                    <a:pt x="14187" y="990"/>
                    <a:pt x="10404" y="93"/>
                  </a:cubicBezTo>
                  <a:cubicBezTo>
                    <a:pt x="10143" y="31"/>
                    <a:pt x="9868" y="1"/>
                    <a:pt x="9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014550" y="5101550"/>
              <a:ext cx="66350" cy="52150"/>
            </a:xfrm>
            <a:custGeom>
              <a:avLst/>
              <a:gdLst/>
              <a:ahLst/>
              <a:cxnLst/>
              <a:rect l="l" t="t" r="r" b="b"/>
              <a:pathLst>
                <a:path w="2654" h="2086" extrusionOk="0">
                  <a:moveTo>
                    <a:pt x="1382" y="0"/>
                  </a:moveTo>
                  <a:cubicBezTo>
                    <a:pt x="669" y="0"/>
                    <a:pt x="0" y="992"/>
                    <a:pt x="612" y="1746"/>
                  </a:cubicBezTo>
                  <a:cubicBezTo>
                    <a:pt x="807" y="1986"/>
                    <a:pt x="1038" y="2086"/>
                    <a:pt x="1265" y="2086"/>
                  </a:cubicBezTo>
                  <a:cubicBezTo>
                    <a:pt x="1979" y="2086"/>
                    <a:pt x="2653" y="1097"/>
                    <a:pt x="2037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087525" y="5115875"/>
              <a:ext cx="66250" cy="52125"/>
            </a:xfrm>
            <a:custGeom>
              <a:avLst/>
              <a:gdLst/>
              <a:ahLst/>
              <a:cxnLst/>
              <a:rect l="l" t="t" r="r" b="b"/>
              <a:pathLst>
                <a:path w="2650" h="2085" extrusionOk="0">
                  <a:moveTo>
                    <a:pt x="1382" y="1"/>
                  </a:moveTo>
                  <a:cubicBezTo>
                    <a:pt x="669" y="1"/>
                    <a:pt x="1" y="993"/>
                    <a:pt x="612" y="1746"/>
                  </a:cubicBezTo>
                  <a:cubicBezTo>
                    <a:pt x="807" y="1985"/>
                    <a:pt x="1037" y="2084"/>
                    <a:pt x="1263" y="2084"/>
                  </a:cubicBezTo>
                  <a:cubicBezTo>
                    <a:pt x="1976" y="2084"/>
                    <a:pt x="2650" y="1098"/>
                    <a:pt x="2038" y="344"/>
                  </a:cubicBezTo>
                  <a:cubicBezTo>
                    <a:pt x="1841" y="102"/>
                    <a:pt x="1609" y="1"/>
                    <a:pt x="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170725" y="5127875"/>
              <a:ext cx="66350" cy="52100"/>
            </a:xfrm>
            <a:custGeom>
              <a:avLst/>
              <a:gdLst/>
              <a:ahLst/>
              <a:cxnLst/>
              <a:rect l="l" t="t" r="r" b="b"/>
              <a:pathLst>
                <a:path w="2654" h="2084" extrusionOk="0">
                  <a:moveTo>
                    <a:pt x="1383" y="0"/>
                  </a:moveTo>
                  <a:cubicBezTo>
                    <a:pt x="670" y="0"/>
                    <a:pt x="0" y="990"/>
                    <a:pt x="612" y="1743"/>
                  </a:cubicBezTo>
                  <a:cubicBezTo>
                    <a:pt x="807" y="1983"/>
                    <a:pt x="1038" y="2084"/>
                    <a:pt x="1265" y="2084"/>
                  </a:cubicBezTo>
                  <a:cubicBezTo>
                    <a:pt x="1979" y="2084"/>
                    <a:pt x="2654" y="1095"/>
                    <a:pt x="2038" y="341"/>
                  </a:cubicBezTo>
                  <a:cubicBezTo>
                    <a:pt x="1842" y="101"/>
                    <a:pt x="1610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249525" y="5134350"/>
              <a:ext cx="66250" cy="52025"/>
            </a:xfrm>
            <a:custGeom>
              <a:avLst/>
              <a:gdLst/>
              <a:ahLst/>
              <a:cxnLst/>
              <a:rect l="l" t="t" r="r" b="b"/>
              <a:pathLst>
                <a:path w="2650" h="2081" extrusionOk="0">
                  <a:moveTo>
                    <a:pt x="1382" y="0"/>
                  </a:moveTo>
                  <a:cubicBezTo>
                    <a:pt x="669" y="0"/>
                    <a:pt x="1" y="991"/>
                    <a:pt x="612" y="1740"/>
                  </a:cubicBezTo>
                  <a:cubicBezTo>
                    <a:pt x="807" y="1980"/>
                    <a:pt x="1038" y="2080"/>
                    <a:pt x="1265" y="2080"/>
                  </a:cubicBezTo>
                  <a:cubicBezTo>
                    <a:pt x="1977" y="2080"/>
                    <a:pt x="2650" y="1092"/>
                    <a:pt x="2038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983300" y="5289400"/>
              <a:ext cx="66250" cy="52025"/>
            </a:xfrm>
            <a:custGeom>
              <a:avLst/>
              <a:gdLst/>
              <a:ahLst/>
              <a:cxnLst/>
              <a:rect l="l" t="t" r="r" b="b"/>
              <a:pathLst>
                <a:path w="2650" h="2081" extrusionOk="0">
                  <a:moveTo>
                    <a:pt x="1382" y="0"/>
                  </a:moveTo>
                  <a:cubicBezTo>
                    <a:pt x="669" y="0"/>
                    <a:pt x="1" y="991"/>
                    <a:pt x="612" y="1740"/>
                  </a:cubicBezTo>
                  <a:cubicBezTo>
                    <a:pt x="807" y="1980"/>
                    <a:pt x="1038" y="2080"/>
                    <a:pt x="1265" y="2080"/>
                  </a:cubicBezTo>
                  <a:cubicBezTo>
                    <a:pt x="1977" y="2080"/>
                    <a:pt x="2650" y="1092"/>
                    <a:pt x="2038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066650" y="5301325"/>
              <a:ext cx="66250" cy="52100"/>
            </a:xfrm>
            <a:custGeom>
              <a:avLst/>
              <a:gdLst/>
              <a:ahLst/>
              <a:cxnLst/>
              <a:rect l="l" t="t" r="r" b="b"/>
              <a:pathLst>
                <a:path w="2650" h="2084" extrusionOk="0">
                  <a:moveTo>
                    <a:pt x="1382" y="0"/>
                  </a:moveTo>
                  <a:cubicBezTo>
                    <a:pt x="669" y="0"/>
                    <a:pt x="1" y="992"/>
                    <a:pt x="612" y="1746"/>
                  </a:cubicBezTo>
                  <a:cubicBezTo>
                    <a:pt x="807" y="1984"/>
                    <a:pt x="1037" y="2084"/>
                    <a:pt x="1264" y="2084"/>
                  </a:cubicBezTo>
                  <a:cubicBezTo>
                    <a:pt x="1976" y="2084"/>
                    <a:pt x="2650" y="1097"/>
                    <a:pt x="2038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154975" y="5296925"/>
              <a:ext cx="66250" cy="52150"/>
            </a:xfrm>
            <a:custGeom>
              <a:avLst/>
              <a:gdLst/>
              <a:ahLst/>
              <a:cxnLst/>
              <a:rect l="l" t="t" r="r" b="b"/>
              <a:pathLst>
                <a:path w="2650" h="2086" extrusionOk="0">
                  <a:moveTo>
                    <a:pt x="1382" y="0"/>
                  </a:moveTo>
                  <a:cubicBezTo>
                    <a:pt x="669" y="0"/>
                    <a:pt x="0" y="992"/>
                    <a:pt x="612" y="1746"/>
                  </a:cubicBezTo>
                  <a:cubicBezTo>
                    <a:pt x="807" y="1986"/>
                    <a:pt x="1037" y="2086"/>
                    <a:pt x="1264" y="2086"/>
                  </a:cubicBezTo>
                  <a:cubicBezTo>
                    <a:pt x="1977" y="2086"/>
                    <a:pt x="2649" y="1097"/>
                    <a:pt x="2037" y="343"/>
                  </a:cubicBezTo>
                  <a:cubicBezTo>
                    <a:pt x="1841" y="101"/>
                    <a:pt x="1609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238900" y="5302300"/>
              <a:ext cx="66225" cy="52050"/>
            </a:xfrm>
            <a:custGeom>
              <a:avLst/>
              <a:gdLst/>
              <a:ahLst/>
              <a:cxnLst/>
              <a:rect l="l" t="t" r="r" b="b"/>
              <a:pathLst>
                <a:path w="2649" h="2082" extrusionOk="0">
                  <a:moveTo>
                    <a:pt x="1379" y="0"/>
                  </a:moveTo>
                  <a:cubicBezTo>
                    <a:pt x="667" y="0"/>
                    <a:pt x="0" y="988"/>
                    <a:pt x="611" y="1741"/>
                  </a:cubicBezTo>
                  <a:cubicBezTo>
                    <a:pt x="806" y="1981"/>
                    <a:pt x="1037" y="2081"/>
                    <a:pt x="1264" y="2081"/>
                  </a:cubicBezTo>
                  <a:cubicBezTo>
                    <a:pt x="1976" y="2081"/>
                    <a:pt x="2649" y="1093"/>
                    <a:pt x="2037" y="344"/>
                  </a:cubicBezTo>
                  <a:cubicBezTo>
                    <a:pt x="1840" y="101"/>
                    <a:pt x="1607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997450" y="5387825"/>
              <a:ext cx="300200" cy="26375"/>
            </a:xfrm>
            <a:custGeom>
              <a:avLst/>
              <a:gdLst/>
              <a:ahLst/>
              <a:cxnLst/>
              <a:rect l="l" t="t" r="r" b="b"/>
              <a:pathLst>
                <a:path w="12008" h="1055" extrusionOk="0">
                  <a:moveTo>
                    <a:pt x="1" y="1"/>
                  </a:moveTo>
                  <a:lnTo>
                    <a:pt x="1" y="1"/>
                  </a:lnTo>
                  <a:cubicBezTo>
                    <a:pt x="137" y="228"/>
                    <a:pt x="291" y="450"/>
                    <a:pt x="450" y="660"/>
                  </a:cubicBezTo>
                  <a:cubicBezTo>
                    <a:pt x="2324" y="966"/>
                    <a:pt x="4306" y="995"/>
                    <a:pt x="6101" y="1040"/>
                  </a:cubicBezTo>
                  <a:cubicBezTo>
                    <a:pt x="6483" y="1050"/>
                    <a:pt x="6866" y="1055"/>
                    <a:pt x="7248" y="1055"/>
                  </a:cubicBezTo>
                  <a:cubicBezTo>
                    <a:pt x="8673" y="1055"/>
                    <a:pt x="10100" y="988"/>
                    <a:pt x="11519" y="859"/>
                  </a:cubicBezTo>
                  <a:cubicBezTo>
                    <a:pt x="11695" y="660"/>
                    <a:pt x="11860" y="450"/>
                    <a:pt x="12007" y="234"/>
                  </a:cubicBezTo>
                  <a:lnTo>
                    <a:pt x="12007" y="234"/>
                  </a:lnTo>
                  <a:cubicBezTo>
                    <a:pt x="10342" y="398"/>
                    <a:pt x="8672" y="480"/>
                    <a:pt x="6998" y="480"/>
                  </a:cubicBezTo>
                  <a:cubicBezTo>
                    <a:pt x="6703" y="480"/>
                    <a:pt x="6408" y="477"/>
                    <a:pt x="6112" y="472"/>
                  </a:cubicBezTo>
                  <a:cubicBezTo>
                    <a:pt x="4170" y="438"/>
                    <a:pt x="1994" y="39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025000" y="5419075"/>
              <a:ext cx="250925" cy="22750"/>
            </a:xfrm>
            <a:custGeom>
              <a:avLst/>
              <a:gdLst/>
              <a:ahLst/>
              <a:cxnLst/>
              <a:rect l="l" t="t" r="r" b="b"/>
              <a:pathLst>
                <a:path w="10037" h="910" extrusionOk="0">
                  <a:moveTo>
                    <a:pt x="10036" y="0"/>
                  </a:moveTo>
                  <a:cubicBezTo>
                    <a:pt x="8114" y="220"/>
                    <a:pt x="6180" y="330"/>
                    <a:pt x="4245" y="330"/>
                  </a:cubicBezTo>
                  <a:cubicBezTo>
                    <a:pt x="2830" y="330"/>
                    <a:pt x="1414" y="271"/>
                    <a:pt x="1" y="154"/>
                  </a:cubicBezTo>
                  <a:lnTo>
                    <a:pt x="1" y="154"/>
                  </a:lnTo>
                  <a:cubicBezTo>
                    <a:pt x="234" y="381"/>
                    <a:pt x="478" y="591"/>
                    <a:pt x="733" y="784"/>
                  </a:cubicBezTo>
                  <a:cubicBezTo>
                    <a:pt x="1924" y="868"/>
                    <a:pt x="3117" y="909"/>
                    <a:pt x="4311" y="909"/>
                  </a:cubicBezTo>
                  <a:cubicBezTo>
                    <a:pt x="5953" y="909"/>
                    <a:pt x="7595" y="831"/>
                    <a:pt x="9230" y="676"/>
                  </a:cubicBezTo>
                  <a:cubicBezTo>
                    <a:pt x="9514" y="472"/>
                    <a:pt x="9786" y="245"/>
                    <a:pt x="10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963100" y="5224275"/>
              <a:ext cx="371175" cy="38975"/>
            </a:xfrm>
            <a:custGeom>
              <a:avLst/>
              <a:gdLst/>
              <a:ahLst/>
              <a:cxnLst/>
              <a:rect l="l" t="t" r="r" b="b"/>
              <a:pathLst>
                <a:path w="14847" h="1559" extrusionOk="0">
                  <a:moveTo>
                    <a:pt x="57" y="0"/>
                  </a:moveTo>
                  <a:cubicBezTo>
                    <a:pt x="35" y="176"/>
                    <a:pt x="18" y="352"/>
                    <a:pt x="1" y="528"/>
                  </a:cubicBezTo>
                  <a:cubicBezTo>
                    <a:pt x="852" y="631"/>
                    <a:pt x="1704" y="807"/>
                    <a:pt x="2551" y="932"/>
                  </a:cubicBezTo>
                  <a:cubicBezTo>
                    <a:pt x="4453" y="1233"/>
                    <a:pt x="6367" y="1426"/>
                    <a:pt x="8292" y="1522"/>
                  </a:cubicBezTo>
                  <a:cubicBezTo>
                    <a:pt x="8830" y="1548"/>
                    <a:pt x="9367" y="1558"/>
                    <a:pt x="9905" y="1558"/>
                  </a:cubicBezTo>
                  <a:cubicBezTo>
                    <a:pt x="11306" y="1558"/>
                    <a:pt x="12709" y="1485"/>
                    <a:pt x="14108" y="1403"/>
                  </a:cubicBezTo>
                  <a:cubicBezTo>
                    <a:pt x="14352" y="1386"/>
                    <a:pt x="14597" y="1375"/>
                    <a:pt x="14847" y="1363"/>
                  </a:cubicBezTo>
                  <a:cubicBezTo>
                    <a:pt x="14847" y="1210"/>
                    <a:pt x="14841" y="1057"/>
                    <a:pt x="14835" y="903"/>
                  </a:cubicBezTo>
                  <a:cubicBezTo>
                    <a:pt x="13607" y="973"/>
                    <a:pt x="12372" y="1002"/>
                    <a:pt x="11150" y="1002"/>
                  </a:cubicBezTo>
                  <a:cubicBezTo>
                    <a:pt x="10190" y="1002"/>
                    <a:pt x="9238" y="984"/>
                    <a:pt x="8304" y="954"/>
                  </a:cubicBezTo>
                  <a:cubicBezTo>
                    <a:pt x="6577" y="898"/>
                    <a:pt x="4851" y="693"/>
                    <a:pt x="3141" y="449"/>
                  </a:cubicBezTo>
                  <a:cubicBezTo>
                    <a:pt x="2295" y="330"/>
                    <a:pt x="1449" y="193"/>
                    <a:pt x="603" y="63"/>
                  </a:cubicBezTo>
                  <a:cubicBezTo>
                    <a:pt x="426" y="34"/>
                    <a:pt x="245" y="17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054675" y="5041950"/>
              <a:ext cx="240425" cy="46025"/>
            </a:xfrm>
            <a:custGeom>
              <a:avLst/>
              <a:gdLst/>
              <a:ahLst/>
              <a:cxnLst/>
              <a:rect l="l" t="t" r="r" b="b"/>
              <a:pathLst>
                <a:path w="9617" h="1841" extrusionOk="0">
                  <a:moveTo>
                    <a:pt x="540" y="1"/>
                  </a:moveTo>
                  <a:cubicBezTo>
                    <a:pt x="359" y="154"/>
                    <a:pt x="177" y="313"/>
                    <a:pt x="1" y="478"/>
                  </a:cubicBezTo>
                  <a:cubicBezTo>
                    <a:pt x="3176" y="1063"/>
                    <a:pt x="6413" y="1534"/>
                    <a:pt x="9616" y="1841"/>
                  </a:cubicBezTo>
                  <a:cubicBezTo>
                    <a:pt x="9514" y="1631"/>
                    <a:pt x="9406" y="1432"/>
                    <a:pt x="9298" y="1239"/>
                  </a:cubicBezTo>
                  <a:cubicBezTo>
                    <a:pt x="6384" y="949"/>
                    <a:pt x="3437" y="523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88900" y="5014700"/>
              <a:ext cx="188725" cy="42200"/>
            </a:xfrm>
            <a:custGeom>
              <a:avLst/>
              <a:gdLst/>
              <a:ahLst/>
              <a:cxnLst/>
              <a:rect l="l" t="t" r="r" b="b"/>
              <a:pathLst>
                <a:path w="7549" h="1688" extrusionOk="0">
                  <a:moveTo>
                    <a:pt x="750" y="0"/>
                  </a:moveTo>
                  <a:cubicBezTo>
                    <a:pt x="500" y="137"/>
                    <a:pt x="250" y="296"/>
                    <a:pt x="0" y="466"/>
                  </a:cubicBezTo>
                  <a:cubicBezTo>
                    <a:pt x="2528" y="812"/>
                    <a:pt x="5027" y="1329"/>
                    <a:pt x="7548" y="1687"/>
                  </a:cubicBezTo>
                  <a:cubicBezTo>
                    <a:pt x="7401" y="1466"/>
                    <a:pt x="7253" y="1250"/>
                    <a:pt x="7100" y="1051"/>
                  </a:cubicBezTo>
                  <a:cubicBezTo>
                    <a:pt x="4976" y="733"/>
                    <a:pt x="2869" y="318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2968200" y="5189475"/>
              <a:ext cx="364950" cy="42200"/>
            </a:xfrm>
            <a:custGeom>
              <a:avLst/>
              <a:gdLst/>
              <a:ahLst/>
              <a:cxnLst/>
              <a:rect l="l" t="t" r="r" b="b"/>
              <a:pathLst>
                <a:path w="14598" h="1688" extrusionOk="0">
                  <a:moveTo>
                    <a:pt x="137" y="1"/>
                  </a:moveTo>
                  <a:cubicBezTo>
                    <a:pt x="86" y="182"/>
                    <a:pt x="41" y="364"/>
                    <a:pt x="1" y="552"/>
                  </a:cubicBezTo>
                  <a:cubicBezTo>
                    <a:pt x="4851" y="1426"/>
                    <a:pt x="9696" y="1455"/>
                    <a:pt x="14597" y="1688"/>
                  </a:cubicBezTo>
                  <a:cubicBezTo>
                    <a:pt x="14580" y="1494"/>
                    <a:pt x="14563" y="1301"/>
                    <a:pt x="14540" y="1114"/>
                  </a:cubicBezTo>
                  <a:cubicBezTo>
                    <a:pt x="9707" y="892"/>
                    <a:pt x="4925" y="864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4705966" y="2304415"/>
            <a:ext cx="1460792" cy="1334467"/>
            <a:chOff x="2455650" y="4953000"/>
            <a:chExt cx="450650" cy="492050"/>
          </a:xfrm>
        </p:grpSpPr>
        <p:sp>
          <p:nvSpPr>
            <p:cNvPr id="822" name="Google Shape;822;p35"/>
            <p:cNvSpPr/>
            <p:nvPr/>
          </p:nvSpPr>
          <p:spPr>
            <a:xfrm>
              <a:off x="2455650" y="4953000"/>
              <a:ext cx="450650" cy="492050"/>
            </a:xfrm>
            <a:custGeom>
              <a:avLst/>
              <a:gdLst/>
              <a:ahLst/>
              <a:cxnLst/>
              <a:rect l="l" t="t" r="r" b="b"/>
              <a:pathLst>
                <a:path w="18026" h="19682" extrusionOk="0">
                  <a:moveTo>
                    <a:pt x="9014" y="0"/>
                  </a:moveTo>
                  <a:cubicBezTo>
                    <a:pt x="8967" y="0"/>
                    <a:pt x="8919" y="1"/>
                    <a:pt x="8871" y="3"/>
                  </a:cubicBezTo>
                  <a:cubicBezTo>
                    <a:pt x="4913" y="191"/>
                    <a:pt x="0" y="7762"/>
                    <a:pt x="2829" y="14225"/>
                  </a:cubicBezTo>
                  <a:cubicBezTo>
                    <a:pt x="4952" y="19077"/>
                    <a:pt x="8467" y="19681"/>
                    <a:pt x="10088" y="19681"/>
                  </a:cubicBezTo>
                  <a:cubicBezTo>
                    <a:pt x="10626" y="19681"/>
                    <a:pt x="10956" y="19615"/>
                    <a:pt x="10956" y="19615"/>
                  </a:cubicBezTo>
                  <a:cubicBezTo>
                    <a:pt x="12603" y="19592"/>
                    <a:pt x="16931" y="17587"/>
                    <a:pt x="17436" y="12970"/>
                  </a:cubicBezTo>
                  <a:cubicBezTo>
                    <a:pt x="18025" y="7572"/>
                    <a:pt x="12954" y="0"/>
                    <a:pt x="90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711500" y="4985225"/>
              <a:ext cx="25450" cy="21775"/>
            </a:xfrm>
            <a:custGeom>
              <a:avLst/>
              <a:gdLst/>
              <a:ahLst/>
              <a:cxnLst/>
              <a:rect l="l" t="t" r="r" b="b"/>
              <a:pathLst>
                <a:path w="1018" h="871" extrusionOk="0">
                  <a:moveTo>
                    <a:pt x="480" y="0"/>
                  </a:moveTo>
                  <a:cubicBezTo>
                    <a:pt x="324" y="0"/>
                    <a:pt x="165" y="104"/>
                    <a:pt x="103" y="242"/>
                  </a:cubicBezTo>
                  <a:cubicBezTo>
                    <a:pt x="1" y="458"/>
                    <a:pt x="108" y="668"/>
                    <a:pt x="296" y="782"/>
                  </a:cubicBezTo>
                  <a:lnTo>
                    <a:pt x="375" y="827"/>
                  </a:lnTo>
                  <a:cubicBezTo>
                    <a:pt x="426" y="857"/>
                    <a:pt x="482" y="871"/>
                    <a:pt x="538" y="871"/>
                  </a:cubicBezTo>
                  <a:cubicBezTo>
                    <a:pt x="694" y="871"/>
                    <a:pt x="852" y="766"/>
                    <a:pt x="915" y="628"/>
                  </a:cubicBezTo>
                  <a:cubicBezTo>
                    <a:pt x="1017" y="413"/>
                    <a:pt x="915" y="202"/>
                    <a:pt x="716" y="89"/>
                  </a:cubicBezTo>
                  <a:lnTo>
                    <a:pt x="642" y="43"/>
                  </a:lnTo>
                  <a:cubicBezTo>
                    <a:pt x="591" y="13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729625" y="5039725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748550" y="5100650"/>
              <a:ext cx="25300" cy="21775"/>
            </a:xfrm>
            <a:custGeom>
              <a:avLst/>
              <a:gdLst/>
              <a:ahLst/>
              <a:cxnLst/>
              <a:rect l="l" t="t" r="r" b="b"/>
              <a:pathLst>
                <a:path w="1012" h="871" extrusionOk="0">
                  <a:moveTo>
                    <a:pt x="480" y="1"/>
                  </a:moveTo>
                  <a:cubicBezTo>
                    <a:pt x="324" y="1"/>
                    <a:pt x="166" y="105"/>
                    <a:pt x="103" y="243"/>
                  </a:cubicBezTo>
                  <a:cubicBezTo>
                    <a:pt x="1" y="453"/>
                    <a:pt x="109" y="669"/>
                    <a:pt x="296" y="782"/>
                  </a:cubicBezTo>
                  <a:lnTo>
                    <a:pt x="376" y="828"/>
                  </a:lnTo>
                  <a:cubicBezTo>
                    <a:pt x="427" y="858"/>
                    <a:pt x="482" y="871"/>
                    <a:pt x="538" y="871"/>
                  </a:cubicBezTo>
                  <a:cubicBezTo>
                    <a:pt x="694" y="871"/>
                    <a:pt x="853" y="767"/>
                    <a:pt x="915" y="629"/>
                  </a:cubicBezTo>
                  <a:cubicBezTo>
                    <a:pt x="1012" y="413"/>
                    <a:pt x="910" y="197"/>
                    <a:pt x="716" y="89"/>
                  </a:cubicBezTo>
                  <a:lnTo>
                    <a:pt x="643" y="44"/>
                  </a:lnTo>
                  <a:cubicBezTo>
                    <a:pt x="592" y="14"/>
                    <a:pt x="536" y="1"/>
                    <a:pt x="48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757925" y="5160800"/>
              <a:ext cx="27150" cy="22825"/>
            </a:xfrm>
            <a:custGeom>
              <a:avLst/>
              <a:gdLst/>
              <a:ahLst/>
              <a:cxnLst/>
              <a:rect l="l" t="t" r="r" b="b"/>
              <a:pathLst>
                <a:path w="1086" h="913" extrusionOk="0">
                  <a:moveTo>
                    <a:pt x="479" y="0"/>
                  </a:moveTo>
                  <a:cubicBezTo>
                    <a:pt x="321" y="0"/>
                    <a:pt x="161" y="104"/>
                    <a:pt x="97" y="239"/>
                  </a:cubicBezTo>
                  <a:cubicBezTo>
                    <a:pt x="1" y="455"/>
                    <a:pt x="103" y="665"/>
                    <a:pt x="296" y="779"/>
                  </a:cubicBezTo>
                  <a:lnTo>
                    <a:pt x="449" y="869"/>
                  </a:lnTo>
                  <a:cubicBezTo>
                    <a:pt x="500" y="899"/>
                    <a:pt x="556" y="913"/>
                    <a:pt x="612" y="913"/>
                  </a:cubicBezTo>
                  <a:cubicBezTo>
                    <a:pt x="768" y="913"/>
                    <a:pt x="926" y="809"/>
                    <a:pt x="989" y="671"/>
                  </a:cubicBezTo>
                  <a:cubicBezTo>
                    <a:pt x="1085" y="461"/>
                    <a:pt x="983" y="245"/>
                    <a:pt x="790" y="131"/>
                  </a:cubicBezTo>
                  <a:lnTo>
                    <a:pt x="637" y="40"/>
                  </a:lnTo>
                  <a:cubicBezTo>
                    <a:pt x="587" y="13"/>
                    <a:pt x="533" y="0"/>
                    <a:pt x="479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771350" y="5223025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6" y="1"/>
                  </a:moveTo>
                  <a:cubicBezTo>
                    <a:pt x="193" y="1"/>
                    <a:pt x="1" y="571"/>
                    <a:pt x="384" y="794"/>
                  </a:cubicBezTo>
                  <a:cubicBezTo>
                    <a:pt x="450" y="833"/>
                    <a:pt x="513" y="849"/>
                    <a:pt x="572" y="849"/>
                  </a:cubicBezTo>
                  <a:cubicBezTo>
                    <a:pt x="915" y="849"/>
                    <a:pt x="1107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780200" y="5293250"/>
              <a:ext cx="27525" cy="21175"/>
            </a:xfrm>
            <a:custGeom>
              <a:avLst/>
              <a:gdLst/>
              <a:ahLst/>
              <a:cxnLst/>
              <a:rect l="l" t="t" r="r" b="b"/>
              <a:pathLst>
                <a:path w="1101" h="847" extrusionOk="0">
                  <a:moveTo>
                    <a:pt x="530" y="1"/>
                  </a:moveTo>
                  <a:cubicBezTo>
                    <a:pt x="186" y="1"/>
                    <a:pt x="0" y="569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2" y="846"/>
                    <a:pt x="1100" y="281"/>
                    <a:pt x="723" y="58"/>
                  </a:cubicBezTo>
                  <a:cubicBezTo>
                    <a:pt x="655" y="18"/>
                    <a:pt x="590" y="1"/>
                    <a:pt x="53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828500" y="5116975"/>
              <a:ext cx="22750" cy="23350"/>
            </a:xfrm>
            <a:custGeom>
              <a:avLst/>
              <a:gdLst/>
              <a:ahLst/>
              <a:cxnLst/>
              <a:rect l="l" t="t" r="r" b="b"/>
              <a:pathLst>
                <a:path w="910" h="934" extrusionOk="0">
                  <a:moveTo>
                    <a:pt x="434" y="0"/>
                  </a:moveTo>
                  <a:cubicBezTo>
                    <a:pt x="390" y="0"/>
                    <a:pt x="347" y="7"/>
                    <a:pt x="307" y="21"/>
                  </a:cubicBezTo>
                  <a:cubicBezTo>
                    <a:pt x="80" y="101"/>
                    <a:pt x="0" y="328"/>
                    <a:pt x="57" y="544"/>
                  </a:cubicBezTo>
                  <a:lnTo>
                    <a:pt x="91" y="663"/>
                  </a:lnTo>
                  <a:cubicBezTo>
                    <a:pt x="136" y="834"/>
                    <a:pt x="310" y="934"/>
                    <a:pt x="479" y="934"/>
                  </a:cubicBezTo>
                  <a:cubicBezTo>
                    <a:pt x="523" y="934"/>
                    <a:pt x="567" y="927"/>
                    <a:pt x="608" y="913"/>
                  </a:cubicBezTo>
                  <a:cubicBezTo>
                    <a:pt x="830" y="833"/>
                    <a:pt x="909" y="606"/>
                    <a:pt x="852" y="396"/>
                  </a:cubicBezTo>
                  <a:cubicBezTo>
                    <a:pt x="841" y="351"/>
                    <a:pt x="835" y="311"/>
                    <a:pt x="824" y="271"/>
                  </a:cubicBezTo>
                  <a:cubicBezTo>
                    <a:pt x="779" y="100"/>
                    <a:pt x="602" y="0"/>
                    <a:pt x="4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844550" y="5164125"/>
              <a:ext cx="25150" cy="22250"/>
            </a:xfrm>
            <a:custGeom>
              <a:avLst/>
              <a:gdLst/>
              <a:ahLst/>
              <a:cxnLst/>
              <a:rect l="l" t="t" r="r" b="b"/>
              <a:pathLst>
                <a:path w="1006" h="890" extrusionOk="0">
                  <a:moveTo>
                    <a:pt x="529" y="1"/>
                  </a:moveTo>
                  <a:cubicBezTo>
                    <a:pt x="377" y="1"/>
                    <a:pt x="237" y="94"/>
                    <a:pt x="154" y="237"/>
                  </a:cubicBezTo>
                  <a:lnTo>
                    <a:pt x="108" y="310"/>
                  </a:lnTo>
                  <a:cubicBezTo>
                    <a:pt x="0" y="504"/>
                    <a:pt x="125" y="765"/>
                    <a:pt x="307" y="850"/>
                  </a:cubicBezTo>
                  <a:cubicBezTo>
                    <a:pt x="364" y="877"/>
                    <a:pt x="421" y="889"/>
                    <a:pt x="476" y="889"/>
                  </a:cubicBezTo>
                  <a:cubicBezTo>
                    <a:pt x="628" y="889"/>
                    <a:pt x="764" y="795"/>
                    <a:pt x="852" y="657"/>
                  </a:cubicBezTo>
                  <a:lnTo>
                    <a:pt x="892" y="577"/>
                  </a:lnTo>
                  <a:cubicBezTo>
                    <a:pt x="1005" y="384"/>
                    <a:pt x="880" y="123"/>
                    <a:pt x="693" y="38"/>
                  </a:cubicBezTo>
                  <a:cubicBezTo>
                    <a:pt x="638" y="13"/>
                    <a:pt x="583" y="1"/>
                    <a:pt x="529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852875" y="5226300"/>
              <a:ext cx="27775" cy="21100"/>
            </a:xfrm>
            <a:custGeom>
              <a:avLst/>
              <a:gdLst/>
              <a:ahLst/>
              <a:cxnLst/>
              <a:rect l="l" t="t" r="r" b="b"/>
              <a:pathLst>
                <a:path w="1111" h="844" extrusionOk="0">
                  <a:moveTo>
                    <a:pt x="534" y="0"/>
                  </a:moveTo>
                  <a:cubicBezTo>
                    <a:pt x="192" y="0"/>
                    <a:pt x="0" y="565"/>
                    <a:pt x="383" y="788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6" y="844"/>
                    <a:pt x="1111" y="278"/>
                    <a:pt x="724" y="56"/>
                  </a:cubicBezTo>
                  <a:cubicBezTo>
                    <a:pt x="657" y="17"/>
                    <a:pt x="594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638075" y="5004600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29" y="1"/>
                  </a:moveTo>
                  <a:cubicBezTo>
                    <a:pt x="186" y="1"/>
                    <a:pt x="0" y="568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5" y="18"/>
                    <a:pt x="590" y="1"/>
                    <a:pt x="529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648425" y="5062825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30" y="0"/>
                  </a:moveTo>
                  <a:cubicBezTo>
                    <a:pt x="186" y="0"/>
                    <a:pt x="1" y="568"/>
                    <a:pt x="382" y="790"/>
                  </a:cubicBezTo>
                  <a:cubicBezTo>
                    <a:pt x="449" y="829"/>
                    <a:pt x="512" y="846"/>
                    <a:pt x="572" y="846"/>
                  </a:cubicBezTo>
                  <a:cubicBezTo>
                    <a:pt x="914" y="846"/>
                    <a:pt x="1106" y="280"/>
                    <a:pt x="723" y="57"/>
                  </a:cubicBezTo>
                  <a:cubicBezTo>
                    <a:pt x="655" y="18"/>
                    <a:pt x="590" y="0"/>
                    <a:pt x="53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653975" y="5133800"/>
              <a:ext cx="27650" cy="21175"/>
            </a:xfrm>
            <a:custGeom>
              <a:avLst/>
              <a:gdLst/>
              <a:ahLst/>
              <a:cxnLst/>
              <a:rect l="l" t="t" r="r" b="b"/>
              <a:pathLst>
                <a:path w="1106" h="847" extrusionOk="0">
                  <a:moveTo>
                    <a:pt x="531" y="1"/>
                  </a:moveTo>
                  <a:cubicBezTo>
                    <a:pt x="190" y="1"/>
                    <a:pt x="0" y="569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6" y="18"/>
                    <a:pt x="591" y="1"/>
                    <a:pt x="531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665725" y="5203150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3"/>
                    <a:pt x="513" y="850"/>
                    <a:pt x="572" y="850"/>
                  </a:cubicBezTo>
                  <a:cubicBezTo>
                    <a:pt x="915" y="850"/>
                    <a:pt x="1107" y="283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682525" y="5269175"/>
              <a:ext cx="22750" cy="23375"/>
            </a:xfrm>
            <a:custGeom>
              <a:avLst/>
              <a:gdLst/>
              <a:ahLst/>
              <a:cxnLst/>
              <a:rect l="l" t="t" r="r" b="b"/>
              <a:pathLst>
                <a:path w="910" h="935" extrusionOk="0">
                  <a:moveTo>
                    <a:pt x="432" y="1"/>
                  </a:moveTo>
                  <a:cubicBezTo>
                    <a:pt x="387" y="1"/>
                    <a:pt x="343" y="8"/>
                    <a:pt x="302" y="22"/>
                  </a:cubicBezTo>
                  <a:cubicBezTo>
                    <a:pt x="80" y="101"/>
                    <a:pt x="1" y="328"/>
                    <a:pt x="58" y="538"/>
                  </a:cubicBezTo>
                  <a:cubicBezTo>
                    <a:pt x="69" y="584"/>
                    <a:pt x="80" y="624"/>
                    <a:pt x="92" y="663"/>
                  </a:cubicBezTo>
                  <a:cubicBezTo>
                    <a:pt x="137" y="835"/>
                    <a:pt x="310" y="934"/>
                    <a:pt x="479" y="934"/>
                  </a:cubicBezTo>
                  <a:cubicBezTo>
                    <a:pt x="524" y="934"/>
                    <a:pt x="567" y="927"/>
                    <a:pt x="609" y="913"/>
                  </a:cubicBezTo>
                  <a:cubicBezTo>
                    <a:pt x="830" y="834"/>
                    <a:pt x="910" y="607"/>
                    <a:pt x="853" y="391"/>
                  </a:cubicBezTo>
                  <a:cubicBezTo>
                    <a:pt x="841" y="351"/>
                    <a:pt x="830" y="311"/>
                    <a:pt x="824" y="272"/>
                  </a:cubicBezTo>
                  <a:cubicBezTo>
                    <a:pt x="779" y="100"/>
                    <a:pt x="602" y="1"/>
                    <a:pt x="43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695650" y="5335350"/>
              <a:ext cx="27575" cy="21225"/>
            </a:xfrm>
            <a:custGeom>
              <a:avLst/>
              <a:gdLst/>
              <a:ahLst/>
              <a:cxnLst/>
              <a:rect l="l" t="t" r="r" b="b"/>
              <a:pathLst>
                <a:path w="1103" h="849" extrusionOk="0">
                  <a:moveTo>
                    <a:pt x="532" y="0"/>
                  </a:moveTo>
                  <a:cubicBezTo>
                    <a:pt x="190" y="0"/>
                    <a:pt x="1" y="571"/>
                    <a:pt x="379" y="794"/>
                  </a:cubicBezTo>
                  <a:cubicBezTo>
                    <a:pt x="445" y="832"/>
                    <a:pt x="508" y="849"/>
                    <a:pt x="567" y="849"/>
                  </a:cubicBezTo>
                  <a:cubicBezTo>
                    <a:pt x="911" y="849"/>
                    <a:pt x="1103" y="278"/>
                    <a:pt x="720" y="55"/>
                  </a:cubicBezTo>
                  <a:cubicBezTo>
                    <a:pt x="654" y="17"/>
                    <a:pt x="591" y="0"/>
                    <a:pt x="53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710450" y="540392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4" y="0"/>
                  </a:moveTo>
                  <a:cubicBezTo>
                    <a:pt x="188" y="0"/>
                    <a:pt x="0" y="570"/>
                    <a:pt x="383" y="788"/>
                  </a:cubicBezTo>
                  <a:cubicBezTo>
                    <a:pt x="449" y="827"/>
                    <a:pt x="513" y="844"/>
                    <a:pt x="573" y="844"/>
                  </a:cubicBezTo>
                  <a:cubicBezTo>
                    <a:pt x="915" y="844"/>
                    <a:pt x="1107" y="278"/>
                    <a:pt x="724" y="56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793000" y="5351100"/>
              <a:ext cx="24025" cy="24225"/>
            </a:xfrm>
            <a:custGeom>
              <a:avLst/>
              <a:gdLst/>
              <a:ahLst/>
              <a:cxnLst/>
              <a:rect l="l" t="t" r="r" b="b"/>
              <a:pathLst>
                <a:path w="961" h="969" extrusionOk="0">
                  <a:moveTo>
                    <a:pt x="450" y="1"/>
                  </a:moveTo>
                  <a:cubicBezTo>
                    <a:pt x="404" y="1"/>
                    <a:pt x="360" y="8"/>
                    <a:pt x="319" y="22"/>
                  </a:cubicBezTo>
                  <a:cubicBezTo>
                    <a:pt x="108" y="101"/>
                    <a:pt x="1" y="328"/>
                    <a:pt x="69" y="544"/>
                  </a:cubicBezTo>
                  <a:cubicBezTo>
                    <a:pt x="80" y="595"/>
                    <a:pt x="91" y="646"/>
                    <a:pt x="103" y="698"/>
                  </a:cubicBezTo>
                  <a:cubicBezTo>
                    <a:pt x="148" y="869"/>
                    <a:pt x="332" y="968"/>
                    <a:pt x="503" y="968"/>
                  </a:cubicBezTo>
                  <a:cubicBezTo>
                    <a:pt x="547" y="968"/>
                    <a:pt x="591" y="962"/>
                    <a:pt x="631" y="947"/>
                  </a:cubicBezTo>
                  <a:cubicBezTo>
                    <a:pt x="847" y="868"/>
                    <a:pt x="960" y="641"/>
                    <a:pt x="892" y="425"/>
                  </a:cubicBezTo>
                  <a:cubicBezTo>
                    <a:pt x="887" y="385"/>
                    <a:pt x="881" y="345"/>
                    <a:pt x="887" y="306"/>
                  </a:cubicBezTo>
                  <a:cubicBezTo>
                    <a:pt x="887" y="294"/>
                    <a:pt x="852" y="283"/>
                    <a:pt x="852" y="272"/>
                  </a:cubicBezTo>
                  <a:cubicBezTo>
                    <a:pt x="807" y="100"/>
                    <a:pt x="623" y="1"/>
                    <a:pt x="45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578425" y="5053300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30" y="1"/>
                  </a:moveTo>
                  <a:cubicBezTo>
                    <a:pt x="186" y="1"/>
                    <a:pt x="1" y="568"/>
                    <a:pt x="382" y="791"/>
                  </a:cubicBezTo>
                  <a:cubicBezTo>
                    <a:pt x="449" y="829"/>
                    <a:pt x="512" y="846"/>
                    <a:pt x="572" y="846"/>
                  </a:cubicBezTo>
                  <a:cubicBezTo>
                    <a:pt x="914" y="846"/>
                    <a:pt x="1106" y="281"/>
                    <a:pt x="723" y="58"/>
                  </a:cubicBezTo>
                  <a:cubicBezTo>
                    <a:pt x="655" y="18"/>
                    <a:pt x="590" y="1"/>
                    <a:pt x="53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581100" y="51201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8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586625" y="5209250"/>
              <a:ext cx="27575" cy="21250"/>
            </a:xfrm>
            <a:custGeom>
              <a:avLst/>
              <a:gdLst/>
              <a:ahLst/>
              <a:cxnLst/>
              <a:rect l="l" t="t" r="r" b="b"/>
              <a:pathLst>
                <a:path w="1103" h="850" extrusionOk="0">
                  <a:moveTo>
                    <a:pt x="536" y="1"/>
                  </a:moveTo>
                  <a:cubicBezTo>
                    <a:pt x="193" y="1"/>
                    <a:pt x="1" y="571"/>
                    <a:pt x="384" y="794"/>
                  </a:cubicBezTo>
                  <a:cubicBezTo>
                    <a:pt x="450" y="833"/>
                    <a:pt x="513" y="849"/>
                    <a:pt x="572" y="849"/>
                  </a:cubicBezTo>
                  <a:cubicBezTo>
                    <a:pt x="914" y="849"/>
                    <a:pt x="1103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605800" y="528820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4" y="1"/>
                  </a:moveTo>
                  <a:cubicBezTo>
                    <a:pt x="189" y="1"/>
                    <a:pt x="1" y="571"/>
                    <a:pt x="384" y="794"/>
                  </a:cubicBezTo>
                  <a:cubicBezTo>
                    <a:pt x="448" y="832"/>
                    <a:pt x="511" y="849"/>
                    <a:pt x="570" y="849"/>
                  </a:cubicBezTo>
                  <a:cubicBezTo>
                    <a:pt x="911" y="849"/>
                    <a:pt x="1107" y="279"/>
                    <a:pt x="724" y="56"/>
                  </a:cubicBezTo>
                  <a:cubicBezTo>
                    <a:pt x="658" y="17"/>
                    <a:pt x="594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627700" y="5371350"/>
              <a:ext cx="27650" cy="21175"/>
            </a:xfrm>
            <a:custGeom>
              <a:avLst/>
              <a:gdLst/>
              <a:ahLst/>
              <a:cxnLst/>
              <a:rect l="l" t="t" r="r" b="b"/>
              <a:pathLst>
                <a:path w="1106" h="847" extrusionOk="0">
                  <a:moveTo>
                    <a:pt x="532" y="1"/>
                  </a:moveTo>
                  <a:cubicBezTo>
                    <a:pt x="190" y="1"/>
                    <a:pt x="0" y="568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6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519475" y="518582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3" y="0"/>
                  </a:moveTo>
                  <a:cubicBezTo>
                    <a:pt x="188" y="0"/>
                    <a:pt x="1" y="566"/>
                    <a:pt x="383" y="789"/>
                  </a:cubicBezTo>
                  <a:cubicBezTo>
                    <a:pt x="450" y="827"/>
                    <a:pt x="513" y="844"/>
                    <a:pt x="573" y="844"/>
                  </a:cubicBezTo>
                  <a:cubicBezTo>
                    <a:pt x="915" y="844"/>
                    <a:pt x="1107" y="279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528200" y="5246550"/>
              <a:ext cx="25725" cy="20775"/>
            </a:xfrm>
            <a:custGeom>
              <a:avLst/>
              <a:gdLst/>
              <a:ahLst/>
              <a:cxnLst/>
              <a:rect l="l" t="t" r="r" b="b"/>
              <a:pathLst>
                <a:path w="1029" h="831" extrusionOk="0">
                  <a:moveTo>
                    <a:pt x="572" y="0"/>
                  </a:moveTo>
                  <a:cubicBezTo>
                    <a:pt x="528" y="0"/>
                    <a:pt x="482" y="6"/>
                    <a:pt x="438" y="18"/>
                  </a:cubicBezTo>
                  <a:lnTo>
                    <a:pt x="318" y="52"/>
                  </a:lnTo>
                  <a:cubicBezTo>
                    <a:pt x="103" y="109"/>
                    <a:pt x="0" y="370"/>
                    <a:pt x="69" y="569"/>
                  </a:cubicBezTo>
                  <a:cubicBezTo>
                    <a:pt x="132" y="744"/>
                    <a:pt x="287" y="831"/>
                    <a:pt x="454" y="831"/>
                  </a:cubicBezTo>
                  <a:cubicBezTo>
                    <a:pt x="497" y="831"/>
                    <a:pt x="542" y="825"/>
                    <a:pt x="585" y="813"/>
                  </a:cubicBezTo>
                  <a:lnTo>
                    <a:pt x="710" y="785"/>
                  </a:lnTo>
                  <a:cubicBezTo>
                    <a:pt x="926" y="728"/>
                    <a:pt x="1028" y="461"/>
                    <a:pt x="955" y="262"/>
                  </a:cubicBezTo>
                  <a:cubicBezTo>
                    <a:pt x="896" y="87"/>
                    <a:pt x="741" y="0"/>
                    <a:pt x="57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518625" y="51201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8" y="17"/>
                    <a:pt x="594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553325" y="5015275"/>
              <a:ext cx="65475" cy="405250"/>
            </a:xfrm>
            <a:custGeom>
              <a:avLst/>
              <a:gdLst/>
              <a:ahLst/>
              <a:cxnLst/>
              <a:rect l="l" t="t" r="r" b="b"/>
              <a:pathLst>
                <a:path w="2619" h="16210" extrusionOk="0">
                  <a:moveTo>
                    <a:pt x="881" y="0"/>
                  </a:moveTo>
                  <a:lnTo>
                    <a:pt x="881" y="0"/>
                  </a:lnTo>
                  <a:cubicBezTo>
                    <a:pt x="648" y="267"/>
                    <a:pt x="432" y="562"/>
                    <a:pt x="222" y="869"/>
                  </a:cubicBezTo>
                  <a:cubicBezTo>
                    <a:pt x="188" y="1232"/>
                    <a:pt x="165" y="1596"/>
                    <a:pt x="137" y="1959"/>
                  </a:cubicBezTo>
                  <a:cubicBezTo>
                    <a:pt x="1" y="3754"/>
                    <a:pt x="63" y="5566"/>
                    <a:pt x="234" y="7361"/>
                  </a:cubicBezTo>
                  <a:cubicBezTo>
                    <a:pt x="500" y="10200"/>
                    <a:pt x="1125" y="12995"/>
                    <a:pt x="1915" y="15744"/>
                  </a:cubicBezTo>
                  <a:cubicBezTo>
                    <a:pt x="2142" y="15908"/>
                    <a:pt x="2375" y="16067"/>
                    <a:pt x="2619" y="16209"/>
                  </a:cubicBezTo>
                  <a:cubicBezTo>
                    <a:pt x="1801" y="13443"/>
                    <a:pt x="1159" y="10632"/>
                    <a:pt x="824" y="7753"/>
                  </a:cubicBezTo>
                  <a:cubicBezTo>
                    <a:pt x="603" y="5861"/>
                    <a:pt x="552" y="3953"/>
                    <a:pt x="671" y="2050"/>
                  </a:cubicBezTo>
                  <a:cubicBezTo>
                    <a:pt x="711" y="1363"/>
                    <a:pt x="779" y="682"/>
                    <a:pt x="881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612825" y="4970825"/>
              <a:ext cx="87200" cy="474125"/>
            </a:xfrm>
            <a:custGeom>
              <a:avLst/>
              <a:gdLst/>
              <a:ahLst/>
              <a:cxnLst/>
              <a:rect l="l" t="t" r="r" b="b"/>
              <a:pathLst>
                <a:path w="3488" h="18965" extrusionOk="0">
                  <a:moveTo>
                    <a:pt x="500" y="0"/>
                  </a:moveTo>
                  <a:cubicBezTo>
                    <a:pt x="341" y="97"/>
                    <a:pt x="182" y="205"/>
                    <a:pt x="29" y="324"/>
                  </a:cubicBezTo>
                  <a:cubicBezTo>
                    <a:pt x="0" y="1136"/>
                    <a:pt x="12" y="1954"/>
                    <a:pt x="40" y="2766"/>
                  </a:cubicBezTo>
                  <a:cubicBezTo>
                    <a:pt x="108" y="5010"/>
                    <a:pt x="290" y="7242"/>
                    <a:pt x="585" y="9468"/>
                  </a:cubicBezTo>
                  <a:cubicBezTo>
                    <a:pt x="1017" y="12768"/>
                    <a:pt x="1875" y="15846"/>
                    <a:pt x="2948" y="18919"/>
                  </a:cubicBezTo>
                  <a:cubicBezTo>
                    <a:pt x="3141" y="18941"/>
                    <a:pt x="3323" y="18953"/>
                    <a:pt x="3488" y="18964"/>
                  </a:cubicBezTo>
                  <a:cubicBezTo>
                    <a:pt x="3175" y="18141"/>
                    <a:pt x="2880" y="17317"/>
                    <a:pt x="2602" y="16482"/>
                  </a:cubicBezTo>
                  <a:cubicBezTo>
                    <a:pt x="1897" y="14358"/>
                    <a:pt x="1522" y="12103"/>
                    <a:pt x="1187" y="9900"/>
                  </a:cubicBezTo>
                  <a:cubicBezTo>
                    <a:pt x="903" y="7997"/>
                    <a:pt x="773" y="6072"/>
                    <a:pt x="648" y="4152"/>
                  </a:cubicBezTo>
                  <a:cubicBezTo>
                    <a:pt x="585" y="3198"/>
                    <a:pt x="557" y="2232"/>
                    <a:pt x="551" y="1278"/>
                  </a:cubicBezTo>
                  <a:cubicBezTo>
                    <a:pt x="551" y="949"/>
                    <a:pt x="511" y="483"/>
                    <a:pt x="50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740050" y="4972525"/>
              <a:ext cx="124825" cy="399150"/>
            </a:xfrm>
            <a:custGeom>
              <a:avLst/>
              <a:gdLst/>
              <a:ahLst/>
              <a:cxnLst/>
              <a:rect l="l" t="t" r="r" b="b"/>
              <a:pathLst>
                <a:path w="4993" h="15966" extrusionOk="0">
                  <a:moveTo>
                    <a:pt x="0" y="1"/>
                  </a:moveTo>
                  <a:lnTo>
                    <a:pt x="0" y="1"/>
                  </a:lnTo>
                  <a:cubicBezTo>
                    <a:pt x="324" y="517"/>
                    <a:pt x="613" y="1057"/>
                    <a:pt x="875" y="1608"/>
                  </a:cubicBezTo>
                  <a:cubicBezTo>
                    <a:pt x="1659" y="3363"/>
                    <a:pt x="2243" y="5243"/>
                    <a:pt x="2800" y="7083"/>
                  </a:cubicBezTo>
                  <a:cubicBezTo>
                    <a:pt x="3686" y="9974"/>
                    <a:pt x="4260" y="12950"/>
                    <a:pt x="4515" y="15966"/>
                  </a:cubicBezTo>
                  <a:cubicBezTo>
                    <a:pt x="4686" y="15750"/>
                    <a:pt x="4845" y="15523"/>
                    <a:pt x="4992" y="15290"/>
                  </a:cubicBezTo>
                  <a:cubicBezTo>
                    <a:pt x="4737" y="12774"/>
                    <a:pt x="4271" y="10286"/>
                    <a:pt x="3590" y="7855"/>
                  </a:cubicBezTo>
                  <a:cubicBezTo>
                    <a:pt x="3073" y="5975"/>
                    <a:pt x="2442" y="4118"/>
                    <a:pt x="1744" y="2301"/>
                  </a:cubicBezTo>
                  <a:cubicBezTo>
                    <a:pt x="1528" y="1755"/>
                    <a:pt x="1272" y="1227"/>
                    <a:pt x="983" y="722"/>
                  </a:cubicBezTo>
                  <a:cubicBezTo>
                    <a:pt x="670" y="455"/>
                    <a:pt x="341" y="216"/>
                    <a:pt x="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663925" y="4953075"/>
              <a:ext cx="117750" cy="480925"/>
            </a:xfrm>
            <a:custGeom>
              <a:avLst/>
              <a:gdLst/>
              <a:ahLst/>
              <a:cxnLst/>
              <a:rect l="l" t="t" r="r" b="b"/>
              <a:pathLst>
                <a:path w="4710" h="19237" extrusionOk="0">
                  <a:moveTo>
                    <a:pt x="540" y="0"/>
                  </a:moveTo>
                  <a:cubicBezTo>
                    <a:pt x="359" y="12"/>
                    <a:pt x="177" y="34"/>
                    <a:pt x="1" y="74"/>
                  </a:cubicBezTo>
                  <a:cubicBezTo>
                    <a:pt x="251" y="960"/>
                    <a:pt x="489" y="1858"/>
                    <a:pt x="682" y="2766"/>
                  </a:cubicBezTo>
                  <a:cubicBezTo>
                    <a:pt x="1074" y="4641"/>
                    <a:pt x="1461" y="6515"/>
                    <a:pt x="1887" y="8378"/>
                  </a:cubicBezTo>
                  <a:cubicBezTo>
                    <a:pt x="2704" y="11990"/>
                    <a:pt x="3522" y="15602"/>
                    <a:pt x="4204" y="19237"/>
                  </a:cubicBezTo>
                  <a:cubicBezTo>
                    <a:pt x="4368" y="19174"/>
                    <a:pt x="4539" y="19095"/>
                    <a:pt x="4709" y="19015"/>
                  </a:cubicBezTo>
                  <a:cubicBezTo>
                    <a:pt x="4084" y="15733"/>
                    <a:pt x="3363" y="12467"/>
                    <a:pt x="2625" y="9207"/>
                  </a:cubicBezTo>
                  <a:cubicBezTo>
                    <a:pt x="2131" y="7049"/>
                    <a:pt x="1665" y="4885"/>
                    <a:pt x="1216" y="2721"/>
                  </a:cubicBezTo>
                  <a:cubicBezTo>
                    <a:pt x="1029" y="1801"/>
                    <a:pt x="790" y="898"/>
                    <a:pt x="54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52" name="Google Shape;852;p35"/>
          <p:cNvSpPr txBox="1">
            <a:spLocks noGrp="1"/>
          </p:cNvSpPr>
          <p:nvPr>
            <p:ph type="title" idx="3"/>
          </p:nvPr>
        </p:nvSpPr>
        <p:spPr>
          <a:xfrm>
            <a:off x="2388213" y="717924"/>
            <a:ext cx="7390800" cy="86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3" name="Google Shape;853;p35"/>
          <p:cNvSpPr txBox="1">
            <a:spLocks noGrp="1"/>
          </p:cNvSpPr>
          <p:nvPr>
            <p:ph type="subTitle" idx="1"/>
          </p:nvPr>
        </p:nvSpPr>
        <p:spPr>
          <a:xfrm flipH="1">
            <a:off x="3478395" y="3736585"/>
            <a:ext cx="3996487" cy="9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số bị chia, số chia, thương trong phép chia.</a:t>
            </a:r>
            <a:endParaRPr sz="266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5" name="Google Shape;855;p35"/>
          <p:cNvSpPr txBox="1">
            <a:spLocks noGrp="1"/>
          </p:cNvSpPr>
          <p:nvPr>
            <p:ph type="subTitle" idx="4"/>
          </p:nvPr>
        </p:nvSpPr>
        <p:spPr>
          <a:xfrm flipH="1">
            <a:off x="7872429" y="3780124"/>
            <a:ext cx="3059051" cy="9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ý nghĩa của phép chia.</a:t>
            </a:r>
            <a:endParaRPr sz="266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9" name="Google Shape;859;p35"/>
          <p:cNvSpPr txBox="1">
            <a:spLocks noGrp="1"/>
          </p:cNvSpPr>
          <p:nvPr>
            <p:ph type="title" idx="8"/>
          </p:nvPr>
        </p:nvSpPr>
        <p:spPr>
          <a:xfrm>
            <a:off x="8202450" y="2655621"/>
            <a:ext cx="17648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867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586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" name="Google Shape;860;p35"/>
          <p:cNvSpPr txBox="1">
            <a:spLocks noGrp="1"/>
          </p:cNvSpPr>
          <p:nvPr>
            <p:ph type="title"/>
          </p:nvPr>
        </p:nvSpPr>
        <p:spPr>
          <a:xfrm flipH="1">
            <a:off x="9457147" y="2463872"/>
            <a:ext cx="16128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867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586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1" name="Google Shape;861;p35"/>
          <p:cNvSpPr txBox="1">
            <a:spLocks noGrp="1"/>
          </p:cNvSpPr>
          <p:nvPr>
            <p:ph type="title" idx="9"/>
          </p:nvPr>
        </p:nvSpPr>
        <p:spPr>
          <a:xfrm>
            <a:off x="4827593" y="2805009"/>
            <a:ext cx="1157336" cy="4226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" grpId="0" build="p"/>
      <p:bldP spid="855" grpId="0" build="p"/>
      <p:bldP spid="859" grpId="0"/>
      <p:bldP spid="8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8A689-7D91-406C-98AD-D988A40A6238}"/>
              </a:ext>
            </a:extLst>
          </p:cNvPr>
          <p:cNvGrpSpPr/>
          <p:nvPr/>
        </p:nvGrpSpPr>
        <p:grpSpPr>
          <a:xfrm>
            <a:off x="4456966" y="1753311"/>
            <a:ext cx="6885007" cy="3897979"/>
            <a:chOff x="4520951" y="347034"/>
            <a:chExt cx="6885007" cy="38979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DA7A75-2868-4DC6-BC4A-F49007F5D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EB141-AE5D-4A94-AB3F-FB6B7914AF53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Chia đều 10 bông hoa vào 2 lọ. Hỏi mỗi lọ có mấy bông hoa?</a:t>
              </a:r>
            </a:p>
          </p:txBody>
        </p: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34D1F423-8372-4F56-BC29-F09B9F2A7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76811" y="70494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559794-4C52-45B4-ABFF-1328DC3113F7}"/>
              </a:ext>
            </a:extLst>
          </p:cNvPr>
          <p:cNvSpPr/>
          <p:nvPr/>
        </p:nvSpPr>
        <p:spPr>
          <a:xfrm>
            <a:off x="1070533" y="4600011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: 2  =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59D8A-231D-450F-8304-6D00BD8FFCD0}"/>
              </a:ext>
            </a:extLst>
          </p:cNvPr>
          <p:cNvSpPr txBox="1"/>
          <p:nvPr/>
        </p:nvSpPr>
        <p:spPr>
          <a:xfrm>
            <a:off x="789624" y="5389680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lọ có 5 bông hoa.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64A268-F8F7-48E8-88CD-C0B1B9CC86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343" y="2130733"/>
            <a:ext cx="3624710" cy="24102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216E03-7D8A-424A-B2A4-22D8FDC966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909080" y="1805184"/>
            <a:ext cx="493987" cy="4099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55F036-1FD6-4611-BA99-D0E6D78CB8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13" t="51965" r="19946" b="12445"/>
          <a:stretch/>
        </p:blipFill>
        <p:spPr>
          <a:xfrm>
            <a:off x="1113043" y="3399891"/>
            <a:ext cx="2355679" cy="8746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A1C4FF-07FD-4DA0-8885-2A9B52DBD3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1596935" y="1805184"/>
            <a:ext cx="493987" cy="4099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3ABF68-5C96-47F0-8C56-E6887C34BF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1156073" y="2356327"/>
            <a:ext cx="493987" cy="4099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5B853E-DF07-47E6-8AA9-5AF2163061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2354986" y="1801236"/>
            <a:ext cx="493987" cy="4099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22D18B-5A9B-4357-9077-69A2287FA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2001810" y="2274119"/>
            <a:ext cx="493987" cy="4099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0E21DD-7819-424A-A3AC-AD942BEB7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3100133" y="1822551"/>
            <a:ext cx="493987" cy="4099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B16A026-A7FD-4978-8921-E78B136999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2713791" y="2808807"/>
            <a:ext cx="493987" cy="4099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C957613-BEEA-47AD-AD96-23ED661621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2713792" y="2283628"/>
            <a:ext cx="493987" cy="4099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10CE24-63D1-4AB5-8F46-616292838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3468722" y="2265820"/>
            <a:ext cx="493987" cy="4099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A8544D-A9FC-495A-9E07-7F208C8AD3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9" t="14061" r="75124" b="69259"/>
          <a:stretch/>
        </p:blipFill>
        <p:spPr>
          <a:xfrm>
            <a:off x="1827180" y="2784206"/>
            <a:ext cx="493987" cy="4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34D1F423-8372-4F56-BC29-F09B9F2A7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91278" y="83560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559794-4C52-45B4-ABFF-1328DC3113F7}"/>
              </a:ext>
            </a:extLst>
          </p:cNvPr>
          <p:cNvSpPr/>
          <p:nvPr/>
        </p:nvSpPr>
        <p:spPr>
          <a:xfrm>
            <a:off x="1376035" y="4275688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59D8A-231D-450F-8304-6D00BD8FFCD0}"/>
              </a:ext>
            </a:extLst>
          </p:cNvPr>
          <p:cNvSpPr txBox="1"/>
          <p:nvPr/>
        </p:nvSpPr>
        <p:spPr>
          <a:xfrm>
            <a:off x="1071694" y="5038827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BD7393-2DFD-4EDE-8BF0-629ECA4ECC64}"/>
                  </a:ext>
                </a:extLst>
              </p:cNvPr>
              <p:cNvSpPr txBox="1"/>
              <p:nvPr/>
            </p:nvSpPr>
            <p:spPr>
              <a:xfrm>
                <a:off x="5250105" y="1713548"/>
                <a:ext cx="52918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/>
                  <a:t>10 </a:t>
                </a:r>
                <a:r>
                  <a:rPr lang="vi-VN" sz="48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800" b="1" dirty="0">
                    <a:solidFill>
                      <a:schemeClr val="tx1"/>
                    </a:solidFill>
                  </a:rPr>
                  <a:t>     </a:t>
                </a:r>
                <a:r>
                  <a:rPr lang="vi-VN" sz="4800" b="1" dirty="0"/>
                  <a:t>2</a:t>
                </a:r>
                <a:r>
                  <a:rPr lang="vi-VN" sz="4800" b="1" dirty="0">
                    <a:solidFill>
                      <a:schemeClr val="tx1"/>
                    </a:solidFill>
                  </a:rPr>
                  <a:t>     =    </a:t>
                </a:r>
                <a:r>
                  <a:rPr lang="vi-VN" sz="48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BD7393-2DFD-4EDE-8BF0-629ECA4EC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05" y="1713548"/>
                <a:ext cx="5291833" cy="830997"/>
              </a:xfrm>
              <a:prstGeom prst="rect">
                <a:avLst/>
              </a:prstGeom>
              <a:blipFill>
                <a:blip r:embed="rId4"/>
                <a:stretch>
                  <a:fillRect l="-5184" t="-17647" r="-437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9F52C2-0728-41F1-B0A6-15D2AA8F8DEC}"/>
              </a:ext>
            </a:extLst>
          </p:cNvPr>
          <p:cNvCxnSpPr/>
          <p:nvPr/>
        </p:nvCxnSpPr>
        <p:spPr>
          <a:xfrm flipV="1">
            <a:off x="5676213" y="265742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113516-4C87-4139-B976-C08D7F885F42}"/>
              </a:ext>
            </a:extLst>
          </p:cNvPr>
          <p:cNvCxnSpPr/>
          <p:nvPr/>
        </p:nvCxnSpPr>
        <p:spPr>
          <a:xfrm flipV="1">
            <a:off x="8056386" y="265742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38E882-F5D1-4BCF-A661-C3F18223E661}"/>
              </a:ext>
            </a:extLst>
          </p:cNvPr>
          <p:cNvCxnSpPr/>
          <p:nvPr/>
        </p:nvCxnSpPr>
        <p:spPr>
          <a:xfrm flipV="1">
            <a:off x="10200061" y="2631544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1DDB1E-E916-4DC6-BFBA-1ED17190221E}"/>
              </a:ext>
            </a:extLst>
          </p:cNvPr>
          <p:cNvSpPr txBox="1"/>
          <p:nvPr/>
        </p:nvSpPr>
        <p:spPr>
          <a:xfrm>
            <a:off x="5180956" y="3160645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DE0281-C741-45DC-AA31-D2B2EB36F714}"/>
              </a:ext>
            </a:extLst>
          </p:cNvPr>
          <p:cNvSpPr txBox="1"/>
          <p:nvPr/>
        </p:nvSpPr>
        <p:spPr>
          <a:xfrm>
            <a:off x="7557716" y="3190075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EAC2EC-61E2-4EA2-9495-FB8AC43C5B63}"/>
              </a:ext>
            </a:extLst>
          </p:cNvPr>
          <p:cNvSpPr txBox="1"/>
          <p:nvPr/>
        </p:nvSpPr>
        <p:spPr>
          <a:xfrm>
            <a:off x="9552287" y="3143909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59DD1-5115-490E-8727-25EC21D3834D}"/>
              </a:ext>
            </a:extLst>
          </p:cNvPr>
          <p:cNvSpPr/>
          <p:nvPr/>
        </p:nvSpPr>
        <p:spPr>
          <a:xfrm>
            <a:off x="5676213" y="4514900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64A268-F8F7-48E8-88CD-C0B1B9CC8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704" y="1931920"/>
            <a:ext cx="3695700" cy="24574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F6536D-12D2-4BD6-A0E6-E10B8B6F5675}"/>
              </a:ext>
            </a:extLst>
          </p:cNvPr>
          <p:cNvSpPr/>
          <p:nvPr/>
        </p:nvSpPr>
        <p:spPr>
          <a:xfrm>
            <a:off x="5250105" y="1779808"/>
            <a:ext cx="3179192" cy="7374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29" grpId="0" animBg="1"/>
      <p:bldP spid="3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BD7393-2DFD-4EDE-8BF0-629ECA4ECC64}"/>
                  </a:ext>
                </a:extLst>
              </p:cNvPr>
              <p:cNvSpPr txBox="1"/>
              <p:nvPr/>
            </p:nvSpPr>
            <p:spPr>
              <a:xfrm>
                <a:off x="1590594" y="2088057"/>
                <a:ext cx="39853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35</a:t>
                </a:r>
                <a:r>
                  <a:rPr lang="vi-VN" sz="4400" dirty="0"/>
                  <a:t> </a:t>
                </a:r>
                <a:r>
                  <a:rPr lang="vi-VN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</a:rPr>
                  <a:t>  </a:t>
                </a:r>
                <a:r>
                  <a:rPr lang="en-US" sz="4400" dirty="0"/>
                  <a:t> </a:t>
                </a:r>
                <a:r>
                  <a:rPr lang="en-US" sz="4400"/>
                  <a:t>5</a:t>
                </a:r>
                <a:r>
                  <a:rPr lang="vi-VN" sz="4400">
                    <a:solidFill>
                      <a:schemeClr val="tx1"/>
                    </a:solidFill>
                  </a:rPr>
                  <a:t>   =   </a:t>
                </a:r>
                <a:r>
                  <a:rPr lang="en-US" sz="4400">
                    <a:solidFill>
                      <a:schemeClr val="tx1"/>
                    </a:solidFill>
                  </a:rPr>
                  <a:t>7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BD7393-2DFD-4EDE-8BF0-629ECA4EC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94" y="2088057"/>
                <a:ext cx="3985386" cy="769441"/>
              </a:xfrm>
              <a:prstGeom prst="rect">
                <a:avLst/>
              </a:prstGeom>
              <a:blipFill>
                <a:blip r:embed="rId2"/>
                <a:stretch>
                  <a:fillRect l="-6269" t="-17460" r="-519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9F52C2-0728-41F1-B0A6-15D2AA8F8DEC}"/>
              </a:ext>
            </a:extLst>
          </p:cNvPr>
          <p:cNvCxnSpPr>
            <a:cxnSpLocks/>
          </p:cNvCxnSpPr>
          <p:nvPr/>
        </p:nvCxnSpPr>
        <p:spPr>
          <a:xfrm flipV="1">
            <a:off x="1983850" y="2874769"/>
            <a:ext cx="0" cy="4806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1DDB1E-E916-4DC6-BFBA-1ED17190221E}"/>
              </a:ext>
            </a:extLst>
          </p:cNvPr>
          <p:cNvSpPr txBox="1"/>
          <p:nvPr/>
        </p:nvSpPr>
        <p:spPr>
          <a:xfrm>
            <a:off x="1162572" y="3523821"/>
            <a:ext cx="1642556" cy="13234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bg1"/>
                </a:solidFill>
              </a:rPr>
              <a:t>Số bị chia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DE0281-C741-45DC-AA31-D2B2EB36F714}"/>
              </a:ext>
            </a:extLst>
          </p:cNvPr>
          <p:cNvSpPr txBox="1"/>
          <p:nvPr/>
        </p:nvSpPr>
        <p:spPr>
          <a:xfrm>
            <a:off x="3106986" y="3517089"/>
            <a:ext cx="1266792" cy="13234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bg1"/>
                </a:solidFill>
              </a:rPr>
              <a:t>Số chia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EAC2EC-61E2-4EA2-9495-FB8AC43C5B63}"/>
              </a:ext>
            </a:extLst>
          </p:cNvPr>
          <p:cNvSpPr txBox="1"/>
          <p:nvPr/>
        </p:nvSpPr>
        <p:spPr>
          <a:xfrm>
            <a:off x="4692140" y="3518112"/>
            <a:ext cx="2032929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59DD1-5115-490E-8727-25EC21D3834D}"/>
              </a:ext>
            </a:extLst>
          </p:cNvPr>
          <p:cNvSpPr/>
          <p:nvPr/>
        </p:nvSpPr>
        <p:spPr>
          <a:xfrm>
            <a:off x="1040745" y="5221157"/>
            <a:ext cx="6056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10 : 2 cũng gọi là thương.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F6536D-12D2-4BD6-A0E6-E10B8B6F5675}"/>
              </a:ext>
            </a:extLst>
          </p:cNvPr>
          <p:cNvSpPr/>
          <p:nvPr/>
        </p:nvSpPr>
        <p:spPr>
          <a:xfrm>
            <a:off x="1564717" y="2191985"/>
            <a:ext cx="2480822" cy="5683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Google Shape;852;p35">
            <a:extLst>
              <a:ext uri="{FF2B5EF4-FFF2-40B4-BE49-F238E27FC236}">
                <a16:creationId xmlns:a16="http://schemas.microsoft.com/office/drawing/2014/main" id="{EE4EF1B5-22BC-46C0-B646-17D8B8AC5DCC}"/>
              </a:ext>
            </a:extLst>
          </p:cNvPr>
          <p:cNvSpPr txBox="1">
            <a:spLocks/>
          </p:cNvSpPr>
          <p:nvPr/>
        </p:nvSpPr>
        <p:spPr>
          <a:xfrm>
            <a:off x="1410122" y="734148"/>
            <a:ext cx="8423481" cy="86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số bị chia, số chia và thương trong phép chia sau: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701D11-37F5-4B1A-BBAA-4F3821222294}"/>
              </a:ext>
            </a:extLst>
          </p:cNvPr>
          <p:cNvCxnSpPr>
            <a:cxnSpLocks/>
          </p:cNvCxnSpPr>
          <p:nvPr/>
        </p:nvCxnSpPr>
        <p:spPr>
          <a:xfrm flipV="1">
            <a:off x="3732649" y="2842782"/>
            <a:ext cx="0" cy="4806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6C7ACF-3AF9-4713-BE07-387A444A39A0}"/>
              </a:ext>
            </a:extLst>
          </p:cNvPr>
          <p:cNvCxnSpPr>
            <a:cxnSpLocks/>
          </p:cNvCxnSpPr>
          <p:nvPr/>
        </p:nvCxnSpPr>
        <p:spPr>
          <a:xfrm flipV="1">
            <a:off x="5215782" y="2842783"/>
            <a:ext cx="0" cy="4806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1">
            <a:extLst>
              <a:ext uri="{FF2B5EF4-FFF2-40B4-BE49-F238E27FC236}">
                <a16:creationId xmlns:a16="http://schemas.microsoft.com/office/drawing/2014/main" id="{C03E8AEC-3BB5-4E4E-A938-D12EF09C9397}"/>
              </a:ext>
            </a:extLst>
          </p:cNvPr>
          <p:cNvSpPr/>
          <p:nvPr/>
        </p:nvSpPr>
        <p:spPr>
          <a:xfrm rot="219724">
            <a:off x="7023789" y="3094233"/>
            <a:ext cx="4876415" cy="2516180"/>
          </a:xfrm>
          <a:custGeom>
            <a:avLst/>
            <a:gdLst>
              <a:gd name="connsiteX0" fmla="*/ 440231 w 4876415"/>
              <a:gd name="connsiteY0" fmla="*/ 836979 h 2516180"/>
              <a:gd name="connsiteX1" fmla="*/ 634723 w 4876415"/>
              <a:gd name="connsiteY1" fmla="*/ 402297 h 2516180"/>
              <a:gd name="connsiteX2" fmla="*/ 1580883 w 4876415"/>
              <a:gd name="connsiteY2" fmla="*/ 302989 h 2516180"/>
              <a:gd name="connsiteX3" fmla="*/ 2534832 w 4876415"/>
              <a:gd name="connsiteY3" fmla="*/ 199896 h 2516180"/>
              <a:gd name="connsiteX4" fmla="*/ 2906546 w 4876415"/>
              <a:gd name="connsiteY4" fmla="*/ 11648 h 2516180"/>
              <a:gd name="connsiteX5" fmla="*/ 3367547 w 4876415"/>
              <a:gd name="connsiteY5" fmla="*/ 144505 h 2516180"/>
              <a:gd name="connsiteX6" fmla="*/ 4003062 w 4876415"/>
              <a:gd name="connsiteY6" fmla="*/ 40188 h 2516180"/>
              <a:gd name="connsiteX7" fmla="*/ 4325334 w 4876415"/>
              <a:gd name="connsiteY7" fmla="*/ 324773 h 2516180"/>
              <a:gd name="connsiteX8" fmla="*/ 4738926 w 4876415"/>
              <a:gd name="connsiteY8" fmla="*/ 600970 h 2516180"/>
              <a:gd name="connsiteX9" fmla="*/ 4720414 w 4876415"/>
              <a:gd name="connsiteY9" fmla="*/ 900465 h 2516180"/>
              <a:gd name="connsiteX10" fmla="*/ 4855645 w 4876415"/>
              <a:gd name="connsiteY10" fmla="*/ 1358387 h 2516180"/>
              <a:gd name="connsiteX11" fmla="*/ 4222162 w 4876415"/>
              <a:gd name="connsiteY11" fmla="*/ 1759228 h 2516180"/>
              <a:gd name="connsiteX12" fmla="*/ 3995386 w 4876415"/>
              <a:gd name="connsiteY12" fmla="*/ 2102699 h 2516180"/>
              <a:gd name="connsiteX13" fmla="*/ 3223287 w 4876415"/>
              <a:gd name="connsiteY13" fmla="*/ 2144286 h 2516180"/>
              <a:gd name="connsiteX14" fmla="*/ 2671530 w 4876415"/>
              <a:gd name="connsiteY14" fmla="*/ 2510704 h 2516180"/>
              <a:gd name="connsiteX15" fmla="*/ 1860261 w 4876415"/>
              <a:gd name="connsiteY15" fmla="*/ 2287044 h 2516180"/>
              <a:gd name="connsiteX16" fmla="*/ 655155 w 4876415"/>
              <a:gd name="connsiteY16" fmla="*/ 2066062 h 2516180"/>
              <a:gd name="connsiteX17" fmla="*/ 125296 w 4876415"/>
              <a:gd name="connsiteY17" fmla="*/ 1820152 h 2516180"/>
              <a:gd name="connsiteX18" fmla="*/ 238514 w 4876415"/>
              <a:gd name="connsiteY18" fmla="*/ 1488215 h 2516180"/>
              <a:gd name="connsiteX19" fmla="*/ -565 w 4876415"/>
              <a:gd name="connsiteY19" fmla="*/ 1147657 h 2516180"/>
              <a:gd name="connsiteX20" fmla="*/ 436055 w 4876415"/>
              <a:gd name="connsiteY20" fmla="*/ 844958 h 2516180"/>
              <a:gd name="connsiteX21" fmla="*/ 440231 w 4876415"/>
              <a:gd name="connsiteY21" fmla="*/ 836979 h 2516180"/>
              <a:gd name="connsiteX0" fmla="*/ 529745 w 4876415"/>
              <a:gd name="connsiteY0" fmla="*/ 1524676 h 2516180"/>
              <a:gd name="connsiteX1" fmla="*/ 243820 w 4876415"/>
              <a:gd name="connsiteY1" fmla="*/ 1478255 h 2516180"/>
              <a:gd name="connsiteX2" fmla="*/ 782031 w 4876415"/>
              <a:gd name="connsiteY2" fmla="*/ 2032688 h 2516180"/>
              <a:gd name="connsiteX3" fmla="*/ 656960 w 4876415"/>
              <a:gd name="connsiteY3" fmla="*/ 2054880 h 2516180"/>
              <a:gd name="connsiteX4" fmla="*/ 1860036 w 4876415"/>
              <a:gd name="connsiteY4" fmla="*/ 2276793 h 2516180"/>
              <a:gd name="connsiteX5" fmla="*/ 1784631 w 4876415"/>
              <a:gd name="connsiteY5" fmla="*/ 2175447 h 2516180"/>
              <a:gd name="connsiteX6" fmla="*/ 3253990 w 4876415"/>
              <a:gd name="connsiteY6" fmla="*/ 2024068 h 2516180"/>
              <a:gd name="connsiteX7" fmla="*/ 3223851 w 4876415"/>
              <a:gd name="connsiteY7" fmla="*/ 2135258 h 2516180"/>
              <a:gd name="connsiteX8" fmla="*/ 3852480 w 4876415"/>
              <a:gd name="connsiteY8" fmla="*/ 1336953 h 2516180"/>
              <a:gd name="connsiteX9" fmla="*/ 4219453 w 4876415"/>
              <a:gd name="connsiteY9" fmla="*/ 1752588 h 2516180"/>
              <a:gd name="connsiteX10" fmla="*/ 4718156 w 4876415"/>
              <a:gd name="connsiteY10" fmla="*/ 894292 h 2516180"/>
              <a:gd name="connsiteX11" fmla="*/ 4554706 w 4876415"/>
              <a:gd name="connsiteY11" fmla="*/ 1050155 h 2516180"/>
              <a:gd name="connsiteX12" fmla="*/ 4326011 w 4876415"/>
              <a:gd name="connsiteY12" fmla="*/ 316036 h 2516180"/>
              <a:gd name="connsiteX13" fmla="*/ 4334590 w 4876415"/>
              <a:gd name="connsiteY13" fmla="*/ 389658 h 2516180"/>
              <a:gd name="connsiteX14" fmla="*/ 3282323 w 4876415"/>
              <a:gd name="connsiteY14" fmla="*/ 230183 h 2516180"/>
              <a:gd name="connsiteX15" fmla="*/ 3366080 w 4876415"/>
              <a:gd name="connsiteY15" fmla="*/ 136292 h 2516180"/>
              <a:gd name="connsiteX16" fmla="*/ 2499275 w 4876415"/>
              <a:gd name="connsiteY16" fmla="*/ 274915 h 2516180"/>
              <a:gd name="connsiteX17" fmla="*/ 2539799 w 4876415"/>
              <a:gd name="connsiteY17" fmla="*/ 193955 h 2516180"/>
              <a:gd name="connsiteX18" fmla="*/ 1580319 w 4876415"/>
              <a:gd name="connsiteY18" fmla="*/ 302407 h 2516180"/>
              <a:gd name="connsiteX19" fmla="*/ 1727063 w 4876415"/>
              <a:gd name="connsiteY19" fmla="*/ 380921 h 2516180"/>
              <a:gd name="connsiteX20" fmla="*/ 465855 w 4876415"/>
              <a:gd name="connsiteY20" fmla="*/ 919628 h 2516180"/>
              <a:gd name="connsiteX21" fmla="*/ 440231 w 4876415"/>
              <a:gd name="connsiteY21" fmla="*/ 836979 h 2516180"/>
              <a:gd name="connsiteX0" fmla="*/ 440231 w 4876415"/>
              <a:gd name="connsiteY0" fmla="*/ 836979 h 2516180"/>
              <a:gd name="connsiteX1" fmla="*/ 634723 w 4876415"/>
              <a:gd name="connsiteY1" fmla="*/ 402297 h 2516180"/>
              <a:gd name="connsiteX2" fmla="*/ 1580883 w 4876415"/>
              <a:gd name="connsiteY2" fmla="*/ 302989 h 2516180"/>
              <a:gd name="connsiteX3" fmla="*/ 2534832 w 4876415"/>
              <a:gd name="connsiteY3" fmla="*/ 199896 h 2516180"/>
              <a:gd name="connsiteX4" fmla="*/ 2906546 w 4876415"/>
              <a:gd name="connsiteY4" fmla="*/ 11648 h 2516180"/>
              <a:gd name="connsiteX5" fmla="*/ 3367547 w 4876415"/>
              <a:gd name="connsiteY5" fmla="*/ 144505 h 2516180"/>
              <a:gd name="connsiteX6" fmla="*/ 4003062 w 4876415"/>
              <a:gd name="connsiteY6" fmla="*/ 40188 h 2516180"/>
              <a:gd name="connsiteX7" fmla="*/ 4325334 w 4876415"/>
              <a:gd name="connsiteY7" fmla="*/ 324773 h 2516180"/>
              <a:gd name="connsiteX8" fmla="*/ 4738926 w 4876415"/>
              <a:gd name="connsiteY8" fmla="*/ 600970 h 2516180"/>
              <a:gd name="connsiteX9" fmla="*/ 4720414 w 4876415"/>
              <a:gd name="connsiteY9" fmla="*/ 900465 h 2516180"/>
              <a:gd name="connsiteX10" fmla="*/ 4855645 w 4876415"/>
              <a:gd name="connsiteY10" fmla="*/ 1358387 h 2516180"/>
              <a:gd name="connsiteX11" fmla="*/ 4222162 w 4876415"/>
              <a:gd name="connsiteY11" fmla="*/ 1759228 h 2516180"/>
              <a:gd name="connsiteX12" fmla="*/ 3995386 w 4876415"/>
              <a:gd name="connsiteY12" fmla="*/ 2102699 h 2516180"/>
              <a:gd name="connsiteX13" fmla="*/ 3223287 w 4876415"/>
              <a:gd name="connsiteY13" fmla="*/ 2144286 h 2516180"/>
              <a:gd name="connsiteX14" fmla="*/ 2671530 w 4876415"/>
              <a:gd name="connsiteY14" fmla="*/ 2510704 h 2516180"/>
              <a:gd name="connsiteX15" fmla="*/ 1860261 w 4876415"/>
              <a:gd name="connsiteY15" fmla="*/ 2287044 h 2516180"/>
              <a:gd name="connsiteX16" fmla="*/ 655155 w 4876415"/>
              <a:gd name="connsiteY16" fmla="*/ 2066062 h 2516180"/>
              <a:gd name="connsiteX17" fmla="*/ 125296 w 4876415"/>
              <a:gd name="connsiteY17" fmla="*/ 1820152 h 2516180"/>
              <a:gd name="connsiteX18" fmla="*/ 238514 w 4876415"/>
              <a:gd name="connsiteY18" fmla="*/ 1488215 h 2516180"/>
              <a:gd name="connsiteX19" fmla="*/ -565 w 4876415"/>
              <a:gd name="connsiteY19" fmla="*/ 1147657 h 2516180"/>
              <a:gd name="connsiteX20" fmla="*/ 436055 w 4876415"/>
              <a:gd name="connsiteY20" fmla="*/ 844958 h 2516180"/>
              <a:gd name="connsiteX21" fmla="*/ 440231 w 4876415"/>
              <a:gd name="connsiteY21" fmla="*/ 836979 h 2516180"/>
              <a:gd name="connsiteX0" fmla="*/ 529745 w 4876415"/>
              <a:gd name="connsiteY0" fmla="*/ 1524676 h 2516180"/>
              <a:gd name="connsiteX1" fmla="*/ 243820 w 4876415"/>
              <a:gd name="connsiteY1" fmla="*/ 1478255 h 2516180"/>
              <a:gd name="connsiteX2" fmla="*/ 782031 w 4876415"/>
              <a:gd name="connsiteY2" fmla="*/ 2032688 h 2516180"/>
              <a:gd name="connsiteX3" fmla="*/ 656960 w 4876415"/>
              <a:gd name="connsiteY3" fmla="*/ 2054880 h 2516180"/>
              <a:gd name="connsiteX4" fmla="*/ 1860036 w 4876415"/>
              <a:gd name="connsiteY4" fmla="*/ 2276793 h 2516180"/>
              <a:gd name="connsiteX5" fmla="*/ 1784631 w 4876415"/>
              <a:gd name="connsiteY5" fmla="*/ 2175447 h 2516180"/>
              <a:gd name="connsiteX6" fmla="*/ 3253990 w 4876415"/>
              <a:gd name="connsiteY6" fmla="*/ 2024068 h 2516180"/>
              <a:gd name="connsiteX7" fmla="*/ 3223851 w 4876415"/>
              <a:gd name="connsiteY7" fmla="*/ 2135258 h 2516180"/>
              <a:gd name="connsiteX8" fmla="*/ 3852480 w 4876415"/>
              <a:gd name="connsiteY8" fmla="*/ 1336953 h 2516180"/>
              <a:gd name="connsiteX9" fmla="*/ 4219453 w 4876415"/>
              <a:gd name="connsiteY9" fmla="*/ 1752588 h 2516180"/>
              <a:gd name="connsiteX10" fmla="*/ 4718156 w 4876415"/>
              <a:gd name="connsiteY10" fmla="*/ 894292 h 2516180"/>
              <a:gd name="connsiteX11" fmla="*/ 4554706 w 4876415"/>
              <a:gd name="connsiteY11" fmla="*/ 1050155 h 2516180"/>
              <a:gd name="connsiteX12" fmla="*/ 4326011 w 4876415"/>
              <a:gd name="connsiteY12" fmla="*/ 316036 h 2516180"/>
              <a:gd name="connsiteX13" fmla="*/ 4334590 w 4876415"/>
              <a:gd name="connsiteY13" fmla="*/ 389658 h 2516180"/>
              <a:gd name="connsiteX14" fmla="*/ 3282323 w 4876415"/>
              <a:gd name="connsiteY14" fmla="*/ 230183 h 2516180"/>
              <a:gd name="connsiteX15" fmla="*/ 3366080 w 4876415"/>
              <a:gd name="connsiteY15" fmla="*/ 136292 h 2516180"/>
              <a:gd name="connsiteX16" fmla="*/ 2499275 w 4876415"/>
              <a:gd name="connsiteY16" fmla="*/ 274915 h 2516180"/>
              <a:gd name="connsiteX17" fmla="*/ 2539799 w 4876415"/>
              <a:gd name="connsiteY17" fmla="*/ 193955 h 2516180"/>
              <a:gd name="connsiteX18" fmla="*/ 1580319 w 4876415"/>
              <a:gd name="connsiteY18" fmla="*/ 302407 h 2516180"/>
              <a:gd name="connsiteX19" fmla="*/ 1727063 w 4876415"/>
              <a:gd name="connsiteY19" fmla="*/ 380921 h 2516180"/>
              <a:gd name="connsiteX20" fmla="*/ 465855 w 4876415"/>
              <a:gd name="connsiteY20" fmla="*/ 919628 h 2516180"/>
              <a:gd name="connsiteX21" fmla="*/ 440231 w 4876415"/>
              <a:gd name="connsiteY21" fmla="*/ 836979 h 2516180"/>
              <a:gd name="connsiteX0" fmla="*/ 440231 w 4876415"/>
              <a:gd name="connsiteY0" fmla="*/ 836979 h 2516180"/>
              <a:gd name="connsiteX1" fmla="*/ 634723 w 4876415"/>
              <a:gd name="connsiteY1" fmla="*/ 402297 h 2516180"/>
              <a:gd name="connsiteX2" fmla="*/ 1580883 w 4876415"/>
              <a:gd name="connsiteY2" fmla="*/ 302989 h 2516180"/>
              <a:gd name="connsiteX3" fmla="*/ 2534832 w 4876415"/>
              <a:gd name="connsiteY3" fmla="*/ 199896 h 2516180"/>
              <a:gd name="connsiteX4" fmla="*/ 2906546 w 4876415"/>
              <a:gd name="connsiteY4" fmla="*/ 11648 h 2516180"/>
              <a:gd name="connsiteX5" fmla="*/ 3367547 w 4876415"/>
              <a:gd name="connsiteY5" fmla="*/ 144505 h 2516180"/>
              <a:gd name="connsiteX6" fmla="*/ 4003062 w 4876415"/>
              <a:gd name="connsiteY6" fmla="*/ 40188 h 2516180"/>
              <a:gd name="connsiteX7" fmla="*/ 4325334 w 4876415"/>
              <a:gd name="connsiteY7" fmla="*/ 324773 h 2516180"/>
              <a:gd name="connsiteX8" fmla="*/ 4738926 w 4876415"/>
              <a:gd name="connsiteY8" fmla="*/ 600970 h 2516180"/>
              <a:gd name="connsiteX9" fmla="*/ 4720414 w 4876415"/>
              <a:gd name="connsiteY9" fmla="*/ 900465 h 2516180"/>
              <a:gd name="connsiteX10" fmla="*/ 4855645 w 4876415"/>
              <a:gd name="connsiteY10" fmla="*/ 1358387 h 2516180"/>
              <a:gd name="connsiteX11" fmla="*/ 4222162 w 4876415"/>
              <a:gd name="connsiteY11" fmla="*/ 1759228 h 2516180"/>
              <a:gd name="connsiteX12" fmla="*/ 3995386 w 4876415"/>
              <a:gd name="connsiteY12" fmla="*/ 2102699 h 2516180"/>
              <a:gd name="connsiteX13" fmla="*/ 3223287 w 4876415"/>
              <a:gd name="connsiteY13" fmla="*/ 2144286 h 2516180"/>
              <a:gd name="connsiteX14" fmla="*/ 2671530 w 4876415"/>
              <a:gd name="connsiteY14" fmla="*/ 2510704 h 2516180"/>
              <a:gd name="connsiteX15" fmla="*/ 1860261 w 4876415"/>
              <a:gd name="connsiteY15" fmla="*/ 2287044 h 2516180"/>
              <a:gd name="connsiteX16" fmla="*/ 655155 w 4876415"/>
              <a:gd name="connsiteY16" fmla="*/ 2066062 h 2516180"/>
              <a:gd name="connsiteX17" fmla="*/ 125296 w 4876415"/>
              <a:gd name="connsiteY17" fmla="*/ 1820152 h 2516180"/>
              <a:gd name="connsiteX18" fmla="*/ 238514 w 4876415"/>
              <a:gd name="connsiteY18" fmla="*/ 1488215 h 2516180"/>
              <a:gd name="connsiteX19" fmla="*/ -565 w 4876415"/>
              <a:gd name="connsiteY19" fmla="*/ 1147657 h 2516180"/>
              <a:gd name="connsiteX20" fmla="*/ 436055 w 4876415"/>
              <a:gd name="connsiteY20" fmla="*/ 844958 h 2516180"/>
              <a:gd name="connsiteX21" fmla="*/ 440231 w 4876415"/>
              <a:gd name="connsiteY21" fmla="*/ 836979 h 2516180"/>
              <a:gd name="connsiteX0" fmla="*/ 529745 w 4876415"/>
              <a:gd name="connsiteY0" fmla="*/ 1524676 h 2516180"/>
              <a:gd name="connsiteX1" fmla="*/ 243820 w 4876415"/>
              <a:gd name="connsiteY1" fmla="*/ 1478255 h 2516180"/>
              <a:gd name="connsiteX2" fmla="*/ 782031 w 4876415"/>
              <a:gd name="connsiteY2" fmla="*/ 2032688 h 2516180"/>
              <a:gd name="connsiteX3" fmla="*/ 656960 w 4876415"/>
              <a:gd name="connsiteY3" fmla="*/ 2054880 h 2516180"/>
              <a:gd name="connsiteX4" fmla="*/ 1860036 w 4876415"/>
              <a:gd name="connsiteY4" fmla="*/ 2276793 h 2516180"/>
              <a:gd name="connsiteX5" fmla="*/ 1784631 w 4876415"/>
              <a:gd name="connsiteY5" fmla="*/ 2175447 h 2516180"/>
              <a:gd name="connsiteX6" fmla="*/ 3253990 w 4876415"/>
              <a:gd name="connsiteY6" fmla="*/ 2024068 h 2516180"/>
              <a:gd name="connsiteX7" fmla="*/ 3223851 w 4876415"/>
              <a:gd name="connsiteY7" fmla="*/ 2135258 h 2516180"/>
              <a:gd name="connsiteX8" fmla="*/ 3852480 w 4876415"/>
              <a:gd name="connsiteY8" fmla="*/ 1336953 h 2516180"/>
              <a:gd name="connsiteX9" fmla="*/ 4219453 w 4876415"/>
              <a:gd name="connsiteY9" fmla="*/ 1752588 h 2516180"/>
              <a:gd name="connsiteX10" fmla="*/ 4718156 w 4876415"/>
              <a:gd name="connsiteY10" fmla="*/ 894292 h 2516180"/>
              <a:gd name="connsiteX11" fmla="*/ 4554706 w 4876415"/>
              <a:gd name="connsiteY11" fmla="*/ 1050155 h 2516180"/>
              <a:gd name="connsiteX12" fmla="*/ 4326011 w 4876415"/>
              <a:gd name="connsiteY12" fmla="*/ 316036 h 2516180"/>
              <a:gd name="connsiteX13" fmla="*/ 4334590 w 4876415"/>
              <a:gd name="connsiteY13" fmla="*/ 389658 h 2516180"/>
              <a:gd name="connsiteX14" fmla="*/ 3282323 w 4876415"/>
              <a:gd name="connsiteY14" fmla="*/ 230183 h 2516180"/>
              <a:gd name="connsiteX15" fmla="*/ 3366080 w 4876415"/>
              <a:gd name="connsiteY15" fmla="*/ 136292 h 2516180"/>
              <a:gd name="connsiteX16" fmla="*/ 2499275 w 4876415"/>
              <a:gd name="connsiteY16" fmla="*/ 274915 h 2516180"/>
              <a:gd name="connsiteX17" fmla="*/ 2539799 w 4876415"/>
              <a:gd name="connsiteY17" fmla="*/ 193955 h 2516180"/>
              <a:gd name="connsiteX18" fmla="*/ 1580319 w 4876415"/>
              <a:gd name="connsiteY18" fmla="*/ 302407 h 2516180"/>
              <a:gd name="connsiteX19" fmla="*/ 1727063 w 4876415"/>
              <a:gd name="connsiteY19" fmla="*/ 380921 h 2516180"/>
              <a:gd name="connsiteX20" fmla="*/ 465855 w 4876415"/>
              <a:gd name="connsiteY20" fmla="*/ 919628 h 2516180"/>
              <a:gd name="connsiteX21" fmla="*/ 440231 w 4876415"/>
              <a:gd name="connsiteY21" fmla="*/ 836979 h 251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76415" h="2516180" fill="none" extrusionOk="0">
                <a:moveTo>
                  <a:pt x="440231" y="836979"/>
                </a:moveTo>
                <a:cubicBezTo>
                  <a:pt x="362359" y="737440"/>
                  <a:pt x="554873" y="598150"/>
                  <a:pt x="634723" y="402297"/>
                </a:cubicBezTo>
                <a:cubicBezTo>
                  <a:pt x="769467" y="144056"/>
                  <a:pt x="1272375" y="354492"/>
                  <a:pt x="1580883" y="302989"/>
                </a:cubicBezTo>
                <a:cubicBezTo>
                  <a:pt x="1713485" y="229075"/>
                  <a:pt x="2201614" y="120514"/>
                  <a:pt x="2534832" y="199896"/>
                </a:cubicBezTo>
                <a:cubicBezTo>
                  <a:pt x="2606042" y="178830"/>
                  <a:pt x="2812810" y="-22949"/>
                  <a:pt x="2906546" y="11648"/>
                </a:cubicBezTo>
                <a:cubicBezTo>
                  <a:pt x="3128113" y="-31221"/>
                  <a:pt x="3177144" y="86430"/>
                  <a:pt x="3367547" y="144505"/>
                </a:cubicBezTo>
                <a:cubicBezTo>
                  <a:pt x="3475806" y="67243"/>
                  <a:pt x="3832416" y="-10301"/>
                  <a:pt x="4003062" y="40188"/>
                </a:cubicBezTo>
                <a:cubicBezTo>
                  <a:pt x="4161948" y="149119"/>
                  <a:pt x="4234833" y="189449"/>
                  <a:pt x="4325334" y="324773"/>
                </a:cubicBezTo>
                <a:cubicBezTo>
                  <a:pt x="4589617" y="364318"/>
                  <a:pt x="4647146" y="396635"/>
                  <a:pt x="4738926" y="600970"/>
                </a:cubicBezTo>
                <a:cubicBezTo>
                  <a:pt x="4772285" y="676783"/>
                  <a:pt x="4833710" y="774859"/>
                  <a:pt x="4720414" y="900465"/>
                </a:cubicBezTo>
                <a:cubicBezTo>
                  <a:pt x="4793159" y="1018111"/>
                  <a:pt x="4836294" y="1127871"/>
                  <a:pt x="4855645" y="1358387"/>
                </a:cubicBezTo>
                <a:cubicBezTo>
                  <a:pt x="4833450" y="1712565"/>
                  <a:pt x="4445565" y="1741864"/>
                  <a:pt x="4222162" y="1759228"/>
                </a:cubicBezTo>
                <a:cubicBezTo>
                  <a:pt x="4139870" y="1869508"/>
                  <a:pt x="4059326" y="1990380"/>
                  <a:pt x="3995386" y="2102699"/>
                </a:cubicBezTo>
                <a:cubicBezTo>
                  <a:pt x="3893211" y="2205360"/>
                  <a:pt x="3453423" y="2224099"/>
                  <a:pt x="3223287" y="2144286"/>
                </a:cubicBezTo>
                <a:cubicBezTo>
                  <a:pt x="3161698" y="2168423"/>
                  <a:pt x="2959853" y="2565899"/>
                  <a:pt x="2671530" y="2510704"/>
                </a:cubicBezTo>
                <a:cubicBezTo>
                  <a:pt x="2524701" y="2628230"/>
                  <a:pt x="2270852" y="2415685"/>
                  <a:pt x="1860261" y="2287044"/>
                </a:cubicBezTo>
                <a:cubicBezTo>
                  <a:pt x="1579266" y="2301475"/>
                  <a:pt x="1106321" y="2095949"/>
                  <a:pt x="655155" y="2066062"/>
                </a:cubicBezTo>
                <a:cubicBezTo>
                  <a:pt x="412526" y="2016550"/>
                  <a:pt x="255169" y="2017281"/>
                  <a:pt x="125296" y="1820152"/>
                </a:cubicBezTo>
                <a:cubicBezTo>
                  <a:pt x="173997" y="1674060"/>
                  <a:pt x="181984" y="1543247"/>
                  <a:pt x="238514" y="1488215"/>
                </a:cubicBezTo>
                <a:cubicBezTo>
                  <a:pt x="108398" y="1497170"/>
                  <a:pt x="66398" y="1332406"/>
                  <a:pt x="-565" y="1147657"/>
                </a:cubicBezTo>
                <a:cubicBezTo>
                  <a:pt x="-62792" y="1076598"/>
                  <a:pt x="145289" y="724256"/>
                  <a:pt x="436055" y="844958"/>
                </a:cubicBezTo>
                <a:cubicBezTo>
                  <a:pt x="436579" y="842916"/>
                  <a:pt x="439096" y="840754"/>
                  <a:pt x="440231" y="836979"/>
                </a:cubicBezTo>
                <a:close/>
              </a:path>
              <a:path w="4876415" h="2516180" fill="none" extrusionOk="0">
                <a:moveTo>
                  <a:pt x="529745" y="1524676"/>
                </a:moveTo>
                <a:cubicBezTo>
                  <a:pt x="426166" y="1572568"/>
                  <a:pt x="299493" y="1534257"/>
                  <a:pt x="243820" y="1478255"/>
                </a:cubicBezTo>
                <a:moveTo>
                  <a:pt x="782031" y="2032688"/>
                </a:moveTo>
                <a:cubicBezTo>
                  <a:pt x="718723" y="2053141"/>
                  <a:pt x="705211" y="2071089"/>
                  <a:pt x="656960" y="2054880"/>
                </a:cubicBezTo>
                <a:moveTo>
                  <a:pt x="1860036" y="2276793"/>
                </a:moveTo>
                <a:cubicBezTo>
                  <a:pt x="1827810" y="2231767"/>
                  <a:pt x="1821148" y="2198526"/>
                  <a:pt x="1784631" y="2175447"/>
                </a:cubicBezTo>
                <a:moveTo>
                  <a:pt x="3253990" y="2024068"/>
                </a:moveTo>
                <a:cubicBezTo>
                  <a:pt x="3268965" y="2048951"/>
                  <a:pt x="3235649" y="2083491"/>
                  <a:pt x="3223851" y="2135258"/>
                </a:cubicBezTo>
                <a:moveTo>
                  <a:pt x="3852480" y="1336953"/>
                </a:moveTo>
                <a:cubicBezTo>
                  <a:pt x="4077831" y="1343145"/>
                  <a:pt x="4239473" y="1669164"/>
                  <a:pt x="4219453" y="1752588"/>
                </a:cubicBezTo>
                <a:moveTo>
                  <a:pt x="4718156" y="894292"/>
                </a:moveTo>
                <a:cubicBezTo>
                  <a:pt x="4668589" y="932803"/>
                  <a:pt x="4617244" y="972953"/>
                  <a:pt x="4554706" y="1050155"/>
                </a:cubicBezTo>
                <a:moveTo>
                  <a:pt x="4326011" y="316036"/>
                </a:moveTo>
                <a:cubicBezTo>
                  <a:pt x="4326583" y="328504"/>
                  <a:pt x="4324003" y="354809"/>
                  <a:pt x="4334590" y="389658"/>
                </a:cubicBezTo>
                <a:moveTo>
                  <a:pt x="3282323" y="230183"/>
                </a:moveTo>
                <a:cubicBezTo>
                  <a:pt x="3314641" y="184660"/>
                  <a:pt x="3313797" y="159178"/>
                  <a:pt x="3366080" y="136292"/>
                </a:cubicBezTo>
                <a:moveTo>
                  <a:pt x="2499275" y="274915"/>
                </a:moveTo>
                <a:cubicBezTo>
                  <a:pt x="2530032" y="243628"/>
                  <a:pt x="2505865" y="222933"/>
                  <a:pt x="2539799" y="193955"/>
                </a:cubicBezTo>
                <a:moveTo>
                  <a:pt x="1580319" y="302407"/>
                </a:moveTo>
                <a:cubicBezTo>
                  <a:pt x="1658432" y="295965"/>
                  <a:pt x="1699200" y="335059"/>
                  <a:pt x="1727063" y="380921"/>
                </a:cubicBezTo>
                <a:moveTo>
                  <a:pt x="465855" y="919628"/>
                </a:moveTo>
                <a:cubicBezTo>
                  <a:pt x="464942" y="911075"/>
                  <a:pt x="430899" y="879343"/>
                  <a:pt x="440231" y="836979"/>
                </a:cubicBezTo>
              </a:path>
              <a:path w="4876415" h="2516180" stroke="0" extrusionOk="0">
                <a:moveTo>
                  <a:pt x="440231" y="836979"/>
                </a:moveTo>
                <a:cubicBezTo>
                  <a:pt x="490739" y="665830"/>
                  <a:pt x="480709" y="525575"/>
                  <a:pt x="634723" y="402297"/>
                </a:cubicBezTo>
                <a:cubicBezTo>
                  <a:pt x="869462" y="199636"/>
                  <a:pt x="1310174" y="94419"/>
                  <a:pt x="1580883" y="302989"/>
                </a:cubicBezTo>
                <a:cubicBezTo>
                  <a:pt x="1663952" y="26967"/>
                  <a:pt x="2085172" y="28396"/>
                  <a:pt x="2534832" y="199896"/>
                </a:cubicBezTo>
                <a:cubicBezTo>
                  <a:pt x="2632003" y="59067"/>
                  <a:pt x="2711455" y="44955"/>
                  <a:pt x="2906546" y="11648"/>
                </a:cubicBezTo>
                <a:cubicBezTo>
                  <a:pt x="3073837" y="-77520"/>
                  <a:pt x="3262120" y="26107"/>
                  <a:pt x="3367547" y="144505"/>
                </a:cubicBezTo>
                <a:cubicBezTo>
                  <a:pt x="3526285" y="15472"/>
                  <a:pt x="3749603" y="16938"/>
                  <a:pt x="4003062" y="40188"/>
                </a:cubicBezTo>
                <a:cubicBezTo>
                  <a:pt x="4196251" y="94192"/>
                  <a:pt x="4231135" y="235917"/>
                  <a:pt x="4325334" y="324773"/>
                </a:cubicBezTo>
                <a:cubicBezTo>
                  <a:pt x="4555207" y="403560"/>
                  <a:pt x="4685140" y="467135"/>
                  <a:pt x="4738926" y="600970"/>
                </a:cubicBezTo>
                <a:cubicBezTo>
                  <a:pt x="4746655" y="679283"/>
                  <a:pt x="4775016" y="776262"/>
                  <a:pt x="4720414" y="900465"/>
                </a:cubicBezTo>
                <a:cubicBezTo>
                  <a:pt x="4815877" y="1008986"/>
                  <a:pt x="4872405" y="1153149"/>
                  <a:pt x="4855645" y="1358387"/>
                </a:cubicBezTo>
                <a:cubicBezTo>
                  <a:pt x="4826774" y="1605027"/>
                  <a:pt x="4543378" y="1616483"/>
                  <a:pt x="4222162" y="1759228"/>
                </a:cubicBezTo>
                <a:cubicBezTo>
                  <a:pt x="4196214" y="1914457"/>
                  <a:pt x="4177940" y="2018511"/>
                  <a:pt x="3995386" y="2102699"/>
                </a:cubicBezTo>
                <a:cubicBezTo>
                  <a:pt x="3683215" y="2267463"/>
                  <a:pt x="3331909" y="2178574"/>
                  <a:pt x="3223287" y="2144286"/>
                </a:cubicBezTo>
                <a:cubicBezTo>
                  <a:pt x="3130563" y="2306786"/>
                  <a:pt x="2967826" y="2471859"/>
                  <a:pt x="2671530" y="2510704"/>
                </a:cubicBezTo>
                <a:cubicBezTo>
                  <a:pt x="2351611" y="2492863"/>
                  <a:pt x="1979312" y="2392600"/>
                  <a:pt x="1860261" y="2287044"/>
                </a:cubicBezTo>
                <a:cubicBezTo>
                  <a:pt x="1602884" y="2288376"/>
                  <a:pt x="1039878" y="2309852"/>
                  <a:pt x="655155" y="2066062"/>
                </a:cubicBezTo>
                <a:cubicBezTo>
                  <a:pt x="339831" y="2109736"/>
                  <a:pt x="232924" y="1910862"/>
                  <a:pt x="125296" y="1820152"/>
                </a:cubicBezTo>
                <a:cubicBezTo>
                  <a:pt x="91053" y="1755376"/>
                  <a:pt x="143326" y="1566051"/>
                  <a:pt x="238514" y="1488215"/>
                </a:cubicBezTo>
                <a:cubicBezTo>
                  <a:pt x="53569" y="1444353"/>
                  <a:pt x="-35106" y="1269147"/>
                  <a:pt x="-565" y="1147657"/>
                </a:cubicBezTo>
                <a:cubicBezTo>
                  <a:pt x="-83489" y="941794"/>
                  <a:pt x="129437" y="910570"/>
                  <a:pt x="436055" y="844958"/>
                </a:cubicBezTo>
                <a:cubicBezTo>
                  <a:pt x="437626" y="841735"/>
                  <a:pt x="439410" y="839628"/>
                  <a:pt x="440231" y="836979"/>
                </a:cubicBezTo>
                <a:close/>
              </a:path>
              <a:path w="4876415" h="2516180" fill="none" stroke="0" extrusionOk="0">
                <a:moveTo>
                  <a:pt x="529745" y="1524676"/>
                </a:moveTo>
                <a:cubicBezTo>
                  <a:pt x="404509" y="1511195"/>
                  <a:pt x="336147" y="1514625"/>
                  <a:pt x="243820" y="1478255"/>
                </a:cubicBezTo>
                <a:moveTo>
                  <a:pt x="782031" y="2032688"/>
                </a:moveTo>
                <a:cubicBezTo>
                  <a:pt x="736673" y="2029943"/>
                  <a:pt x="711529" y="2040719"/>
                  <a:pt x="656960" y="2054880"/>
                </a:cubicBezTo>
                <a:moveTo>
                  <a:pt x="1860036" y="2276793"/>
                </a:moveTo>
                <a:cubicBezTo>
                  <a:pt x="1845872" y="2250641"/>
                  <a:pt x="1804633" y="2225544"/>
                  <a:pt x="1784631" y="2175447"/>
                </a:cubicBezTo>
                <a:moveTo>
                  <a:pt x="3253990" y="2024068"/>
                </a:moveTo>
                <a:cubicBezTo>
                  <a:pt x="3260268" y="2070513"/>
                  <a:pt x="3227014" y="2107565"/>
                  <a:pt x="3223851" y="2135258"/>
                </a:cubicBezTo>
                <a:moveTo>
                  <a:pt x="3852480" y="1336953"/>
                </a:moveTo>
                <a:cubicBezTo>
                  <a:pt x="4042029" y="1388739"/>
                  <a:pt x="4285247" y="1594315"/>
                  <a:pt x="4219453" y="1752588"/>
                </a:cubicBezTo>
                <a:moveTo>
                  <a:pt x="4718156" y="894292"/>
                </a:moveTo>
                <a:cubicBezTo>
                  <a:pt x="4673165" y="985930"/>
                  <a:pt x="4613364" y="1032823"/>
                  <a:pt x="4554706" y="1050155"/>
                </a:cubicBezTo>
                <a:moveTo>
                  <a:pt x="4326011" y="316036"/>
                </a:moveTo>
                <a:cubicBezTo>
                  <a:pt x="4315277" y="334849"/>
                  <a:pt x="4345301" y="378095"/>
                  <a:pt x="4334590" y="389658"/>
                </a:cubicBezTo>
                <a:moveTo>
                  <a:pt x="3282323" y="230183"/>
                </a:moveTo>
                <a:cubicBezTo>
                  <a:pt x="3293515" y="207463"/>
                  <a:pt x="3324276" y="149936"/>
                  <a:pt x="3366080" y="136292"/>
                </a:cubicBezTo>
                <a:moveTo>
                  <a:pt x="2499275" y="274915"/>
                </a:moveTo>
                <a:cubicBezTo>
                  <a:pt x="2505439" y="236780"/>
                  <a:pt x="2528751" y="228385"/>
                  <a:pt x="2539799" y="193955"/>
                </a:cubicBezTo>
                <a:moveTo>
                  <a:pt x="1580319" y="302407"/>
                </a:moveTo>
                <a:cubicBezTo>
                  <a:pt x="1647716" y="326768"/>
                  <a:pt x="1700641" y="374522"/>
                  <a:pt x="1727063" y="380921"/>
                </a:cubicBezTo>
                <a:moveTo>
                  <a:pt x="465855" y="919628"/>
                </a:moveTo>
                <a:cubicBezTo>
                  <a:pt x="459477" y="883283"/>
                  <a:pt x="453082" y="870925"/>
                  <a:pt x="440231" y="836979"/>
                </a:cubicBezTo>
              </a:path>
              <a:path w="4876415" h="2516180" fill="none" stroke="0" extrusionOk="0">
                <a:moveTo>
                  <a:pt x="440231" y="836979"/>
                </a:moveTo>
                <a:cubicBezTo>
                  <a:pt x="392249" y="690447"/>
                  <a:pt x="523725" y="515453"/>
                  <a:pt x="634723" y="402297"/>
                </a:cubicBezTo>
                <a:cubicBezTo>
                  <a:pt x="874793" y="252442"/>
                  <a:pt x="1281335" y="199798"/>
                  <a:pt x="1580883" y="302989"/>
                </a:cubicBezTo>
                <a:cubicBezTo>
                  <a:pt x="1856047" y="208601"/>
                  <a:pt x="2209536" y="68522"/>
                  <a:pt x="2534832" y="199896"/>
                </a:cubicBezTo>
                <a:cubicBezTo>
                  <a:pt x="2613738" y="100626"/>
                  <a:pt x="2782579" y="-32289"/>
                  <a:pt x="2906546" y="11648"/>
                </a:cubicBezTo>
                <a:cubicBezTo>
                  <a:pt x="3072079" y="-29912"/>
                  <a:pt x="3259796" y="114360"/>
                  <a:pt x="3367547" y="144505"/>
                </a:cubicBezTo>
                <a:cubicBezTo>
                  <a:pt x="3509107" y="94929"/>
                  <a:pt x="3723454" y="-25876"/>
                  <a:pt x="4003062" y="40188"/>
                </a:cubicBezTo>
                <a:cubicBezTo>
                  <a:pt x="4143420" y="155592"/>
                  <a:pt x="4248694" y="168555"/>
                  <a:pt x="4325334" y="324773"/>
                </a:cubicBezTo>
                <a:cubicBezTo>
                  <a:pt x="4523547" y="404836"/>
                  <a:pt x="4736221" y="469079"/>
                  <a:pt x="4738926" y="600970"/>
                </a:cubicBezTo>
                <a:cubicBezTo>
                  <a:pt x="4767254" y="672318"/>
                  <a:pt x="4806290" y="836659"/>
                  <a:pt x="4720414" y="900465"/>
                </a:cubicBezTo>
                <a:cubicBezTo>
                  <a:pt x="4835472" y="999926"/>
                  <a:pt x="4864889" y="1114840"/>
                  <a:pt x="4855645" y="1358387"/>
                </a:cubicBezTo>
                <a:cubicBezTo>
                  <a:pt x="4821550" y="1593705"/>
                  <a:pt x="4494403" y="1764774"/>
                  <a:pt x="4222162" y="1759228"/>
                </a:cubicBezTo>
                <a:cubicBezTo>
                  <a:pt x="4141654" y="1872250"/>
                  <a:pt x="4174102" y="2068910"/>
                  <a:pt x="3995386" y="2102699"/>
                </a:cubicBezTo>
                <a:cubicBezTo>
                  <a:pt x="3776914" y="2255920"/>
                  <a:pt x="3415667" y="2196142"/>
                  <a:pt x="3223287" y="2144286"/>
                </a:cubicBezTo>
                <a:cubicBezTo>
                  <a:pt x="3131383" y="2259119"/>
                  <a:pt x="2887801" y="2546241"/>
                  <a:pt x="2671530" y="2510704"/>
                </a:cubicBezTo>
                <a:cubicBezTo>
                  <a:pt x="2328470" y="2556820"/>
                  <a:pt x="2139377" y="2377530"/>
                  <a:pt x="1860261" y="2287044"/>
                </a:cubicBezTo>
                <a:cubicBezTo>
                  <a:pt x="1599987" y="2507085"/>
                  <a:pt x="983133" y="2426190"/>
                  <a:pt x="655155" y="2066062"/>
                </a:cubicBezTo>
                <a:cubicBezTo>
                  <a:pt x="395821" y="2110856"/>
                  <a:pt x="208580" y="1969760"/>
                  <a:pt x="125296" y="1820152"/>
                </a:cubicBezTo>
                <a:cubicBezTo>
                  <a:pt x="116133" y="1702852"/>
                  <a:pt x="184494" y="1567926"/>
                  <a:pt x="238514" y="1488215"/>
                </a:cubicBezTo>
                <a:cubicBezTo>
                  <a:pt x="133299" y="1452442"/>
                  <a:pt x="50854" y="1275788"/>
                  <a:pt x="-565" y="1147657"/>
                </a:cubicBezTo>
                <a:cubicBezTo>
                  <a:pt x="-76451" y="1010538"/>
                  <a:pt x="134451" y="807993"/>
                  <a:pt x="436055" y="844958"/>
                </a:cubicBezTo>
                <a:cubicBezTo>
                  <a:pt x="436512" y="843115"/>
                  <a:pt x="438604" y="839838"/>
                  <a:pt x="440231" y="836979"/>
                </a:cubicBezTo>
                <a:close/>
              </a:path>
              <a:path w="4876415" h="2516180" fill="none" stroke="0" extrusionOk="0">
                <a:moveTo>
                  <a:pt x="529745" y="1524676"/>
                </a:moveTo>
                <a:cubicBezTo>
                  <a:pt x="403461" y="1541244"/>
                  <a:pt x="319412" y="1522045"/>
                  <a:pt x="243820" y="1478255"/>
                </a:cubicBezTo>
                <a:moveTo>
                  <a:pt x="782031" y="2032688"/>
                </a:moveTo>
                <a:cubicBezTo>
                  <a:pt x="732486" y="2037052"/>
                  <a:pt x="707142" y="2051545"/>
                  <a:pt x="656960" y="2054880"/>
                </a:cubicBezTo>
                <a:moveTo>
                  <a:pt x="1860036" y="2276793"/>
                </a:moveTo>
                <a:cubicBezTo>
                  <a:pt x="1833308" y="2238227"/>
                  <a:pt x="1806913" y="2218930"/>
                  <a:pt x="1784631" y="2175447"/>
                </a:cubicBezTo>
                <a:moveTo>
                  <a:pt x="3253990" y="2024068"/>
                </a:moveTo>
                <a:cubicBezTo>
                  <a:pt x="3249051" y="2068805"/>
                  <a:pt x="3240994" y="2097103"/>
                  <a:pt x="3223851" y="2135258"/>
                </a:cubicBezTo>
                <a:moveTo>
                  <a:pt x="3852480" y="1336953"/>
                </a:moveTo>
                <a:cubicBezTo>
                  <a:pt x="4091881" y="1410802"/>
                  <a:pt x="4227852" y="1599441"/>
                  <a:pt x="4219453" y="1752588"/>
                </a:cubicBezTo>
                <a:moveTo>
                  <a:pt x="4718156" y="894292"/>
                </a:moveTo>
                <a:cubicBezTo>
                  <a:pt x="4667664" y="958038"/>
                  <a:pt x="4631671" y="1009255"/>
                  <a:pt x="4554706" y="1050155"/>
                </a:cubicBezTo>
                <a:moveTo>
                  <a:pt x="4326011" y="316036"/>
                </a:moveTo>
                <a:cubicBezTo>
                  <a:pt x="4327636" y="326898"/>
                  <a:pt x="4331665" y="367648"/>
                  <a:pt x="4334590" y="389658"/>
                </a:cubicBezTo>
                <a:moveTo>
                  <a:pt x="3282323" y="230183"/>
                </a:moveTo>
                <a:cubicBezTo>
                  <a:pt x="3299159" y="209964"/>
                  <a:pt x="3324184" y="157004"/>
                  <a:pt x="3366080" y="136292"/>
                </a:cubicBezTo>
                <a:moveTo>
                  <a:pt x="2499275" y="274915"/>
                </a:moveTo>
                <a:cubicBezTo>
                  <a:pt x="2512842" y="246006"/>
                  <a:pt x="2516471" y="215763"/>
                  <a:pt x="2539799" y="193955"/>
                </a:cubicBezTo>
                <a:moveTo>
                  <a:pt x="1580319" y="302407"/>
                </a:moveTo>
                <a:cubicBezTo>
                  <a:pt x="1639422" y="314712"/>
                  <a:pt x="1693952" y="347428"/>
                  <a:pt x="1727063" y="380921"/>
                </a:cubicBezTo>
                <a:moveTo>
                  <a:pt x="465855" y="919628"/>
                </a:moveTo>
                <a:cubicBezTo>
                  <a:pt x="453006" y="899212"/>
                  <a:pt x="437875" y="864226"/>
                  <a:pt x="440231" y="836979"/>
                </a:cubicBezTo>
              </a:path>
              <a:path w="4876415" h="2516180" fill="none" stroke="0" extrusionOk="0">
                <a:moveTo>
                  <a:pt x="440231" y="836979"/>
                </a:moveTo>
                <a:cubicBezTo>
                  <a:pt x="388974" y="730920"/>
                  <a:pt x="545427" y="519963"/>
                  <a:pt x="634723" y="402297"/>
                </a:cubicBezTo>
                <a:cubicBezTo>
                  <a:pt x="827711" y="190022"/>
                  <a:pt x="1285166" y="315215"/>
                  <a:pt x="1580883" y="302989"/>
                </a:cubicBezTo>
                <a:cubicBezTo>
                  <a:pt x="1769997" y="192476"/>
                  <a:pt x="2137260" y="95039"/>
                  <a:pt x="2534832" y="199896"/>
                </a:cubicBezTo>
                <a:cubicBezTo>
                  <a:pt x="2608770" y="147696"/>
                  <a:pt x="2805519" y="-31307"/>
                  <a:pt x="2906546" y="11648"/>
                </a:cubicBezTo>
                <a:cubicBezTo>
                  <a:pt x="3116591" y="-43820"/>
                  <a:pt x="3209429" y="89088"/>
                  <a:pt x="3367547" y="144505"/>
                </a:cubicBezTo>
                <a:cubicBezTo>
                  <a:pt x="3504421" y="59134"/>
                  <a:pt x="3819930" y="-21446"/>
                  <a:pt x="4003062" y="40188"/>
                </a:cubicBezTo>
                <a:cubicBezTo>
                  <a:pt x="4157352" y="146908"/>
                  <a:pt x="4242955" y="192225"/>
                  <a:pt x="4325334" y="324773"/>
                </a:cubicBezTo>
                <a:cubicBezTo>
                  <a:pt x="4558480" y="367253"/>
                  <a:pt x="4682081" y="434008"/>
                  <a:pt x="4738926" y="600970"/>
                </a:cubicBezTo>
                <a:cubicBezTo>
                  <a:pt x="4756958" y="681562"/>
                  <a:pt x="4824977" y="787393"/>
                  <a:pt x="4720414" y="900465"/>
                </a:cubicBezTo>
                <a:cubicBezTo>
                  <a:pt x="4824776" y="1008166"/>
                  <a:pt x="4839489" y="1125382"/>
                  <a:pt x="4855645" y="1358387"/>
                </a:cubicBezTo>
                <a:cubicBezTo>
                  <a:pt x="4866683" y="1670036"/>
                  <a:pt x="4446906" y="1685035"/>
                  <a:pt x="4222162" y="1759228"/>
                </a:cubicBezTo>
                <a:cubicBezTo>
                  <a:pt x="4153677" y="1881248"/>
                  <a:pt x="4109093" y="2030025"/>
                  <a:pt x="3995386" y="2102699"/>
                </a:cubicBezTo>
                <a:cubicBezTo>
                  <a:pt x="3816719" y="2231270"/>
                  <a:pt x="3424869" y="2215606"/>
                  <a:pt x="3223287" y="2144286"/>
                </a:cubicBezTo>
                <a:cubicBezTo>
                  <a:pt x="3138116" y="2195995"/>
                  <a:pt x="2940917" y="2546829"/>
                  <a:pt x="2671530" y="2510704"/>
                </a:cubicBezTo>
                <a:cubicBezTo>
                  <a:pt x="2415188" y="2611151"/>
                  <a:pt x="2194240" y="2347297"/>
                  <a:pt x="1860261" y="2287044"/>
                </a:cubicBezTo>
                <a:cubicBezTo>
                  <a:pt x="1625726" y="2388765"/>
                  <a:pt x="1060630" y="2239715"/>
                  <a:pt x="655155" y="2066062"/>
                </a:cubicBezTo>
                <a:cubicBezTo>
                  <a:pt x="391370" y="2074990"/>
                  <a:pt x="244954" y="1983199"/>
                  <a:pt x="125296" y="1820152"/>
                </a:cubicBezTo>
                <a:cubicBezTo>
                  <a:pt x="148252" y="1698950"/>
                  <a:pt x="187781" y="1557796"/>
                  <a:pt x="238514" y="1488215"/>
                </a:cubicBezTo>
                <a:cubicBezTo>
                  <a:pt x="113278" y="1483047"/>
                  <a:pt x="72948" y="1309605"/>
                  <a:pt x="-565" y="1147657"/>
                </a:cubicBezTo>
                <a:cubicBezTo>
                  <a:pt x="-70827" y="1050898"/>
                  <a:pt x="149849" y="783417"/>
                  <a:pt x="436055" y="844958"/>
                </a:cubicBezTo>
                <a:cubicBezTo>
                  <a:pt x="436919" y="843026"/>
                  <a:pt x="439163" y="840352"/>
                  <a:pt x="440231" y="836979"/>
                </a:cubicBezTo>
                <a:close/>
              </a:path>
              <a:path w="4876415" h="2516180" fill="none" stroke="0" extrusionOk="0">
                <a:moveTo>
                  <a:pt x="529745" y="1524676"/>
                </a:moveTo>
                <a:cubicBezTo>
                  <a:pt x="416231" y="1548854"/>
                  <a:pt x="299765" y="1543423"/>
                  <a:pt x="243820" y="1478255"/>
                </a:cubicBezTo>
                <a:moveTo>
                  <a:pt x="782031" y="2032688"/>
                </a:moveTo>
                <a:cubicBezTo>
                  <a:pt x="724773" y="2048476"/>
                  <a:pt x="704002" y="2063168"/>
                  <a:pt x="656960" y="2054880"/>
                </a:cubicBezTo>
                <a:moveTo>
                  <a:pt x="1860036" y="2276793"/>
                </a:moveTo>
                <a:cubicBezTo>
                  <a:pt x="1835009" y="2237204"/>
                  <a:pt x="1818249" y="2203576"/>
                  <a:pt x="1784631" y="2175447"/>
                </a:cubicBezTo>
                <a:moveTo>
                  <a:pt x="3253990" y="2024068"/>
                </a:moveTo>
                <a:cubicBezTo>
                  <a:pt x="3267962" y="2064536"/>
                  <a:pt x="3239342" y="2103812"/>
                  <a:pt x="3223851" y="2135258"/>
                </a:cubicBezTo>
                <a:moveTo>
                  <a:pt x="3852480" y="1336953"/>
                </a:moveTo>
                <a:cubicBezTo>
                  <a:pt x="4085672" y="1327944"/>
                  <a:pt x="4237600" y="1643641"/>
                  <a:pt x="4219453" y="1752588"/>
                </a:cubicBezTo>
                <a:moveTo>
                  <a:pt x="4718156" y="894292"/>
                </a:moveTo>
                <a:cubicBezTo>
                  <a:pt x="4663867" y="942904"/>
                  <a:pt x="4605657" y="1006466"/>
                  <a:pt x="4554706" y="1050155"/>
                </a:cubicBezTo>
                <a:moveTo>
                  <a:pt x="4326011" y="316036"/>
                </a:moveTo>
                <a:cubicBezTo>
                  <a:pt x="4327605" y="332026"/>
                  <a:pt x="4328219" y="358491"/>
                  <a:pt x="4334590" y="389658"/>
                </a:cubicBezTo>
                <a:moveTo>
                  <a:pt x="3282323" y="230183"/>
                </a:moveTo>
                <a:cubicBezTo>
                  <a:pt x="3305107" y="192030"/>
                  <a:pt x="3322352" y="156258"/>
                  <a:pt x="3366080" y="136292"/>
                </a:cubicBezTo>
                <a:moveTo>
                  <a:pt x="2499275" y="274915"/>
                </a:moveTo>
                <a:cubicBezTo>
                  <a:pt x="2517832" y="243879"/>
                  <a:pt x="2513520" y="222443"/>
                  <a:pt x="2539799" y="193955"/>
                </a:cubicBezTo>
                <a:moveTo>
                  <a:pt x="1580319" y="302407"/>
                </a:moveTo>
                <a:cubicBezTo>
                  <a:pt x="1655492" y="304180"/>
                  <a:pt x="1694048" y="341780"/>
                  <a:pt x="1727063" y="380921"/>
                </a:cubicBezTo>
                <a:moveTo>
                  <a:pt x="465855" y="919628"/>
                </a:moveTo>
                <a:cubicBezTo>
                  <a:pt x="461965" y="894116"/>
                  <a:pt x="440551" y="867273"/>
                  <a:pt x="440231" y="836979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440231 w 4876415"/>
                      <a:gd name="connsiteY0" fmla="*/ 836979 h 2516180"/>
                      <a:gd name="connsiteX1" fmla="*/ 634723 w 4876415"/>
                      <a:gd name="connsiteY1" fmla="*/ 402297 h 2516180"/>
                      <a:gd name="connsiteX2" fmla="*/ 1580883 w 4876415"/>
                      <a:gd name="connsiteY2" fmla="*/ 302989 h 2516180"/>
                      <a:gd name="connsiteX3" fmla="*/ 2534832 w 4876415"/>
                      <a:gd name="connsiteY3" fmla="*/ 199896 h 2516180"/>
                      <a:gd name="connsiteX4" fmla="*/ 2906546 w 4876415"/>
                      <a:gd name="connsiteY4" fmla="*/ 11648 h 2516180"/>
                      <a:gd name="connsiteX5" fmla="*/ 3367547 w 4876415"/>
                      <a:gd name="connsiteY5" fmla="*/ 144505 h 2516180"/>
                      <a:gd name="connsiteX6" fmla="*/ 4003062 w 4876415"/>
                      <a:gd name="connsiteY6" fmla="*/ 40188 h 2516180"/>
                      <a:gd name="connsiteX7" fmla="*/ 4325334 w 4876415"/>
                      <a:gd name="connsiteY7" fmla="*/ 324773 h 2516180"/>
                      <a:gd name="connsiteX8" fmla="*/ 4738926 w 4876415"/>
                      <a:gd name="connsiteY8" fmla="*/ 600970 h 2516180"/>
                      <a:gd name="connsiteX9" fmla="*/ 4720414 w 4876415"/>
                      <a:gd name="connsiteY9" fmla="*/ 900465 h 2516180"/>
                      <a:gd name="connsiteX10" fmla="*/ 4855645 w 4876415"/>
                      <a:gd name="connsiteY10" fmla="*/ 1358387 h 2516180"/>
                      <a:gd name="connsiteX11" fmla="*/ 4222162 w 4876415"/>
                      <a:gd name="connsiteY11" fmla="*/ 1759228 h 2516180"/>
                      <a:gd name="connsiteX12" fmla="*/ 3995386 w 4876415"/>
                      <a:gd name="connsiteY12" fmla="*/ 2102699 h 2516180"/>
                      <a:gd name="connsiteX13" fmla="*/ 3223287 w 4876415"/>
                      <a:gd name="connsiteY13" fmla="*/ 2144286 h 2516180"/>
                      <a:gd name="connsiteX14" fmla="*/ 2671530 w 4876415"/>
                      <a:gd name="connsiteY14" fmla="*/ 2510704 h 2516180"/>
                      <a:gd name="connsiteX15" fmla="*/ 1860261 w 4876415"/>
                      <a:gd name="connsiteY15" fmla="*/ 2287044 h 2516180"/>
                      <a:gd name="connsiteX16" fmla="*/ 655155 w 4876415"/>
                      <a:gd name="connsiteY16" fmla="*/ 2066062 h 2516180"/>
                      <a:gd name="connsiteX17" fmla="*/ 125296 w 4876415"/>
                      <a:gd name="connsiteY17" fmla="*/ 1820152 h 2516180"/>
                      <a:gd name="connsiteX18" fmla="*/ 238514 w 4876415"/>
                      <a:gd name="connsiteY18" fmla="*/ 1488215 h 2516180"/>
                      <a:gd name="connsiteX19" fmla="*/ -565 w 4876415"/>
                      <a:gd name="connsiteY19" fmla="*/ 1147657 h 2516180"/>
                      <a:gd name="connsiteX20" fmla="*/ 436055 w 4876415"/>
                      <a:gd name="connsiteY20" fmla="*/ 844958 h 2516180"/>
                      <a:gd name="connsiteX21" fmla="*/ 440231 w 4876415"/>
                      <a:gd name="connsiteY21" fmla="*/ 836979 h 2516180"/>
                      <a:gd name="connsiteX0" fmla="*/ 529745 w 4876415"/>
                      <a:gd name="connsiteY0" fmla="*/ 1524676 h 2516180"/>
                      <a:gd name="connsiteX1" fmla="*/ 243820 w 4876415"/>
                      <a:gd name="connsiteY1" fmla="*/ 1478255 h 2516180"/>
                      <a:gd name="connsiteX2" fmla="*/ 782031 w 4876415"/>
                      <a:gd name="connsiteY2" fmla="*/ 2032688 h 2516180"/>
                      <a:gd name="connsiteX3" fmla="*/ 656960 w 4876415"/>
                      <a:gd name="connsiteY3" fmla="*/ 2054880 h 2516180"/>
                      <a:gd name="connsiteX4" fmla="*/ 1860036 w 4876415"/>
                      <a:gd name="connsiteY4" fmla="*/ 2276793 h 2516180"/>
                      <a:gd name="connsiteX5" fmla="*/ 1784631 w 4876415"/>
                      <a:gd name="connsiteY5" fmla="*/ 2175447 h 2516180"/>
                      <a:gd name="connsiteX6" fmla="*/ 3253990 w 4876415"/>
                      <a:gd name="connsiteY6" fmla="*/ 2024068 h 2516180"/>
                      <a:gd name="connsiteX7" fmla="*/ 3223851 w 4876415"/>
                      <a:gd name="connsiteY7" fmla="*/ 2135258 h 2516180"/>
                      <a:gd name="connsiteX8" fmla="*/ 3852480 w 4876415"/>
                      <a:gd name="connsiteY8" fmla="*/ 1336953 h 2516180"/>
                      <a:gd name="connsiteX9" fmla="*/ 4219453 w 4876415"/>
                      <a:gd name="connsiteY9" fmla="*/ 1752588 h 2516180"/>
                      <a:gd name="connsiteX10" fmla="*/ 4718156 w 4876415"/>
                      <a:gd name="connsiteY10" fmla="*/ 894292 h 2516180"/>
                      <a:gd name="connsiteX11" fmla="*/ 4554706 w 4876415"/>
                      <a:gd name="connsiteY11" fmla="*/ 1050155 h 2516180"/>
                      <a:gd name="connsiteX12" fmla="*/ 4326011 w 4876415"/>
                      <a:gd name="connsiteY12" fmla="*/ 316036 h 2516180"/>
                      <a:gd name="connsiteX13" fmla="*/ 4334590 w 4876415"/>
                      <a:gd name="connsiteY13" fmla="*/ 389658 h 2516180"/>
                      <a:gd name="connsiteX14" fmla="*/ 3282323 w 4876415"/>
                      <a:gd name="connsiteY14" fmla="*/ 230183 h 2516180"/>
                      <a:gd name="connsiteX15" fmla="*/ 3366080 w 4876415"/>
                      <a:gd name="connsiteY15" fmla="*/ 136292 h 2516180"/>
                      <a:gd name="connsiteX16" fmla="*/ 2499275 w 4876415"/>
                      <a:gd name="connsiteY16" fmla="*/ 274915 h 2516180"/>
                      <a:gd name="connsiteX17" fmla="*/ 2539799 w 4876415"/>
                      <a:gd name="connsiteY17" fmla="*/ 193955 h 2516180"/>
                      <a:gd name="connsiteX18" fmla="*/ 1580319 w 4876415"/>
                      <a:gd name="connsiteY18" fmla="*/ 302407 h 2516180"/>
                      <a:gd name="connsiteX19" fmla="*/ 1727063 w 4876415"/>
                      <a:gd name="connsiteY19" fmla="*/ 380921 h 2516180"/>
                      <a:gd name="connsiteX20" fmla="*/ 465855 w 4876415"/>
                      <a:gd name="connsiteY20" fmla="*/ 919628 h 2516180"/>
                      <a:gd name="connsiteX21" fmla="*/ 440231 w 4876415"/>
                      <a:gd name="connsiteY21" fmla="*/ 836979 h 2516180"/>
                      <a:gd name="connsiteX0" fmla="*/ 440231 w 4876415"/>
                      <a:gd name="connsiteY0" fmla="*/ 836979 h 2516180"/>
                      <a:gd name="connsiteX1" fmla="*/ 634723 w 4876415"/>
                      <a:gd name="connsiteY1" fmla="*/ 402297 h 2516180"/>
                      <a:gd name="connsiteX2" fmla="*/ 1580883 w 4876415"/>
                      <a:gd name="connsiteY2" fmla="*/ 302989 h 2516180"/>
                      <a:gd name="connsiteX3" fmla="*/ 2534832 w 4876415"/>
                      <a:gd name="connsiteY3" fmla="*/ 199896 h 2516180"/>
                      <a:gd name="connsiteX4" fmla="*/ 2906546 w 4876415"/>
                      <a:gd name="connsiteY4" fmla="*/ 11648 h 2516180"/>
                      <a:gd name="connsiteX5" fmla="*/ 3367547 w 4876415"/>
                      <a:gd name="connsiteY5" fmla="*/ 144505 h 2516180"/>
                      <a:gd name="connsiteX6" fmla="*/ 4003062 w 4876415"/>
                      <a:gd name="connsiteY6" fmla="*/ 40188 h 2516180"/>
                      <a:gd name="connsiteX7" fmla="*/ 4325334 w 4876415"/>
                      <a:gd name="connsiteY7" fmla="*/ 324773 h 2516180"/>
                      <a:gd name="connsiteX8" fmla="*/ 4738926 w 4876415"/>
                      <a:gd name="connsiteY8" fmla="*/ 600970 h 2516180"/>
                      <a:gd name="connsiteX9" fmla="*/ 4720414 w 4876415"/>
                      <a:gd name="connsiteY9" fmla="*/ 900465 h 2516180"/>
                      <a:gd name="connsiteX10" fmla="*/ 4855645 w 4876415"/>
                      <a:gd name="connsiteY10" fmla="*/ 1358387 h 2516180"/>
                      <a:gd name="connsiteX11" fmla="*/ 4222162 w 4876415"/>
                      <a:gd name="connsiteY11" fmla="*/ 1759228 h 2516180"/>
                      <a:gd name="connsiteX12" fmla="*/ 3995386 w 4876415"/>
                      <a:gd name="connsiteY12" fmla="*/ 2102699 h 2516180"/>
                      <a:gd name="connsiteX13" fmla="*/ 3223287 w 4876415"/>
                      <a:gd name="connsiteY13" fmla="*/ 2144286 h 2516180"/>
                      <a:gd name="connsiteX14" fmla="*/ 2671530 w 4876415"/>
                      <a:gd name="connsiteY14" fmla="*/ 2510704 h 2516180"/>
                      <a:gd name="connsiteX15" fmla="*/ 1860261 w 4876415"/>
                      <a:gd name="connsiteY15" fmla="*/ 2287044 h 2516180"/>
                      <a:gd name="connsiteX16" fmla="*/ 655155 w 4876415"/>
                      <a:gd name="connsiteY16" fmla="*/ 2066062 h 2516180"/>
                      <a:gd name="connsiteX17" fmla="*/ 125296 w 4876415"/>
                      <a:gd name="connsiteY17" fmla="*/ 1820152 h 2516180"/>
                      <a:gd name="connsiteX18" fmla="*/ 238514 w 4876415"/>
                      <a:gd name="connsiteY18" fmla="*/ 1488215 h 2516180"/>
                      <a:gd name="connsiteX19" fmla="*/ -565 w 4876415"/>
                      <a:gd name="connsiteY19" fmla="*/ 1147657 h 2516180"/>
                      <a:gd name="connsiteX20" fmla="*/ 436055 w 4876415"/>
                      <a:gd name="connsiteY20" fmla="*/ 844958 h 2516180"/>
                      <a:gd name="connsiteX21" fmla="*/ 440231 w 4876415"/>
                      <a:gd name="connsiteY21" fmla="*/ 836979 h 2516180"/>
                      <a:gd name="connsiteX0" fmla="*/ 529745 w 4876415"/>
                      <a:gd name="connsiteY0" fmla="*/ 1524676 h 2516180"/>
                      <a:gd name="connsiteX1" fmla="*/ 243820 w 4876415"/>
                      <a:gd name="connsiteY1" fmla="*/ 1478255 h 2516180"/>
                      <a:gd name="connsiteX2" fmla="*/ 782031 w 4876415"/>
                      <a:gd name="connsiteY2" fmla="*/ 2032688 h 2516180"/>
                      <a:gd name="connsiteX3" fmla="*/ 656960 w 4876415"/>
                      <a:gd name="connsiteY3" fmla="*/ 2054880 h 2516180"/>
                      <a:gd name="connsiteX4" fmla="*/ 1860036 w 4876415"/>
                      <a:gd name="connsiteY4" fmla="*/ 2276793 h 2516180"/>
                      <a:gd name="connsiteX5" fmla="*/ 1784631 w 4876415"/>
                      <a:gd name="connsiteY5" fmla="*/ 2175447 h 2516180"/>
                      <a:gd name="connsiteX6" fmla="*/ 3253990 w 4876415"/>
                      <a:gd name="connsiteY6" fmla="*/ 2024068 h 2516180"/>
                      <a:gd name="connsiteX7" fmla="*/ 3223851 w 4876415"/>
                      <a:gd name="connsiteY7" fmla="*/ 2135258 h 2516180"/>
                      <a:gd name="connsiteX8" fmla="*/ 3852480 w 4876415"/>
                      <a:gd name="connsiteY8" fmla="*/ 1336953 h 2516180"/>
                      <a:gd name="connsiteX9" fmla="*/ 4219453 w 4876415"/>
                      <a:gd name="connsiteY9" fmla="*/ 1752588 h 2516180"/>
                      <a:gd name="connsiteX10" fmla="*/ 4718156 w 4876415"/>
                      <a:gd name="connsiteY10" fmla="*/ 894292 h 2516180"/>
                      <a:gd name="connsiteX11" fmla="*/ 4554706 w 4876415"/>
                      <a:gd name="connsiteY11" fmla="*/ 1050155 h 2516180"/>
                      <a:gd name="connsiteX12" fmla="*/ 4326011 w 4876415"/>
                      <a:gd name="connsiteY12" fmla="*/ 316036 h 2516180"/>
                      <a:gd name="connsiteX13" fmla="*/ 4334590 w 4876415"/>
                      <a:gd name="connsiteY13" fmla="*/ 389658 h 2516180"/>
                      <a:gd name="connsiteX14" fmla="*/ 3282323 w 4876415"/>
                      <a:gd name="connsiteY14" fmla="*/ 230183 h 2516180"/>
                      <a:gd name="connsiteX15" fmla="*/ 3366080 w 4876415"/>
                      <a:gd name="connsiteY15" fmla="*/ 136292 h 2516180"/>
                      <a:gd name="connsiteX16" fmla="*/ 2499275 w 4876415"/>
                      <a:gd name="connsiteY16" fmla="*/ 274915 h 2516180"/>
                      <a:gd name="connsiteX17" fmla="*/ 2539799 w 4876415"/>
                      <a:gd name="connsiteY17" fmla="*/ 193955 h 2516180"/>
                      <a:gd name="connsiteX18" fmla="*/ 1580319 w 4876415"/>
                      <a:gd name="connsiteY18" fmla="*/ 302407 h 2516180"/>
                      <a:gd name="connsiteX19" fmla="*/ 1727063 w 4876415"/>
                      <a:gd name="connsiteY19" fmla="*/ 380921 h 2516180"/>
                      <a:gd name="connsiteX20" fmla="*/ 465855 w 4876415"/>
                      <a:gd name="connsiteY20" fmla="*/ 919628 h 2516180"/>
                      <a:gd name="connsiteX21" fmla="*/ 440231 w 4876415"/>
                      <a:gd name="connsiteY21" fmla="*/ 836979 h 2516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876415" h="2516180" fill="none" extrusionOk="0">
                        <a:moveTo>
                          <a:pt x="440231" y="836979"/>
                        </a:moveTo>
                        <a:cubicBezTo>
                          <a:pt x="392411" y="696607"/>
                          <a:pt x="517239" y="556286"/>
                          <a:pt x="634723" y="402297"/>
                        </a:cubicBezTo>
                        <a:cubicBezTo>
                          <a:pt x="804985" y="173738"/>
                          <a:pt x="1272253" y="325558"/>
                          <a:pt x="1580883" y="302989"/>
                        </a:cubicBezTo>
                        <a:cubicBezTo>
                          <a:pt x="1732657" y="156578"/>
                          <a:pt x="2210120" y="92708"/>
                          <a:pt x="2534832" y="199896"/>
                        </a:cubicBezTo>
                        <a:cubicBezTo>
                          <a:pt x="2606457" y="145871"/>
                          <a:pt x="2797776" y="-9815"/>
                          <a:pt x="2906546" y="11648"/>
                        </a:cubicBezTo>
                        <a:cubicBezTo>
                          <a:pt x="3106074" y="-16900"/>
                          <a:pt x="3202227" y="71747"/>
                          <a:pt x="3367547" y="144505"/>
                        </a:cubicBezTo>
                        <a:cubicBezTo>
                          <a:pt x="3497832" y="39608"/>
                          <a:pt x="3827383" y="-12106"/>
                          <a:pt x="4003062" y="40188"/>
                        </a:cubicBezTo>
                        <a:cubicBezTo>
                          <a:pt x="4163529" y="138672"/>
                          <a:pt x="4248406" y="191867"/>
                          <a:pt x="4325334" y="324773"/>
                        </a:cubicBezTo>
                        <a:cubicBezTo>
                          <a:pt x="4559273" y="363297"/>
                          <a:pt x="4659724" y="428740"/>
                          <a:pt x="4738926" y="600970"/>
                        </a:cubicBezTo>
                        <a:cubicBezTo>
                          <a:pt x="4776970" y="685734"/>
                          <a:pt x="4823493" y="781483"/>
                          <a:pt x="4720414" y="900465"/>
                        </a:cubicBezTo>
                        <a:cubicBezTo>
                          <a:pt x="4820907" y="1024029"/>
                          <a:pt x="4850776" y="1143496"/>
                          <a:pt x="4855645" y="1358387"/>
                        </a:cubicBezTo>
                        <a:cubicBezTo>
                          <a:pt x="4809899" y="1643004"/>
                          <a:pt x="4466197" y="1738060"/>
                          <a:pt x="4222162" y="1759228"/>
                        </a:cubicBezTo>
                        <a:cubicBezTo>
                          <a:pt x="4161723" y="1876260"/>
                          <a:pt x="4089187" y="2000875"/>
                          <a:pt x="3995386" y="2102699"/>
                        </a:cubicBezTo>
                        <a:cubicBezTo>
                          <a:pt x="3825140" y="2223758"/>
                          <a:pt x="3455725" y="2230331"/>
                          <a:pt x="3223287" y="2144286"/>
                        </a:cubicBezTo>
                        <a:cubicBezTo>
                          <a:pt x="3155824" y="2227338"/>
                          <a:pt x="2953092" y="2532774"/>
                          <a:pt x="2671530" y="2510704"/>
                        </a:cubicBezTo>
                        <a:cubicBezTo>
                          <a:pt x="2463091" y="2601962"/>
                          <a:pt x="2202538" y="2435269"/>
                          <a:pt x="1860261" y="2287044"/>
                        </a:cubicBezTo>
                        <a:cubicBezTo>
                          <a:pt x="1512444" y="2394481"/>
                          <a:pt x="1044022" y="2188727"/>
                          <a:pt x="655155" y="2066062"/>
                        </a:cubicBezTo>
                        <a:cubicBezTo>
                          <a:pt x="413994" y="2044623"/>
                          <a:pt x="249252" y="2013472"/>
                          <a:pt x="125296" y="1820152"/>
                        </a:cubicBezTo>
                        <a:cubicBezTo>
                          <a:pt x="152259" y="1681905"/>
                          <a:pt x="171783" y="1550165"/>
                          <a:pt x="238514" y="1488215"/>
                        </a:cubicBezTo>
                        <a:cubicBezTo>
                          <a:pt x="93354" y="1461389"/>
                          <a:pt x="59776" y="1328152"/>
                          <a:pt x="-565" y="1147657"/>
                        </a:cubicBezTo>
                        <a:cubicBezTo>
                          <a:pt x="-53906" y="1066441"/>
                          <a:pt x="171322" y="786946"/>
                          <a:pt x="436055" y="844958"/>
                        </a:cubicBezTo>
                        <a:cubicBezTo>
                          <a:pt x="436888" y="842635"/>
                          <a:pt x="439051" y="840477"/>
                          <a:pt x="440231" y="836979"/>
                        </a:cubicBezTo>
                        <a:close/>
                      </a:path>
                      <a:path w="4876415" h="2516180" fill="none" extrusionOk="0">
                        <a:moveTo>
                          <a:pt x="529745" y="1524676"/>
                        </a:moveTo>
                        <a:cubicBezTo>
                          <a:pt x="427638" y="1555695"/>
                          <a:pt x="302430" y="1532112"/>
                          <a:pt x="243820" y="1478255"/>
                        </a:cubicBezTo>
                        <a:moveTo>
                          <a:pt x="782031" y="2032688"/>
                        </a:moveTo>
                        <a:cubicBezTo>
                          <a:pt x="725776" y="2049943"/>
                          <a:pt x="703704" y="2064559"/>
                          <a:pt x="656960" y="2054880"/>
                        </a:cubicBezTo>
                        <a:moveTo>
                          <a:pt x="1860036" y="2276793"/>
                        </a:moveTo>
                        <a:cubicBezTo>
                          <a:pt x="1828535" y="2237077"/>
                          <a:pt x="1819023" y="2200347"/>
                          <a:pt x="1784631" y="2175447"/>
                        </a:cubicBezTo>
                        <a:moveTo>
                          <a:pt x="3253990" y="2024068"/>
                        </a:moveTo>
                        <a:cubicBezTo>
                          <a:pt x="3260475" y="2054769"/>
                          <a:pt x="3237516" y="2092402"/>
                          <a:pt x="3223851" y="2135258"/>
                        </a:cubicBezTo>
                        <a:moveTo>
                          <a:pt x="3852480" y="1336953"/>
                        </a:moveTo>
                        <a:cubicBezTo>
                          <a:pt x="4078055" y="1362836"/>
                          <a:pt x="4233361" y="1634270"/>
                          <a:pt x="4219453" y="1752588"/>
                        </a:cubicBezTo>
                        <a:moveTo>
                          <a:pt x="4718156" y="894292"/>
                        </a:moveTo>
                        <a:cubicBezTo>
                          <a:pt x="4673204" y="941690"/>
                          <a:pt x="4621439" y="992401"/>
                          <a:pt x="4554706" y="1050155"/>
                        </a:cubicBezTo>
                        <a:moveTo>
                          <a:pt x="4326011" y="316036"/>
                        </a:moveTo>
                        <a:cubicBezTo>
                          <a:pt x="4328312" y="332618"/>
                          <a:pt x="4325142" y="356096"/>
                          <a:pt x="4334590" y="389658"/>
                        </a:cubicBezTo>
                        <a:moveTo>
                          <a:pt x="3282323" y="230183"/>
                        </a:moveTo>
                        <a:cubicBezTo>
                          <a:pt x="3310562" y="189097"/>
                          <a:pt x="3321531" y="161827"/>
                          <a:pt x="3366080" y="136292"/>
                        </a:cubicBezTo>
                        <a:moveTo>
                          <a:pt x="2499275" y="274915"/>
                        </a:moveTo>
                        <a:cubicBezTo>
                          <a:pt x="2522274" y="244927"/>
                          <a:pt x="2508887" y="222141"/>
                          <a:pt x="2539799" y="193955"/>
                        </a:cubicBezTo>
                        <a:moveTo>
                          <a:pt x="1580319" y="302407"/>
                        </a:moveTo>
                        <a:cubicBezTo>
                          <a:pt x="1651322" y="305120"/>
                          <a:pt x="1693071" y="341085"/>
                          <a:pt x="1727063" y="380921"/>
                        </a:cubicBezTo>
                        <a:moveTo>
                          <a:pt x="465855" y="919628"/>
                        </a:moveTo>
                        <a:cubicBezTo>
                          <a:pt x="460257" y="902383"/>
                          <a:pt x="435373" y="874518"/>
                          <a:pt x="440231" y="836979"/>
                        </a:cubicBezTo>
                      </a:path>
                      <a:path w="4876415" h="2516180" stroke="0" extrusionOk="0">
                        <a:moveTo>
                          <a:pt x="440231" y="836979"/>
                        </a:moveTo>
                        <a:cubicBezTo>
                          <a:pt x="441099" y="678313"/>
                          <a:pt x="494458" y="511595"/>
                          <a:pt x="634723" y="402297"/>
                        </a:cubicBezTo>
                        <a:cubicBezTo>
                          <a:pt x="898847" y="219468"/>
                          <a:pt x="1294377" y="139706"/>
                          <a:pt x="1580883" y="302989"/>
                        </a:cubicBezTo>
                        <a:cubicBezTo>
                          <a:pt x="1755601" y="56800"/>
                          <a:pt x="2109233" y="21482"/>
                          <a:pt x="2534832" y="199896"/>
                        </a:cubicBezTo>
                        <a:cubicBezTo>
                          <a:pt x="2630939" y="69247"/>
                          <a:pt x="2737976" y="29951"/>
                          <a:pt x="2906546" y="11648"/>
                        </a:cubicBezTo>
                        <a:cubicBezTo>
                          <a:pt x="3080970" y="-37368"/>
                          <a:pt x="3266993" y="51004"/>
                          <a:pt x="3367547" y="144505"/>
                        </a:cubicBezTo>
                        <a:cubicBezTo>
                          <a:pt x="3538267" y="42537"/>
                          <a:pt x="3750191" y="-44387"/>
                          <a:pt x="4003062" y="40188"/>
                        </a:cubicBezTo>
                        <a:cubicBezTo>
                          <a:pt x="4174755" y="95010"/>
                          <a:pt x="4257221" y="213670"/>
                          <a:pt x="4325334" y="324773"/>
                        </a:cubicBezTo>
                        <a:cubicBezTo>
                          <a:pt x="4549971" y="400953"/>
                          <a:pt x="4688275" y="467685"/>
                          <a:pt x="4738926" y="600970"/>
                        </a:cubicBezTo>
                        <a:cubicBezTo>
                          <a:pt x="4774161" y="696130"/>
                          <a:pt x="4780044" y="804392"/>
                          <a:pt x="4720414" y="900465"/>
                        </a:cubicBezTo>
                        <a:cubicBezTo>
                          <a:pt x="4834480" y="1014596"/>
                          <a:pt x="4885949" y="1170428"/>
                          <a:pt x="4855645" y="1358387"/>
                        </a:cubicBezTo>
                        <a:cubicBezTo>
                          <a:pt x="4832172" y="1600035"/>
                          <a:pt x="4535758" y="1637710"/>
                          <a:pt x="4222162" y="1759228"/>
                        </a:cubicBezTo>
                        <a:cubicBezTo>
                          <a:pt x="4213107" y="1896117"/>
                          <a:pt x="4173135" y="2028043"/>
                          <a:pt x="3995386" y="2102699"/>
                        </a:cubicBezTo>
                        <a:cubicBezTo>
                          <a:pt x="3703377" y="2264235"/>
                          <a:pt x="3368865" y="2204418"/>
                          <a:pt x="3223287" y="2144286"/>
                        </a:cubicBezTo>
                        <a:cubicBezTo>
                          <a:pt x="3120962" y="2296677"/>
                          <a:pt x="2938611" y="2473709"/>
                          <a:pt x="2671530" y="2510704"/>
                        </a:cubicBezTo>
                        <a:cubicBezTo>
                          <a:pt x="2326128" y="2534575"/>
                          <a:pt x="2023501" y="2424543"/>
                          <a:pt x="1860261" y="2287044"/>
                        </a:cubicBezTo>
                        <a:cubicBezTo>
                          <a:pt x="1565662" y="2391997"/>
                          <a:pt x="951833" y="2379208"/>
                          <a:pt x="655155" y="2066062"/>
                        </a:cubicBezTo>
                        <a:cubicBezTo>
                          <a:pt x="374853" y="2100716"/>
                          <a:pt x="215696" y="1920808"/>
                          <a:pt x="125296" y="1820152"/>
                        </a:cubicBezTo>
                        <a:cubicBezTo>
                          <a:pt x="88484" y="1750729"/>
                          <a:pt x="145990" y="1575232"/>
                          <a:pt x="238514" y="1488215"/>
                        </a:cubicBezTo>
                        <a:cubicBezTo>
                          <a:pt x="70023" y="1442140"/>
                          <a:pt x="-15842" y="1272026"/>
                          <a:pt x="-565" y="1147657"/>
                        </a:cubicBezTo>
                        <a:cubicBezTo>
                          <a:pt x="-77392" y="943473"/>
                          <a:pt x="139677" y="893752"/>
                          <a:pt x="436055" y="844958"/>
                        </a:cubicBezTo>
                        <a:cubicBezTo>
                          <a:pt x="437490" y="842465"/>
                          <a:pt x="439409" y="839419"/>
                          <a:pt x="440231" y="836979"/>
                        </a:cubicBezTo>
                        <a:close/>
                      </a:path>
                      <a:path w="4876415" h="2516180" fill="none" stroke="0" extrusionOk="0">
                        <a:moveTo>
                          <a:pt x="529745" y="1524676"/>
                        </a:moveTo>
                        <a:cubicBezTo>
                          <a:pt x="409513" y="1517411"/>
                          <a:pt x="333371" y="1515166"/>
                          <a:pt x="243820" y="1478255"/>
                        </a:cubicBezTo>
                        <a:moveTo>
                          <a:pt x="782031" y="2032688"/>
                        </a:moveTo>
                        <a:cubicBezTo>
                          <a:pt x="737988" y="2035638"/>
                          <a:pt x="709125" y="2042224"/>
                          <a:pt x="656960" y="2054880"/>
                        </a:cubicBezTo>
                        <a:moveTo>
                          <a:pt x="1860036" y="2276793"/>
                        </a:moveTo>
                        <a:cubicBezTo>
                          <a:pt x="1841398" y="2247397"/>
                          <a:pt x="1804252" y="2222956"/>
                          <a:pt x="1784631" y="2175447"/>
                        </a:cubicBezTo>
                        <a:moveTo>
                          <a:pt x="3253990" y="2024068"/>
                        </a:moveTo>
                        <a:cubicBezTo>
                          <a:pt x="3259627" y="2070138"/>
                          <a:pt x="3232806" y="2107942"/>
                          <a:pt x="3223851" y="2135258"/>
                        </a:cubicBezTo>
                        <a:moveTo>
                          <a:pt x="3852480" y="1336953"/>
                        </a:moveTo>
                        <a:cubicBezTo>
                          <a:pt x="4059810" y="1384771"/>
                          <a:pt x="4275446" y="1597300"/>
                          <a:pt x="4219453" y="1752588"/>
                        </a:cubicBezTo>
                        <a:moveTo>
                          <a:pt x="4718156" y="894292"/>
                        </a:moveTo>
                        <a:cubicBezTo>
                          <a:pt x="4667228" y="968675"/>
                          <a:pt x="4610004" y="1024162"/>
                          <a:pt x="4554706" y="1050155"/>
                        </a:cubicBezTo>
                        <a:moveTo>
                          <a:pt x="4326011" y="316036"/>
                        </a:moveTo>
                        <a:cubicBezTo>
                          <a:pt x="4320016" y="335699"/>
                          <a:pt x="4343496" y="373919"/>
                          <a:pt x="4334590" y="389658"/>
                        </a:cubicBezTo>
                        <a:moveTo>
                          <a:pt x="3282323" y="230183"/>
                        </a:moveTo>
                        <a:cubicBezTo>
                          <a:pt x="3292224" y="205125"/>
                          <a:pt x="3331892" y="153036"/>
                          <a:pt x="3366080" y="136292"/>
                        </a:cubicBezTo>
                        <a:moveTo>
                          <a:pt x="2499275" y="274915"/>
                        </a:moveTo>
                        <a:cubicBezTo>
                          <a:pt x="2499706" y="243216"/>
                          <a:pt x="2529600" y="226481"/>
                          <a:pt x="2539799" y="193955"/>
                        </a:cubicBezTo>
                        <a:moveTo>
                          <a:pt x="1580319" y="302407"/>
                        </a:moveTo>
                        <a:cubicBezTo>
                          <a:pt x="1645989" y="326241"/>
                          <a:pt x="1697922" y="366757"/>
                          <a:pt x="1727063" y="380921"/>
                        </a:cubicBezTo>
                        <a:moveTo>
                          <a:pt x="465855" y="919628"/>
                        </a:moveTo>
                        <a:cubicBezTo>
                          <a:pt x="457394" y="886003"/>
                          <a:pt x="451807" y="865728"/>
                          <a:pt x="440231" y="836979"/>
                        </a:cubicBezTo>
                      </a:path>
                      <a:path w="4876415" h="2516180" fill="none" stroke="0" extrusionOk="0">
                        <a:moveTo>
                          <a:pt x="440231" y="836979"/>
                        </a:moveTo>
                        <a:cubicBezTo>
                          <a:pt x="396001" y="700127"/>
                          <a:pt x="517434" y="492501"/>
                          <a:pt x="634723" y="402297"/>
                        </a:cubicBezTo>
                        <a:cubicBezTo>
                          <a:pt x="877586" y="226990"/>
                          <a:pt x="1331206" y="196878"/>
                          <a:pt x="1580883" y="302989"/>
                        </a:cubicBezTo>
                        <a:cubicBezTo>
                          <a:pt x="1767509" y="151176"/>
                          <a:pt x="2156395" y="66932"/>
                          <a:pt x="2534832" y="199896"/>
                        </a:cubicBezTo>
                        <a:cubicBezTo>
                          <a:pt x="2628407" y="135503"/>
                          <a:pt x="2784861" y="-22210"/>
                          <a:pt x="2906546" y="11648"/>
                        </a:cubicBezTo>
                        <a:cubicBezTo>
                          <a:pt x="3105352" y="-24043"/>
                          <a:pt x="3238314" y="87861"/>
                          <a:pt x="3367547" y="144505"/>
                        </a:cubicBezTo>
                        <a:cubicBezTo>
                          <a:pt x="3524388" y="92222"/>
                          <a:pt x="3790480" y="-30304"/>
                          <a:pt x="4003062" y="40188"/>
                        </a:cubicBezTo>
                        <a:cubicBezTo>
                          <a:pt x="4157100" y="120940"/>
                          <a:pt x="4260158" y="194777"/>
                          <a:pt x="4325334" y="324773"/>
                        </a:cubicBezTo>
                        <a:cubicBezTo>
                          <a:pt x="4528321" y="401668"/>
                          <a:pt x="4712234" y="468100"/>
                          <a:pt x="4738926" y="600970"/>
                        </a:cubicBezTo>
                        <a:cubicBezTo>
                          <a:pt x="4773818" y="693811"/>
                          <a:pt x="4805754" y="809405"/>
                          <a:pt x="4720414" y="900465"/>
                        </a:cubicBezTo>
                        <a:cubicBezTo>
                          <a:pt x="4840413" y="981420"/>
                          <a:pt x="4869272" y="1156520"/>
                          <a:pt x="4855645" y="1358387"/>
                        </a:cubicBezTo>
                        <a:cubicBezTo>
                          <a:pt x="4816652" y="1610241"/>
                          <a:pt x="4489000" y="1709507"/>
                          <a:pt x="4222162" y="1759228"/>
                        </a:cubicBezTo>
                        <a:cubicBezTo>
                          <a:pt x="4161723" y="1902214"/>
                          <a:pt x="4144434" y="2041856"/>
                          <a:pt x="3995386" y="2102699"/>
                        </a:cubicBezTo>
                        <a:cubicBezTo>
                          <a:pt x="3791112" y="2243145"/>
                          <a:pt x="3402994" y="2209919"/>
                          <a:pt x="3223287" y="2144286"/>
                        </a:cubicBezTo>
                        <a:cubicBezTo>
                          <a:pt x="3133612" y="2279797"/>
                          <a:pt x="2899178" y="2569964"/>
                          <a:pt x="2671530" y="2510704"/>
                        </a:cubicBezTo>
                        <a:cubicBezTo>
                          <a:pt x="2326910" y="2584616"/>
                          <a:pt x="2121654" y="2384685"/>
                          <a:pt x="1860261" y="2287044"/>
                        </a:cubicBezTo>
                        <a:cubicBezTo>
                          <a:pt x="1552241" y="2405051"/>
                          <a:pt x="992575" y="2317747"/>
                          <a:pt x="655155" y="2066062"/>
                        </a:cubicBezTo>
                        <a:cubicBezTo>
                          <a:pt x="411933" y="2075665"/>
                          <a:pt x="208937" y="1950094"/>
                          <a:pt x="125296" y="1820152"/>
                        </a:cubicBezTo>
                        <a:cubicBezTo>
                          <a:pt x="122397" y="1705910"/>
                          <a:pt x="181390" y="1572136"/>
                          <a:pt x="238514" y="1488215"/>
                        </a:cubicBezTo>
                        <a:cubicBezTo>
                          <a:pt x="111007" y="1471264"/>
                          <a:pt x="43150" y="1278848"/>
                          <a:pt x="-565" y="1147657"/>
                        </a:cubicBezTo>
                        <a:cubicBezTo>
                          <a:pt x="-16484" y="1005177"/>
                          <a:pt x="129596" y="822896"/>
                          <a:pt x="436055" y="844958"/>
                        </a:cubicBezTo>
                        <a:cubicBezTo>
                          <a:pt x="437091" y="843390"/>
                          <a:pt x="439264" y="839876"/>
                          <a:pt x="440231" y="836979"/>
                        </a:cubicBezTo>
                        <a:close/>
                      </a:path>
                      <a:path w="4876415" h="2516180" fill="none" stroke="0" extrusionOk="0">
                        <a:moveTo>
                          <a:pt x="529745" y="1524676"/>
                        </a:moveTo>
                        <a:cubicBezTo>
                          <a:pt x="410979" y="1521060"/>
                          <a:pt x="319681" y="1526107"/>
                          <a:pt x="243820" y="1478255"/>
                        </a:cubicBezTo>
                        <a:moveTo>
                          <a:pt x="782031" y="2032688"/>
                        </a:moveTo>
                        <a:cubicBezTo>
                          <a:pt x="728739" y="2039985"/>
                          <a:pt x="703400" y="2053045"/>
                          <a:pt x="656960" y="2054880"/>
                        </a:cubicBezTo>
                        <a:moveTo>
                          <a:pt x="1860036" y="2276793"/>
                        </a:moveTo>
                        <a:cubicBezTo>
                          <a:pt x="1833029" y="2240989"/>
                          <a:pt x="1808331" y="2216337"/>
                          <a:pt x="1784631" y="2175447"/>
                        </a:cubicBezTo>
                        <a:moveTo>
                          <a:pt x="3253990" y="2024068"/>
                        </a:moveTo>
                        <a:cubicBezTo>
                          <a:pt x="3256846" y="2067564"/>
                          <a:pt x="3238573" y="2098495"/>
                          <a:pt x="3223851" y="2135258"/>
                        </a:cubicBezTo>
                        <a:moveTo>
                          <a:pt x="3852480" y="1336953"/>
                        </a:moveTo>
                        <a:cubicBezTo>
                          <a:pt x="4084754" y="1376859"/>
                          <a:pt x="4232097" y="1607355"/>
                          <a:pt x="4219453" y="1752588"/>
                        </a:cubicBezTo>
                        <a:moveTo>
                          <a:pt x="4718156" y="894292"/>
                        </a:moveTo>
                        <a:cubicBezTo>
                          <a:pt x="4662838" y="949804"/>
                          <a:pt x="4619442" y="1003216"/>
                          <a:pt x="4554706" y="1050155"/>
                        </a:cubicBezTo>
                        <a:moveTo>
                          <a:pt x="4326011" y="316036"/>
                        </a:moveTo>
                        <a:cubicBezTo>
                          <a:pt x="4325223" y="332972"/>
                          <a:pt x="4332391" y="362986"/>
                          <a:pt x="4334590" y="389658"/>
                        </a:cubicBezTo>
                        <a:moveTo>
                          <a:pt x="3282323" y="230183"/>
                        </a:moveTo>
                        <a:cubicBezTo>
                          <a:pt x="3295699" y="200311"/>
                          <a:pt x="3326032" y="158674"/>
                          <a:pt x="3366080" y="136292"/>
                        </a:cubicBezTo>
                        <a:moveTo>
                          <a:pt x="2499275" y="274915"/>
                        </a:moveTo>
                        <a:cubicBezTo>
                          <a:pt x="2515751" y="245693"/>
                          <a:pt x="2519306" y="221782"/>
                          <a:pt x="2539799" y="193955"/>
                        </a:cubicBezTo>
                        <a:moveTo>
                          <a:pt x="1580319" y="302407"/>
                        </a:moveTo>
                        <a:cubicBezTo>
                          <a:pt x="1650591" y="315156"/>
                          <a:pt x="1695640" y="357843"/>
                          <a:pt x="1727063" y="380921"/>
                        </a:cubicBezTo>
                        <a:moveTo>
                          <a:pt x="465855" y="919628"/>
                        </a:moveTo>
                        <a:cubicBezTo>
                          <a:pt x="456721" y="894253"/>
                          <a:pt x="442398" y="866599"/>
                          <a:pt x="440231" y="83697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852;p35">
            <a:extLst>
              <a:ext uri="{FF2B5EF4-FFF2-40B4-BE49-F238E27FC236}">
                <a16:creationId xmlns:a16="http://schemas.microsoft.com/office/drawing/2014/main" id="{B6824A1E-C31C-4391-870C-1DDEF6AE6389}"/>
              </a:ext>
            </a:extLst>
          </p:cNvPr>
          <p:cNvSpPr txBox="1">
            <a:spLocks/>
          </p:cNvSpPr>
          <p:nvPr/>
        </p:nvSpPr>
        <p:spPr>
          <a:xfrm>
            <a:off x="7605709" y="3512766"/>
            <a:ext cx="4201160" cy="86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phép chia và xác định số bị chia,</a:t>
            </a: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chia và thương.</a:t>
            </a:r>
          </a:p>
        </p:txBody>
      </p:sp>
    </p:spTree>
    <p:extLst>
      <p:ext uri="{BB962C8B-B14F-4D97-AF65-F5344CB8AC3E}">
        <p14:creationId xmlns:p14="http://schemas.microsoft.com/office/powerpoint/2010/main" val="21754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29" grpId="0" animBg="1"/>
      <p:bldP spid="30" grpId="0"/>
      <p:bldP spid="2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Không có mô tả.">
            <a:extLst>
              <a:ext uri="{FF2B5EF4-FFF2-40B4-BE49-F238E27FC236}">
                <a16:creationId xmlns:a16="http://schemas.microsoft.com/office/drawing/2014/main" id="{459FA237-53F6-44BA-8C20-B7FCF9536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31309" y="868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4ACF6E8-5BE8-4A4D-A182-1EA8B155D49B}"/>
              </a:ext>
            </a:extLst>
          </p:cNvPr>
          <p:cNvSpPr/>
          <p:nvPr/>
        </p:nvSpPr>
        <p:spPr>
          <a:xfrm>
            <a:off x="1203989" y="201509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49DC35-B165-4E4B-8AAE-E55AB2796123}"/>
              </a:ext>
            </a:extLst>
          </p:cNvPr>
          <p:cNvGrpSpPr/>
          <p:nvPr/>
        </p:nvGrpSpPr>
        <p:grpSpPr>
          <a:xfrm>
            <a:off x="1821796" y="2035056"/>
            <a:ext cx="1116312" cy="472051"/>
            <a:chOff x="1870518" y="1440653"/>
            <a:chExt cx="1116312" cy="46166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E29EEFB-9BAF-445A-8D27-D3EB3153DD1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95E0821-4E39-4EC1-8F53-E9AD86503DA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0DC0C1-83CA-4382-9156-35C96FB81E5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0D9C04-D62F-4E70-BDFF-B3E9A73DB35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26" name="Table 6">
            <a:extLst>
              <a:ext uri="{FF2B5EF4-FFF2-40B4-BE49-F238E27FC236}">
                <a16:creationId xmlns:a16="http://schemas.microsoft.com/office/drawing/2014/main" id="{5A040DD9-3A15-4D4B-B494-E1A942AC3481}"/>
              </a:ext>
            </a:extLst>
          </p:cNvPr>
          <p:cNvGraphicFramePr>
            <a:graphicFrameLocks noGrp="1"/>
          </p:cNvGraphicFramePr>
          <p:nvPr/>
        </p:nvGraphicFramePr>
        <p:xfrm>
          <a:off x="1368042" y="2978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426</Words>
  <Application>Microsoft Office PowerPoint</Application>
  <PresentationFormat>Widescreen</PresentationFormat>
  <Paragraphs>134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Arial</vt:lpstr>
      <vt:lpstr>Arial-Rounded</vt:lpstr>
      <vt:lpstr>Athiti</vt:lpstr>
      <vt:lpstr>Calibri</vt:lpstr>
      <vt:lpstr>Cambria Math</vt:lpstr>
      <vt:lpstr>Fira Sans Extra Condensed</vt:lpstr>
      <vt:lpstr>Gorditas</vt:lpstr>
      <vt:lpstr>HP001 4 hàng</vt:lpstr>
      <vt:lpstr>Nunito</vt:lpstr>
      <vt:lpstr>PT Serif</vt:lpstr>
      <vt:lpstr>Raleway</vt:lpstr>
      <vt:lpstr>Times New Roman</vt:lpstr>
      <vt:lpstr>自定义设计方案</vt:lpstr>
      <vt:lpstr>第一PPT，www.1ppt.com</vt:lpstr>
      <vt:lpstr>Happy Easter by Slidesgo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HOẠT ĐỘNG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Phạm Dương</cp:lastModifiedBy>
  <cp:revision>21</cp:revision>
  <dcterms:created xsi:type="dcterms:W3CDTF">2021-07-09T06:30:31Z</dcterms:created>
  <dcterms:modified xsi:type="dcterms:W3CDTF">2024-01-24T13:16:53Z</dcterms:modified>
</cp:coreProperties>
</file>