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7" r:id="rId2"/>
  </p:sldMasterIdLst>
  <p:notesMasterIdLst>
    <p:notesMasterId r:id="rId14"/>
  </p:notesMasterIdLst>
  <p:sldIdLst>
    <p:sldId id="263" r:id="rId3"/>
    <p:sldId id="262" r:id="rId4"/>
    <p:sldId id="261" r:id="rId5"/>
    <p:sldId id="264" r:id="rId6"/>
    <p:sldId id="300" r:id="rId7"/>
    <p:sldId id="269" r:id="rId8"/>
    <p:sldId id="265" r:id="rId9"/>
    <p:sldId id="294" r:id="rId10"/>
    <p:sldId id="295" r:id="rId11"/>
    <p:sldId id="296" r:id="rId12"/>
    <p:sldId id="267" r:id="rId13"/>
  </p:sldIdLst>
  <p:sldSz cx="12192000" cy="6858000"/>
  <p:notesSz cx="6858000" cy="9144000"/>
  <p:embeddedFontLst>
    <p:embeddedFont>
      <p:font typeface="等线" panose="02010600030101010101" pitchFamily="2" charset="-122"/>
      <p:regular r:id="rId15"/>
    </p:embeddedFont>
    <p:embeddedFont>
      <p:font typeface="#9Slide07 HoneyCream" panose="020B0604020202020204" charset="0"/>
      <p:regular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339966"/>
    <a:srgbClr val="00CC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 snapToGrid="0">
      <p:cViewPr varScale="1">
        <p:scale>
          <a:sx n="88" d="100"/>
          <a:sy n="88" d="100"/>
        </p:scale>
        <p:origin x="6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8B924-6C17-4DC6-9E4B-6F5E5AAFEF57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9ABC2-A1B3-4E8E-8C4F-9EE70814F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50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hyperlink" Target="https://www.facebook.com/groups/629898828017053" TargetMode="Externa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F77C4DF-97BC-438D-8167-1CFBB8D0F4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F9CBCE-58A4-667D-0776-A2A36DE3E2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5676900" y="3517809"/>
            <a:ext cx="6515100" cy="29908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9DD7ABD-BC98-B4A3-5988-20E35EF951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634"/>
            <a:ext cx="12192000" cy="169236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1702305-14C6-E503-BFF5-AB4F6AB818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3"/>
          <a:stretch>
            <a:fillRect/>
          </a:stretch>
        </p:blipFill>
        <p:spPr>
          <a:xfrm>
            <a:off x="6685643" y="4399880"/>
            <a:ext cx="5506357" cy="2340452"/>
          </a:xfrm>
          <a:custGeom>
            <a:avLst/>
            <a:gdLst>
              <a:gd name="connsiteX0" fmla="*/ 0 w 5506357"/>
              <a:gd name="connsiteY0" fmla="*/ 0 h 2340452"/>
              <a:gd name="connsiteX1" fmla="*/ 5089219 w 5506357"/>
              <a:gd name="connsiteY1" fmla="*/ 0 h 2340452"/>
              <a:gd name="connsiteX2" fmla="*/ 5063459 w 5506357"/>
              <a:gd name="connsiteY2" fmla="*/ 82987 h 2340452"/>
              <a:gd name="connsiteX3" fmla="*/ 5045075 w 5506357"/>
              <a:gd name="connsiteY3" fmla="*/ 265351 h 2340452"/>
              <a:gd name="connsiteX4" fmla="*/ 5444026 w 5506357"/>
              <a:gd name="connsiteY4" fmla="*/ 1015688 h 2340452"/>
              <a:gd name="connsiteX5" fmla="*/ 5506357 w 5506357"/>
              <a:gd name="connsiteY5" fmla="*/ 1053555 h 2340452"/>
              <a:gd name="connsiteX6" fmla="*/ 5506357 w 5506357"/>
              <a:gd name="connsiteY6" fmla="*/ 2340452 h 2340452"/>
              <a:gd name="connsiteX7" fmla="*/ 0 w 5506357"/>
              <a:gd name="connsiteY7" fmla="*/ 2340452 h 23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6357" h="2340452">
                <a:moveTo>
                  <a:pt x="0" y="0"/>
                </a:moveTo>
                <a:lnTo>
                  <a:pt x="5089219" y="0"/>
                </a:lnTo>
                <a:lnTo>
                  <a:pt x="5063459" y="82987"/>
                </a:lnTo>
                <a:cubicBezTo>
                  <a:pt x="5051405" y="141893"/>
                  <a:pt x="5045075" y="202883"/>
                  <a:pt x="5045075" y="265351"/>
                </a:cubicBezTo>
                <a:cubicBezTo>
                  <a:pt x="5045075" y="577694"/>
                  <a:pt x="5203327" y="853075"/>
                  <a:pt x="5444026" y="1015688"/>
                </a:cubicBezTo>
                <a:lnTo>
                  <a:pt x="5506357" y="1053555"/>
                </a:lnTo>
                <a:lnTo>
                  <a:pt x="5506357" y="2340452"/>
                </a:lnTo>
                <a:lnTo>
                  <a:pt x="0" y="2340452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04C3BD-7A3A-B72D-2FB4-BE9F1F7162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4A7FB76-C571-1ABA-E3F1-C29E622C827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39" y="0"/>
            <a:ext cx="5397961" cy="57041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A7322D8-397F-F72B-AFB8-B2C9BE4AA60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5" y="3429000"/>
            <a:ext cx="1256263" cy="8616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4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52" name="TextBox 51"/>
          <p:cNvSpPr txBox="1"/>
          <p:nvPr userDrawn="1"/>
        </p:nvSpPr>
        <p:spPr>
          <a:xfrm>
            <a:off x="9527568" y="-1031505"/>
            <a:ext cx="2202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baseline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baseline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endParaRPr lang="en-US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33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1D07E4-482C-822D-C2DD-E9F172D9C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E605D8-FF64-6450-A711-756254662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DC3619-9049-AA37-9D01-0B970390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859597-5BF1-FD79-CA95-F99E9E695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8C374E-6AE6-83FF-D414-0F114025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9527568" y="-1031505"/>
            <a:ext cx="2202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baseline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baseline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endParaRPr lang="en-US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0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EF2BA0-CD2A-605E-1169-F82548ACC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8CECD66-D034-9557-3094-7AF5C4DFE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F95B2D-E596-1989-44DD-D5586C29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B21D6B-1BCE-14F0-02CC-D8A1F932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95C9FD-8911-A7A7-FEE8-257966980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9527568" y="-1031505"/>
            <a:ext cx="2202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baseline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baseline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endParaRPr lang="en-US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29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065275-DD43-4BF3-8036-A614866E6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C26ED70-5ACA-4720-A7C8-A830DB950C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0F2F94-E610-446D-9317-3D9646957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4FB889-6E36-48F2-9413-7767A17A740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535EDD-751E-49BE-BF66-09103227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914726-B73D-43D9-B48E-492D6DC8B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36EC2-E052-4BBF-AD23-382731C825C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9527568" y="-1031505"/>
            <a:ext cx="2202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baseline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baseline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endParaRPr lang="en-US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0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9527568" y="-1031505"/>
            <a:ext cx="2202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baseline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baseline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endParaRPr lang="en-US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53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05045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0258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45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528935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1414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18860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710596E-6F08-BFFA-70D8-FBA89F99B4AF}"/>
              </a:ext>
            </a:extLst>
          </p:cNvPr>
          <p:cNvGrpSpPr/>
          <p:nvPr userDrawn="1"/>
        </p:nvGrpSpPr>
        <p:grpSpPr>
          <a:xfrm>
            <a:off x="6781800" y="0"/>
            <a:ext cx="5410200" cy="5704114"/>
            <a:chOff x="6781800" y="0"/>
            <a:chExt cx="5410200" cy="570411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2F14914-C8E4-4B47-B1D9-7B92C46FF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0"/>
              <a:ext cx="5410200" cy="245812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DB658B3-49E3-7530-DE0C-8C85F0ECB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039" y="0"/>
              <a:ext cx="5397961" cy="5704114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35154CEC-8F8D-F6AD-ED70-BECF8CB27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7"/>
          <a:stretch/>
        </p:blipFill>
        <p:spPr>
          <a:xfrm flipH="1">
            <a:off x="0" y="5496750"/>
            <a:ext cx="12192000" cy="1361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8A3C286-AB6E-2135-5C09-8BD770156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b="11818"/>
          <a:stretch/>
        </p:blipFill>
        <p:spPr>
          <a:xfrm flipH="1">
            <a:off x="198595" y="4077349"/>
            <a:ext cx="3290002" cy="25123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E89184-45C7-657B-DE75-3E2A1B14D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E57C40F-5770-20AA-D929-189FCDBEE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2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7" name="TextBox 36"/>
          <p:cNvSpPr txBox="1"/>
          <p:nvPr userDrawn="1"/>
        </p:nvSpPr>
        <p:spPr>
          <a:xfrm>
            <a:off x="9527568" y="-1031505"/>
            <a:ext cx="2202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baseline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baseline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endParaRPr lang="en-US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92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88961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16421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97158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11990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7218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59924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25532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871843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UTM Cookies"/>
                <a:ea typeface="+mn-ea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892894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530209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D2FE4C-B35B-7270-E8E4-873D41BF0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7302766" y="4449891"/>
            <a:ext cx="4889234" cy="22444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7C7267-7F1E-D356-4A2D-2B92A6A67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43"/>
          <a:stretch/>
        </p:blipFill>
        <p:spPr>
          <a:xfrm>
            <a:off x="0" y="5614073"/>
            <a:ext cx="12192000" cy="12482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C06457F-955C-E42E-8829-CA83E66D5D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F49FDB2-54DA-DD36-1138-77C9767809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39" y="0"/>
            <a:ext cx="5397961" cy="57041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E97E702-60BE-ECC2-F72B-628406BD0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4"/>
          <a:stretch/>
        </p:blipFill>
        <p:spPr>
          <a:xfrm>
            <a:off x="468557" y="3126226"/>
            <a:ext cx="1879446" cy="37495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D32CA71-4B23-32B4-B46F-2245D5F9CD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8"/>
          <a:stretch/>
        </p:blipFill>
        <p:spPr>
          <a:xfrm>
            <a:off x="9363833" y="3275611"/>
            <a:ext cx="1865756" cy="37495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71283F2-90C1-0BD5-DDDD-0221EB63F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E80E1AE-886C-393C-1639-6EE73C64A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48D1B03-3075-A2EC-90AD-D70B5296069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593" y="912107"/>
            <a:ext cx="1521035" cy="10432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9527568" y="-1031505"/>
            <a:ext cx="2202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baseline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baseline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endParaRPr lang="en-US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83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EE4280-6882-7D2F-ECC3-98809F690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0B4E14-22D3-8CDB-B195-0451F02D8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931D62-3DDF-DA6C-ACF1-7A8CC456A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382DF9-36AC-E2ED-8760-9A451545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DA335-DED6-8F35-1FD0-504B1C326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613A66-9740-44B3-31E1-62A82089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9527568" y="-1031505"/>
            <a:ext cx="2202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baseline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baseline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endParaRPr lang="en-US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26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FCCAF-030E-BB7F-CA14-A072307F6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09EA928-8200-ACAC-C54D-D6E8DD108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CE8AA2-2083-1352-20D6-1D7370A57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8A9FAB-E54B-BB88-4A1E-20DD1F128C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03C982E-1861-01AF-FACB-D9CF24EF84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0D319B3-F5A2-5CA8-2F65-19A2D7525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238E8F7-F285-2E0F-7B2B-A1747D81A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BCC2464-98AF-F2CD-2C6B-B37631B8F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9527568" y="-1031505"/>
            <a:ext cx="2202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baseline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baseline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endParaRPr lang="en-US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37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CFC52AF-A1D0-2148-1E25-3C26E2427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11817"/>
            <a:ext cx="12192000" cy="8461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9527568" y="-1031505"/>
            <a:ext cx="2202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baseline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baseline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endParaRPr lang="en-US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0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4AD4A-B172-916E-FD58-9116181F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5761699-18D9-75E7-8A4E-67CB710CD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0CE4B9-503F-4368-B5C1-E70473AAB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9527568" y="-1031505"/>
            <a:ext cx="2202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baseline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baseline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endParaRPr lang="en-US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97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053E2-0A64-6F75-4A5B-39CDE3AC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27E059-81BD-5062-E74D-CE3DA4976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D403F5-0DA5-7976-C0DC-BD618D9F6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2AE23A-4770-F133-9C6E-0E9BE51D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7B0570-CDC3-3A2E-D331-BAAE5BFB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AEB23F-2A77-F84B-B3F2-5E4815C44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9527568" y="-1031505"/>
            <a:ext cx="2202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baseline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baseline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endParaRPr lang="en-US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61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4CFEA-1CA6-82B3-162F-108564C48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86847C1-6FCC-C5A7-27F8-5FA5122F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47ADDB-EE78-6C95-0DC9-1957005D3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42707E-3DCF-8B8D-E7A4-349CB67CA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A6077C-9C1C-8D45-54B9-41787D7E5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D5D4C3A-384D-7CD6-5F6C-A35BF43DF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9527568" y="-1031505"/>
            <a:ext cx="2202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baseline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baseline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endParaRPr lang="en-US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16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FB87ABB-31F3-9DFD-AD56-F03C9EB52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3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40" name="TextBox 39"/>
          <p:cNvSpPr txBox="1"/>
          <p:nvPr userDrawn="1"/>
        </p:nvSpPr>
        <p:spPr>
          <a:xfrm>
            <a:off x="9527568" y="-1031505"/>
            <a:ext cx="2202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baseline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baseline="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endParaRPr lang="en-US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175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2934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1.wdp"/><Relationship Id="rId5" Type="http://schemas.openxmlformats.org/officeDocument/2006/relationships/image" Target="../media/image54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microsoft.com/office/2007/relationships/hdphoto" Target="../media/hdphoto7.wdp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181" y="0"/>
            <a:ext cx="5590517" cy="23410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506" y="1535448"/>
            <a:ext cx="9961727" cy="4029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716" y="4718119"/>
            <a:ext cx="284098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5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2B677000-658C-7D63-BCA8-DB8EB3EA84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671" y="-514050"/>
            <a:ext cx="3333838" cy="423397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05840" y="209005"/>
            <a:ext cx="4875181" cy="3892732"/>
            <a:chOff x="1214845" y="627017"/>
            <a:chExt cx="3984171" cy="3892732"/>
          </a:xfrm>
        </p:grpSpPr>
        <p:grpSp>
          <p:nvGrpSpPr>
            <p:cNvPr id="9" name="组合 16">
              <a:extLst>
                <a:ext uri="{FF2B5EF4-FFF2-40B4-BE49-F238E27FC236}">
                  <a16:creationId xmlns:a16="http://schemas.microsoft.com/office/drawing/2014/main" id="{CB628824-750A-615B-4830-DDAD7D0DD3E5}"/>
                </a:ext>
              </a:extLst>
            </p:cNvPr>
            <p:cNvGrpSpPr/>
            <p:nvPr/>
          </p:nvGrpSpPr>
          <p:grpSpPr>
            <a:xfrm>
              <a:off x="1214845" y="627017"/>
              <a:ext cx="3984171" cy="3892732"/>
              <a:chOff x="1333500" y="2349068"/>
              <a:chExt cx="2260600" cy="2680132"/>
            </a:xfrm>
          </p:grpSpPr>
          <p:sp>
            <p:nvSpPr>
              <p:cNvPr id="13" name="矩形 3">
                <a:extLst>
                  <a:ext uri="{FF2B5EF4-FFF2-40B4-BE49-F238E27FC236}">
                    <a16:creationId xmlns:a16="http://schemas.microsoft.com/office/drawing/2014/main" id="{70BD16BD-6EC5-4FFD-90D8-AE4E1694358C}"/>
                  </a:ext>
                </a:extLst>
              </p:cNvPr>
              <p:cNvSpPr/>
              <p:nvPr/>
            </p:nvSpPr>
            <p:spPr>
              <a:xfrm>
                <a:off x="1333500" y="2667000"/>
                <a:ext cx="2260600" cy="2362200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4EEF630F-2F48-CC3E-79E4-7AD0218C2C8D}"/>
                  </a:ext>
                </a:extLst>
              </p:cNvPr>
              <p:cNvSpPr txBox="1"/>
              <p:nvPr/>
            </p:nvSpPr>
            <p:spPr>
              <a:xfrm>
                <a:off x="2057400" y="2349068"/>
                <a:ext cx="812800" cy="529757"/>
              </a:xfrm>
              <a:prstGeom prst="rect">
                <a:avLst/>
              </a:prstGeom>
              <a:solidFill>
                <a:srgbClr val="C9F3F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思源黑体 CN Regular" panose="020B0500000000000000" pitchFamily="34" charset="-122"/>
                  </a:rPr>
                  <a:t>01</a:t>
                </a: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Regular" panose="020B0500000000000000" pitchFamily="34" charset="-122"/>
                  <a:sym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21822" y="1572523"/>
              <a:ext cx="3370216" cy="2463495"/>
              <a:chOff x="1521822" y="1572523"/>
              <a:chExt cx="3370216" cy="246349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1521822" y="1572523"/>
                <a:ext cx="3370216" cy="2463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Chia </a:t>
                </a:r>
                <a:r>
                  <a:rPr lang="en-US" sz="3600" b="1" dirty="0" err="1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sẻ</a:t>
                </a: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mắc</a:t>
                </a: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lỗi</a:t>
                </a: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sửa</a:t>
                </a: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lỗi</a:t>
                </a:r>
                <a:r>
                  <a:rPr lang="en-US" sz="3600" b="1" dirty="0">
                    <a:ln w="38100">
                      <a:solidFill>
                        <a:schemeClr val="bg1"/>
                      </a:solidFill>
                    </a:ln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n w="38100">
                    <a:solidFill>
                      <a:schemeClr val="bg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521822" y="1572523"/>
                <a:ext cx="3370216" cy="2463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Chia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sẻ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mắc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lỗi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sửa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lỗi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9636E12-9284-AB2E-242B-744A08787070}"/>
              </a:ext>
            </a:extLst>
          </p:cNvPr>
          <p:cNvGrpSpPr/>
          <p:nvPr/>
        </p:nvGrpSpPr>
        <p:grpSpPr>
          <a:xfrm>
            <a:off x="6095948" y="2386258"/>
            <a:ext cx="4598127" cy="4157442"/>
            <a:chOff x="1333500" y="2349068"/>
            <a:chExt cx="2260600" cy="2879456"/>
          </a:xfrm>
        </p:grpSpPr>
        <p:sp>
          <p:nvSpPr>
            <p:cNvPr id="22" name="矩形 19">
              <a:extLst>
                <a:ext uri="{FF2B5EF4-FFF2-40B4-BE49-F238E27FC236}">
                  <a16:creationId xmlns:a16="http://schemas.microsoft.com/office/drawing/2014/main" id="{D20BC0F9-31E1-EED4-207E-4C7613006F08}"/>
                </a:ext>
              </a:extLst>
            </p:cNvPr>
            <p:cNvSpPr/>
            <p:nvPr/>
          </p:nvSpPr>
          <p:spPr>
            <a:xfrm>
              <a:off x="1333500" y="2667000"/>
              <a:ext cx="2260600" cy="2561524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  <p:sp>
          <p:nvSpPr>
            <p:cNvPr id="23" name="文本框 20">
              <a:extLst>
                <a:ext uri="{FF2B5EF4-FFF2-40B4-BE49-F238E27FC236}">
                  <a16:creationId xmlns:a16="http://schemas.microsoft.com/office/drawing/2014/main" id="{B06CA34D-2B06-B527-45AC-DBBA8B76712B}"/>
                </a:ext>
              </a:extLst>
            </p:cNvPr>
            <p:cNvSpPr txBox="1"/>
            <p:nvPr/>
          </p:nvSpPr>
          <p:spPr>
            <a:xfrm>
              <a:off x="2057400" y="2349068"/>
              <a:ext cx="812800" cy="532917"/>
            </a:xfrm>
            <a:prstGeom prst="rect">
              <a:avLst/>
            </a:prstGeom>
            <a:solidFill>
              <a:srgbClr val="D5F7F6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322420" y="3282960"/>
            <a:ext cx="4145182" cy="3056286"/>
            <a:chOff x="6679287" y="3180006"/>
            <a:chExt cx="4145182" cy="3056286"/>
          </a:xfrm>
        </p:grpSpPr>
        <p:sp>
          <p:nvSpPr>
            <p:cNvPr id="20" name="Rectangle 19"/>
            <p:cNvSpPr/>
            <p:nvPr/>
          </p:nvSpPr>
          <p:spPr>
            <a:xfrm>
              <a:off x="6679288" y="3180006"/>
              <a:ext cx="4145181" cy="30562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chưa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lỗi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ln w="444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ln w="44450">
                  <a:solidFill>
                    <a:schemeClr val="bg1"/>
                  </a:solidFill>
                </a:ln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79287" y="3180006"/>
              <a:ext cx="4145181" cy="30562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chưa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lỗi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934AE5F7-C3BA-2389-7851-46FECADEB0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" y="2700092"/>
            <a:ext cx="4132616" cy="413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9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6796F271-F0EE-1994-D1AC-B4DA5B0E9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137" y="-33569"/>
            <a:ext cx="8895806" cy="7109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866"/>
            <a:ext cx="3160667" cy="4916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2" b="96960" l="10000" r="90000">
                        <a14:foregroundMark x1="57838" y1="28875" x2="69189" y2="43921"/>
                        <a14:foregroundMark x1="61351" y1="32067" x2="64459" y2="35866"/>
                        <a14:foregroundMark x1="56757" y1="7599" x2="54595" y2="16565"/>
                        <a14:foregroundMark x1="66081" y1="11246" x2="62162" y2="18693"/>
                        <a14:foregroundMark x1="73649" y1="17325" x2="70000" y2="24924"/>
                        <a14:foregroundMark x1="81351" y1="26596" x2="74865" y2="29331"/>
                        <a14:foregroundMark x1="46351" y1="7599" x2="46486" y2="16413"/>
                        <a14:foregroundMark x1="38243" y1="9422" x2="39054" y2="18237"/>
                        <a14:foregroundMark x1="29054" y1="13070" x2="33514" y2="21429"/>
                        <a14:foregroundMark x1="22162" y1="19605" x2="26892" y2="27052"/>
                        <a14:foregroundMark x1="17703" y1="30699" x2="21216" y2="32067"/>
                        <a14:foregroundMark x1="13108" y1="38298" x2="18649" y2="39818"/>
                        <a14:foregroundMark x1="11351" y1="48480" x2="18108" y2="49240"/>
                        <a14:foregroundMark x1="13514" y1="62614" x2="20405" y2="59878"/>
                        <a14:foregroundMark x1="18243" y1="72796" x2="25676" y2="67021"/>
                        <a14:foregroundMark x1="24865" y1="80091" x2="30405" y2="75380"/>
                        <a14:foregroundMark x1="33514" y1="86474" x2="35811" y2="80091"/>
                        <a14:foregroundMark x1="42162" y1="90274" x2="44459" y2="82827"/>
                        <a14:foregroundMark x1="52432" y1="90881" x2="52027" y2="82827"/>
                        <a14:foregroundMark x1="60676" y1="89818" x2="59054" y2="81915"/>
                        <a14:foregroundMark x1="70946" y1="84650" x2="66892" y2="76292"/>
                        <a14:foregroundMark x1="76622" y1="79787" x2="70946" y2="73100"/>
                        <a14:foregroundMark x1="82162" y1="69909" x2="75676" y2="64742"/>
                        <a14:foregroundMark x1="83919" y1="59878" x2="78784" y2="56839"/>
                        <a14:foregroundMark x1="86486" y1="49088" x2="80676" y2="48328"/>
                        <a14:foregroundMark x1="85270" y1="37386" x2="76622" y2="3905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749" y="0"/>
            <a:ext cx="3206823" cy="285147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294654" y="2500188"/>
            <a:ext cx="5959690" cy="2678875"/>
            <a:chOff x="4294654" y="2500188"/>
            <a:chExt cx="5959690" cy="2678875"/>
          </a:xfrm>
        </p:grpSpPr>
        <p:sp>
          <p:nvSpPr>
            <p:cNvPr id="10" name="Rectangle 9"/>
            <p:cNvSpPr/>
            <p:nvPr/>
          </p:nvSpPr>
          <p:spPr>
            <a:xfrm>
              <a:off x="4294654" y="2500188"/>
              <a:ext cx="5959690" cy="2678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4000" b="1" dirty="0" err="1">
                  <a:ln w="571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4000" b="1" dirty="0">
                  <a:ln w="571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n w="571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000" b="1" dirty="0">
                  <a:ln w="571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n w="571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ln w="571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n w="571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dũng</a:t>
              </a:r>
              <a:r>
                <a:rPr lang="en-US" sz="4000" b="1" dirty="0">
                  <a:ln w="571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n w="571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endParaRPr lang="en-US" sz="4000" b="1" dirty="0">
                <a:ln w="57150">
                  <a:solidFill>
                    <a:schemeClr val="bg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4000" b="1" dirty="0" err="1">
                  <a:ln w="57150">
                    <a:solidFill>
                      <a:schemeClr val="bg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dirty="0">
                  <a:ln w="57150">
                    <a:solidFill>
                      <a:schemeClr val="bg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n w="57150">
                    <a:solidFill>
                      <a:schemeClr val="bg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4000" b="1" dirty="0">
                  <a:ln w="57150">
                    <a:solidFill>
                      <a:schemeClr val="bg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n w="57150">
                    <a:solidFill>
                      <a:schemeClr val="bg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lỗi</a:t>
              </a:r>
              <a:r>
                <a:rPr lang="en-US" sz="4000" b="1" dirty="0">
                  <a:ln w="57150">
                    <a:solidFill>
                      <a:schemeClr val="bg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n w="57150">
                    <a:solidFill>
                      <a:schemeClr val="bg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ln w="57150">
                    <a:solidFill>
                      <a:schemeClr val="bg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n w="57150">
                    <a:solidFill>
                      <a:schemeClr val="bg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endParaRPr lang="en-US" sz="4000" b="1" dirty="0">
                <a:ln w="57150">
                  <a:solidFill>
                    <a:schemeClr val="bg1"/>
                  </a:solidFill>
                </a:ln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4000" b="1" dirty="0">
                  <a:ln w="571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Xin </a:t>
              </a:r>
              <a:r>
                <a:rPr lang="en-US" sz="4000" b="1" dirty="0" err="1">
                  <a:ln w="571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lỗi</a:t>
              </a:r>
              <a:r>
                <a:rPr lang="en-US" sz="4000" b="1" dirty="0">
                  <a:ln w="571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n w="571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ln w="571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n w="571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sửa</a:t>
              </a:r>
              <a:r>
                <a:rPr lang="en-US" sz="4000" b="1" dirty="0">
                  <a:ln w="571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n w="5715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lỗi</a:t>
              </a:r>
              <a:endParaRPr lang="en-US" sz="4000" b="1" dirty="0">
                <a:ln w="57150">
                  <a:solidFill>
                    <a:schemeClr val="bg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4000" b="1" dirty="0" err="1">
                  <a:ln w="57150">
                    <a:solidFill>
                      <a:schemeClr val="bg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Xứng</a:t>
              </a:r>
              <a:r>
                <a:rPr lang="en-US" sz="4000" b="1" dirty="0">
                  <a:ln w="57150">
                    <a:solidFill>
                      <a:schemeClr val="bg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n w="57150">
                    <a:solidFill>
                      <a:schemeClr val="bg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đáng</a:t>
              </a:r>
              <a:r>
                <a:rPr lang="en-US" sz="4000" b="1" dirty="0">
                  <a:ln w="57150">
                    <a:solidFill>
                      <a:schemeClr val="bg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n w="57150">
                    <a:solidFill>
                      <a:schemeClr val="bg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ln w="57150">
                    <a:solidFill>
                      <a:schemeClr val="bg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n w="57150">
                    <a:solidFill>
                      <a:schemeClr val="bg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4000" b="1" dirty="0">
                  <a:ln w="57150">
                    <a:solidFill>
                      <a:schemeClr val="bg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n w="57150">
                    <a:solidFill>
                      <a:schemeClr val="bg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ngoan</a:t>
              </a:r>
              <a:r>
                <a:rPr lang="en-US" sz="4000" b="1" dirty="0">
                  <a:ln w="57150">
                    <a:solidFill>
                      <a:schemeClr val="bg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4000" dirty="0">
                <a:ln w="57150">
                  <a:solidFill>
                    <a:schemeClr val="bg1"/>
                  </a:solidFill>
                </a:ln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94654" y="2500188"/>
              <a:ext cx="5959690" cy="2678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4000" b="1" dirty="0" err="1">
                  <a:solidFill>
                    <a:srgbClr val="00808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4000" b="1" dirty="0">
                  <a:solidFill>
                    <a:srgbClr val="00808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808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000" b="1" dirty="0">
                  <a:solidFill>
                    <a:srgbClr val="00808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808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solidFill>
                    <a:srgbClr val="00808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808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dũng</a:t>
              </a:r>
              <a:r>
                <a:rPr lang="en-US" sz="4000" b="1" dirty="0">
                  <a:solidFill>
                    <a:srgbClr val="00808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808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endParaRPr lang="en-US" sz="40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4000" b="1" dirty="0" err="1">
                  <a:solidFill>
                    <a:srgbClr val="00808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dirty="0">
                  <a:solidFill>
                    <a:srgbClr val="00808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808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4000" b="1" dirty="0">
                  <a:solidFill>
                    <a:srgbClr val="00808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808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lỗi</a:t>
              </a:r>
              <a:r>
                <a:rPr lang="en-US" sz="4000" b="1" dirty="0">
                  <a:solidFill>
                    <a:srgbClr val="00808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808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rgbClr val="00808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808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endParaRPr lang="en-US" sz="4000" b="1" dirty="0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4000" b="1" dirty="0">
                  <a:solidFill>
                    <a:srgbClr val="00808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Xin </a:t>
              </a:r>
              <a:r>
                <a:rPr lang="en-US" sz="4000" b="1" dirty="0" err="1">
                  <a:solidFill>
                    <a:srgbClr val="00808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lỗi</a:t>
              </a:r>
              <a:r>
                <a:rPr lang="en-US" sz="4000" b="1" dirty="0">
                  <a:solidFill>
                    <a:srgbClr val="00808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808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solidFill>
                    <a:srgbClr val="00808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808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sửa</a:t>
              </a:r>
              <a:r>
                <a:rPr lang="en-US" sz="4000" b="1" dirty="0">
                  <a:solidFill>
                    <a:srgbClr val="00808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808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lỗi</a:t>
              </a:r>
              <a:endParaRPr lang="en-US" sz="40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4000" b="1" dirty="0" err="1">
                  <a:solidFill>
                    <a:srgbClr val="00808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Xứng</a:t>
              </a:r>
              <a:r>
                <a:rPr lang="en-US" sz="4000" b="1" dirty="0">
                  <a:solidFill>
                    <a:srgbClr val="00808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808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đáng</a:t>
              </a:r>
              <a:r>
                <a:rPr lang="en-US" sz="4000" b="1" dirty="0">
                  <a:solidFill>
                    <a:srgbClr val="00808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808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solidFill>
                    <a:srgbClr val="00808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808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4000" b="1" dirty="0">
                  <a:solidFill>
                    <a:srgbClr val="00808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808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ngoan</a:t>
              </a:r>
              <a:r>
                <a:rPr lang="en-US" sz="4000" b="1" dirty="0">
                  <a:solidFill>
                    <a:srgbClr val="00808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4000" dirty="0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21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72" y="-156754"/>
            <a:ext cx="1373141" cy="178359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393299" y="100486"/>
            <a:ext cx="10167330" cy="954108"/>
            <a:chOff x="2594427" y="502415"/>
            <a:chExt cx="7463973" cy="954108"/>
          </a:xfrm>
        </p:grpSpPr>
        <p:sp>
          <p:nvSpPr>
            <p:cNvPr id="14" name="Rounded Rectangle 13"/>
            <p:cNvSpPr/>
            <p:nvPr/>
          </p:nvSpPr>
          <p:spPr>
            <a:xfrm>
              <a:off x="2594427" y="551543"/>
              <a:ext cx="7463973" cy="90498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66CCF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14171" y="502415"/>
              <a:ext cx="73442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055" y="1311833"/>
            <a:ext cx="4916283" cy="367620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3272" y="1311833"/>
            <a:ext cx="5007723" cy="367620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" name="矩形: 对角圆角 2">
            <a:extLst>
              <a:ext uri="{FF2B5EF4-FFF2-40B4-BE49-F238E27FC236}">
                <a16:creationId xmlns:a16="http://schemas.microsoft.com/office/drawing/2014/main" id="{7E2673BA-8F0A-D470-0D96-4D14CD7AB610}"/>
              </a:ext>
            </a:extLst>
          </p:cNvPr>
          <p:cNvSpPr/>
          <p:nvPr/>
        </p:nvSpPr>
        <p:spPr>
          <a:xfrm>
            <a:off x="515807" y="5245279"/>
            <a:ext cx="4957531" cy="1351464"/>
          </a:xfrm>
          <a:prstGeom prst="round2DiagRect">
            <a:avLst>
              <a:gd name="adj1" fmla="val 33143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1.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Hải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làm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gãy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ngòi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bút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chì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của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Lan.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Hải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đã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xin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lỗi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gọt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bút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chì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trả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lại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bạn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1" name="矩形: 对角圆角 2">
            <a:extLst>
              <a:ext uri="{FF2B5EF4-FFF2-40B4-BE49-F238E27FC236}">
                <a16:creationId xmlns:a16="http://schemas.microsoft.com/office/drawing/2014/main" id="{7E2673BA-8F0A-D470-0D96-4D14CD7AB610}"/>
              </a:ext>
            </a:extLst>
          </p:cNvPr>
          <p:cNvSpPr/>
          <p:nvPr/>
        </p:nvSpPr>
        <p:spPr>
          <a:xfrm>
            <a:off x="6238367" y="5245279"/>
            <a:ext cx="4957531" cy="1351464"/>
          </a:xfrm>
          <a:prstGeom prst="round2DiagRect">
            <a:avLst>
              <a:gd name="adj1" fmla="val 33143"/>
              <a:gd name="adj2" fmla="val 0"/>
            </a:avLst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2.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Nga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dùng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bút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vẽ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lên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tường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nhà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.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Khi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mẹ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nhắc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nhở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,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Nga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nói</a:t>
            </a:r>
            <a:r>
              <a:rPr lang="en-US" altLang="zh-CN" sz="2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: “Con </a:t>
            </a:r>
            <a:r>
              <a:rPr lang="en-US" altLang="zh-CN" sz="2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vẽ</a:t>
            </a:r>
            <a:r>
              <a:rPr lang="en-US" altLang="zh-CN" sz="2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US" altLang="zh-CN" sz="2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như</a:t>
            </a:r>
            <a:r>
              <a:rPr lang="en-US" altLang="zh-CN" sz="2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US" altLang="zh-CN" sz="2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vậy</a:t>
            </a:r>
            <a:r>
              <a:rPr lang="en-US" altLang="zh-CN" sz="2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US" altLang="zh-CN" sz="2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có</a:t>
            </a:r>
            <a:r>
              <a:rPr lang="en-US" altLang="zh-CN" sz="2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US" altLang="zh-CN" sz="2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sao</a:t>
            </a:r>
            <a:r>
              <a:rPr lang="en-US" altLang="zh-CN" sz="2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US" altLang="zh-CN" sz="2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đâu</a:t>
            </a:r>
            <a:r>
              <a:rPr lang="en-US" altLang="zh-CN" sz="2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ạ!”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84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947" y="239880"/>
            <a:ext cx="4546914" cy="340000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5969" y="239880"/>
            <a:ext cx="4563585" cy="33501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矩形: 对角圆角 2">
            <a:extLst>
              <a:ext uri="{FF2B5EF4-FFF2-40B4-BE49-F238E27FC236}">
                <a16:creationId xmlns:a16="http://schemas.microsoft.com/office/drawing/2014/main" id="{7E2673BA-8F0A-D470-0D96-4D14CD7AB610}"/>
              </a:ext>
            </a:extLst>
          </p:cNvPr>
          <p:cNvSpPr/>
          <p:nvPr/>
        </p:nvSpPr>
        <p:spPr>
          <a:xfrm>
            <a:off x="1014947" y="3816851"/>
            <a:ext cx="4585063" cy="1056690"/>
          </a:xfrm>
          <a:prstGeom prst="round2DiagRect">
            <a:avLst>
              <a:gd name="adj1" fmla="val 33143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1.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Hải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làm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gãy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ngòi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bút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chì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của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Lan.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Hải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đã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xin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lỗi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và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gọt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bút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chì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trả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lại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bạn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矩形: 对角圆角 2">
            <a:extLst>
              <a:ext uri="{FF2B5EF4-FFF2-40B4-BE49-F238E27FC236}">
                <a16:creationId xmlns:a16="http://schemas.microsoft.com/office/drawing/2014/main" id="{7E2673BA-8F0A-D470-0D96-4D14CD7AB610}"/>
              </a:ext>
            </a:extLst>
          </p:cNvPr>
          <p:cNvSpPr/>
          <p:nvPr/>
        </p:nvSpPr>
        <p:spPr>
          <a:xfrm>
            <a:off x="6610139" y="3816851"/>
            <a:ext cx="4517845" cy="1113392"/>
          </a:xfrm>
          <a:prstGeom prst="round2DiagRect">
            <a:avLst>
              <a:gd name="adj1" fmla="val 33143"/>
              <a:gd name="adj2" fmla="val 0"/>
            </a:avLst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2.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Nga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dùng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bút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vẽ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lên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tường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nhà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.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Khi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mẹ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nhắc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nhở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,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Nga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nói</a:t>
            </a:r>
            <a:r>
              <a:rPr lang="en-US" altLang="zh-CN" sz="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: “Con </a:t>
            </a:r>
            <a:r>
              <a:rPr lang="en-US" altLang="zh-CN" sz="2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vẽ</a:t>
            </a:r>
            <a:r>
              <a:rPr lang="en-US" altLang="zh-CN" sz="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US" altLang="zh-CN" sz="2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như</a:t>
            </a:r>
            <a:r>
              <a:rPr lang="en-US" altLang="zh-CN" sz="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US" altLang="zh-CN" sz="2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vậy</a:t>
            </a:r>
            <a:r>
              <a:rPr lang="en-US" altLang="zh-CN" sz="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US" altLang="zh-CN" sz="2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có</a:t>
            </a:r>
            <a:r>
              <a:rPr lang="en-US" altLang="zh-CN" sz="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US" altLang="zh-CN" sz="2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sao</a:t>
            </a:r>
            <a:r>
              <a:rPr lang="en-US" altLang="zh-CN" sz="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lang="en-US" altLang="zh-CN" sz="2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đâu</a:t>
            </a:r>
            <a:r>
              <a:rPr lang="en-US" altLang="zh-CN" sz="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ạ!”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803" y="3041149"/>
            <a:ext cx="1256080" cy="12017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35" y="2725190"/>
            <a:ext cx="1567227" cy="164624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446632" y="4845000"/>
            <a:ext cx="9337972" cy="1825647"/>
            <a:chOff x="1403192" y="4547600"/>
            <a:chExt cx="9337972" cy="1825647"/>
          </a:xfrm>
        </p:grpSpPr>
        <p:grpSp>
          <p:nvGrpSpPr>
            <p:cNvPr id="20" name="Group 19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24" name="Rounded Rectangle 23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ounded Rectangle 24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3" name="图片 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3165095" y="5057287"/>
              <a:ext cx="74061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61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8" y="224023"/>
            <a:ext cx="1243692" cy="145707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43468" y="224023"/>
            <a:ext cx="10899504" cy="1407942"/>
            <a:chOff x="2594427" y="551543"/>
            <a:chExt cx="7463973" cy="1407942"/>
          </a:xfrm>
        </p:grpSpPr>
        <p:sp>
          <p:nvSpPr>
            <p:cNvPr id="9" name="Rounded Rectangle 8"/>
            <p:cNvSpPr/>
            <p:nvPr/>
          </p:nvSpPr>
          <p:spPr>
            <a:xfrm>
              <a:off x="2594427" y="551543"/>
              <a:ext cx="7463973" cy="14079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66CCF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14172" y="647503"/>
              <a:ext cx="72189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Thực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nói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xin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lỗi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huống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dưới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đây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14" y="1777053"/>
            <a:ext cx="8181541" cy="4603473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grpSp>
        <p:nvGrpSpPr>
          <p:cNvPr id="14" name="Group 13"/>
          <p:cNvGrpSpPr/>
          <p:nvPr/>
        </p:nvGrpSpPr>
        <p:grpSpPr>
          <a:xfrm>
            <a:off x="8873935" y="1830478"/>
            <a:ext cx="3169037" cy="4348253"/>
            <a:chOff x="8873935" y="1830478"/>
            <a:chExt cx="3169037" cy="4348253"/>
          </a:xfrm>
        </p:grpSpPr>
        <p:grpSp>
          <p:nvGrpSpPr>
            <p:cNvPr id="12" name="Group 11"/>
            <p:cNvGrpSpPr/>
            <p:nvPr/>
          </p:nvGrpSpPr>
          <p:grpSpPr>
            <a:xfrm>
              <a:off x="8873935" y="1830478"/>
              <a:ext cx="3169037" cy="4348253"/>
              <a:chOff x="8854773" y="1830478"/>
              <a:chExt cx="3169037" cy="4348253"/>
            </a:xfrm>
          </p:grpSpPr>
          <p:sp>
            <p:nvSpPr>
              <p:cNvPr id="11" name="矩形 3">
                <a:extLst>
                  <a:ext uri="{FF2B5EF4-FFF2-40B4-BE49-F238E27FC236}">
                    <a16:creationId xmlns:a16="http://schemas.microsoft.com/office/drawing/2014/main" id="{70BD16BD-6EC5-4FFD-90D8-AE4E1694358C}"/>
                  </a:ext>
                </a:extLst>
              </p:cNvPr>
              <p:cNvSpPr/>
              <p:nvPr/>
            </p:nvSpPr>
            <p:spPr>
              <a:xfrm>
                <a:off x="8868818" y="2821577"/>
                <a:ext cx="2861628" cy="335715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  <p:pic>
            <p:nvPicPr>
              <p:cNvPr id="13" name="图片 4">
                <a:extLst>
                  <a:ext uri="{FF2B5EF4-FFF2-40B4-BE49-F238E27FC236}">
                    <a16:creationId xmlns:a16="http://schemas.microsoft.com/office/drawing/2014/main" id="{0F45F7D4-0CC9-81E5-40FD-5425A248F9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922" b="70821"/>
              <a:stretch/>
            </p:blipFill>
            <p:spPr>
              <a:xfrm>
                <a:off x="8854773" y="1830478"/>
                <a:ext cx="3169037" cy="1517469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9012940" y="3131743"/>
              <a:ext cx="2573383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nay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hẹn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mang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quyển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truyện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nhưng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quên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514" y="4825081"/>
            <a:ext cx="3121423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8" y="224023"/>
            <a:ext cx="1243692" cy="145707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43468" y="224023"/>
            <a:ext cx="10899504" cy="1407942"/>
            <a:chOff x="2594427" y="551543"/>
            <a:chExt cx="7463973" cy="1407942"/>
          </a:xfrm>
        </p:grpSpPr>
        <p:sp>
          <p:nvSpPr>
            <p:cNvPr id="9" name="Rounded Rectangle 8"/>
            <p:cNvSpPr/>
            <p:nvPr/>
          </p:nvSpPr>
          <p:spPr>
            <a:xfrm>
              <a:off x="2594427" y="551543"/>
              <a:ext cx="7463973" cy="14079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66CCF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14172" y="647503"/>
              <a:ext cx="72189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Thực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xin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dưới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5716" y="1681093"/>
            <a:ext cx="8181541" cy="4603473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28" y="4623707"/>
            <a:ext cx="3121423" cy="191431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DFA9E83-11AC-9D3C-6C31-67D19BA8B321}"/>
              </a:ext>
            </a:extLst>
          </p:cNvPr>
          <p:cNvSpPr/>
          <p:nvPr/>
        </p:nvSpPr>
        <p:spPr>
          <a:xfrm>
            <a:off x="7852527" y="1724580"/>
            <a:ext cx="2514729" cy="1160022"/>
          </a:xfrm>
          <a:prstGeom prst="wedgeRoundRectCallout">
            <a:avLst>
              <a:gd name="adj1" fmla="val -67064"/>
              <a:gd name="adj2" fmla="val 4380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Mình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xin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lỗi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vì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đã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quên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mang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truyện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trả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cho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bạn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879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AAFCD2D3-166E-0A5C-4FC7-0D8CAB62A8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80" y="819389"/>
            <a:ext cx="6805260" cy="64568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1463" y="1329701"/>
            <a:ext cx="5946550" cy="59465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92787" y="3333480"/>
            <a:ext cx="51607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mắc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lỗi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36654" y="3165589"/>
            <a:ext cx="5300943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3399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3399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99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mắc</a:t>
            </a:r>
            <a:r>
              <a:rPr lang="en-US" sz="4000" b="1" dirty="0">
                <a:solidFill>
                  <a:srgbClr val="3399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99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dirty="0">
                <a:solidFill>
                  <a:srgbClr val="3399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99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3399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3399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3399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99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dũng</a:t>
            </a:r>
            <a:r>
              <a:rPr lang="en-US" sz="4000" b="1" dirty="0">
                <a:solidFill>
                  <a:srgbClr val="3399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99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3399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99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3399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99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dirty="0">
                <a:solidFill>
                  <a:srgbClr val="3399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99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3399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99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4000" b="1" dirty="0">
                <a:solidFill>
                  <a:srgbClr val="3399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99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dirty="0">
                <a:solidFill>
                  <a:srgbClr val="3399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339966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28" y="224023"/>
            <a:ext cx="1243692" cy="145707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43468" y="224023"/>
            <a:ext cx="10899504" cy="1407942"/>
            <a:chOff x="2594427" y="551543"/>
            <a:chExt cx="7463973" cy="1407942"/>
          </a:xfrm>
        </p:grpSpPr>
        <p:sp>
          <p:nvSpPr>
            <p:cNvPr id="15" name="Rounded Rectangle 14"/>
            <p:cNvSpPr/>
            <p:nvPr/>
          </p:nvSpPr>
          <p:spPr>
            <a:xfrm>
              <a:off x="2594427" y="551543"/>
              <a:ext cx="7463973" cy="14079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66CCF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14172" y="647503"/>
              <a:ext cx="72189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Thực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nói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xin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lỗi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huống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dưới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đây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597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6DE2659-64D2-A421-7D65-B6C873076B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28" t="9148" r="7080" b="16227"/>
          <a:stretch/>
        </p:blipFill>
        <p:spPr>
          <a:xfrm>
            <a:off x="0" y="222166"/>
            <a:ext cx="1214983" cy="129259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214983" y="530143"/>
            <a:ext cx="3775027" cy="676643"/>
            <a:chOff x="2594427" y="551543"/>
            <a:chExt cx="2354652" cy="676643"/>
          </a:xfrm>
        </p:grpSpPr>
        <p:sp>
          <p:nvSpPr>
            <p:cNvPr id="15" name="Rounded Rectangle 14"/>
            <p:cNvSpPr/>
            <p:nvPr/>
          </p:nvSpPr>
          <p:spPr>
            <a:xfrm>
              <a:off x="2594427" y="551543"/>
              <a:ext cx="2354652" cy="67664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66CCF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30467" y="597476"/>
              <a:ext cx="2055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Xử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huống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944" y="1560697"/>
            <a:ext cx="3751787" cy="304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3178" y="1560697"/>
            <a:ext cx="3751787" cy="304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0412" y="1560697"/>
            <a:ext cx="3751787" cy="304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" name="Group 9"/>
          <p:cNvGrpSpPr/>
          <p:nvPr/>
        </p:nvGrpSpPr>
        <p:grpSpPr>
          <a:xfrm>
            <a:off x="195944" y="4956775"/>
            <a:ext cx="3751786" cy="1457088"/>
            <a:chOff x="195944" y="4956775"/>
            <a:chExt cx="3751786" cy="1457088"/>
          </a:xfrm>
        </p:grpSpPr>
        <p:sp>
          <p:nvSpPr>
            <p:cNvPr id="28" name="矩形 3">
              <a:extLst>
                <a:ext uri="{FF2B5EF4-FFF2-40B4-BE49-F238E27FC236}">
                  <a16:creationId xmlns:a16="http://schemas.microsoft.com/office/drawing/2014/main" id="{70BD16BD-6EC5-4FFD-90D8-AE4E1694358C}"/>
                </a:ext>
              </a:extLst>
            </p:cNvPr>
            <p:cNvSpPr/>
            <p:nvPr/>
          </p:nvSpPr>
          <p:spPr>
            <a:xfrm>
              <a:off x="195944" y="4956776"/>
              <a:ext cx="3751786" cy="145708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prstDash val="dashDot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5944" y="4956775"/>
              <a:ext cx="375178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trêu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Thắng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quay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Thắng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nhổm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quyển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193178" y="4956776"/>
            <a:ext cx="3751786" cy="1457087"/>
            <a:chOff x="4193178" y="4956776"/>
            <a:chExt cx="3751786" cy="1457087"/>
          </a:xfrm>
        </p:grpSpPr>
        <p:sp>
          <p:nvSpPr>
            <p:cNvPr id="29" name="矩形 3">
              <a:extLst>
                <a:ext uri="{FF2B5EF4-FFF2-40B4-BE49-F238E27FC236}">
                  <a16:creationId xmlns:a16="http://schemas.microsoft.com/office/drawing/2014/main" id="{70BD16BD-6EC5-4FFD-90D8-AE4E1694358C}"/>
                </a:ext>
              </a:extLst>
            </p:cNvPr>
            <p:cNvSpPr/>
            <p:nvPr/>
          </p:nvSpPr>
          <p:spPr>
            <a:xfrm>
              <a:off x="4193178" y="4956776"/>
              <a:ext cx="3751786" cy="145708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dashDot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193179" y="5023598"/>
              <a:ext cx="375178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tối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Minh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khiển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TV,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vô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va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đĩa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rơi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nền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190413" y="4956775"/>
            <a:ext cx="3751786" cy="1457087"/>
            <a:chOff x="8190413" y="4956775"/>
            <a:chExt cx="3751786" cy="1457087"/>
          </a:xfrm>
        </p:grpSpPr>
        <p:sp>
          <p:nvSpPr>
            <p:cNvPr id="30" name="矩形 3">
              <a:extLst>
                <a:ext uri="{FF2B5EF4-FFF2-40B4-BE49-F238E27FC236}">
                  <a16:creationId xmlns:a16="http://schemas.microsoft.com/office/drawing/2014/main" id="{70BD16BD-6EC5-4FFD-90D8-AE4E1694358C}"/>
                </a:ext>
              </a:extLst>
            </p:cNvPr>
            <p:cNvSpPr/>
            <p:nvPr/>
          </p:nvSpPr>
          <p:spPr>
            <a:xfrm>
              <a:off x="8190413" y="4956775"/>
              <a:ext cx="3751786" cy="145708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prstDash val="dashDot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190414" y="5110662"/>
              <a:ext cx="37517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hang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phim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Mai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vô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dẫm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1595" y="139205"/>
            <a:ext cx="4188315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6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1AC928C-897C-4620-A3E2-B7BB2B3992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380996"/>
            <a:ext cx="5600700" cy="5600700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6796F271-F0EE-1994-D1AC-B4DA5B0E9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5" y="-373386"/>
            <a:ext cx="7109464" cy="710946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46218" y="1597306"/>
            <a:ext cx="4737462" cy="3649076"/>
            <a:chOff x="1820092" y="1545055"/>
            <a:chExt cx="4737462" cy="3649076"/>
          </a:xfrm>
        </p:grpSpPr>
        <p:sp>
          <p:nvSpPr>
            <p:cNvPr id="2" name="Rectangle 1"/>
            <p:cNvSpPr/>
            <p:nvPr/>
          </p:nvSpPr>
          <p:spPr>
            <a:xfrm>
              <a:off x="1820092" y="1545055"/>
              <a:ext cx="4737462" cy="3649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3600" dirty="0" err="1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600" dirty="0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600" dirty="0" err="1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600" dirty="0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600" dirty="0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600" dirty="0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lỗi</a:t>
              </a:r>
              <a:r>
                <a:rPr lang="en-US" sz="3600" dirty="0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sửa</a:t>
              </a:r>
              <a:r>
                <a:rPr lang="en-US" sz="3600" dirty="0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lỗi</a:t>
              </a:r>
              <a:r>
                <a:rPr lang="en-US" sz="3600" dirty="0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dirty="0" err="1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600" dirty="0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dirty="0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600" dirty="0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600" dirty="0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lỗi</a:t>
              </a:r>
              <a:r>
                <a:rPr lang="en-US" sz="3600" dirty="0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600" dirty="0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đổ</a:t>
              </a:r>
              <a:r>
                <a:rPr lang="en-US" sz="3600" dirty="0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lỗi</a:t>
              </a:r>
              <a:r>
                <a:rPr lang="en-US" sz="3600" dirty="0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dirty="0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dirty="0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600" dirty="0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3600" dirty="0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dirty="0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đáng</a:t>
              </a:r>
              <a:r>
                <a:rPr lang="en-US" sz="3600" dirty="0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600" dirty="0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phê</a:t>
              </a:r>
              <a:r>
                <a:rPr lang="en-US" sz="3600" dirty="0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phán</a:t>
              </a:r>
              <a:r>
                <a:rPr lang="en-US" sz="3600" dirty="0">
                  <a:ln w="762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ln w="76200">
                  <a:solidFill>
                    <a:schemeClr val="bg1"/>
                  </a:solidFill>
                </a:ln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20092" y="1545055"/>
              <a:ext cx="4737462" cy="3649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lỗi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sửa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lỗi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lỗi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đổ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lỗi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đáng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phê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52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igzag-lines-in-side-view-position_31924"/>
          <p:cNvSpPr>
            <a:spLocks noChangeAspect="1"/>
          </p:cNvSpPr>
          <p:nvPr/>
        </p:nvSpPr>
        <p:spPr bwMode="auto">
          <a:xfrm rot="5400000">
            <a:off x="6705728" y="1746467"/>
            <a:ext cx="186977" cy="6025529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11" y="323863"/>
            <a:ext cx="2115495" cy="2213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049" y="2061513"/>
            <a:ext cx="10126334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4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89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0A6A2"/>
      </a:accent1>
      <a:accent2>
        <a:srgbClr val="FF9500"/>
      </a:accent2>
      <a:accent3>
        <a:srgbClr val="10A6A2"/>
      </a:accent3>
      <a:accent4>
        <a:srgbClr val="FF95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464</Words>
  <Application>Microsoft Office PowerPoint</Application>
  <PresentationFormat>Widescreen</PresentationFormat>
  <Paragraphs>33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等线</vt:lpstr>
      <vt:lpstr>SVN-Newton</vt:lpstr>
      <vt:lpstr>Times New Roman</vt:lpstr>
      <vt:lpstr>Cambria</vt:lpstr>
      <vt:lpstr>#9Slide07 HoneyCream</vt:lpstr>
      <vt:lpstr>UTM Cookies</vt:lpstr>
      <vt:lpstr>Calibri</vt:lpstr>
      <vt:lpstr>Arial</vt:lpstr>
      <vt:lpstr>思源黑体 CN Regular</vt:lpstr>
      <vt:lpstr>Office 主题​​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33</cp:revision>
  <dcterms:created xsi:type="dcterms:W3CDTF">2022-10-25T12:47:16Z</dcterms:created>
  <dcterms:modified xsi:type="dcterms:W3CDTF">2025-12-05T01:01:56Z</dcterms:modified>
</cp:coreProperties>
</file>