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84" r:id="rId2"/>
  </p:sldMasterIdLst>
  <p:notesMasterIdLst>
    <p:notesMasterId r:id="rId9"/>
  </p:notesMasterIdLst>
  <p:sldIdLst>
    <p:sldId id="263" r:id="rId3"/>
    <p:sldId id="302" r:id="rId4"/>
    <p:sldId id="303" r:id="rId5"/>
    <p:sldId id="304" r:id="rId6"/>
    <p:sldId id="305" r:id="rId7"/>
    <p:sldId id="30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D7"/>
    <a:srgbClr val="FFFFFF"/>
    <a:srgbClr val="98C0E4"/>
    <a:srgbClr val="7EB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01F65FA-429F-4373-9479-4C6A1C9316A2}"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2" name="Footer Placeholder 1"/>
          <p:cNvSpPr>
            <a:spLocks noGrp="1"/>
          </p:cNvSpPr>
          <p:nvPr>
            <p:ph type="ftr" sz="quarter" idx="11"/>
          </p:nvPr>
        </p:nvSpPr>
        <p:spPr/>
        <p:txBody>
          <a:bodyPr/>
          <a:lstStyle/>
          <a:p>
            <a:endParaRPr lang="zh-CN" altLang="en-US"/>
          </a:p>
        </p:txBody>
      </p:sp>
      <p:sp>
        <p:nvSpPr>
          <p:cNvPr id="15" name="Slide Number Placeholder 14"/>
          <p:cNvSpPr>
            <a:spLocks noGrp="1"/>
          </p:cNvSpPr>
          <p:nvPr>
            <p:ph type="sldNum" sz="quarter" idx="12"/>
          </p:nvPr>
        </p:nvSpPr>
        <p:spPr>
          <a:xfrm>
            <a:off x="10972800" y="6473952"/>
            <a:ext cx="1011936" cy="246888"/>
          </a:xfrm>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19" name="Footer Placeholder 18"/>
          <p:cNvSpPr>
            <a:spLocks noGrp="1"/>
          </p:cNvSpPr>
          <p:nvPr>
            <p:ph type="ftr" sz="quarter" idx="11"/>
          </p:nvPr>
        </p:nvSpPr>
        <p:spPr>
          <a:xfrm>
            <a:off x="4775200" y="76201"/>
            <a:ext cx="3860800" cy="288925"/>
          </a:xfrm>
        </p:spPr>
        <p:txBody>
          <a:bodyPr/>
          <a:lstStyle/>
          <a:p>
            <a:endParaRPr lang="zh-CN" altLang="en-US"/>
          </a:p>
        </p:txBody>
      </p:sp>
      <p:sp>
        <p:nvSpPr>
          <p:cNvPr id="16" name="Slide Number Placeholder 15"/>
          <p:cNvSpPr>
            <a:spLocks noGrp="1"/>
          </p:cNvSpPr>
          <p:nvPr>
            <p:ph type="sldNum" sz="quarter" idx="12"/>
          </p:nvPr>
        </p:nvSpPr>
        <p:spPr>
          <a:xfrm>
            <a:off x="10972800" y="6473952"/>
            <a:ext cx="1011936" cy="246888"/>
          </a:xfrm>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11" name="Footer Placeholder 10"/>
          <p:cNvSpPr>
            <a:spLocks noGrp="1"/>
          </p:cNvSpPr>
          <p:nvPr>
            <p:ph type="ftr" sz="quarter" idx="11"/>
          </p:nvPr>
        </p:nvSpPr>
        <p:spPr/>
        <p:txBody>
          <a:bodyPr/>
          <a:lstStyle/>
          <a:p>
            <a:endParaRPr lang="zh-CN" altLang="en-US"/>
          </a:p>
        </p:txBody>
      </p:sp>
      <p:sp>
        <p:nvSpPr>
          <p:cNvPr id="16" name="Slide Number Placeholder 15"/>
          <p:cNvSpPr>
            <a:spLocks noGrp="1"/>
          </p:cNvSpPr>
          <p:nvPr>
            <p:ph type="sldNum" sz="quarter" idx="12"/>
          </p:nvPr>
        </p:nvSpPr>
        <p:spPr/>
        <p:txBody>
          <a:bodyPr/>
          <a:lstStyle/>
          <a:p>
            <a:fld id="{929447A0-8F3A-4CEC-AF03-0972B3128EE1}" type="slidenum">
              <a:rPr lang="zh-CN" altLang="en-US" smtClean="0"/>
              <a:t>‹#›</a:t>
            </a:fld>
            <a:endParaRPr lang="zh-CN" alt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10" name="Footer Placeholder 9"/>
          <p:cNvSpPr>
            <a:spLocks noGrp="1"/>
          </p:cNvSpPr>
          <p:nvPr>
            <p:ph type="ftr" sz="quarter" idx="11"/>
          </p:nvPr>
        </p:nvSpPr>
        <p:spPr/>
        <p:txBody>
          <a:bodyPr/>
          <a:lstStyle/>
          <a:p>
            <a:endParaRPr lang="zh-CN" altLang="en-US"/>
          </a:p>
        </p:txBody>
      </p:sp>
      <p:sp>
        <p:nvSpPr>
          <p:cNvPr id="31" name="Slide Number Placeholder 30"/>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972800" y="6477000"/>
            <a:ext cx="1016000" cy="246888"/>
          </a:xfrm>
        </p:spPr>
        <p:txBody>
          <a:bodyPr/>
          <a:lstStyle/>
          <a:p>
            <a:fld id="{929447A0-8F3A-4CEC-AF03-0972B3128EE1}" type="slidenum">
              <a:rPr lang="zh-CN" altLang="en-US" smtClean="0"/>
              <a:t>‹#›</a:t>
            </a:fld>
            <a:endParaRPr lang="zh-CN" alt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21" name="Footer Placeholder 20"/>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24" name="Footer Placeholder 23"/>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29" name="Footer Placeholder 28"/>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29447A0-8F3A-4CEC-AF03-0972B3128EE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6662AC-A369-4D70-88AD-1C73A87EEAD0}" type="datetimeFigureOut">
              <a:rPr lang="zh-CN" altLang="en-US" smtClean="0"/>
              <a:t>2025/12/5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31" name="Slide Number Placeholder 30"/>
          <p:cNvSpPr>
            <a:spLocks noGrp="1"/>
          </p:cNvSpPr>
          <p:nvPr>
            <p:ph type="sldNum" sz="quarter" idx="12"/>
          </p:nvPr>
        </p:nvSpPr>
        <p:spPr/>
        <p:txBody>
          <a:bodyPr/>
          <a:lstStyle/>
          <a:p>
            <a:fld id="{929447A0-8F3A-4CEC-AF03-0972B3128EE1}" type="slidenum">
              <a:rPr lang="zh-CN" altLang="en-US" smtClean="0"/>
              <a:t>‹#›</a:t>
            </a:fld>
            <a:endParaRPr lang="zh-CN" alt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6662AC-A369-4D70-88AD-1C73A87EEAD0}" type="datetimeFigureOut">
              <a:rPr lang="zh-CN" altLang="en-US" smtClean="0"/>
              <a:t>2025/12/5</a:t>
            </a:fld>
            <a:endParaRPr lang="zh-CN" alt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29447A0-8F3A-4CEC-AF03-0972B3128EE1}" type="slidenum">
              <a:rPr lang="zh-CN" altLang="en-US" smtClean="0"/>
              <a:t>‹#›</a:t>
            </a:fld>
            <a:endParaRPr lang="zh-CN" alt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900654" y="810456"/>
            <a:ext cx="8609130" cy="1384878"/>
            <a:chOff x="197963" y="5473122"/>
            <a:chExt cx="8609130" cy="1384878"/>
          </a:xfrm>
        </p:grpSpPr>
        <p:pic>
          <p:nvPicPr>
            <p:cNvPr id="12" name="图片 11"/>
            <p:cNvPicPr>
              <a:picLocks noChangeAspect="1"/>
            </p:cNvPicPr>
            <p:nvPr/>
          </p:nvPicPr>
          <p:blipFill>
            <a:blip r:embed="rId3"/>
            <a:stretch>
              <a:fillRect/>
            </a:stretch>
          </p:blipFill>
          <p:spPr>
            <a:xfrm>
              <a:off x="2358679" y="5473124"/>
              <a:ext cx="2160716" cy="1384875"/>
            </a:xfrm>
            <a:prstGeom prst="rect">
              <a:avLst/>
            </a:prstGeom>
          </p:spPr>
        </p:pic>
        <p:pic>
          <p:nvPicPr>
            <p:cNvPr id="13" name="图片 12"/>
            <p:cNvPicPr>
              <a:picLocks noChangeAspect="1"/>
            </p:cNvPicPr>
            <p:nvPr/>
          </p:nvPicPr>
          <p:blipFill>
            <a:blip r:embed="rId3"/>
            <a:stretch>
              <a:fillRect/>
            </a:stretch>
          </p:blipFill>
          <p:spPr>
            <a:xfrm>
              <a:off x="197963" y="5473125"/>
              <a:ext cx="2160716" cy="1384875"/>
            </a:xfrm>
            <a:prstGeom prst="rect">
              <a:avLst/>
            </a:prstGeom>
          </p:spPr>
        </p:pic>
        <p:pic>
          <p:nvPicPr>
            <p:cNvPr id="14" name="图片 13"/>
            <p:cNvPicPr>
              <a:picLocks noChangeAspect="1"/>
            </p:cNvPicPr>
            <p:nvPr/>
          </p:nvPicPr>
          <p:blipFill>
            <a:blip r:embed="rId3"/>
            <a:stretch>
              <a:fillRect/>
            </a:stretch>
          </p:blipFill>
          <p:spPr>
            <a:xfrm>
              <a:off x="6646377" y="5473122"/>
              <a:ext cx="2160716" cy="1384875"/>
            </a:xfrm>
            <a:prstGeom prst="rect">
              <a:avLst/>
            </a:prstGeom>
          </p:spPr>
        </p:pic>
        <p:pic>
          <p:nvPicPr>
            <p:cNvPr id="15" name="图片 14"/>
            <p:cNvPicPr>
              <a:picLocks noChangeAspect="1"/>
            </p:cNvPicPr>
            <p:nvPr/>
          </p:nvPicPr>
          <p:blipFill>
            <a:blip r:embed="rId3"/>
            <a:stretch>
              <a:fillRect/>
            </a:stretch>
          </p:blipFill>
          <p:spPr>
            <a:xfrm>
              <a:off x="4485661" y="5473123"/>
              <a:ext cx="2160716" cy="1384875"/>
            </a:xfrm>
            <a:prstGeom prst="rect">
              <a:avLst/>
            </a:prstGeom>
          </p:spPr>
        </p:pic>
      </p:grpSp>
      <p:sp>
        <p:nvSpPr>
          <p:cNvPr id="9" name="矩形 8"/>
          <p:cNvSpPr/>
          <p:nvPr/>
        </p:nvSpPr>
        <p:spPr>
          <a:xfrm>
            <a:off x="562707" y="5008964"/>
            <a:ext cx="11310425" cy="349647"/>
          </a:xfrm>
          <a:prstGeom prst="rect">
            <a:avLst/>
          </a:prstGeom>
          <a:solidFill>
            <a:srgbClr val="94BC7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8" name="矩形 7"/>
          <p:cNvSpPr/>
          <p:nvPr/>
        </p:nvSpPr>
        <p:spPr>
          <a:xfrm>
            <a:off x="562610" y="2195195"/>
            <a:ext cx="8714105" cy="2715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4800" b="1" spc="100" noProof="0" dirty="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 Bài 24</a:t>
            </a:r>
            <a:r>
              <a:rPr lang="en-US" sz="4800" b="1" spc="100" noProof="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 </a:t>
            </a:r>
          </a:p>
          <a:p>
            <a:pPr marL="0" marR="0" lvl="0" indent="0" algn="ctr" defTabSz="914400" rtl="0" eaLnBrk="1" fontAlgn="auto" latinLnBrk="0" hangingPunct="1">
              <a:lnSpc>
                <a:spcPct val="100000"/>
              </a:lnSpc>
              <a:spcBef>
                <a:spcPts val="0"/>
              </a:spcBef>
              <a:spcAft>
                <a:spcPts val="0"/>
              </a:spcAft>
              <a:buClrTx/>
              <a:buSzTx/>
              <a:buFontTx/>
              <a:buNone/>
              <a:defRPr/>
            </a:pPr>
            <a:r>
              <a:rPr lang="en-US" sz="4800" b="1" spc="100" noProof="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Luyện </a:t>
            </a:r>
            <a:r>
              <a:rPr lang="en-US" sz="4800" b="1" spc="100" noProof="0" dirty="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sym typeface="+mn-ea"/>
              </a:rPr>
              <a:t>tập chung</a:t>
            </a:r>
            <a:endParaRPr lang="zh-CN" altLang="en-US" sz="4800" b="1">
              <a:solidFill>
                <a:schemeClr val="bg2">
                  <a:lumMod val="75000"/>
                </a:schemeClr>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stretch>
            <a:fillRect/>
          </a:stretch>
        </p:blipFill>
        <p:spPr>
          <a:xfrm>
            <a:off x="5864225" y="1023620"/>
            <a:ext cx="6563360" cy="5834380"/>
          </a:xfrm>
          <a:prstGeom prst="rect">
            <a:avLst/>
          </a:prstGeom>
        </p:spPr>
      </p:pic>
      <p:pic>
        <p:nvPicPr>
          <p:cNvPr id="7" name="图片 6"/>
          <p:cNvPicPr>
            <a:picLocks noChangeAspect="1"/>
          </p:cNvPicPr>
          <p:nvPr/>
        </p:nvPicPr>
        <p:blipFill>
          <a:blip r:embed="rId5"/>
          <a:stretch>
            <a:fillRect/>
          </a:stretch>
        </p:blipFill>
        <p:spPr>
          <a:xfrm>
            <a:off x="-561306" y="-296"/>
            <a:ext cx="3401612" cy="3509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06522" y="2118620"/>
            <a:ext cx="10240628" cy="3574692"/>
            <a:chOff x="2578720" y="1898705"/>
            <a:chExt cx="8178512" cy="3259122"/>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8050"/>
            <a:stretch/>
          </p:blipFill>
          <p:spPr>
            <a:xfrm>
              <a:off x="2578720" y="1898705"/>
              <a:ext cx="8178512" cy="3245861"/>
            </a:xfrm>
            <a:prstGeom prst="rect">
              <a:avLst/>
            </a:prstGeom>
          </p:spPr>
        </p:pic>
        <p:cxnSp>
          <p:nvCxnSpPr>
            <p:cNvPr id="4" name="Straight Connector 3"/>
            <p:cNvCxnSpPr/>
            <p:nvPr/>
          </p:nvCxnSpPr>
          <p:spPr>
            <a:xfrm>
              <a:off x="2607791" y="1911966"/>
              <a:ext cx="0" cy="32458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Google Shape;286;p8"/>
          <p:cNvSpPr txBox="1"/>
          <p:nvPr/>
        </p:nvSpPr>
        <p:spPr>
          <a:xfrm>
            <a:off x="1479921" y="1275981"/>
            <a:ext cx="15529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Times New Roman" pitchFamily="18" charset="0"/>
                <a:cs typeface="Times New Roman" pitchFamily="18" charset="0"/>
                <a:sym typeface="Arial"/>
              </a:rPr>
              <a:t>34 – 7 </a:t>
            </a:r>
            <a:endParaRPr b="1">
              <a:latin typeface="Times New Roman" pitchFamily="18" charset="0"/>
              <a:cs typeface="Times New Roman" pitchFamily="18" charset="0"/>
            </a:endParaRPr>
          </a:p>
        </p:txBody>
      </p:sp>
      <p:sp>
        <p:nvSpPr>
          <p:cNvPr id="6" name="Google Shape;289;p8"/>
          <p:cNvSpPr txBox="1"/>
          <p:nvPr/>
        </p:nvSpPr>
        <p:spPr>
          <a:xfrm>
            <a:off x="3883398" y="1275981"/>
            <a:ext cx="15529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Times New Roman" pitchFamily="18" charset="0"/>
                <a:cs typeface="Times New Roman" pitchFamily="18" charset="0"/>
                <a:sym typeface="Arial"/>
              </a:rPr>
              <a:t>45 – 8 </a:t>
            </a:r>
            <a:endParaRPr b="1">
              <a:latin typeface="Times New Roman" pitchFamily="18" charset="0"/>
              <a:cs typeface="Times New Roman" pitchFamily="18" charset="0"/>
            </a:endParaRPr>
          </a:p>
        </p:txBody>
      </p:sp>
      <p:sp>
        <p:nvSpPr>
          <p:cNvPr id="7" name="Google Shape;292;p8"/>
          <p:cNvSpPr txBox="1"/>
          <p:nvPr/>
        </p:nvSpPr>
        <p:spPr>
          <a:xfrm>
            <a:off x="6235911" y="1275980"/>
            <a:ext cx="15529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Times New Roman" pitchFamily="18" charset="0"/>
                <a:cs typeface="Times New Roman" pitchFamily="18" charset="0"/>
                <a:sym typeface="Arial"/>
              </a:rPr>
              <a:t>60 – 12 </a:t>
            </a:r>
            <a:endParaRPr b="1">
              <a:latin typeface="Times New Roman" pitchFamily="18" charset="0"/>
              <a:cs typeface="Times New Roman" pitchFamily="18" charset="0"/>
            </a:endParaRPr>
          </a:p>
        </p:txBody>
      </p:sp>
      <p:sp>
        <p:nvSpPr>
          <p:cNvPr id="8" name="Google Shape;295;p8"/>
          <p:cNvSpPr txBox="1"/>
          <p:nvPr/>
        </p:nvSpPr>
        <p:spPr>
          <a:xfrm>
            <a:off x="8723086" y="1278906"/>
            <a:ext cx="15529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Times New Roman" pitchFamily="18" charset="0"/>
                <a:cs typeface="Times New Roman" pitchFamily="18" charset="0"/>
                <a:sym typeface="Arial"/>
              </a:rPr>
              <a:t>51 – 19 </a:t>
            </a:r>
            <a:endParaRPr b="1">
              <a:latin typeface="Times New Roman" pitchFamily="18" charset="0"/>
              <a:cs typeface="Times New Roman" pitchFamily="18" charset="0"/>
            </a:endParaRPr>
          </a:p>
        </p:txBody>
      </p:sp>
      <p:sp>
        <p:nvSpPr>
          <p:cNvPr id="9" name="TextBox 8"/>
          <p:cNvSpPr txBox="1"/>
          <p:nvPr/>
        </p:nvSpPr>
        <p:spPr>
          <a:xfrm>
            <a:off x="1479921" y="2493164"/>
            <a:ext cx="2190622" cy="584775"/>
          </a:xfrm>
          <a:prstGeom prst="rect">
            <a:avLst/>
          </a:prstGeom>
          <a:noFill/>
        </p:spPr>
        <p:txBody>
          <a:bodyPr wrap="square" rtlCol="0">
            <a:spAutoFit/>
          </a:bodyPr>
          <a:lstStyle/>
          <a:p>
            <a:r>
              <a:rPr lang="en-US" sz="3200" b="1">
                <a:solidFill>
                  <a:srgbClr val="660033"/>
                </a:solidFill>
                <a:latin typeface="HP001 4 hàng" pitchFamily="34" charset="0"/>
              </a:rPr>
              <a:t>Bài 1:</a:t>
            </a:r>
          </a:p>
        </p:txBody>
      </p:sp>
      <p:grpSp>
        <p:nvGrpSpPr>
          <p:cNvPr id="19" name="Group 18"/>
          <p:cNvGrpSpPr/>
          <p:nvPr/>
        </p:nvGrpSpPr>
        <p:grpSpPr>
          <a:xfrm>
            <a:off x="1420139" y="2925844"/>
            <a:ext cx="1086110" cy="1556516"/>
            <a:chOff x="1841053" y="3290844"/>
            <a:chExt cx="1086110" cy="1556516"/>
          </a:xfrm>
        </p:grpSpPr>
        <p:grpSp>
          <p:nvGrpSpPr>
            <p:cNvPr id="20" name="Group 19"/>
            <p:cNvGrpSpPr/>
            <p:nvPr/>
          </p:nvGrpSpPr>
          <p:grpSpPr>
            <a:xfrm>
              <a:off x="1841053" y="3296646"/>
              <a:ext cx="1086110" cy="1550714"/>
              <a:chOff x="1841053" y="2610846"/>
              <a:chExt cx="1086110" cy="1550714"/>
            </a:xfrm>
          </p:grpSpPr>
          <p:sp>
            <p:nvSpPr>
              <p:cNvPr id="22" name="Rectangle 21"/>
              <p:cNvSpPr/>
              <p:nvPr/>
            </p:nvSpPr>
            <p:spPr>
              <a:xfrm>
                <a:off x="2076183" y="2610846"/>
                <a:ext cx="436338"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Times New Roman" pitchFamily="18" charset="0"/>
                  </a:rPr>
                  <a:t>3</a:t>
                </a:r>
                <a:endParaRPr lang="en-US" sz="3300">
                  <a:solidFill>
                    <a:srgbClr val="660033"/>
                  </a:solidFill>
                  <a:latin typeface="HP001 4 hàng" pitchFamily="34" charset="0"/>
                  <a:cs typeface="Times New Roman" pitchFamily="18" charset="0"/>
                </a:endParaRPr>
              </a:p>
            </p:txBody>
          </p:sp>
          <p:sp>
            <p:nvSpPr>
              <p:cNvPr id="23" name="Rectangle 22"/>
              <p:cNvSpPr/>
              <p:nvPr/>
            </p:nvSpPr>
            <p:spPr>
              <a:xfrm>
                <a:off x="2498841" y="3307480"/>
                <a:ext cx="428322"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Segoe UI Semibold" pitchFamily="34" charset="0"/>
                  </a:rPr>
                  <a:t>7</a:t>
                </a:r>
              </a:p>
            </p:txBody>
          </p:sp>
          <p:cxnSp>
            <p:nvCxnSpPr>
              <p:cNvPr id="24" name="Straight Connector 23"/>
              <p:cNvCxnSpPr/>
              <p:nvPr/>
            </p:nvCxnSpPr>
            <p:spPr>
              <a:xfrm>
                <a:off x="1841053" y="3395004"/>
                <a:ext cx="160729" cy="0"/>
              </a:xfrm>
              <a:prstGeom prst="line">
                <a:avLst/>
              </a:prstGeom>
              <a:ln w="2857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25" name="Google Shape;306;p8"/>
              <p:cNvCxnSpPr/>
              <p:nvPr/>
            </p:nvCxnSpPr>
            <p:spPr>
              <a:xfrm>
                <a:off x="2019268" y="4085771"/>
                <a:ext cx="802815" cy="0"/>
              </a:xfrm>
              <a:prstGeom prst="straightConnector1">
                <a:avLst/>
              </a:prstGeom>
              <a:noFill/>
              <a:ln w="28575" cap="flat" cmpd="sng">
                <a:solidFill>
                  <a:schemeClr val="tx1"/>
                </a:solidFill>
                <a:prstDash val="solid"/>
                <a:miter lim="800000"/>
                <a:headEnd type="none" w="sm" len="sm"/>
                <a:tailEnd type="none" w="sm" len="sm"/>
              </a:ln>
            </p:spPr>
          </p:cxnSp>
        </p:grpSp>
        <p:sp>
          <p:nvSpPr>
            <p:cNvPr id="21" name="Rectangle 20"/>
            <p:cNvSpPr/>
            <p:nvPr/>
          </p:nvSpPr>
          <p:spPr>
            <a:xfrm>
              <a:off x="2454818" y="3290844"/>
              <a:ext cx="455574"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Times New Roman" pitchFamily="18" charset="0"/>
                </a:rPr>
                <a:t>4</a:t>
              </a:r>
              <a:endParaRPr lang="en-US" sz="3300">
                <a:solidFill>
                  <a:srgbClr val="660033"/>
                </a:solidFill>
                <a:latin typeface="HP001 4 hàng" pitchFamily="34" charset="0"/>
                <a:cs typeface="Times New Roman" pitchFamily="18" charset="0"/>
              </a:endParaRPr>
            </a:p>
          </p:txBody>
        </p:sp>
      </p:grpSp>
      <p:grpSp>
        <p:nvGrpSpPr>
          <p:cNvPr id="26" name="Group 25"/>
          <p:cNvGrpSpPr/>
          <p:nvPr/>
        </p:nvGrpSpPr>
        <p:grpSpPr>
          <a:xfrm>
            <a:off x="1487668" y="4563570"/>
            <a:ext cx="1143896" cy="1108482"/>
            <a:chOff x="1908582" y="4928570"/>
            <a:chExt cx="1143896" cy="1108482"/>
          </a:xfrm>
        </p:grpSpPr>
        <p:sp>
          <p:nvSpPr>
            <p:cNvPr id="27" name="Google Shape;301;p8"/>
            <p:cNvSpPr txBox="1"/>
            <p:nvPr/>
          </p:nvSpPr>
          <p:spPr>
            <a:xfrm>
              <a:off x="1908582" y="4929097"/>
              <a:ext cx="753732"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a:solidFill>
                    <a:srgbClr val="FF0000"/>
                  </a:solidFill>
                  <a:latin typeface="HP001 4 hàng" pitchFamily="34" charset="0"/>
                  <a:cs typeface="Times New Roman" pitchFamily="18" charset="0"/>
                  <a:sym typeface="Arial"/>
                </a:rPr>
                <a:t> 2</a:t>
              </a:r>
              <a:endParaRPr sz="3300" b="1">
                <a:latin typeface="HP001 4 hàng" pitchFamily="34" charset="0"/>
                <a:cs typeface="Times New Roman" pitchFamily="18" charset="0"/>
              </a:endParaRPr>
            </a:p>
            <a:p>
              <a:pPr marL="0" marR="0" lvl="0" indent="0" algn="l" rtl="0">
                <a:spcBef>
                  <a:spcPts val="0"/>
                </a:spcBef>
                <a:spcAft>
                  <a:spcPts val="0"/>
                </a:spcAft>
                <a:buNone/>
              </a:pPr>
              <a:endParaRPr sz="3300" b="1">
                <a:solidFill>
                  <a:srgbClr val="FF0000"/>
                </a:solidFill>
                <a:latin typeface="HP001 4 hàng" pitchFamily="34" charset="0"/>
                <a:cs typeface="Times New Roman" pitchFamily="18" charset="0"/>
                <a:sym typeface="Arial"/>
              </a:endParaRPr>
            </a:p>
          </p:txBody>
        </p:sp>
        <p:sp>
          <p:nvSpPr>
            <p:cNvPr id="28" name="Google Shape;301;p8"/>
            <p:cNvSpPr txBox="1"/>
            <p:nvPr/>
          </p:nvSpPr>
          <p:spPr>
            <a:xfrm>
              <a:off x="2298746" y="4928570"/>
              <a:ext cx="753732"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a:solidFill>
                    <a:srgbClr val="FF0000"/>
                  </a:solidFill>
                  <a:latin typeface="HP001 4 hàng" pitchFamily="34" charset="0"/>
                  <a:cs typeface="Times New Roman" pitchFamily="18" charset="0"/>
                  <a:sym typeface="Arial"/>
                </a:rPr>
                <a:t> 7</a:t>
              </a:r>
              <a:endParaRPr sz="3300" b="1">
                <a:latin typeface="HP001 4 hàng" pitchFamily="34" charset="0"/>
                <a:cs typeface="Times New Roman" pitchFamily="18" charset="0"/>
              </a:endParaRPr>
            </a:p>
            <a:p>
              <a:pPr marL="0" marR="0" lvl="0" indent="0" algn="l" rtl="0">
                <a:spcBef>
                  <a:spcPts val="0"/>
                </a:spcBef>
                <a:spcAft>
                  <a:spcPts val="0"/>
                </a:spcAft>
                <a:buNone/>
              </a:pPr>
              <a:endParaRPr sz="3300" b="1">
                <a:solidFill>
                  <a:srgbClr val="FF0000"/>
                </a:solidFill>
                <a:latin typeface="HP001 4 hàng" pitchFamily="34" charset="0"/>
                <a:cs typeface="Times New Roman" pitchFamily="18" charset="0"/>
                <a:sym typeface="Arial"/>
              </a:endParaRPr>
            </a:p>
          </p:txBody>
        </p:sp>
      </p:grpSp>
      <p:grpSp>
        <p:nvGrpSpPr>
          <p:cNvPr id="29" name="Group 28"/>
          <p:cNvGrpSpPr/>
          <p:nvPr/>
        </p:nvGrpSpPr>
        <p:grpSpPr>
          <a:xfrm>
            <a:off x="3795121" y="2918873"/>
            <a:ext cx="1082912" cy="1561049"/>
            <a:chOff x="4216035" y="3283873"/>
            <a:chExt cx="1082912" cy="1561049"/>
          </a:xfrm>
        </p:grpSpPr>
        <p:grpSp>
          <p:nvGrpSpPr>
            <p:cNvPr id="30" name="Group 29"/>
            <p:cNvGrpSpPr/>
            <p:nvPr/>
          </p:nvGrpSpPr>
          <p:grpSpPr>
            <a:xfrm>
              <a:off x="4216035" y="3290735"/>
              <a:ext cx="1072894" cy="1554187"/>
              <a:chOff x="1845506" y="2624981"/>
              <a:chExt cx="1072894" cy="1554187"/>
            </a:xfrm>
          </p:grpSpPr>
          <p:sp>
            <p:nvSpPr>
              <p:cNvPr id="32" name="Rectangle 31"/>
              <p:cNvSpPr/>
              <p:nvPr/>
            </p:nvSpPr>
            <p:spPr>
              <a:xfrm>
                <a:off x="2104951" y="2624981"/>
                <a:ext cx="455574"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Times New Roman" pitchFamily="18" charset="0"/>
                  </a:rPr>
                  <a:t>4</a:t>
                </a:r>
                <a:endParaRPr lang="en-US" sz="3300">
                  <a:solidFill>
                    <a:srgbClr val="660033"/>
                  </a:solidFill>
                  <a:latin typeface="HP001 4 hàng" pitchFamily="34" charset="0"/>
                  <a:cs typeface="Times New Roman" pitchFamily="18" charset="0"/>
                </a:endParaRPr>
              </a:p>
            </p:txBody>
          </p:sp>
          <p:sp>
            <p:nvSpPr>
              <p:cNvPr id="33" name="Rectangle 32"/>
              <p:cNvSpPr/>
              <p:nvPr/>
            </p:nvSpPr>
            <p:spPr>
              <a:xfrm>
                <a:off x="2491680" y="3325088"/>
                <a:ext cx="426720"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Segoe UI Semibold" pitchFamily="34" charset="0"/>
                  </a:rPr>
                  <a:t>8</a:t>
                </a:r>
              </a:p>
            </p:txBody>
          </p:sp>
          <p:cxnSp>
            <p:nvCxnSpPr>
              <p:cNvPr id="34" name="Straight Connector 33"/>
              <p:cNvCxnSpPr/>
              <p:nvPr/>
            </p:nvCxnSpPr>
            <p:spPr>
              <a:xfrm>
                <a:off x="1845506" y="3399972"/>
                <a:ext cx="160729" cy="0"/>
              </a:xfrm>
              <a:prstGeom prst="line">
                <a:avLst/>
              </a:prstGeom>
              <a:ln w="2857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35" name="Google Shape;306;p8"/>
              <p:cNvCxnSpPr/>
              <p:nvPr/>
            </p:nvCxnSpPr>
            <p:spPr>
              <a:xfrm>
                <a:off x="2019268" y="4085771"/>
                <a:ext cx="802815" cy="0"/>
              </a:xfrm>
              <a:prstGeom prst="straightConnector1">
                <a:avLst/>
              </a:prstGeom>
              <a:noFill/>
              <a:ln w="28575" cap="flat" cmpd="sng">
                <a:solidFill>
                  <a:schemeClr val="tx1"/>
                </a:solidFill>
                <a:prstDash val="solid"/>
                <a:miter lim="800000"/>
                <a:headEnd type="none" w="sm" len="sm"/>
                <a:tailEnd type="none" w="sm" len="sm"/>
              </a:ln>
            </p:spPr>
          </p:cxnSp>
        </p:grpSp>
        <p:sp>
          <p:nvSpPr>
            <p:cNvPr id="31" name="Rectangle 30"/>
            <p:cNvSpPr/>
            <p:nvPr/>
          </p:nvSpPr>
          <p:spPr>
            <a:xfrm>
              <a:off x="4859403" y="3283873"/>
              <a:ext cx="439544"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Times New Roman" pitchFamily="18" charset="0"/>
                </a:rPr>
                <a:t>5</a:t>
              </a:r>
              <a:endParaRPr lang="en-US" sz="3300">
                <a:solidFill>
                  <a:srgbClr val="660033"/>
                </a:solidFill>
                <a:latin typeface="HP001 4 hàng" pitchFamily="34" charset="0"/>
                <a:cs typeface="Times New Roman" pitchFamily="18" charset="0"/>
              </a:endParaRPr>
            </a:p>
          </p:txBody>
        </p:sp>
      </p:grpSp>
      <p:grpSp>
        <p:nvGrpSpPr>
          <p:cNvPr id="36" name="Group 35"/>
          <p:cNvGrpSpPr/>
          <p:nvPr/>
        </p:nvGrpSpPr>
        <p:grpSpPr>
          <a:xfrm>
            <a:off x="3873099" y="4549500"/>
            <a:ext cx="1140103" cy="1127224"/>
            <a:chOff x="4294013" y="4914500"/>
            <a:chExt cx="1140103" cy="1127224"/>
          </a:xfrm>
        </p:grpSpPr>
        <p:sp>
          <p:nvSpPr>
            <p:cNvPr id="37" name="Google Shape;307;p8"/>
            <p:cNvSpPr txBox="1"/>
            <p:nvPr/>
          </p:nvSpPr>
          <p:spPr>
            <a:xfrm>
              <a:off x="4294013" y="4933769"/>
              <a:ext cx="753732"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a:solidFill>
                    <a:srgbClr val="FF0000"/>
                  </a:solidFill>
                  <a:latin typeface="HP001 4 hàng" pitchFamily="34" charset="0"/>
                  <a:cs typeface="Times New Roman" pitchFamily="18" charset="0"/>
                  <a:sym typeface="Arial"/>
                </a:rPr>
                <a:t> 3</a:t>
              </a:r>
              <a:endParaRPr sz="3300">
                <a:latin typeface="HP001 4 hàng" pitchFamily="34" charset="0"/>
                <a:cs typeface="Times New Roman" pitchFamily="18" charset="0"/>
              </a:endParaRPr>
            </a:p>
            <a:p>
              <a:pPr marL="0" marR="0" lvl="0" indent="0" algn="l" rtl="0">
                <a:spcBef>
                  <a:spcPts val="0"/>
                </a:spcBef>
                <a:spcAft>
                  <a:spcPts val="0"/>
                </a:spcAft>
                <a:buNone/>
              </a:pPr>
              <a:endParaRPr sz="3300" b="1">
                <a:solidFill>
                  <a:srgbClr val="FF0000"/>
                </a:solidFill>
                <a:latin typeface="HP001 4 hàng" pitchFamily="34" charset="0"/>
                <a:cs typeface="Times New Roman" pitchFamily="18" charset="0"/>
                <a:sym typeface="Arial"/>
              </a:endParaRPr>
            </a:p>
          </p:txBody>
        </p:sp>
        <p:sp>
          <p:nvSpPr>
            <p:cNvPr id="38" name="Google Shape;307;p8"/>
            <p:cNvSpPr txBox="1"/>
            <p:nvPr/>
          </p:nvSpPr>
          <p:spPr>
            <a:xfrm>
              <a:off x="4680384" y="4914500"/>
              <a:ext cx="753732"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a:solidFill>
                    <a:srgbClr val="FF0000"/>
                  </a:solidFill>
                  <a:latin typeface="HP001 4 hàng" pitchFamily="34" charset="0"/>
                  <a:cs typeface="Times New Roman" pitchFamily="18" charset="0"/>
                  <a:sym typeface="Arial"/>
                </a:rPr>
                <a:t> 7</a:t>
              </a:r>
              <a:endParaRPr sz="3300">
                <a:latin typeface="HP001 4 hàng" pitchFamily="34" charset="0"/>
                <a:cs typeface="Times New Roman" pitchFamily="18" charset="0"/>
              </a:endParaRPr>
            </a:p>
            <a:p>
              <a:pPr marL="0" marR="0" lvl="0" indent="0" algn="l" rtl="0">
                <a:spcBef>
                  <a:spcPts val="0"/>
                </a:spcBef>
                <a:spcAft>
                  <a:spcPts val="0"/>
                </a:spcAft>
                <a:buNone/>
              </a:pPr>
              <a:endParaRPr sz="3300" b="1">
                <a:solidFill>
                  <a:srgbClr val="FF0000"/>
                </a:solidFill>
                <a:latin typeface="HP001 4 hàng" pitchFamily="34" charset="0"/>
                <a:cs typeface="Times New Roman" pitchFamily="18" charset="0"/>
                <a:sym typeface="Arial"/>
              </a:endParaRPr>
            </a:p>
          </p:txBody>
        </p:sp>
      </p:grpSp>
      <p:grpSp>
        <p:nvGrpSpPr>
          <p:cNvPr id="46" name="Group 45"/>
          <p:cNvGrpSpPr/>
          <p:nvPr/>
        </p:nvGrpSpPr>
        <p:grpSpPr>
          <a:xfrm>
            <a:off x="6258645" y="4569121"/>
            <a:ext cx="1140355" cy="605366"/>
            <a:chOff x="6679559" y="4934121"/>
            <a:chExt cx="1140355" cy="605366"/>
          </a:xfrm>
        </p:grpSpPr>
        <p:sp>
          <p:nvSpPr>
            <p:cNvPr id="47" name="Google Shape;313;p8"/>
            <p:cNvSpPr txBox="1"/>
            <p:nvPr/>
          </p:nvSpPr>
          <p:spPr>
            <a:xfrm>
              <a:off x="6679559" y="4939363"/>
              <a:ext cx="753732"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a:solidFill>
                    <a:srgbClr val="FF0000"/>
                  </a:solidFill>
                  <a:latin typeface="HP001 4 hàng" pitchFamily="34" charset="0"/>
                  <a:cs typeface="Times New Roman" pitchFamily="18" charset="0"/>
                  <a:sym typeface="Arial"/>
                </a:rPr>
                <a:t> 4</a:t>
              </a:r>
              <a:endParaRPr sz="3300">
                <a:latin typeface="HP001 4 hàng" pitchFamily="34" charset="0"/>
                <a:cs typeface="Times New Roman" pitchFamily="18" charset="0"/>
              </a:endParaRPr>
            </a:p>
          </p:txBody>
        </p:sp>
        <p:sp>
          <p:nvSpPr>
            <p:cNvPr id="48" name="Google Shape;313;p8"/>
            <p:cNvSpPr txBox="1"/>
            <p:nvPr/>
          </p:nvSpPr>
          <p:spPr>
            <a:xfrm>
              <a:off x="7066182" y="4934121"/>
              <a:ext cx="753732"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a:solidFill>
                    <a:srgbClr val="FF0000"/>
                  </a:solidFill>
                  <a:latin typeface="HP001 4 hàng" pitchFamily="34" charset="0"/>
                  <a:cs typeface="Times New Roman" pitchFamily="18" charset="0"/>
                  <a:sym typeface="Arial"/>
                </a:rPr>
                <a:t> 8</a:t>
              </a:r>
              <a:endParaRPr sz="3300">
                <a:latin typeface="HP001 4 hàng" pitchFamily="34" charset="0"/>
                <a:cs typeface="Times New Roman" pitchFamily="18" charset="0"/>
              </a:endParaRPr>
            </a:p>
          </p:txBody>
        </p:sp>
      </p:grpSp>
      <p:grpSp>
        <p:nvGrpSpPr>
          <p:cNvPr id="56" name="Group 55"/>
          <p:cNvGrpSpPr/>
          <p:nvPr/>
        </p:nvGrpSpPr>
        <p:grpSpPr>
          <a:xfrm>
            <a:off x="8634686" y="4564014"/>
            <a:ext cx="1119595" cy="1113955"/>
            <a:chOff x="9055600" y="4929014"/>
            <a:chExt cx="1119595" cy="1113955"/>
          </a:xfrm>
        </p:grpSpPr>
        <p:sp>
          <p:nvSpPr>
            <p:cNvPr id="57" name="Google Shape;319;p8"/>
            <p:cNvSpPr txBox="1"/>
            <p:nvPr/>
          </p:nvSpPr>
          <p:spPr>
            <a:xfrm>
              <a:off x="9055600" y="4929014"/>
              <a:ext cx="753732"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a:solidFill>
                    <a:srgbClr val="FF0000"/>
                  </a:solidFill>
                  <a:latin typeface="HP001 4 hàng" pitchFamily="34" charset="0"/>
                  <a:cs typeface="Times New Roman" pitchFamily="18" charset="0"/>
                  <a:sym typeface="Arial"/>
                </a:rPr>
                <a:t> 3</a:t>
              </a:r>
              <a:endParaRPr sz="3300">
                <a:latin typeface="HP001 4 hàng" pitchFamily="34" charset="0"/>
                <a:cs typeface="Times New Roman" pitchFamily="18" charset="0"/>
              </a:endParaRPr>
            </a:p>
            <a:p>
              <a:pPr marL="0" marR="0" lvl="0" indent="0" algn="l" rtl="0">
                <a:spcBef>
                  <a:spcPts val="0"/>
                </a:spcBef>
                <a:spcAft>
                  <a:spcPts val="0"/>
                </a:spcAft>
                <a:buNone/>
              </a:pPr>
              <a:endParaRPr sz="3300" b="1">
                <a:solidFill>
                  <a:srgbClr val="FF0000"/>
                </a:solidFill>
                <a:latin typeface="HP001 4 hàng" pitchFamily="34" charset="0"/>
                <a:cs typeface="Times New Roman" pitchFamily="18" charset="0"/>
                <a:sym typeface="Arial"/>
              </a:endParaRPr>
            </a:p>
          </p:txBody>
        </p:sp>
        <p:sp>
          <p:nvSpPr>
            <p:cNvPr id="58" name="Google Shape;319;p8"/>
            <p:cNvSpPr txBox="1"/>
            <p:nvPr/>
          </p:nvSpPr>
          <p:spPr>
            <a:xfrm>
              <a:off x="9421463" y="4935014"/>
              <a:ext cx="753732"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300" b="1">
                  <a:solidFill>
                    <a:srgbClr val="FF0000"/>
                  </a:solidFill>
                  <a:latin typeface="HP001 4 hàng" pitchFamily="34" charset="0"/>
                  <a:cs typeface="Times New Roman" pitchFamily="18" charset="0"/>
                  <a:sym typeface="Arial"/>
                </a:rPr>
                <a:t> 2</a:t>
              </a:r>
              <a:endParaRPr sz="3300">
                <a:latin typeface="HP001 4 hàng" pitchFamily="34" charset="0"/>
                <a:cs typeface="Times New Roman" pitchFamily="18" charset="0"/>
              </a:endParaRPr>
            </a:p>
            <a:p>
              <a:pPr marL="0" marR="0" lvl="0" indent="0" algn="l" rtl="0">
                <a:spcBef>
                  <a:spcPts val="0"/>
                </a:spcBef>
                <a:spcAft>
                  <a:spcPts val="0"/>
                </a:spcAft>
                <a:buNone/>
              </a:pPr>
              <a:endParaRPr sz="3300" b="1">
                <a:solidFill>
                  <a:srgbClr val="FF0000"/>
                </a:solidFill>
                <a:latin typeface="HP001 4 hàng" pitchFamily="34" charset="0"/>
                <a:cs typeface="Times New Roman" pitchFamily="18" charset="0"/>
                <a:sym typeface="Arial"/>
              </a:endParaRPr>
            </a:p>
          </p:txBody>
        </p:sp>
      </p:grpSp>
      <p:cxnSp>
        <p:nvCxnSpPr>
          <p:cNvPr id="59" name="Straight Connector 58"/>
          <p:cNvCxnSpPr/>
          <p:nvPr/>
        </p:nvCxnSpPr>
        <p:spPr>
          <a:xfrm>
            <a:off x="1324797" y="914400"/>
            <a:ext cx="12660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176999" y="914400"/>
            <a:ext cx="6330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1" name="Đồng-hồ-đếm-ngược-4-phút-4-Minutes (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53936" y="5860829"/>
            <a:ext cx="1105742" cy="621495"/>
          </a:xfrm>
          <a:prstGeom prst="rect">
            <a:avLst/>
          </a:prstGeom>
        </p:spPr>
      </p:pic>
      <p:sp>
        <p:nvSpPr>
          <p:cNvPr id="62" name="Oval 61"/>
          <p:cNvSpPr/>
          <p:nvPr/>
        </p:nvSpPr>
        <p:spPr>
          <a:xfrm>
            <a:off x="343534" y="311987"/>
            <a:ext cx="769257" cy="7589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1</a:t>
            </a:r>
          </a:p>
        </p:txBody>
      </p:sp>
      <p:sp>
        <p:nvSpPr>
          <p:cNvPr id="63" name="TextBox 62"/>
          <p:cNvSpPr txBox="1"/>
          <p:nvPr/>
        </p:nvSpPr>
        <p:spPr>
          <a:xfrm>
            <a:off x="1225439" y="455406"/>
            <a:ext cx="3678364"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Đặt tính rồi tính.</a:t>
            </a:r>
          </a:p>
        </p:txBody>
      </p:sp>
      <p:grpSp>
        <p:nvGrpSpPr>
          <p:cNvPr id="66" name="Group 65"/>
          <p:cNvGrpSpPr/>
          <p:nvPr/>
        </p:nvGrpSpPr>
        <p:grpSpPr>
          <a:xfrm>
            <a:off x="6155546" y="2930741"/>
            <a:ext cx="1110732" cy="1538567"/>
            <a:chOff x="6155546" y="2930741"/>
            <a:chExt cx="1110732" cy="1538567"/>
          </a:xfrm>
        </p:grpSpPr>
        <p:sp>
          <p:nvSpPr>
            <p:cNvPr id="42" name="Rectangle 41"/>
            <p:cNvSpPr/>
            <p:nvPr/>
          </p:nvSpPr>
          <p:spPr>
            <a:xfrm>
              <a:off x="6412803" y="2930741"/>
              <a:ext cx="447558"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Times New Roman" pitchFamily="18" charset="0"/>
                </a:rPr>
                <a:t>6</a:t>
              </a:r>
              <a:endParaRPr lang="en-US" sz="3300">
                <a:solidFill>
                  <a:srgbClr val="660033"/>
                </a:solidFill>
                <a:latin typeface="HP001 4 hàng" pitchFamily="34" charset="0"/>
                <a:cs typeface="Times New Roman" pitchFamily="18" charset="0"/>
              </a:endParaRPr>
            </a:p>
          </p:txBody>
        </p:sp>
        <p:sp>
          <p:nvSpPr>
            <p:cNvPr id="43" name="Rectangle 42"/>
            <p:cNvSpPr/>
            <p:nvPr/>
          </p:nvSpPr>
          <p:spPr>
            <a:xfrm>
              <a:off x="6788262" y="3609986"/>
              <a:ext cx="478016"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Segoe UI Semibold" pitchFamily="34" charset="0"/>
                </a:rPr>
                <a:t>2</a:t>
              </a:r>
            </a:p>
          </p:txBody>
        </p:sp>
        <p:cxnSp>
          <p:nvCxnSpPr>
            <p:cNvPr id="44" name="Straight Connector 43"/>
            <p:cNvCxnSpPr/>
            <p:nvPr/>
          </p:nvCxnSpPr>
          <p:spPr>
            <a:xfrm>
              <a:off x="6155546" y="3715833"/>
              <a:ext cx="160729" cy="0"/>
            </a:xfrm>
            <a:prstGeom prst="line">
              <a:avLst/>
            </a:prstGeom>
            <a:ln w="2857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45" name="Google Shape;306;p8"/>
            <p:cNvCxnSpPr/>
            <p:nvPr/>
          </p:nvCxnSpPr>
          <p:spPr>
            <a:xfrm>
              <a:off x="6357834" y="4390691"/>
              <a:ext cx="802815" cy="0"/>
            </a:xfrm>
            <a:prstGeom prst="straightConnector1">
              <a:avLst/>
            </a:prstGeom>
            <a:noFill/>
            <a:ln w="28575" cap="flat" cmpd="sng">
              <a:solidFill>
                <a:schemeClr val="tx1"/>
              </a:solidFill>
              <a:prstDash val="solid"/>
              <a:miter lim="800000"/>
              <a:headEnd type="none" w="sm" len="sm"/>
              <a:tailEnd type="none" w="sm" len="sm"/>
            </a:ln>
          </p:spPr>
        </p:cxnSp>
        <p:sp>
          <p:nvSpPr>
            <p:cNvPr id="41" name="Rectangle 40"/>
            <p:cNvSpPr/>
            <p:nvPr/>
          </p:nvSpPr>
          <p:spPr>
            <a:xfrm>
              <a:off x="6803965" y="2935695"/>
              <a:ext cx="442750"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Times New Roman" pitchFamily="18" charset="0"/>
                </a:rPr>
                <a:t>0</a:t>
              </a:r>
              <a:endParaRPr lang="en-US" sz="3300">
                <a:solidFill>
                  <a:srgbClr val="660033"/>
                </a:solidFill>
                <a:latin typeface="HP001 4 hàng" pitchFamily="34" charset="0"/>
                <a:cs typeface="Times New Roman" pitchFamily="18" charset="0"/>
              </a:endParaRPr>
            </a:p>
          </p:txBody>
        </p:sp>
        <p:sp>
          <p:nvSpPr>
            <p:cNvPr id="65" name="Rectangle 64"/>
            <p:cNvSpPr/>
            <p:nvPr/>
          </p:nvSpPr>
          <p:spPr>
            <a:xfrm>
              <a:off x="6459678" y="3615228"/>
              <a:ext cx="336952"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Segoe UI Semibold" pitchFamily="34" charset="0"/>
                </a:rPr>
                <a:t>1</a:t>
              </a:r>
            </a:p>
          </p:txBody>
        </p:sp>
      </p:grpSp>
      <p:grpSp>
        <p:nvGrpSpPr>
          <p:cNvPr id="68" name="Group 67"/>
          <p:cNvGrpSpPr/>
          <p:nvPr/>
        </p:nvGrpSpPr>
        <p:grpSpPr>
          <a:xfrm>
            <a:off x="8517499" y="2919808"/>
            <a:ext cx="1117623" cy="1564014"/>
            <a:chOff x="8517499" y="2919808"/>
            <a:chExt cx="1117623" cy="1564014"/>
          </a:xfrm>
        </p:grpSpPr>
        <p:sp>
          <p:nvSpPr>
            <p:cNvPr id="52" name="Rectangle 51"/>
            <p:cNvSpPr/>
            <p:nvPr/>
          </p:nvSpPr>
          <p:spPr>
            <a:xfrm>
              <a:off x="8784728" y="2926068"/>
              <a:ext cx="430616" cy="854080"/>
            </a:xfrm>
            <a:prstGeom prst="rect">
              <a:avLst/>
            </a:prstGeom>
          </p:spPr>
          <p:txBody>
            <a:bodyPr wrap="square">
              <a:spAutoFit/>
            </a:bodyPr>
            <a:lstStyle/>
            <a:p>
              <a:pPr lvl="0">
                <a:lnSpc>
                  <a:spcPct val="150000"/>
                </a:lnSpc>
              </a:pPr>
              <a:r>
                <a:rPr lang="en-US" sz="3300" b="1">
                  <a:solidFill>
                    <a:srgbClr val="660033"/>
                  </a:solidFill>
                  <a:latin typeface="HP001 4 hàng" pitchFamily="34" charset="0"/>
                  <a:cs typeface="Times New Roman" pitchFamily="18" charset="0"/>
                </a:rPr>
                <a:t>5</a:t>
              </a:r>
              <a:endParaRPr lang="en-US" sz="3300">
                <a:solidFill>
                  <a:srgbClr val="660033"/>
                </a:solidFill>
                <a:latin typeface="HP001 4 hàng" pitchFamily="34" charset="0"/>
                <a:cs typeface="Times New Roman" pitchFamily="18" charset="0"/>
              </a:endParaRPr>
            </a:p>
          </p:txBody>
        </p:sp>
        <p:sp>
          <p:nvSpPr>
            <p:cNvPr id="53" name="Rectangle 52"/>
            <p:cNvSpPr/>
            <p:nvPr/>
          </p:nvSpPr>
          <p:spPr>
            <a:xfrm>
              <a:off x="9166962" y="3625171"/>
              <a:ext cx="447558"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Segoe UI Semibold" pitchFamily="34" charset="0"/>
                </a:rPr>
                <a:t>9</a:t>
              </a:r>
            </a:p>
          </p:txBody>
        </p:sp>
        <p:cxnSp>
          <p:nvCxnSpPr>
            <p:cNvPr id="54" name="Straight Connector 53"/>
            <p:cNvCxnSpPr/>
            <p:nvPr/>
          </p:nvCxnSpPr>
          <p:spPr>
            <a:xfrm>
              <a:off x="8517499" y="3716280"/>
              <a:ext cx="160729" cy="0"/>
            </a:xfrm>
            <a:prstGeom prst="line">
              <a:avLst/>
            </a:prstGeom>
            <a:ln w="28575">
              <a:solidFill>
                <a:srgbClr val="660033"/>
              </a:solidFill>
            </a:ln>
          </p:spPr>
          <p:style>
            <a:lnRef idx="1">
              <a:schemeClr val="accent1"/>
            </a:lnRef>
            <a:fillRef idx="0">
              <a:schemeClr val="accent1"/>
            </a:fillRef>
            <a:effectRef idx="0">
              <a:schemeClr val="accent1"/>
            </a:effectRef>
            <a:fontRef idx="minor">
              <a:schemeClr val="tx1"/>
            </a:fontRef>
          </p:style>
        </p:cxnSp>
        <p:cxnSp>
          <p:nvCxnSpPr>
            <p:cNvPr id="55" name="Google Shape;306;p8"/>
            <p:cNvCxnSpPr/>
            <p:nvPr/>
          </p:nvCxnSpPr>
          <p:spPr>
            <a:xfrm>
              <a:off x="8723086" y="4386525"/>
              <a:ext cx="802815" cy="0"/>
            </a:xfrm>
            <a:prstGeom prst="straightConnector1">
              <a:avLst/>
            </a:prstGeom>
            <a:noFill/>
            <a:ln w="28575" cap="flat" cmpd="sng">
              <a:solidFill>
                <a:schemeClr val="tx1"/>
              </a:solidFill>
              <a:prstDash val="solid"/>
              <a:miter lim="800000"/>
              <a:headEnd type="none" w="sm" len="sm"/>
              <a:tailEnd type="none" w="sm" len="sm"/>
            </a:ln>
          </p:spPr>
        </p:cxnSp>
        <p:sp>
          <p:nvSpPr>
            <p:cNvPr id="51" name="Rectangle 50"/>
            <p:cNvSpPr/>
            <p:nvPr/>
          </p:nvSpPr>
          <p:spPr>
            <a:xfrm>
              <a:off x="9204506" y="2919808"/>
              <a:ext cx="430616" cy="854080"/>
            </a:xfrm>
            <a:prstGeom prst="rect">
              <a:avLst/>
            </a:prstGeom>
          </p:spPr>
          <p:txBody>
            <a:bodyPr wrap="square">
              <a:spAutoFit/>
            </a:bodyPr>
            <a:lstStyle/>
            <a:p>
              <a:pPr lvl="0">
                <a:lnSpc>
                  <a:spcPct val="150000"/>
                </a:lnSpc>
              </a:pPr>
              <a:r>
                <a:rPr lang="en-US" sz="3300" b="1">
                  <a:solidFill>
                    <a:srgbClr val="660033"/>
                  </a:solidFill>
                  <a:latin typeface="HP001 4 hàng" pitchFamily="34" charset="0"/>
                  <a:cs typeface="Times New Roman" pitchFamily="18" charset="0"/>
                </a:rPr>
                <a:t>1</a:t>
              </a:r>
              <a:endParaRPr lang="en-US" sz="3300">
                <a:solidFill>
                  <a:srgbClr val="660033"/>
                </a:solidFill>
                <a:latin typeface="HP001 4 hàng" pitchFamily="34" charset="0"/>
                <a:cs typeface="Times New Roman" pitchFamily="18" charset="0"/>
              </a:endParaRPr>
            </a:p>
          </p:txBody>
        </p:sp>
        <p:sp>
          <p:nvSpPr>
            <p:cNvPr id="67" name="Rectangle 66"/>
            <p:cNvSpPr/>
            <p:nvPr/>
          </p:nvSpPr>
          <p:spPr>
            <a:xfrm>
              <a:off x="8836613" y="3629742"/>
              <a:ext cx="336952" cy="854080"/>
            </a:xfrm>
            <a:prstGeom prst="rect">
              <a:avLst/>
            </a:prstGeom>
          </p:spPr>
          <p:txBody>
            <a:bodyPr wrap="none">
              <a:spAutoFit/>
            </a:bodyPr>
            <a:lstStyle/>
            <a:p>
              <a:pPr lvl="0">
                <a:lnSpc>
                  <a:spcPct val="150000"/>
                </a:lnSpc>
              </a:pPr>
              <a:r>
                <a:rPr lang="en-US" sz="3300" b="1">
                  <a:solidFill>
                    <a:srgbClr val="660033"/>
                  </a:solidFill>
                  <a:latin typeface="HP001 4 hàng" pitchFamily="34" charset="0"/>
                  <a:cs typeface="Segoe UI Semibold" pitchFamily="34" charset="0"/>
                </a:rPr>
                <a:t>1</a:t>
              </a:r>
            </a:p>
          </p:txBody>
        </p:sp>
      </p:grpSp>
    </p:spTree>
    <p:extLst>
      <p:ext uri="{BB962C8B-B14F-4D97-AF65-F5344CB8AC3E}">
        <p14:creationId xmlns:p14="http://schemas.microsoft.com/office/powerpoint/2010/main" val="405868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par>
                                <p:cTn id="31" presetID="22" presetClass="entr" presetSubtype="4"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down)">
                                      <p:cBhvr>
                                        <p:cTn id="33" dur="500"/>
                                        <p:tgtEl>
                                          <p:spTgt spid="66"/>
                                        </p:tgtEl>
                                      </p:cBhvr>
                                    </p:animEffect>
                                  </p:childTnLst>
                                </p:cTn>
                              </p:par>
                              <p:par>
                                <p:cTn id="34" presetID="22" presetClass="entr" presetSubtype="4"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200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down)">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barn(inVertical)">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62" fill="hold" display="0">
                  <p:stCondLst>
                    <p:cond delay="indefinite"/>
                  </p:stCondLst>
                </p:cTn>
                <p:tgtEl>
                  <p:spTgt spid="61"/>
                </p:tgtEl>
              </p:cMediaNode>
            </p:video>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88677" y="642222"/>
            <a:ext cx="769257" cy="7589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2</a:t>
            </a:r>
          </a:p>
        </p:txBody>
      </p:sp>
      <p:sp>
        <p:nvSpPr>
          <p:cNvPr id="4" name="Rounded Rectangle 3"/>
          <p:cNvSpPr/>
          <p:nvPr/>
        </p:nvSpPr>
        <p:spPr>
          <a:xfrm>
            <a:off x="1465943" y="696686"/>
            <a:ext cx="1146628" cy="650058"/>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Số ?</a:t>
            </a:r>
          </a:p>
        </p:txBody>
      </p:sp>
      <p:sp>
        <p:nvSpPr>
          <p:cNvPr id="5" name="Oval 4"/>
          <p:cNvSpPr/>
          <p:nvPr/>
        </p:nvSpPr>
        <p:spPr>
          <a:xfrm>
            <a:off x="1465943" y="2409371"/>
            <a:ext cx="1669143" cy="1146629"/>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88</a:t>
            </a:r>
          </a:p>
        </p:txBody>
      </p:sp>
      <p:cxnSp>
        <p:nvCxnSpPr>
          <p:cNvPr id="9" name="Straight Arrow Connector 8"/>
          <p:cNvCxnSpPr>
            <a:stCxn id="5" idx="6"/>
          </p:cNvCxnSpPr>
          <p:nvPr/>
        </p:nvCxnSpPr>
        <p:spPr>
          <a:xfrm>
            <a:off x="3135086" y="2982686"/>
            <a:ext cx="8853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49600" y="2434419"/>
            <a:ext cx="119017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+ 4</a:t>
            </a:r>
          </a:p>
        </p:txBody>
      </p:sp>
      <p:sp>
        <p:nvSpPr>
          <p:cNvPr id="12" name="Hexagon 11"/>
          <p:cNvSpPr/>
          <p:nvPr/>
        </p:nvSpPr>
        <p:spPr>
          <a:xfrm>
            <a:off x="4296229" y="2409371"/>
            <a:ext cx="1393371" cy="1146629"/>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a:t>
            </a:r>
          </a:p>
        </p:txBody>
      </p:sp>
      <p:cxnSp>
        <p:nvCxnSpPr>
          <p:cNvPr id="13" name="Straight Arrow Connector 12"/>
          <p:cNvCxnSpPr/>
          <p:nvPr/>
        </p:nvCxnSpPr>
        <p:spPr>
          <a:xfrm>
            <a:off x="5675086" y="2982686"/>
            <a:ext cx="8853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33143" y="2434419"/>
            <a:ext cx="119017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- 7 </a:t>
            </a:r>
          </a:p>
        </p:txBody>
      </p:sp>
      <p:sp>
        <p:nvSpPr>
          <p:cNvPr id="15" name="Explosion 1 14"/>
          <p:cNvSpPr/>
          <p:nvPr/>
        </p:nvSpPr>
        <p:spPr>
          <a:xfrm>
            <a:off x="6604000" y="1993723"/>
            <a:ext cx="1741714" cy="1925134"/>
          </a:xfrm>
          <a:prstGeom prst="irregularSeal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a:t>
            </a:r>
          </a:p>
        </p:txBody>
      </p:sp>
      <p:cxnSp>
        <p:nvCxnSpPr>
          <p:cNvPr id="16" name="Straight Arrow Connector 15"/>
          <p:cNvCxnSpPr/>
          <p:nvPr/>
        </p:nvCxnSpPr>
        <p:spPr>
          <a:xfrm>
            <a:off x="8186057" y="2982686"/>
            <a:ext cx="12046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89257" y="2434419"/>
            <a:ext cx="119017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- 26 </a:t>
            </a:r>
          </a:p>
        </p:txBody>
      </p:sp>
      <p:sp>
        <p:nvSpPr>
          <p:cNvPr id="18" name="5-Point Star 17"/>
          <p:cNvSpPr/>
          <p:nvPr/>
        </p:nvSpPr>
        <p:spPr>
          <a:xfrm>
            <a:off x="9245599" y="2278742"/>
            <a:ext cx="1364344" cy="127725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a:t>
            </a:r>
          </a:p>
        </p:txBody>
      </p:sp>
      <p:sp>
        <p:nvSpPr>
          <p:cNvPr id="21" name="Hexagon 20"/>
          <p:cNvSpPr/>
          <p:nvPr/>
        </p:nvSpPr>
        <p:spPr>
          <a:xfrm>
            <a:off x="4310743" y="2434419"/>
            <a:ext cx="1393371" cy="1146629"/>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92</a:t>
            </a:r>
          </a:p>
        </p:txBody>
      </p:sp>
      <p:sp>
        <p:nvSpPr>
          <p:cNvPr id="22" name="Explosion 1 21"/>
          <p:cNvSpPr/>
          <p:nvPr/>
        </p:nvSpPr>
        <p:spPr>
          <a:xfrm>
            <a:off x="6604000" y="1993723"/>
            <a:ext cx="1741714" cy="1925134"/>
          </a:xfrm>
          <a:prstGeom prst="irregularSeal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0000"/>
                </a:solidFill>
                <a:latin typeface="Times New Roman" panose="02020603050405020304" pitchFamily="18" charset="0"/>
                <a:cs typeface="Times New Roman" panose="02020603050405020304" pitchFamily="18" charset="0"/>
              </a:rPr>
              <a:t>85</a:t>
            </a:r>
          </a:p>
        </p:txBody>
      </p:sp>
      <p:grpSp>
        <p:nvGrpSpPr>
          <p:cNvPr id="25" name="Group 24"/>
          <p:cNvGrpSpPr/>
          <p:nvPr/>
        </p:nvGrpSpPr>
        <p:grpSpPr>
          <a:xfrm>
            <a:off x="9260114" y="2278742"/>
            <a:ext cx="1364344" cy="1277258"/>
            <a:chOff x="7895769" y="4544963"/>
            <a:chExt cx="1364344" cy="1277258"/>
          </a:xfrm>
        </p:grpSpPr>
        <p:sp>
          <p:nvSpPr>
            <p:cNvPr id="23" name="5-Point Star 22"/>
            <p:cNvSpPr/>
            <p:nvPr/>
          </p:nvSpPr>
          <p:spPr>
            <a:xfrm>
              <a:off x="7895769" y="4544963"/>
              <a:ext cx="1364344" cy="127725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8316686" y="4957913"/>
              <a:ext cx="841829"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59</a:t>
              </a:r>
            </a:p>
          </p:txBody>
        </p:sp>
      </p:grpSp>
      <p:pic>
        <p:nvPicPr>
          <p:cNvPr id="4098" name="Picture 2" descr="⋆ Insight Educati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723" y="4618627"/>
            <a:ext cx="3893582" cy="21220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Download Sun Cartoon Png - Sun Clipart PNG Image with No Background -  PNGkey.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8387" y="238688"/>
            <a:ext cx="1593112" cy="159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6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89258" y="339296"/>
            <a:ext cx="769257" cy="7589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3</a:t>
            </a:r>
          </a:p>
        </p:txBody>
      </p:sp>
      <p:sp>
        <p:nvSpPr>
          <p:cNvPr id="4" name="TextBox 3"/>
          <p:cNvSpPr txBox="1"/>
          <p:nvPr/>
        </p:nvSpPr>
        <p:spPr>
          <a:xfrm>
            <a:off x="1474630" y="339296"/>
            <a:ext cx="5088276" cy="2600199"/>
          </a:xfrm>
          <a:prstGeom prst="rect">
            <a:avLst/>
          </a:prstGeom>
          <a:noFill/>
        </p:spPr>
        <p:txBody>
          <a:bodyPr wrap="square" rtlCol="0">
            <a:spAutoFit/>
          </a:bodyPr>
          <a:lstStyle/>
          <a:p>
            <a:pPr algn="just">
              <a:lnSpc>
                <a:spcPct val="150000"/>
              </a:lnSpc>
            </a:pPr>
            <a:r>
              <a:rPr lang="en-US" sz="2800">
                <a:latin typeface="Times New Roman" panose="02020603050405020304" pitchFamily="18" charset="0"/>
                <a:cs typeface="Times New Roman" panose="02020603050405020304" pitchFamily="18" charset="0"/>
              </a:rPr>
              <a:t>Cầu thang lên nhà sóc có tất cả 32 bậc thang. Sóc đã leo được 9 bậc thang. Hỏi sóc cần leo thêm bao nhiêu bậc thang nữa để vào nhà?</a:t>
            </a:r>
          </a:p>
        </p:txBody>
      </p:sp>
      <p:pic>
        <p:nvPicPr>
          <p:cNvPr id="8" name="Picture 7"/>
          <p:cNvPicPr>
            <a:picLocks noChangeAspect="1"/>
          </p:cNvPicPr>
          <p:nvPr/>
        </p:nvPicPr>
        <p:blipFill>
          <a:blip r:embed="rId2"/>
          <a:stretch>
            <a:fillRect/>
          </a:stretch>
        </p:blipFill>
        <p:spPr>
          <a:xfrm>
            <a:off x="6971754" y="236042"/>
            <a:ext cx="4034972" cy="2742045"/>
          </a:xfrm>
          <a:prstGeom prst="rect">
            <a:avLst/>
          </a:prstGeom>
        </p:spPr>
      </p:pic>
      <p:cxnSp>
        <p:nvCxnSpPr>
          <p:cNvPr id="10" name="Straight Connector 9"/>
          <p:cNvCxnSpPr/>
          <p:nvPr/>
        </p:nvCxnSpPr>
        <p:spPr>
          <a:xfrm>
            <a:off x="4804229" y="928918"/>
            <a:ext cx="16401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89144" y="1574082"/>
            <a:ext cx="1500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33202" y="1574082"/>
            <a:ext cx="26111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83488" y="2190939"/>
            <a:ext cx="7823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59888" y="2190218"/>
            <a:ext cx="31844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18172" y="2858595"/>
            <a:ext cx="4548799"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a:stretch>
            <a:fillRect/>
          </a:stretch>
        </p:blipFill>
        <p:spPr>
          <a:xfrm>
            <a:off x="1745590" y="2979824"/>
            <a:ext cx="8516007" cy="3649717"/>
          </a:xfrm>
          <a:prstGeom prst="rect">
            <a:avLst/>
          </a:prstGeom>
        </p:spPr>
      </p:pic>
      <mc:AlternateContent xmlns:mc="http://schemas.openxmlformats.org/markup-compatibility/2006" xmlns:a14="http://schemas.microsoft.com/office/drawing/2010/main">
        <mc:Choice Requires="a14">
          <p:sp>
            <p:nvSpPr>
              <p:cNvPr id="24" name="Rectangle 23"/>
              <p:cNvSpPr/>
              <p:nvPr/>
            </p:nvSpPr>
            <p:spPr>
              <a:xfrm>
                <a:off x="2878725" y="5507306"/>
                <a:ext cx="8128000" cy="784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0"/>
                  </a:spcAft>
                </a:pPr>
                <a:r>
                  <a:rPr lang="en-US" sz="30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32 </a:t>
                </a:r>
                <a14:m>
                  <m:oMath xmlns:m="http://schemas.openxmlformats.org/officeDocument/2006/math">
                    <m:r>
                      <a:rPr lang="en-US" sz="3000" b="1" i="1" smtClean="0">
                        <a:solidFill>
                          <a:srgbClr val="660066"/>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0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 9 = 23 (bậc thang)</a:t>
                </a:r>
                <a:endParaRPr lang="en-US" sz="3000">
                  <a:effectLst/>
                  <a:latin typeface="HP001 4 hàng" panose="020B06030503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878725" y="5507306"/>
                <a:ext cx="8128000" cy="784860"/>
              </a:xfrm>
              <a:prstGeom prst="rect">
                <a:avLst/>
              </a:prstGeom>
              <a:blipFill>
                <a:blip r:embed="rId4"/>
                <a:stretch>
                  <a:fillRect l="-1724" b="-14729"/>
                </a:stretch>
              </a:blipFill>
              <a:ln>
                <a:noFill/>
              </a:ln>
            </p:spPr>
            <p:txBody>
              <a:bodyPr/>
              <a:lstStyle/>
              <a:p>
                <a:r>
                  <a:rPr lang="en-US">
                    <a:noFill/>
                  </a:rPr>
                  <a:t> </a:t>
                </a:r>
              </a:p>
            </p:txBody>
          </p:sp>
        </mc:Fallback>
      </mc:AlternateContent>
      <p:sp>
        <p:nvSpPr>
          <p:cNvPr id="25" name="Rectangle 24"/>
          <p:cNvSpPr/>
          <p:nvPr/>
        </p:nvSpPr>
        <p:spPr>
          <a:xfrm>
            <a:off x="4122056" y="6149144"/>
            <a:ext cx="8128000" cy="784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0"/>
              </a:spcAft>
            </a:pPr>
            <a:r>
              <a:rPr lang="en-US" sz="30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Đáp số: 23 bậc thang.</a:t>
            </a:r>
            <a:endParaRPr lang="en-US" sz="3000">
              <a:effectLst/>
              <a:latin typeface="HP001 4 hàng" panose="020B06030503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239543" y="4309852"/>
            <a:ext cx="8128000" cy="784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0"/>
              </a:spcAft>
            </a:pPr>
            <a:r>
              <a:rPr lang="en-US" sz="30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Sóc cần leo thêm số bậc thang nữa để vào nhà</a:t>
            </a:r>
            <a:endParaRPr lang="en-US" sz="3000">
              <a:effectLst/>
              <a:latin typeface="HP001 4 hàng" panose="020B060305030202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1745590" y="4915387"/>
            <a:ext cx="8128000" cy="784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0"/>
              </a:spcAft>
            </a:pPr>
            <a:r>
              <a:rPr lang="en-US" sz="3000" b="1">
                <a:solidFill>
                  <a:srgbClr val="660066"/>
                </a:solidFill>
                <a:latin typeface="HP001 4 hàng" panose="020B0603050302020204" pitchFamily="34" charset="0"/>
                <a:ea typeface="Calibri" panose="020F0502020204030204" pitchFamily="34" charset="0"/>
                <a:cs typeface="Times New Roman" panose="02020603050405020304" pitchFamily="18" charset="0"/>
              </a:rPr>
              <a:t>là:</a:t>
            </a:r>
            <a:endParaRPr lang="en-US" sz="3000">
              <a:effectLst/>
              <a:latin typeface="HP001 4 hàng" panose="020B06030503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612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89258" y="484979"/>
            <a:ext cx="769257" cy="7589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4</a:t>
            </a:r>
          </a:p>
        </p:txBody>
      </p:sp>
      <p:sp>
        <p:nvSpPr>
          <p:cNvPr id="3" name="TextBox 2"/>
          <p:cNvSpPr txBox="1"/>
          <p:nvPr/>
        </p:nvSpPr>
        <p:spPr>
          <a:xfrm>
            <a:off x="1387543" y="484979"/>
            <a:ext cx="5088276" cy="661207"/>
          </a:xfrm>
          <a:prstGeom prst="rect">
            <a:avLst/>
          </a:prstGeom>
          <a:noFill/>
        </p:spPr>
        <p:txBody>
          <a:bodyPr wrap="square" rtlCol="0">
            <a:spAutoFit/>
          </a:bodyPr>
          <a:lstStyle/>
          <a:p>
            <a:pPr algn="just">
              <a:lnSpc>
                <a:spcPct val="150000"/>
              </a:lnSpc>
            </a:pPr>
            <a:r>
              <a:rPr lang="en-US" sz="2800">
                <a:latin typeface="Times New Roman" panose="02020603050405020304" pitchFamily="18" charset="0"/>
                <a:cs typeface="Times New Roman" panose="02020603050405020304" pitchFamily="18" charset="0"/>
              </a:rPr>
              <a:t>Chọn câu trả lời đúng.</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63163" y="1702214"/>
            <a:ext cx="6495946" cy="4045443"/>
          </a:xfrm>
          <a:prstGeom prst="rect">
            <a:avLst/>
          </a:prstGeom>
        </p:spPr>
      </p:pic>
      <p:sp>
        <p:nvSpPr>
          <p:cNvPr id="5" name="TextBox 4"/>
          <p:cNvSpPr txBox="1"/>
          <p:nvPr/>
        </p:nvSpPr>
        <p:spPr>
          <a:xfrm>
            <a:off x="6823131" y="2559585"/>
            <a:ext cx="4734605" cy="3539430"/>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Kết quả của phép tính nào sau đây là số nhãn vở của Rô-bốt?</a:t>
            </a:r>
          </a:p>
          <a:p>
            <a:pPr marL="514350" indent="-514350" algn="just">
              <a:lnSpc>
                <a:spcPct val="200000"/>
              </a:lnSpc>
              <a:buAutoNum type="alphaUcPeriod"/>
            </a:pPr>
            <a:r>
              <a:rPr lang="en-US" sz="2800">
                <a:latin typeface="Times New Roman" panose="02020603050405020304" pitchFamily="18" charset="0"/>
                <a:cs typeface="Times New Roman" panose="02020603050405020304" pitchFamily="18" charset="0"/>
              </a:rPr>
              <a:t>32 – 17 </a:t>
            </a:r>
          </a:p>
          <a:p>
            <a:pPr marL="514350" indent="-514350" algn="just">
              <a:lnSpc>
                <a:spcPct val="200000"/>
              </a:lnSpc>
              <a:buAutoNum type="alphaUcPeriod"/>
            </a:pPr>
            <a:r>
              <a:rPr lang="en-US" sz="2800">
                <a:latin typeface="Times New Roman" panose="02020603050405020304" pitchFamily="18" charset="0"/>
                <a:cs typeface="Times New Roman" panose="02020603050405020304" pitchFamily="18" charset="0"/>
              </a:rPr>
              <a:t>62 – 42 </a:t>
            </a:r>
          </a:p>
          <a:p>
            <a:pPr marL="514350" indent="-514350" algn="just">
              <a:lnSpc>
                <a:spcPct val="200000"/>
              </a:lnSpc>
              <a:buAutoNum type="alphaUcPeriod"/>
            </a:pPr>
            <a:r>
              <a:rPr lang="en-US" sz="2800">
                <a:latin typeface="Times New Roman" panose="02020603050405020304" pitchFamily="18" charset="0"/>
                <a:cs typeface="Times New Roman" panose="02020603050405020304" pitchFamily="18" charset="0"/>
              </a:rPr>
              <a:t>51 – 33 </a:t>
            </a:r>
          </a:p>
        </p:txBody>
      </p:sp>
      <p:sp>
        <p:nvSpPr>
          <p:cNvPr id="6" name="Oval 5"/>
          <p:cNvSpPr/>
          <p:nvPr/>
        </p:nvSpPr>
        <p:spPr>
          <a:xfrm>
            <a:off x="8824685" y="3600983"/>
            <a:ext cx="1301954" cy="715243"/>
          </a:xfrm>
          <a:prstGeom prst="ellipse">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FF0000"/>
                </a:solidFill>
                <a:latin typeface="Times New Roman" panose="02020603050405020304" pitchFamily="18" charset="0"/>
                <a:cs typeface="Times New Roman" panose="02020603050405020304" pitchFamily="18" charset="0"/>
              </a:rPr>
              <a:t>= 15</a:t>
            </a:r>
          </a:p>
        </p:txBody>
      </p:sp>
      <p:sp>
        <p:nvSpPr>
          <p:cNvPr id="7" name="Oval 6"/>
          <p:cNvSpPr/>
          <p:nvPr/>
        </p:nvSpPr>
        <p:spPr>
          <a:xfrm>
            <a:off x="8824685" y="4466913"/>
            <a:ext cx="1301954" cy="715243"/>
          </a:xfrm>
          <a:prstGeom prst="ellipse">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FF0000"/>
                </a:solidFill>
                <a:latin typeface="Times New Roman" panose="02020603050405020304" pitchFamily="18" charset="0"/>
                <a:cs typeface="Times New Roman" panose="02020603050405020304" pitchFamily="18" charset="0"/>
              </a:rPr>
              <a:t>= 20</a:t>
            </a:r>
          </a:p>
        </p:txBody>
      </p:sp>
      <p:sp>
        <p:nvSpPr>
          <p:cNvPr id="8" name="Oval 7"/>
          <p:cNvSpPr/>
          <p:nvPr/>
        </p:nvSpPr>
        <p:spPr>
          <a:xfrm>
            <a:off x="8824685" y="5332843"/>
            <a:ext cx="1301954" cy="715243"/>
          </a:xfrm>
          <a:prstGeom prst="ellipse">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FF0000"/>
                </a:solidFill>
                <a:latin typeface="Times New Roman" panose="02020603050405020304" pitchFamily="18" charset="0"/>
                <a:cs typeface="Times New Roman" panose="02020603050405020304" pitchFamily="18" charset="0"/>
              </a:rPr>
              <a:t>= 18</a:t>
            </a:r>
          </a:p>
        </p:txBody>
      </p:sp>
      <p:sp>
        <p:nvSpPr>
          <p:cNvPr id="9" name="Oval 8"/>
          <p:cNvSpPr/>
          <p:nvPr/>
        </p:nvSpPr>
        <p:spPr>
          <a:xfrm>
            <a:off x="6783898" y="5399315"/>
            <a:ext cx="564640" cy="590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2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89258" y="484979"/>
            <a:ext cx="769257" cy="75898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5</a:t>
            </a:r>
          </a:p>
        </p:txBody>
      </p:sp>
      <p:sp>
        <p:nvSpPr>
          <p:cNvPr id="3" name="TextBox 2"/>
          <p:cNvSpPr txBox="1"/>
          <p:nvPr/>
        </p:nvSpPr>
        <p:spPr>
          <a:xfrm>
            <a:off x="1561715" y="484979"/>
            <a:ext cx="5088276" cy="2160591"/>
          </a:xfrm>
          <a:prstGeom prst="rect">
            <a:avLst/>
          </a:prstGeom>
          <a:noFill/>
        </p:spPr>
        <p:txBody>
          <a:bodyPr wrap="square" rtlCol="0">
            <a:spAutoFit/>
          </a:bodyPr>
          <a:lstStyle/>
          <a:p>
            <a:pPr algn="just">
              <a:lnSpc>
                <a:spcPct val="120000"/>
              </a:lnSpc>
            </a:pPr>
            <a:r>
              <a:rPr lang="en-US" sz="2800">
                <a:latin typeface="Times New Roman" panose="02020603050405020304" pitchFamily="18" charset="0"/>
                <a:cs typeface="Times New Roman" panose="02020603050405020304" pitchFamily="18" charset="0"/>
              </a:rPr>
              <a:t>Ghép hai trong ba thẻ số bên được các số có hai chữ số. Số bé nhất trong các số đó là số nào? Số lớn nhất trong các số đó là số nào?</a:t>
            </a:r>
          </a:p>
        </p:txBody>
      </p:sp>
      <p:pic>
        <p:nvPicPr>
          <p:cNvPr id="4" name="Picture 3"/>
          <p:cNvPicPr>
            <a:picLocks noChangeAspect="1"/>
          </p:cNvPicPr>
          <p:nvPr/>
        </p:nvPicPr>
        <p:blipFill>
          <a:blip r:embed="rId2"/>
          <a:stretch>
            <a:fillRect/>
          </a:stretch>
        </p:blipFill>
        <p:spPr>
          <a:xfrm>
            <a:off x="7732055" y="261206"/>
            <a:ext cx="3079977" cy="2477134"/>
          </a:xfrm>
          <a:prstGeom prst="rect">
            <a:avLst/>
          </a:prstGeom>
        </p:spPr>
      </p:pic>
      <p:sp>
        <p:nvSpPr>
          <p:cNvPr id="5" name="Rounded Rectangle 4"/>
          <p:cNvSpPr/>
          <p:nvPr/>
        </p:nvSpPr>
        <p:spPr>
          <a:xfrm>
            <a:off x="3633534" y="2768172"/>
            <a:ext cx="711200" cy="80405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3</a:t>
            </a:r>
          </a:p>
        </p:txBody>
      </p:sp>
      <p:sp>
        <p:nvSpPr>
          <p:cNvPr id="6" name="Rounded Rectangle 5"/>
          <p:cNvSpPr/>
          <p:nvPr/>
        </p:nvSpPr>
        <p:spPr>
          <a:xfrm>
            <a:off x="5279215" y="2768172"/>
            <a:ext cx="711200" cy="80405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3</a:t>
            </a:r>
          </a:p>
        </p:txBody>
      </p:sp>
      <p:sp>
        <p:nvSpPr>
          <p:cNvPr id="7" name="Rounded Rectangle 6"/>
          <p:cNvSpPr/>
          <p:nvPr/>
        </p:nvSpPr>
        <p:spPr>
          <a:xfrm>
            <a:off x="6970561" y="2768172"/>
            <a:ext cx="711200" cy="804059"/>
          </a:xfrm>
          <a:prstGeom prst="roundRect">
            <a:avLst/>
          </a:prstGeom>
          <a:solidFill>
            <a:srgbClr val="98C0E4"/>
          </a:solidFill>
          <a:ln>
            <a:solidFill>
              <a:srgbClr val="98C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8</a:t>
            </a:r>
          </a:p>
        </p:txBody>
      </p:sp>
      <p:cxnSp>
        <p:nvCxnSpPr>
          <p:cNvPr id="9" name="Straight Connector 8"/>
          <p:cNvCxnSpPr/>
          <p:nvPr/>
        </p:nvCxnSpPr>
        <p:spPr>
          <a:xfrm>
            <a:off x="1683657" y="937041"/>
            <a:ext cx="40204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56973" y="1481326"/>
            <a:ext cx="24601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82710" y="1481326"/>
            <a:ext cx="156323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22497" y="1481326"/>
            <a:ext cx="156323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43197" y="1967555"/>
            <a:ext cx="100274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35012" y="2490068"/>
            <a:ext cx="60744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633534" y="2768172"/>
            <a:ext cx="711200" cy="80405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3</a:t>
            </a:r>
          </a:p>
        </p:txBody>
      </p:sp>
      <p:sp>
        <p:nvSpPr>
          <p:cNvPr id="22" name="Rounded Rectangle 21"/>
          <p:cNvSpPr/>
          <p:nvPr/>
        </p:nvSpPr>
        <p:spPr>
          <a:xfrm>
            <a:off x="5279215" y="2789541"/>
            <a:ext cx="711200" cy="80405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3</a:t>
            </a:r>
          </a:p>
        </p:txBody>
      </p:sp>
      <p:sp>
        <p:nvSpPr>
          <p:cNvPr id="23" name="Rounded Rectangle 22"/>
          <p:cNvSpPr/>
          <p:nvPr/>
        </p:nvSpPr>
        <p:spPr>
          <a:xfrm>
            <a:off x="6969303" y="2768172"/>
            <a:ext cx="711200" cy="804059"/>
          </a:xfrm>
          <a:prstGeom prst="roundRect">
            <a:avLst/>
          </a:prstGeom>
          <a:solidFill>
            <a:srgbClr val="98C0E4"/>
          </a:solidFill>
          <a:ln>
            <a:solidFill>
              <a:srgbClr val="98C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8</a:t>
            </a:r>
          </a:p>
        </p:txBody>
      </p:sp>
      <p:sp>
        <p:nvSpPr>
          <p:cNvPr id="26" name="Rounded Rectangle 25"/>
          <p:cNvSpPr/>
          <p:nvPr/>
        </p:nvSpPr>
        <p:spPr>
          <a:xfrm>
            <a:off x="5276699" y="2810910"/>
            <a:ext cx="711200" cy="80405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3</a:t>
            </a:r>
          </a:p>
        </p:txBody>
      </p:sp>
      <p:sp>
        <p:nvSpPr>
          <p:cNvPr id="27" name="Rounded Rectangle 26"/>
          <p:cNvSpPr/>
          <p:nvPr/>
        </p:nvSpPr>
        <p:spPr>
          <a:xfrm>
            <a:off x="5250316" y="2812290"/>
            <a:ext cx="711200" cy="80405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3</a:t>
            </a:r>
          </a:p>
        </p:txBody>
      </p:sp>
      <p:sp>
        <p:nvSpPr>
          <p:cNvPr id="28" name="Rounded Rectangle 27"/>
          <p:cNvSpPr/>
          <p:nvPr/>
        </p:nvSpPr>
        <p:spPr>
          <a:xfrm>
            <a:off x="6968045" y="2768171"/>
            <a:ext cx="711200" cy="804059"/>
          </a:xfrm>
          <a:prstGeom prst="roundRect">
            <a:avLst/>
          </a:prstGeom>
          <a:solidFill>
            <a:srgbClr val="98C0E4"/>
          </a:solidFill>
          <a:ln>
            <a:solidFill>
              <a:srgbClr val="98C0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New Roman" panose="02020603050405020304" pitchFamily="18" charset="0"/>
                <a:cs typeface="Times New Roman" panose="02020603050405020304" pitchFamily="18" charset="0"/>
              </a:rPr>
              <a:t>8</a:t>
            </a:r>
          </a:p>
        </p:txBody>
      </p:sp>
      <p:sp>
        <p:nvSpPr>
          <p:cNvPr id="29" name="Rounded Rectangle 28"/>
          <p:cNvSpPr/>
          <p:nvPr/>
        </p:nvSpPr>
        <p:spPr>
          <a:xfrm>
            <a:off x="2714172" y="5500915"/>
            <a:ext cx="6514234" cy="1016000"/>
          </a:xfrm>
          <a:prstGeom prst="roundRect">
            <a:avLst/>
          </a:prstGeom>
          <a:solidFill>
            <a:srgbClr val="FFD7D7"/>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88975" algn="just"/>
            <a:r>
              <a:rPr lang="en-US" sz="2800">
                <a:solidFill>
                  <a:schemeClr val="tx1"/>
                </a:solidFill>
                <a:latin typeface="Times New Roman" panose="02020603050405020304" pitchFamily="18" charset="0"/>
                <a:cs typeface="Times New Roman" panose="02020603050405020304" pitchFamily="18" charset="0"/>
              </a:rPr>
              <a:t>Số bé nhất trong các số đó là </a:t>
            </a:r>
            <a:r>
              <a:rPr lang="en-US" sz="2800">
                <a:solidFill>
                  <a:srgbClr val="FF0000"/>
                </a:solidFill>
                <a:latin typeface="Times New Roman" panose="02020603050405020304" pitchFamily="18" charset="0"/>
                <a:cs typeface="Times New Roman" panose="02020603050405020304" pitchFamily="18" charset="0"/>
              </a:rPr>
              <a:t>33</a:t>
            </a:r>
            <a:r>
              <a:rPr lang="en-US" sz="2800">
                <a:solidFill>
                  <a:schemeClr val="tx1"/>
                </a:solidFill>
                <a:latin typeface="Times New Roman" panose="02020603050405020304" pitchFamily="18" charset="0"/>
                <a:cs typeface="Times New Roman" panose="02020603050405020304" pitchFamily="18" charset="0"/>
              </a:rPr>
              <a:t>.</a:t>
            </a:r>
          </a:p>
          <a:p>
            <a:pPr indent="688975" algn="just"/>
            <a:r>
              <a:rPr lang="en-US" sz="2800">
                <a:solidFill>
                  <a:schemeClr val="tx1"/>
                </a:solidFill>
                <a:latin typeface="Times New Roman" panose="02020603050405020304" pitchFamily="18" charset="0"/>
                <a:cs typeface="Times New Roman" panose="02020603050405020304" pitchFamily="18" charset="0"/>
              </a:rPr>
              <a:t>Số lớn nhất trong các số đó là </a:t>
            </a:r>
            <a:r>
              <a:rPr lang="en-US" sz="2800">
                <a:solidFill>
                  <a:srgbClr val="FF0000"/>
                </a:solidFill>
                <a:latin typeface="Times New Roman" panose="02020603050405020304" pitchFamily="18" charset="0"/>
                <a:cs typeface="Times New Roman" panose="02020603050405020304" pitchFamily="18" charset="0"/>
              </a:rPr>
              <a:t>83</a:t>
            </a:r>
            <a:r>
              <a:rPr lang="en-US" sz="280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552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path" presetSubtype="0" accel="50000" decel="50000" fill="hold" grpId="1" nodeType="clickEffect">
                                  <p:stCondLst>
                                    <p:cond delay="0"/>
                                  </p:stCondLst>
                                  <p:childTnLst>
                                    <p:animMotion origin="layout" path="M -3.54167E-6 1.48148E-6 L -0.17122 0.20393 " pathEditMode="relative" rAng="0" ptsTypes="AA">
                                      <p:cBhvr>
                                        <p:cTn id="63" dur="2000" fill="hold"/>
                                        <p:tgtEl>
                                          <p:spTgt spid="20"/>
                                        </p:tgtEl>
                                        <p:attrNameLst>
                                          <p:attrName>ppt_x</p:attrName>
                                          <p:attrName>ppt_y</p:attrName>
                                        </p:attrNameLst>
                                      </p:cBhvr>
                                      <p:rCtr x="-8568" y="10185"/>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4.375E-6 0 L -0.23998 0.19745 " pathEditMode="relative" rAng="0" ptsTypes="AA">
                                      <p:cBhvr>
                                        <p:cTn id="67" dur="2000" fill="hold"/>
                                        <p:tgtEl>
                                          <p:spTgt spid="27"/>
                                        </p:tgtEl>
                                        <p:attrNameLst>
                                          <p:attrName>ppt_x</p:attrName>
                                          <p:attrName>ppt_y</p:attrName>
                                        </p:attrNameLst>
                                      </p:cBhvr>
                                      <p:rCtr x="-12005" y="9861"/>
                                    </p:animMotion>
                                  </p:childTnLst>
                                </p:cTn>
                              </p:par>
                            </p:childTnLst>
                          </p:cTn>
                        </p:par>
                      </p:childTnLst>
                    </p:cTn>
                  </p:par>
                  <p:par>
                    <p:cTn id="68" fill="hold">
                      <p:stCondLst>
                        <p:cond delay="indefinite"/>
                      </p:stCondLst>
                      <p:childTnLst>
                        <p:par>
                          <p:cTn id="69" fill="hold">
                            <p:stCondLst>
                              <p:cond delay="0"/>
                            </p:stCondLst>
                            <p:childTnLst>
                              <p:par>
                                <p:cTn id="70" presetID="49" presetClass="path" presetSubtype="0" accel="50000" decel="50000" fill="hold" grpId="1" nodeType="clickEffect">
                                  <p:stCondLst>
                                    <p:cond delay="0"/>
                                  </p:stCondLst>
                                  <p:childTnLst>
                                    <p:animMotion origin="layout" path="M 8.33333E-7 1.48148E-6 L -0.05365 0.20023 " pathEditMode="relative" rAng="0" ptsTypes="AA">
                                      <p:cBhvr>
                                        <p:cTn id="71" dur="2000" fill="hold"/>
                                        <p:tgtEl>
                                          <p:spTgt spid="26"/>
                                        </p:tgtEl>
                                        <p:attrNameLst>
                                          <p:attrName>ppt_x</p:attrName>
                                          <p:attrName>ppt_y</p:attrName>
                                        </p:attrNameLst>
                                      </p:cBhvr>
                                      <p:rCtr x="-2682" y="10000"/>
                                    </p:animMotion>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1" nodeType="clickEffect">
                                  <p:stCondLst>
                                    <p:cond delay="0"/>
                                  </p:stCondLst>
                                  <p:childTnLst>
                                    <p:animMotion origin="layout" path="M -1.04167E-6 1.48148E-6 L -0.1293 0.20648 " pathEditMode="relative" rAng="0" ptsTypes="AA">
                                      <p:cBhvr>
                                        <p:cTn id="75" dur="2000" fill="hold"/>
                                        <p:tgtEl>
                                          <p:spTgt spid="28"/>
                                        </p:tgtEl>
                                        <p:attrNameLst>
                                          <p:attrName>ppt_x</p:attrName>
                                          <p:attrName>ppt_y</p:attrName>
                                        </p:attrNameLst>
                                      </p:cBhvr>
                                      <p:rCtr x="-6471" y="10324"/>
                                    </p:animMotion>
                                  </p:childTnLst>
                                </p:cTn>
                              </p:par>
                            </p:childTnLst>
                          </p:cTn>
                        </p:par>
                      </p:childTnLst>
                    </p:cTn>
                  </p:par>
                  <p:par>
                    <p:cTn id="76" fill="hold">
                      <p:stCondLst>
                        <p:cond delay="indefinite"/>
                      </p:stCondLst>
                      <p:childTnLst>
                        <p:par>
                          <p:cTn id="77" fill="hold">
                            <p:stCondLst>
                              <p:cond delay="0"/>
                            </p:stCondLst>
                            <p:childTnLst>
                              <p:par>
                                <p:cTn id="78" presetID="49" presetClass="path" presetSubtype="0" accel="50000" decel="50000" fill="hold" grpId="1" nodeType="clickEffect">
                                  <p:stCondLst>
                                    <p:cond delay="0"/>
                                  </p:stCondLst>
                                  <p:childTnLst>
                                    <p:animMotion origin="layout" path="M -1.25E-6 1.48148E-6 L 0.05274 0.2044 " pathEditMode="relative" rAng="0" ptsTypes="AA">
                                      <p:cBhvr>
                                        <p:cTn id="79" dur="2000" fill="hold"/>
                                        <p:tgtEl>
                                          <p:spTgt spid="23"/>
                                        </p:tgtEl>
                                        <p:attrNameLst>
                                          <p:attrName>ppt_x</p:attrName>
                                          <p:attrName>ppt_y</p:attrName>
                                        </p:attrNameLst>
                                      </p:cBhvr>
                                      <p:rCtr x="2630" y="10208"/>
                                    </p:animMotion>
                                  </p:childTnLst>
                                </p:cTn>
                              </p:par>
                            </p:childTnLst>
                          </p:cTn>
                        </p:par>
                      </p:childTnLst>
                    </p:cTn>
                  </p:par>
                  <p:par>
                    <p:cTn id="80" fill="hold">
                      <p:stCondLst>
                        <p:cond delay="indefinite"/>
                      </p:stCondLst>
                      <p:childTnLst>
                        <p:par>
                          <p:cTn id="81" fill="hold">
                            <p:stCondLst>
                              <p:cond delay="0"/>
                            </p:stCondLst>
                            <p:childTnLst>
                              <p:par>
                                <p:cTn id="82" presetID="49" presetClass="path" presetSubtype="0" accel="50000" decel="50000" fill="hold" grpId="1" nodeType="clickEffect">
                                  <p:stCondLst>
                                    <p:cond delay="0"/>
                                  </p:stCondLst>
                                  <p:childTnLst>
                                    <p:animMotion origin="layout" path="M 6.25E-7 1.48148E-6 L 0.25456 0.20648 " pathEditMode="relative" rAng="0" ptsTypes="AA">
                                      <p:cBhvr>
                                        <p:cTn id="83" dur="2000" fill="hold"/>
                                        <p:tgtEl>
                                          <p:spTgt spid="6"/>
                                        </p:tgtEl>
                                        <p:attrNameLst>
                                          <p:attrName>ppt_x</p:attrName>
                                          <p:attrName>ppt_y</p:attrName>
                                        </p:attrNameLst>
                                      </p:cBhvr>
                                      <p:rCtr x="12721" y="10324"/>
                                    </p:animMotion>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inVertical)">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20" grpId="0" animBg="1"/>
      <p:bldP spid="20" grpId="1" animBg="1"/>
      <p:bldP spid="22" grpId="0" animBg="1"/>
      <p:bldP spid="23" grpId="0" animBg="1"/>
      <p:bldP spid="23" grpId="1" animBg="1"/>
      <p:bldP spid="26" grpId="0" animBg="1"/>
      <p:bldP spid="26" grpId="1" animBg="1"/>
      <p:bldP spid="27" grpId="0" animBg="1"/>
      <p:bldP spid="27" grpId="1" animBg="1"/>
      <p:bldP spid="28" grpId="0" animBg="1"/>
      <p:bldP spid="28" grpId="1" animBg="1"/>
      <p:bldP spid="2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244</Words>
  <Application>Microsoft Office PowerPoint</Application>
  <PresentationFormat>Widescreen</PresentationFormat>
  <Paragraphs>73</Paragraphs>
  <Slides>6</Slides>
  <Notes>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Arial</vt:lpstr>
      <vt:lpstr>Calibri</vt:lpstr>
      <vt:lpstr>Cambria Math</vt:lpstr>
      <vt:lpstr>Franklin Gothic Book</vt:lpstr>
      <vt:lpstr>Franklin Gothic Medium</vt:lpstr>
      <vt:lpstr>HP001 4 hàng</vt:lpstr>
      <vt:lpstr>Times New Roman</vt:lpstr>
      <vt:lpstr>Wingdings 2</vt:lpstr>
      <vt:lpstr>Trek</vt:lpstr>
      <vt:lpstr>1_Office 主题​​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31</cp:revision>
  <dcterms:created xsi:type="dcterms:W3CDTF">2021-05-19T10:01:53Z</dcterms:created>
  <dcterms:modified xsi:type="dcterms:W3CDTF">2025-12-05T01:01:23Z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