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416" r:id="rId2"/>
    <p:sldId id="427" r:id="rId3"/>
    <p:sldId id="431" r:id="rId4"/>
    <p:sldId id="428" r:id="rId5"/>
    <p:sldId id="435" r:id="rId6"/>
    <p:sldId id="548" r:id="rId7"/>
    <p:sldId id="429" r:id="rId8"/>
    <p:sldId id="432" r:id="rId9"/>
    <p:sldId id="549" r:id="rId10"/>
    <p:sldId id="436" r:id="rId11"/>
    <p:sldId id="547" r:id="rId12"/>
  </p:sldIdLst>
  <p:sldSz cx="12192000" cy="6858000"/>
  <p:notesSz cx="6858000" cy="9144000"/>
  <p:embeddedFontLst>
    <p:embeddedFont>
      <p:font typeface="#9Slide07 Itim" panose="020B0604020202020204" charset="-34"/>
      <p:regular r:id="rId14"/>
    </p:embeddedFont>
    <p:embeddedFont>
      <p:font typeface="#9Slide07 Koni" panose="020B0604020202020204" charset="0"/>
      <p:bold r:id="rId15"/>
    </p:embeddedFont>
    <p:embeddedFont>
      <p:font typeface="#9Slide07 SFU Rhyth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857A0-AB51-4D22-8406-67DE78769AE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DC308-EEE4-45C0-919B-87CDDB960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0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0124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78408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 userDrawn="1"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73" name="矩形 7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9" name="组合 108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直接连接符 109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7" name="组合 86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直接连接符 87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直接连接符 75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圆角矩形 69"/>
          <p:cNvSpPr/>
          <p:nvPr userDrawn="1"/>
        </p:nvSpPr>
        <p:spPr>
          <a:xfrm>
            <a:off x="702888" y="640342"/>
            <a:ext cx="10786223" cy="57894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 userDrawn="1"/>
        </p:nvSpPr>
        <p:spPr>
          <a:xfrm>
            <a:off x="827314" y="784471"/>
            <a:ext cx="10560382" cy="55054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5" y="750354"/>
            <a:ext cx="9959138" cy="525108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-36517" y="-26407"/>
            <a:ext cx="12192000" cy="2086430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8"/>
          <a:stretch/>
        </p:blipFill>
        <p:spPr>
          <a:xfrm>
            <a:off x="1170692" y="4285821"/>
            <a:ext cx="8781306" cy="2579943"/>
          </a:xfrm>
          <a:prstGeom prst="rect">
            <a:avLst/>
          </a:prstGeom>
        </p:spPr>
      </p:pic>
      <p:pic>
        <p:nvPicPr>
          <p:cNvPr id="132" name="图片 1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t="28252" r="55842" b="49248"/>
          <a:stretch/>
        </p:blipFill>
        <p:spPr>
          <a:xfrm>
            <a:off x="1870373" y="3231453"/>
            <a:ext cx="1162050" cy="1371600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5" t="8565" r="6268" b="65185"/>
          <a:stretch/>
        </p:blipFill>
        <p:spPr>
          <a:xfrm>
            <a:off x="8929184" y="1393249"/>
            <a:ext cx="1517084" cy="1456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E9194E-01A3-5270-59E9-83245E19D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723" y="2448400"/>
            <a:ext cx="10484040" cy="2092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E611FB-6347-6228-ED06-DFCB95224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737" y="1432112"/>
            <a:ext cx="10890413" cy="959672"/>
          </a:xfrm>
          <a:prstGeom prst="rect">
            <a:avLst/>
          </a:prstGeom>
        </p:spPr>
      </p:pic>
      <p:pic>
        <p:nvPicPr>
          <p:cNvPr id="20" name="Picture 19" descr="A picture containing items&#10;&#10;Description automatically generated">
            <a:extLst>
              <a:ext uri="{FF2B5EF4-FFF2-40B4-BE49-F238E27FC236}">
                <a16:creationId xmlns:a16="http://schemas.microsoft.com/office/drawing/2014/main" id="{8E4DA50F-B6A3-06F5-FF4B-20BA419CB0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9259064" y="4374558"/>
            <a:ext cx="1960531" cy="2896277"/>
          </a:xfrm>
          <a:prstGeom prst="rect">
            <a:avLst/>
          </a:prstGeom>
        </p:spPr>
      </p:pic>
      <p:pic>
        <p:nvPicPr>
          <p:cNvPr id="21" name="Picture 20" descr="A picture containing items&#10;&#10;Description automatically generated">
            <a:extLst>
              <a:ext uri="{FF2B5EF4-FFF2-40B4-BE49-F238E27FC236}">
                <a16:creationId xmlns:a16="http://schemas.microsoft.com/office/drawing/2014/main" id="{E4C2198E-1630-0E17-262E-6AB167ADB0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-274293" y="2299668"/>
            <a:ext cx="2318006" cy="2679005"/>
          </a:xfrm>
          <a:prstGeom prst="rect">
            <a:avLst/>
          </a:prstGeom>
        </p:spPr>
      </p:pic>
      <p:pic>
        <p:nvPicPr>
          <p:cNvPr id="22" name="Picture 21" descr="A picture containing items&#10;&#10;Description automatically generated">
            <a:extLst>
              <a:ext uri="{FF2B5EF4-FFF2-40B4-BE49-F238E27FC236}">
                <a16:creationId xmlns:a16="http://schemas.microsoft.com/office/drawing/2014/main" id="{43D4D7E7-01C7-93F6-DB43-41C5D7A480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63116" y="4394645"/>
            <a:ext cx="2080147" cy="2679005"/>
          </a:xfrm>
          <a:prstGeom prst="rect">
            <a:avLst/>
          </a:prstGeom>
        </p:spPr>
      </p:pic>
      <p:pic>
        <p:nvPicPr>
          <p:cNvPr id="23" name="Picture 22" descr="A picture containing items&#10;&#10;Description automatically generated">
            <a:extLst>
              <a:ext uri="{FF2B5EF4-FFF2-40B4-BE49-F238E27FC236}">
                <a16:creationId xmlns:a16="http://schemas.microsoft.com/office/drawing/2014/main" id="{01D90C95-14DC-EFC0-F7B6-548DFB027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473351" y="1471910"/>
            <a:ext cx="1765613" cy="2600225"/>
          </a:xfrm>
          <a:prstGeom prst="rect">
            <a:avLst/>
          </a:prstGeom>
        </p:spPr>
      </p:pic>
      <p:pic>
        <p:nvPicPr>
          <p:cNvPr id="24" name="Picture 23" descr="A picture containing items&#10;&#10;Description automatically generated">
            <a:extLst>
              <a:ext uri="{FF2B5EF4-FFF2-40B4-BE49-F238E27FC236}">
                <a16:creationId xmlns:a16="http://schemas.microsoft.com/office/drawing/2014/main" id="{91BC50BB-8C7A-A0C2-4C7E-C3079CD93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10184768" y="3208833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34297EA4-BECC-F411-B296-D022B96BA45D}"/>
              </a:ext>
            </a:extLst>
          </p:cNvPr>
          <p:cNvSpPr txBox="1"/>
          <p:nvPr/>
        </p:nvSpPr>
        <p:spPr>
          <a:xfrm>
            <a:off x="6505576" y="1246820"/>
            <a:ext cx="4983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những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loại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hàng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hóa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nào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 Mua ở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Khi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mua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hàng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hóa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cần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lưu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ý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điều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̀? Vì </a:t>
            </a:r>
            <a:r>
              <a:rPr lang="en-US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sao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97F25-0AE4-FF7D-5832-DD9B8EF9AA9A}"/>
              </a:ext>
            </a:extLst>
          </p:cNvPr>
          <p:cNvGrpSpPr/>
          <p:nvPr/>
        </p:nvGrpSpPr>
        <p:grpSpPr>
          <a:xfrm>
            <a:off x="-572242" y="867509"/>
            <a:ext cx="7910887" cy="6269392"/>
            <a:chOff x="-830149" y="323206"/>
            <a:chExt cx="8343900" cy="621158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70BA9D5B-3D56-22E4-B0FA-3A7B3071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0149" y="323206"/>
              <a:ext cx="8343900" cy="62115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7A944B-20C9-DCAD-AA18-7978A660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626" y="3595963"/>
              <a:ext cx="6240350" cy="840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43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138CAAC7-C0FD-FEF6-0D45-6E8981E5D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D87E0-08F5-61E4-A2EE-853F4229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957" y="229264"/>
            <a:ext cx="8500581" cy="28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1873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Hoạt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động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 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045457" y="2640837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61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3726CE03-40A8-7CE6-F4A5-227F29232639}"/>
              </a:ext>
            </a:extLst>
          </p:cNvPr>
          <p:cNvSpPr txBox="1"/>
          <p:nvPr/>
        </p:nvSpPr>
        <p:spPr>
          <a:xfrm>
            <a:off x="-2166666" y="1107493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̀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dùng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học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tập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BF7743-7005-E334-B4B7-FCA5A1F3EE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" y="1769048"/>
            <a:ext cx="5996334" cy="499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0">
            <a:extLst>
              <a:ext uri="{FF2B5EF4-FFF2-40B4-BE49-F238E27FC236}">
                <a16:creationId xmlns:a16="http://schemas.microsoft.com/office/drawing/2014/main" id="{85A34ADB-225A-91D3-1D9C-0A45DB5455C5}"/>
              </a:ext>
            </a:extLst>
          </p:cNvPr>
          <p:cNvSpPr txBox="1"/>
          <p:nvPr/>
        </p:nvSpPr>
        <p:spPr>
          <a:xfrm>
            <a:off x="3994626" y="1107493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Thực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phẩm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3682D64E-E218-404A-20C4-FD5F8E6DF9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151263"/>
            <a:ext cx="5511117" cy="324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2979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Chuẩn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bị</a:t>
            </a: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19C3E83-97F6-501A-B0F2-E8BAB77F7133}"/>
              </a:ext>
            </a:extLst>
          </p:cNvPr>
          <p:cNvSpPr txBox="1"/>
          <p:nvPr/>
        </p:nvSpPr>
        <p:spPr>
          <a:xfrm>
            <a:off x="-1919661" y="1061817"/>
            <a:ext cx="1010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̀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dùng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đình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F83E79E-1104-9D50-B35E-271E03BFF3CA}"/>
              </a:ext>
            </a:extLst>
          </p:cNvPr>
          <p:cNvSpPr txBox="1"/>
          <p:nvPr/>
        </p:nvSpPr>
        <p:spPr>
          <a:xfrm>
            <a:off x="7113853" y="1107983"/>
            <a:ext cx="4300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Bô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̣ thẻ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các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loại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mệnh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gia</a:t>
            </a:r>
            <a:r>
              <a:rPr lang="en-US" sz="4000" dirty="0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solidFill>
                  <a:srgbClr val="FFC000"/>
                </a:solidFill>
                <a:latin typeface="#9Slide07 Koni" pitchFamily="2" charset="0"/>
                <a:cs typeface="Arial" panose="020B0604020202020204" pitchFamily="34" charset="0"/>
              </a:rPr>
              <a:t>tiền</a:t>
            </a:r>
            <a:endParaRPr lang="en-US" sz="4000" dirty="0">
              <a:solidFill>
                <a:srgbClr val="FFC000"/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8E642B9B-901D-8DB8-777A-02C41A421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r="6716"/>
          <a:stretch/>
        </p:blipFill>
        <p:spPr>
          <a:xfrm>
            <a:off x="776681" y="1769703"/>
            <a:ext cx="5791200" cy="40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Kỹ năng cơ bản khi chơi Cờ Tỷ Phú Việt Nam">
            <a:extLst>
              <a:ext uri="{FF2B5EF4-FFF2-40B4-BE49-F238E27FC236}">
                <a16:creationId xmlns:a16="http://schemas.microsoft.com/office/drawing/2014/main" id="{0F159BFC-41F5-1FA2-CB2F-07AEB25C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92" y="2477588"/>
            <a:ext cx="4617300" cy="30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408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34297EA4-BECC-F411-B296-D022B96BA45D}"/>
              </a:ext>
            </a:extLst>
          </p:cNvPr>
          <p:cNvSpPr txBox="1"/>
          <p:nvPr/>
        </p:nvSpPr>
        <p:spPr>
          <a:xfrm>
            <a:off x="6709807" y="2026302"/>
            <a:ext cx="50132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Khi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chơ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̣,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em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cần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chú ý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điều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̀?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97F25-0AE4-FF7D-5832-DD9B8EF9AA9A}"/>
              </a:ext>
            </a:extLst>
          </p:cNvPr>
          <p:cNvGrpSpPr/>
          <p:nvPr/>
        </p:nvGrpSpPr>
        <p:grpSpPr>
          <a:xfrm>
            <a:off x="-830149" y="323206"/>
            <a:ext cx="8343900" cy="6211587"/>
            <a:chOff x="-830149" y="323206"/>
            <a:chExt cx="8343900" cy="6211587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70BA9D5B-3D56-22E4-B0FA-3A7B3071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0149" y="323206"/>
              <a:ext cx="8343900" cy="62115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7A944B-20C9-DCAD-AA18-7978A660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626" y="3595963"/>
              <a:ext cx="6240350" cy="840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12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Hoạt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 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273868" y="2367171"/>
            <a:ext cx="10101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Thực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hành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bày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sản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phẩm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va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mua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bán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hàng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hóa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43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E015A82C-AC5B-3135-909C-AEFC96956C38}"/>
              </a:ext>
            </a:extLst>
          </p:cNvPr>
          <p:cNvSpPr txBox="1"/>
          <p:nvPr/>
        </p:nvSpPr>
        <p:spPr>
          <a:xfrm>
            <a:off x="1045457" y="-46179"/>
            <a:ext cx="10101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Thực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Koni" pitchFamily="2" charset="0"/>
                <a:cs typeface="Arial" panose="020B0604020202020204" pitchFamily="34" charset="0"/>
              </a:rPr>
              <a:t>hành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FC098-6A8A-C2AA-707F-574DAC319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55" y="939488"/>
            <a:ext cx="8767863" cy="4979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7172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55DF87-2445-6927-EF4F-166E5E37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88" y="1079770"/>
            <a:ext cx="8647624" cy="49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9203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0E00BB-C832-4632-3A25-ED5D46C4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04" y="479219"/>
            <a:ext cx="5823604" cy="1968145"/>
          </a:xfrm>
          <a:prstGeom prst="rect">
            <a:avLst/>
          </a:prstGeom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8F5592C-A237-1FC6-3960-10FB08A77DE8}"/>
              </a:ext>
            </a:extLst>
          </p:cNvPr>
          <p:cNvSpPr txBox="1"/>
          <p:nvPr/>
        </p:nvSpPr>
        <p:spPr>
          <a:xfrm>
            <a:off x="3412609" y="1290226"/>
            <a:ext cx="582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Hoạt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động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Medium" panose="020B0600000000000000" pitchFamily="34" charset="-122"/>
                <a:cs typeface="+mn-cs"/>
              </a:rPr>
              <a:t>  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D59A0ECA-DB48-F286-CB82-DECE265AD5FC}"/>
              </a:ext>
            </a:extLst>
          </p:cNvPr>
          <p:cNvSpPr txBox="1"/>
          <p:nvPr/>
        </p:nvSpPr>
        <p:spPr>
          <a:xfrm>
            <a:off x="1273868" y="2605276"/>
            <a:ext cx="10101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7 Koni" pitchFamily="2" charset="0"/>
                <a:cs typeface="Arial" panose="020B0604020202020204" pitchFamily="34" charset="0"/>
              </a:rPr>
              <a:t>Chia sẻ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7 Koni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tems&#10;&#10;Description automatically generated">
            <a:extLst>
              <a:ext uri="{FF2B5EF4-FFF2-40B4-BE49-F238E27FC236}">
                <a16:creationId xmlns:a16="http://schemas.microsoft.com/office/drawing/2014/main" id="{325D4FBA-32B1-FD5E-41EC-8E255500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-223027" y="4302287"/>
            <a:ext cx="2080147" cy="2679005"/>
          </a:xfrm>
          <a:prstGeom prst="rect">
            <a:avLst/>
          </a:prstGeom>
        </p:spPr>
      </p:pic>
      <p:pic>
        <p:nvPicPr>
          <p:cNvPr id="10" name="Picture 9" descr="A picture containing items&#10;&#10;Description automatically generated">
            <a:extLst>
              <a:ext uri="{FF2B5EF4-FFF2-40B4-BE49-F238E27FC236}">
                <a16:creationId xmlns:a16="http://schemas.microsoft.com/office/drawing/2014/main" id="{951FFACA-151F-3CDB-4077-182D4B5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5480" b="42987"/>
          <a:stretch/>
        </p:blipFill>
        <p:spPr>
          <a:xfrm>
            <a:off x="6610651" y="4119635"/>
            <a:ext cx="1960531" cy="2896277"/>
          </a:xfrm>
          <a:prstGeom prst="rect">
            <a:avLst/>
          </a:prstGeom>
        </p:spPr>
      </p:pic>
      <p:pic>
        <p:nvPicPr>
          <p:cNvPr id="11" name="Picture 10" descr="A picture containing items&#10;&#10;Description automatically generated">
            <a:extLst>
              <a:ext uri="{FF2B5EF4-FFF2-40B4-BE49-F238E27FC236}">
                <a16:creationId xmlns:a16="http://schemas.microsoft.com/office/drawing/2014/main" id="{49192915-1AE6-0BB3-FBD7-65739C3B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46751" b="47264"/>
          <a:stretch/>
        </p:blipFill>
        <p:spPr>
          <a:xfrm>
            <a:off x="2615503" y="4178995"/>
            <a:ext cx="2318006" cy="2679005"/>
          </a:xfrm>
          <a:prstGeom prst="rect">
            <a:avLst/>
          </a:prstGeom>
        </p:spPr>
      </p:pic>
      <p:pic>
        <p:nvPicPr>
          <p:cNvPr id="12" name="Picture 11" descr="A picture containing items&#10;&#10;Description automatically generated">
            <a:extLst>
              <a:ext uri="{FF2B5EF4-FFF2-40B4-BE49-F238E27FC236}">
                <a16:creationId xmlns:a16="http://schemas.microsoft.com/office/drawing/2014/main" id="{5A3CC87E-658D-2C00-945F-D00EB4A9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01" b="47264"/>
          <a:stretch/>
        </p:blipFill>
        <p:spPr>
          <a:xfrm>
            <a:off x="4813893" y="4336907"/>
            <a:ext cx="2080147" cy="2679005"/>
          </a:xfrm>
          <a:prstGeom prst="rect">
            <a:avLst/>
          </a:prstGeom>
        </p:spPr>
      </p:pic>
      <p:pic>
        <p:nvPicPr>
          <p:cNvPr id="13" name="Picture 12" descr="A picture containing items&#10;&#10;Description automatically generated">
            <a:extLst>
              <a:ext uri="{FF2B5EF4-FFF2-40B4-BE49-F238E27FC236}">
                <a16:creationId xmlns:a16="http://schemas.microsoft.com/office/drawing/2014/main" id="{22B21157-708D-1C10-75B7-CA1814DA9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5" r="80139"/>
          <a:stretch/>
        </p:blipFill>
        <p:spPr>
          <a:xfrm flipH="1">
            <a:off x="10918132" y="3778556"/>
            <a:ext cx="1765613" cy="2600225"/>
          </a:xfrm>
          <a:prstGeom prst="rect">
            <a:avLst/>
          </a:prstGeom>
        </p:spPr>
      </p:pic>
      <p:pic>
        <p:nvPicPr>
          <p:cNvPr id="14" name="Picture 13" descr="A picture containing items&#10;&#10;Description automatically generated">
            <a:extLst>
              <a:ext uri="{FF2B5EF4-FFF2-40B4-BE49-F238E27FC236}">
                <a16:creationId xmlns:a16="http://schemas.microsoft.com/office/drawing/2014/main" id="{CA6B6BEC-2503-6A23-15B9-47E5EC0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4" b="97135" l="2566" r="96047">
                        <a14:foregroundMark x1="8738" y1="21953" x2="18215" y2="39952"/>
                        <a14:foregroundMark x1="31022" y1="23971" x2="31022" y2="23971"/>
                        <a14:foregroundMark x1="30559" y1="23567" x2="33657" y2="33374"/>
                        <a14:foregroundMark x1="33657" y1="33374" x2="33657" y2="33374"/>
                        <a14:foregroundMark x1="6334" y1="9161" x2="6472" y2="31114"/>
                        <a14:foregroundMark x1="6472" y1="31114" x2="5987" y2="33172"/>
                        <a14:foregroundMark x1="19602" y1="15779" x2="18215" y2="27563"/>
                        <a14:foregroundMark x1="20851" y1="21953" x2="19949" y2="43664"/>
                        <a14:foregroundMark x1="19949" y1="43664" x2="19718" y2="44350"/>
                        <a14:foregroundMark x1="8044" y1="28773" x2="8738" y2="40073"/>
                        <a14:foregroundMark x1="8738" y1="40073" x2="8507" y2="40960"/>
                        <a14:foregroundMark x1="6912" y1="45157" x2="18215" y2="43745"/>
                        <a14:foregroundMark x1="18215" y1="43745" x2="18215" y2="43745"/>
                        <a14:foregroundMark x1="4970" y1="21348" x2="4276" y2="38176"/>
                        <a14:foregroundMark x1="17892" y1="11178" x2="16852" y2="25948"/>
                        <a14:foregroundMark x1="19949" y1="14568" x2="19949" y2="14568"/>
                        <a14:foregroundMark x1="20620" y1="16344" x2="20504" y2="21550"/>
                        <a14:foregroundMark x1="32963" y1="20944" x2="36616" y2="34948"/>
                        <a14:foregroundMark x1="40407" y1="14770" x2="43135" y2="31356"/>
                        <a14:foregroundMark x1="59131" y1="40759" x2="66158" y2="39992"/>
                        <a14:foregroundMark x1="66158" y1="39992" x2="66459" y2="39548"/>
                        <a14:foregroundMark x1="65187" y1="6174" x2="65187" y2="6174"/>
                        <a14:foregroundMark x1="64055" y1="6376" x2="64055" y2="6376"/>
                        <a14:foregroundMark x1="66805" y1="27764" x2="67476" y2="46570"/>
                        <a14:foregroundMark x1="72631" y1="39144" x2="72631" y2="39144"/>
                        <a14:foregroundMark x1="71706" y1="37974" x2="71706" y2="37974"/>
                        <a14:foregroundMark x1="71706" y1="34544" x2="61882" y2="43543"/>
                        <a14:foregroundMark x1="61882" y1="43543" x2="61882" y2="43543"/>
                        <a14:foregroundMark x1="61073" y1="26352" x2="66690" y2="34140"/>
                        <a14:foregroundMark x1="66690" y1="34140" x2="66690" y2="34140"/>
                        <a14:foregroundMark x1="62899" y1="18967" x2="62899" y2="18967"/>
                        <a14:foregroundMark x1="78918" y1="17353" x2="87263" y2="40355"/>
                        <a14:foregroundMark x1="93990" y1="9564" x2="93528" y2="24173"/>
                        <a14:foregroundMark x1="93528" y1="24173" x2="93435" y2="24173"/>
                        <a14:foregroundMark x1="82108" y1="14366" x2="86338" y2="15779"/>
                        <a14:foregroundMark x1="76745" y1="12752" x2="78918" y2="12147"/>
                        <a14:foregroundMark x1="63823" y1="6780" x2="63014" y2="22559"/>
                        <a14:foregroundMark x1="59478" y1="29742" x2="57189" y2="34746"/>
                        <a14:foregroundMark x1="61304" y1="49153" x2="63361" y2="48144"/>
                        <a14:foregroundMark x1="12737" y1="56941" x2="12506" y2="97175"/>
                        <a14:foregroundMark x1="2566" y1="80549" x2="8969" y2="66546"/>
                        <a14:foregroundMark x1="27485" y1="65779" x2="35830" y2="66142"/>
                        <a14:foregroundMark x1="36292" y1="66747" x2="37425" y2="90759"/>
                        <a14:foregroundMark x1="37425" y1="90759" x2="37425" y2="90759"/>
                        <a14:foregroundMark x1="14679" y1="59968" x2="15025" y2="74173"/>
                        <a14:foregroundMark x1="16274" y1="54964" x2="11026" y2="55569"/>
                        <a14:foregroundMark x1="15834" y1="59766" x2="16158" y2="74374"/>
                        <a14:foregroundMark x1="9200" y1="60573" x2="9200" y2="60573"/>
                        <a14:foregroundMark x1="10102" y1="59161" x2="8853" y2="65940"/>
                        <a14:foregroundMark x1="69302" y1="58152" x2="69186" y2="91969"/>
                        <a14:foregroundMark x1="73185" y1="55771" x2="73648" y2="67554"/>
                        <a14:foregroundMark x1="90106" y1="56376" x2="91817" y2="59362"/>
                        <a14:foregroundMark x1="92048" y1="55771" x2="91701" y2="58959"/>
                        <a14:foregroundMark x1="94221" y1="64568" x2="95492" y2="66344"/>
                        <a14:foregroundMark x1="96047" y1="64770" x2="94683" y2="66344"/>
                        <a14:foregroundMark x1="84743" y1="52179" x2="83680" y2="63156"/>
                        <a14:foregroundMark x1="83680" y1="63156" x2="84859" y2="70944"/>
                        <a14:foregroundMark x1="83264" y1="69976" x2="82640" y2="84867"/>
                        <a14:foregroundMark x1="82640" y1="84867" x2="84212" y2="95238"/>
                        <a14:foregroundMark x1="84212" y1="95238" x2="88650" y2="88539"/>
                        <a14:foregroundMark x1="88650" y1="88539" x2="87448" y2="73608"/>
                        <a14:foregroundMark x1="87448" y1="73608" x2="88049" y2="70944"/>
                        <a14:foregroundMark x1="92164" y1="73769" x2="92164" y2="73769"/>
                        <a14:foregroundMark x1="96047" y1="81558" x2="96047" y2="81558"/>
                        <a14:foregroundMark x1="91147" y1="89548" x2="95816" y2="82647"/>
                        <a14:foregroundMark x1="95816" y1="82647" x2="93273" y2="73850"/>
                        <a14:foregroundMark x1="93273" y1="73850" x2="92164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6" b="47264"/>
          <a:stretch/>
        </p:blipFill>
        <p:spPr>
          <a:xfrm>
            <a:off x="8307715" y="4302288"/>
            <a:ext cx="2417519" cy="26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77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88</Words>
  <Application>Microsoft Office PowerPoint</Application>
  <PresentationFormat>Widescreen</PresentationFormat>
  <Paragraphs>19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#9Slide07 Koni</vt:lpstr>
      <vt:lpstr>Cambria</vt:lpstr>
      <vt:lpstr>#9Slide07 Itim</vt:lpstr>
      <vt:lpstr>#9Slide07 SFU Rhythm</vt:lpstr>
      <vt:lpstr>Calibri</vt:lpstr>
      <vt:lpstr>思源黑体 CN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</cp:lastModifiedBy>
  <cp:revision>4</cp:revision>
  <dcterms:created xsi:type="dcterms:W3CDTF">2022-11-05T04:45:23Z</dcterms:created>
  <dcterms:modified xsi:type="dcterms:W3CDTF">2025-12-05T00:59:35Z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2022-11-05T05:44:32Z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4fccd522-044e-4ec1-a9d9-c0183f045d52</vt:lpwstr>
  </property>
  <property fmtid="{D5CDD505-2E9C-101B-9397-08002B2CF9AE}" pid="8" name="MSIP_Label_defa4170-0d19-0005-0004-bc88714345d2_ContentBits">
    <vt:lpwstr>0</vt:lpwstr>
  </property>
</Properties>
</file>