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notesMasterIdLst>
    <p:notesMasterId r:id="rId10"/>
  </p:notesMasterIdLst>
  <p:sldIdLst>
    <p:sldId id="257" r:id="rId3"/>
    <p:sldId id="267" r:id="rId4"/>
    <p:sldId id="413" r:id="rId5"/>
    <p:sldId id="276" r:id="rId6"/>
    <p:sldId id="415" r:id="rId7"/>
    <p:sldId id="268" r:id="rId8"/>
    <p:sldId id="285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A8B1B-9006-43DD-9793-5A4CB72A0D5E}" type="datetimeFigureOut">
              <a:rPr lang="vi-VN" smtClean="0"/>
              <a:t>05/12/2025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40FBD-C6DA-422F-B879-9F1E2BB93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943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99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127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7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7011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3260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0860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8887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75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888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7940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686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3365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8703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67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302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67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08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3069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42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7811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5498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535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821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2992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30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91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21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11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38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61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37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83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1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0401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88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07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25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35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32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53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1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37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188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206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928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610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028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35" r:id="rId6"/>
    <p:sldLayoutId id="2147483734" r:id="rId7"/>
    <p:sldLayoutId id="2147483732" r:id="rId8"/>
    <p:sldLayoutId id="2147483731" r:id="rId9"/>
    <p:sldLayoutId id="2147483728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2C4D-71A7-41CA-A3AB-87D2260E5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4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36" r:id="rId2"/>
    <p:sldLayoutId id="2147483716" r:id="rId3"/>
    <p:sldLayoutId id="2147483733" r:id="rId4"/>
    <p:sldLayoutId id="2147483730" r:id="rId5"/>
    <p:sldLayoutId id="2147483729" r:id="rId6"/>
    <p:sldLayoutId id="2147483727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790950"/>
            <a:ext cx="3110704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497" y="2457449"/>
            <a:ext cx="3575118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62274" y="-37467"/>
            <a:ext cx="10316311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07268" y="454163"/>
            <a:ext cx="9671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 TRỪ (CÓ NHỚ) SỐ CÓ HAI CHỮ SỐ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 SỐ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 HAI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 SỐ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23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678407" y="3413051"/>
            <a:ext cx="5085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2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: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511527" y="1384053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2164344" y="2106354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2330151" y="297714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4412992" y="297009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6495833" y="297714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8578674" y="2970098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7222FE-47E2-4BE7-BD99-B19D4C7FACED}"/>
              </a:ext>
            </a:extLst>
          </p:cNvPr>
          <p:cNvSpPr/>
          <p:nvPr/>
        </p:nvSpPr>
        <p:spPr>
          <a:xfrm>
            <a:off x="1022623" y="63295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F054B-1EF6-4660-9878-4BF1FB38D552}"/>
              </a:ext>
            </a:extLst>
          </p:cNvPr>
          <p:cNvSpPr txBox="1"/>
          <p:nvPr/>
        </p:nvSpPr>
        <p:spPr>
          <a:xfrm>
            <a:off x="1558832" y="629796"/>
            <a:ext cx="872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 rô-bốt nào cầm bảng ghi phép tính đúng?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8434F4-7022-4D47-A4E4-76AF1AF75416}"/>
              </a:ext>
            </a:extLst>
          </p:cNvPr>
          <p:cNvSpPr/>
          <p:nvPr/>
        </p:nvSpPr>
        <p:spPr>
          <a:xfrm>
            <a:off x="782479" y="294977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 – 4 =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998CCC-B4D0-40DB-AB2D-3E77C5944B60}"/>
              </a:ext>
            </a:extLst>
          </p:cNvPr>
          <p:cNvSpPr txBox="1"/>
          <p:nvPr/>
        </p:nvSpPr>
        <p:spPr>
          <a:xfrm>
            <a:off x="2245568" y="303078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5FF1BB-546A-4061-9144-E78C08FAFEF7}"/>
              </a:ext>
            </a:extLst>
          </p:cNvPr>
          <p:cNvSpPr/>
          <p:nvPr/>
        </p:nvSpPr>
        <p:spPr>
          <a:xfrm>
            <a:off x="784744" y="369541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 – 8 =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7AF6F-0FDE-45CA-8ACA-7F958EA056B4}"/>
              </a:ext>
            </a:extLst>
          </p:cNvPr>
          <p:cNvSpPr txBox="1"/>
          <p:nvPr/>
        </p:nvSpPr>
        <p:spPr>
          <a:xfrm>
            <a:off x="2247833" y="377642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E9B22-CF14-4AF2-8DEF-D46356A8AB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894058" y="1891951"/>
            <a:ext cx="6728245" cy="34333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D617BC-CE6D-40B6-A498-B689B6AF4841}"/>
              </a:ext>
            </a:extLst>
          </p:cNvPr>
          <p:cNvSpPr/>
          <p:nvPr/>
        </p:nvSpPr>
        <p:spPr>
          <a:xfrm>
            <a:off x="3075065" y="2979794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 – 22 =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6BA29-4C66-43CA-AD2E-E5C74DC29C91}"/>
              </a:ext>
            </a:extLst>
          </p:cNvPr>
          <p:cNvSpPr txBox="1"/>
          <p:nvPr/>
        </p:nvSpPr>
        <p:spPr>
          <a:xfrm>
            <a:off x="4591162" y="307405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3EEBDE-AB3A-4D02-8E72-D0B323E26D8D}"/>
              </a:ext>
            </a:extLst>
          </p:cNvPr>
          <p:cNvSpPr/>
          <p:nvPr/>
        </p:nvSpPr>
        <p:spPr>
          <a:xfrm>
            <a:off x="3058002" y="36891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71 – 17 =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B48F8E-84C5-4AAC-97B3-AC0E68B4FC4C}"/>
              </a:ext>
            </a:extLst>
          </p:cNvPr>
          <p:cNvSpPr txBox="1"/>
          <p:nvPr/>
        </p:nvSpPr>
        <p:spPr>
          <a:xfrm>
            <a:off x="4574099" y="37834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</a:t>
            </a:r>
          </a:p>
        </p:txBody>
      </p:sp>
      <p:pic>
        <p:nvPicPr>
          <p:cNvPr id="13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30F21954-D2FE-4905-876F-FFB88043C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429" y="4625417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57A0A2-9507-477D-8A3B-784A3E5DB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50" y="2187168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DD0961A-14B8-435D-9BA8-D0062EB6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322" y="442274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BF229C94-9E95-49EB-A224-8F74B5568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70" y="2531227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6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9" grpId="0" animBg="1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Rô-bốt A cân nặng 33kg. Rô-bốt D nhẹ hơn rô-bốt A 16kg. Hỏi rô-bốt D cân nặng bao nhiêu ki-lô-gam?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881" y="2210937"/>
            <a:ext cx="5691116" cy="32891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33334D-5EAC-43F8-8ABB-FD9330C34C49}"/>
              </a:ext>
            </a:extLst>
          </p:cNvPr>
          <p:cNvSpPr txBox="1"/>
          <p:nvPr/>
        </p:nvSpPr>
        <p:spPr>
          <a:xfrm>
            <a:off x="5784639" y="2842967"/>
            <a:ext cx="49728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 tắt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srgbClr val="002060"/>
                </a:solidFill>
                <a:latin typeface="Arial"/>
              </a:rPr>
              <a:t>Rô-bốt A</a:t>
            </a:r>
            <a:r>
              <a:rPr lang="vi-VN" sz="2400" noProof="0" dirty="0">
                <a:solidFill>
                  <a:srgbClr val="002060"/>
                </a:solidFill>
                <a:latin typeface="Arial"/>
              </a:rPr>
              <a:t>                        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vi-VN" sz="2400" noProof="0" dirty="0">
                <a:solidFill>
                  <a:srgbClr val="002060"/>
                </a:solidFill>
                <a:latin typeface="Arial"/>
              </a:rPr>
              <a:t>33kg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srgbClr val="002060"/>
                </a:solidFill>
                <a:latin typeface="Arial"/>
              </a:rPr>
              <a:t>Rô-bốt D nhẹ hơn Rô-bốt A: 16kg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noProof="0" dirty="0">
                <a:solidFill>
                  <a:srgbClr val="002060"/>
                </a:solidFill>
                <a:latin typeface="Arial"/>
              </a:rPr>
              <a:t>Rô-bốt D                        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:...  </a:t>
            </a:r>
            <a:r>
              <a:rPr lang="vi-VN" sz="2400" noProof="0" dirty="0">
                <a:solidFill>
                  <a:srgbClr val="002060"/>
                </a:solidFill>
                <a:latin typeface="Arial"/>
              </a:rPr>
              <a:t>kg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386CFF7-F31F-4315-8653-836E45909529}"/>
              </a:ext>
            </a:extLst>
          </p:cNvPr>
          <p:cNvSpPr/>
          <p:nvPr/>
        </p:nvSpPr>
        <p:spPr>
          <a:xfrm>
            <a:off x="959913" y="545536"/>
            <a:ext cx="582075" cy="58207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B7BC14-6E68-4235-86CC-DFC16977F63F}"/>
              </a:ext>
            </a:extLst>
          </p:cNvPr>
          <p:cNvGrpSpPr/>
          <p:nvPr/>
        </p:nvGrpSpPr>
        <p:grpSpPr>
          <a:xfrm>
            <a:off x="1735577" y="545534"/>
            <a:ext cx="2026146" cy="613303"/>
            <a:chOff x="1870517" y="1400898"/>
            <a:chExt cx="1522273" cy="4607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E4ACDBD-9467-4587-810F-D9171F31BDE5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39349"/>
              <a:chOff x="1870517" y="1400898"/>
              <a:chExt cx="1161617" cy="43934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2EE2579-47ED-4D7F-9B88-8DB6D8F6C628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CB48E8-3D12-44A8-8361-238384AE1B8B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22742" cy="439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&gt;; &lt;; =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DA3256-8EB8-4CF7-9708-CC72447CD069}"/>
                </a:ext>
              </a:extLst>
            </p:cNvPr>
            <p:cNvSpPr txBox="1"/>
            <p:nvPr/>
          </p:nvSpPr>
          <p:spPr>
            <a:xfrm>
              <a:off x="3083029" y="1422331"/>
              <a:ext cx="309761" cy="439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9A0DD54-2B7E-4C8E-ABA5-62F9A67FAA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834943" y="1680741"/>
            <a:ext cx="10646924" cy="197997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98F0CB-2583-43E5-AB69-BAA645CDD83D}"/>
              </a:ext>
            </a:extLst>
          </p:cNvPr>
          <p:cNvSpPr/>
          <p:nvPr/>
        </p:nvSpPr>
        <p:spPr>
          <a:xfrm>
            <a:off x="3566753" y="1883608"/>
            <a:ext cx="539007" cy="5078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A00707-CDF2-4525-A4C5-454951F96224}"/>
              </a:ext>
            </a:extLst>
          </p:cNvPr>
          <p:cNvSpPr/>
          <p:nvPr/>
        </p:nvSpPr>
        <p:spPr>
          <a:xfrm>
            <a:off x="2369827" y="2298674"/>
            <a:ext cx="580480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6C4AF9-F704-4F55-8E7C-6982DCE3F02E}"/>
              </a:ext>
            </a:extLst>
          </p:cNvPr>
          <p:cNvSpPr/>
          <p:nvPr/>
        </p:nvSpPr>
        <p:spPr>
          <a:xfrm>
            <a:off x="3553908" y="2793996"/>
            <a:ext cx="539007" cy="5078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762C1-962B-4E17-BB2E-E3F0DF4DD8DB}"/>
              </a:ext>
            </a:extLst>
          </p:cNvPr>
          <p:cNvSpPr/>
          <p:nvPr/>
        </p:nvSpPr>
        <p:spPr>
          <a:xfrm>
            <a:off x="2346705" y="3236816"/>
            <a:ext cx="580480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EE21C2-ECF1-45C3-8258-B97A78D232D5}"/>
              </a:ext>
            </a:extLst>
          </p:cNvPr>
          <p:cNvSpPr/>
          <p:nvPr/>
        </p:nvSpPr>
        <p:spPr>
          <a:xfrm>
            <a:off x="8743095" y="1873235"/>
            <a:ext cx="539007" cy="5078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2E54BF-5155-424E-B3C6-E0014825AFC4}"/>
              </a:ext>
            </a:extLst>
          </p:cNvPr>
          <p:cNvSpPr/>
          <p:nvPr/>
        </p:nvSpPr>
        <p:spPr>
          <a:xfrm>
            <a:off x="7549338" y="2298674"/>
            <a:ext cx="580480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644E129-78D2-4E96-903F-DD644AAF7C79}"/>
              </a:ext>
            </a:extLst>
          </p:cNvPr>
          <p:cNvSpPr/>
          <p:nvPr/>
        </p:nvSpPr>
        <p:spPr>
          <a:xfrm>
            <a:off x="8740092" y="2793996"/>
            <a:ext cx="539007" cy="5078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FF0000"/>
                </a:solidFill>
                <a:latin typeface="Arial"/>
              </a:rPr>
              <a:t>&gt;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13A653-FD05-4C1B-8B1E-D2AE59533D37}"/>
              </a:ext>
            </a:extLst>
          </p:cNvPr>
          <p:cNvSpPr/>
          <p:nvPr/>
        </p:nvSpPr>
        <p:spPr>
          <a:xfrm>
            <a:off x="7549338" y="3236816"/>
            <a:ext cx="580480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8A5894-76C5-47BF-9266-3C5871F3C09C}"/>
              </a:ext>
            </a:extLst>
          </p:cNvPr>
          <p:cNvSpPr/>
          <p:nvPr/>
        </p:nvSpPr>
        <p:spPr>
          <a:xfrm>
            <a:off x="9908361" y="2298674"/>
            <a:ext cx="580480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C3880D-1A90-46BB-AAFF-1498C9E60BF7}"/>
              </a:ext>
            </a:extLst>
          </p:cNvPr>
          <p:cNvSpPr/>
          <p:nvPr/>
        </p:nvSpPr>
        <p:spPr>
          <a:xfrm>
            <a:off x="9908361" y="3236816"/>
            <a:ext cx="580480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19638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289409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 –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 =    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533753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531615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17=    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508791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289409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 –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 =    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35=    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495539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35=    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49291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3413" y="2938716"/>
            <a:ext cx="3110704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348" y="1366434"/>
            <a:ext cx="3575118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1898" y="471815"/>
            <a:ext cx="2032463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399782" y="1922306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71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08354788"/>
</p:tagLst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231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iCiel Crocante</vt:lpstr>
      <vt:lpstr>Times New Roman</vt:lpstr>
      <vt:lpstr>UTM Cookies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Hằng Nguyễn</dc:creator>
  <cp:lastModifiedBy>Admin</cp:lastModifiedBy>
  <cp:revision>12</cp:revision>
  <dcterms:created xsi:type="dcterms:W3CDTF">2021-11-26T14:56:42Z</dcterms:created>
  <dcterms:modified xsi:type="dcterms:W3CDTF">2025-12-05T00:56:50Z</dcterms:modified>
</cp:coreProperties>
</file>