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57" r:id="rId4"/>
    <p:sldId id="259" r:id="rId5"/>
    <p:sldId id="262" r:id="rId6"/>
    <p:sldId id="260" r:id="rId7"/>
    <p:sldId id="263" r:id="rId8"/>
    <p:sldId id="264" r:id="rId9"/>
    <p:sldId id="276" r:id="rId10"/>
    <p:sldId id="265" r:id="rId11"/>
    <p:sldId id="266" r:id="rId12"/>
    <p:sldId id="267" r:id="rId13"/>
    <p:sldId id="268" r:id="rId14"/>
    <p:sldId id="269" r:id="rId15"/>
    <p:sldId id="270" r:id="rId16"/>
    <p:sldId id="277" r:id="rId17"/>
    <p:sldId id="261" r:id="rId18"/>
    <p:sldId id="271" r:id="rId19"/>
    <p:sldId id="274" r:id="rId20"/>
    <p:sldId id="272" r:id="rId21"/>
    <p:sldId id="273" r:id="rId22"/>
    <p:sldId id="275" r:id="rId23"/>
    <p:sldId id="258" r:id="rId24"/>
  </p:sldIdLst>
  <p:sldSz cx="12192000" cy="6858000"/>
  <p:notesSz cx="6858000" cy="9144000"/>
  <p:embeddedFontLst>
    <p:embeddedFont>
      <p:font typeface="#9Slide07 HoneyCream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Fredoka One" panose="02000000000000000000" pitchFamily="2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903D"/>
    <a:srgbClr val="E89973"/>
    <a:srgbClr val="DBE0B2"/>
    <a:srgbClr val="BBC66F"/>
    <a:srgbClr val="FCE12C"/>
    <a:srgbClr val="4472C4"/>
    <a:srgbClr val="DEB85F"/>
    <a:srgbClr val="8CD1C1"/>
    <a:srgbClr val="87CDBE"/>
    <a:srgbClr val="E57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974E2-BA33-4E3A-9B20-910568468E8B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9B442-8E8D-4F44-A650-125C72F7C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92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9B442-8E8D-4F44-A650-125C72F7C8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43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slide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9B442-8E8D-4F44-A650-125C72F7C8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82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enter </a:t>
            </a:r>
            <a:r>
              <a:rPr lang="en-US" dirty="0" err="1"/>
              <a:t>hoặc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9B442-8E8D-4F44-A650-125C72F7C8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93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enter </a:t>
            </a:r>
            <a:r>
              <a:rPr lang="en-US" dirty="0" err="1"/>
              <a:t>hoặc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9B442-8E8D-4F44-A650-125C72F7C8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87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enter </a:t>
            </a:r>
            <a:r>
              <a:rPr lang="en-US" dirty="0" err="1"/>
              <a:t>hoặc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9B442-8E8D-4F44-A650-125C72F7C8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14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enter </a:t>
            </a:r>
            <a:r>
              <a:rPr lang="en-US" dirty="0" err="1"/>
              <a:t>hoặc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9B442-8E8D-4F44-A650-125C72F7C8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05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enter </a:t>
            </a:r>
            <a:r>
              <a:rPr lang="en-US" dirty="0" err="1"/>
              <a:t>hoặc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9B442-8E8D-4F44-A650-125C72F7C8D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9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15A23E-6E3D-BBFE-FEA3-3E49469893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3DF888C-DCA9-8D89-76BE-C3528F340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D0BA20B-8459-3E76-3FDA-EC4E75DE0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425C38B-C459-7E8A-4ED5-436A4CD23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0EB4926-77DC-45F2-DE47-0A0E28A04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7FB3EAE-D04D-4A40-CDB5-CEAB5A378AF0}"/>
              </a:ext>
            </a:extLst>
          </p:cNvPr>
          <p:cNvSpPr/>
          <p:nvPr userDrawn="1"/>
        </p:nvSpPr>
        <p:spPr>
          <a:xfrm>
            <a:off x="-15240" y="-31750"/>
            <a:ext cx="12249150" cy="7524750"/>
          </a:xfrm>
          <a:prstGeom prst="rect">
            <a:avLst/>
          </a:prstGeom>
          <a:gradFill>
            <a:gsLst>
              <a:gs pos="0">
                <a:srgbClr val="F7FCEB">
                  <a:alpha val="50000"/>
                </a:srgbClr>
              </a:gs>
              <a:gs pos="100000">
                <a:srgbClr val="F7FCEB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4" descr="千库网_春天明媚春光风景装饰绿色海报_元素编号11915182">
            <a:extLst>
              <a:ext uri="{FF2B5EF4-FFF2-40B4-BE49-F238E27FC236}">
                <a16:creationId xmlns:a16="http://schemas.microsoft.com/office/drawing/2014/main" id="{CDDA1744-E563-E4FF-1035-48506C7F0E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60" r="439" b="46925"/>
          <a:stretch/>
        </p:blipFill>
        <p:spPr>
          <a:xfrm>
            <a:off x="0" y="4106545"/>
            <a:ext cx="12192000" cy="2751455"/>
          </a:xfrm>
          <a:prstGeom prst="rect">
            <a:avLst/>
          </a:prstGeom>
        </p:spPr>
      </p:pic>
      <p:pic>
        <p:nvPicPr>
          <p:cNvPr id="10" name="图片 6" descr="千库网_夏季植物花丛花朵小黄花_元素编号13133529">
            <a:extLst>
              <a:ext uri="{FF2B5EF4-FFF2-40B4-BE49-F238E27FC236}">
                <a16:creationId xmlns:a16="http://schemas.microsoft.com/office/drawing/2014/main" id="{761299F3-06AF-0BD4-DB31-CA6B00280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626" b="37474"/>
          <a:stretch/>
        </p:blipFill>
        <p:spPr>
          <a:xfrm flipH="1">
            <a:off x="-1" y="4000501"/>
            <a:ext cx="12056744" cy="2857500"/>
          </a:xfrm>
          <a:prstGeom prst="rect">
            <a:avLst/>
          </a:prstGeom>
        </p:spPr>
      </p:pic>
      <p:pic>
        <p:nvPicPr>
          <p:cNvPr id="13" name="图片 9" descr="千库网_手绘春天植物花朵_元素编号11648991">
            <a:extLst>
              <a:ext uri="{FF2B5EF4-FFF2-40B4-BE49-F238E27FC236}">
                <a16:creationId xmlns:a16="http://schemas.microsoft.com/office/drawing/2014/main" id="{06E8AC01-B60E-5DC4-27A3-384273BC3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1829" t="41280"/>
          <a:stretch/>
        </p:blipFill>
        <p:spPr>
          <a:xfrm>
            <a:off x="0" y="0"/>
            <a:ext cx="4909820" cy="4229100"/>
          </a:xfrm>
          <a:prstGeom prst="rect">
            <a:avLst/>
          </a:prstGeom>
        </p:spPr>
      </p:pic>
      <p:pic>
        <p:nvPicPr>
          <p:cNvPr id="14" name="图片 5" descr="千库网_春天夏天国潮吊牌边框吊饰_元素编号13056748">
            <a:extLst>
              <a:ext uri="{FF2B5EF4-FFF2-40B4-BE49-F238E27FC236}">
                <a16:creationId xmlns:a16="http://schemas.microsoft.com/office/drawing/2014/main" id="{86EA1421-0BE0-39E5-A320-CCDBC05B96C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7545" y="1891030"/>
            <a:ext cx="2632075" cy="263207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FC88D3FB-7E66-C434-8F26-9E559ACB980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0DB357E1-F31D-F781-B896-801C77189DE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6FFC20CF-68CF-E5AD-AD59-427C293EA0E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3391D2F-38F2-6EAE-562D-FCC800D55E3C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D978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D978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0F924842-1BE2-D77D-A19C-484260447BB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D0FC47BE-FD87-F066-E1F9-64E1554B2D9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3EF2B509-CD22-4A91-B5A3-4AEB6D78E11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2" name="Picture 14">
            <a:extLst>
              <a:ext uri="{FF2B5EF4-FFF2-40B4-BE49-F238E27FC236}">
                <a16:creationId xmlns:a16="http://schemas.microsoft.com/office/drawing/2014/main" id="{2641E8AB-1C14-18DC-B465-E8E5CC66D66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85209F86-79D8-89FC-3D7F-D1F33D43A7E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78323DBF-3130-184F-8CA2-D5A7C68C79FA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D978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D978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33307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23454B-EECC-A3D8-6A06-B90E0D6A3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3395150-0D24-0B1C-7F18-3CA30BF2D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1D5D60C-C44D-0B57-1154-49334DCBE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2B6DFE8-D6D4-0D8C-E2F7-698C33062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070F91-4623-47A7-9CA3-CBA1F3AC6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56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2DD1506-DD8B-AB2C-AB13-6CCD60F00C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7A24F2-DBE5-E2FA-D7A1-C0E8E79AE7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A8873C5-1CDB-1264-CE2F-FB61AB16A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8781104-F0BF-89BE-C7E5-F845C8144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87B2531-9A78-3A9E-A02D-B7A72478F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08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512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1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A11E43-0E4E-E62E-B6C1-4B9508B94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9EEED3-3E09-9E05-0E11-220CBD415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E12D1D-B607-3808-96B7-9C9ACADA7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5A286A-B67C-ECC6-3514-3660D3A07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EC33B83-0112-8CAB-5908-E19A68E3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34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7DE2CD-2CC1-857F-0EC2-B3675B3EA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067857A-3C04-D1AA-18A1-CFE033829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AE61B63-5470-E11F-9D19-B17F6BCC4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9" descr="千库网_手绘春天植物花朵_元素编号11648991">
            <a:extLst>
              <a:ext uri="{FF2B5EF4-FFF2-40B4-BE49-F238E27FC236}">
                <a16:creationId xmlns:a16="http://schemas.microsoft.com/office/drawing/2014/main" id="{8C01B535-D488-A132-3554-BC8ABDD1C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832" t="44198"/>
          <a:stretch/>
        </p:blipFill>
        <p:spPr>
          <a:xfrm flipH="1">
            <a:off x="6346190" y="-1"/>
            <a:ext cx="5845810" cy="4018915"/>
          </a:xfrm>
          <a:prstGeom prst="rect">
            <a:avLst/>
          </a:prstGeom>
        </p:spPr>
      </p:pic>
      <p:pic>
        <p:nvPicPr>
          <p:cNvPr id="12" name="图片 5" descr="千库网_春天夏天国潮吊牌边框吊饰_元素编号13056748">
            <a:extLst>
              <a:ext uri="{FF2B5EF4-FFF2-40B4-BE49-F238E27FC236}">
                <a16:creationId xmlns:a16="http://schemas.microsoft.com/office/drawing/2014/main" id="{09EE22B9-0CAE-AAA4-9838-EEF57728ED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8630920" y="2032000"/>
            <a:ext cx="2632075" cy="263207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1101FEEC-E373-AA44-9E68-E0713994BEB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EED9321C-AC06-00A2-34DB-18371628EF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9EB4C6B3-C79F-5E47-FCD4-E289A49F5D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143EB51-14A0-2991-16EA-4CFEEB068563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D978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D978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B771321C-B432-B714-AF85-521D2482D1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6940EC59-091A-E87B-4D83-89285F8B9D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F384665D-732F-485B-FAC2-4EABCDA9C2A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2" name="Picture 14">
            <a:extLst>
              <a:ext uri="{FF2B5EF4-FFF2-40B4-BE49-F238E27FC236}">
                <a16:creationId xmlns:a16="http://schemas.microsoft.com/office/drawing/2014/main" id="{498C2501-D691-31F0-70CF-A341A6204CC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347872E8-9EE4-91EA-588A-136F5F8A075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1628698B-11FC-4023-8329-BDAB9413AF18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D978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D978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5" name="图片 15" descr="千库网_绿色的植物叶子夏天_元素编号12554862">
            <a:extLst>
              <a:ext uri="{FF2B5EF4-FFF2-40B4-BE49-F238E27FC236}">
                <a16:creationId xmlns:a16="http://schemas.microsoft.com/office/drawing/2014/main" id="{CDDEF8B7-BB26-3C38-0614-31754A7C383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-12700" y="0"/>
            <a:ext cx="6402705" cy="59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65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8CDA8D-8007-7C48-7498-CC108B59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9DBC07F-99C0-4CDA-9A34-B1E44F9CF1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01B32D1-009C-2A7E-6B50-92F355711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2A7B035-C611-52FF-BD10-172EC863C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EA83F34-3C2F-21E6-A47E-D7FA29106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BF9F2BB-681A-B29F-1478-61E7764C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14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E10E476-F9CF-A70D-4202-98FCBEA7A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67F6A7B-33E4-C3AC-67B8-85DBA9A29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E604AB7-4084-8969-79E1-ECD20458F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C444AD9-7BE8-69A3-3D2E-2BEDF6B06C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0F1C943-E21A-0982-87A1-049B9BB404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57CBD1D-FBEA-D288-2DC4-2F806FD66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EF25CF9-D80E-B5F7-029B-46382380A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0B13E87-082F-421F-5B7B-033617BE9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65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C7EC79-06E2-1BC8-3807-87ACFE54E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E0EE055-7398-00BB-FD3E-61D65FFF9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2306CC0-4409-1A8A-78BC-E0E55AFFA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B3FF4B5-589C-254D-F5B2-DD5D15707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8E3B2E5-37BC-1E31-A4CF-F63B6419B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86ED980-06F4-800D-A745-073BABB68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6D21B9A-6D1C-7B8D-81A9-728539CF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97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DDDEB2-B00B-49FB-243F-F50EF87EC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6B1E08B-009E-C6B2-1BDF-50F994D6A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3A30889-696B-A9C8-8485-B0827519B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6344CAD-DFF3-715C-A728-8CAAF1C21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46D95CF-2530-2DC1-C66F-2452A7BEB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D7EB162-97A7-C244-ECDA-C959804F9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86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00F2F8-2CB9-0010-33C9-25FEFBADF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9996518-2856-E639-116F-2674697F75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76C7377-1574-2082-3530-3DB1D1408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10B87EA-C830-DB6A-B4E0-BE78A6260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3600DDA-BF5E-D86E-4655-8608C3110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30E160D-E757-FF69-BA41-71A0F2FAF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0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7">
            <a:extLst>
              <a:ext uri="{FF2B5EF4-FFF2-40B4-BE49-F238E27FC236}">
                <a16:creationId xmlns:a16="http://schemas.microsoft.com/office/drawing/2014/main" id="{1A351E0A-0A60-009F-EA81-94E249E11891}"/>
              </a:ext>
            </a:extLst>
          </p:cNvPr>
          <p:cNvSpPr/>
          <p:nvPr userDrawn="1"/>
        </p:nvSpPr>
        <p:spPr>
          <a:xfrm>
            <a:off x="-15240" y="-31750"/>
            <a:ext cx="12249150" cy="7524750"/>
          </a:xfrm>
          <a:prstGeom prst="rect">
            <a:avLst/>
          </a:prstGeom>
          <a:gradFill>
            <a:gsLst>
              <a:gs pos="0">
                <a:srgbClr val="F7FCEB">
                  <a:alpha val="50000"/>
                </a:srgbClr>
              </a:gs>
              <a:gs pos="100000">
                <a:srgbClr val="F7FCEB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0EF1E50-F4DC-985A-549D-1F01E71E4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8350321-0DF2-5EE6-4964-7722DDF72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15BEE5A-0D2E-9B23-2261-9170D42ECB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F4835-BF95-4E0B-8E19-E6F4AEF00E0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9B0B89E-BA30-D742-272E-23C5ABE03F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3846BBF-545F-F5C5-2627-5B562EB47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EAE5010-0D75-16AE-80C0-26CDA5FF7CD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39F9703E-1B18-6342-4DE8-C44A04B21E1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39C373A8-DD75-1541-6EB9-A00A166B714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41B7431-7C3A-D250-4698-C9D669088D19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92D05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92D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757397-0179-4339-F184-33BACDEA2E4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9A15C5-E673-B28E-F843-36F2454253B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31E3FB2-2BC4-A814-EA3D-7ED71075940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B491DB31-FBA4-44C7-EB76-4920DA4711A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2107E593-DFFF-8561-1DB5-6E2AF06599D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044E171-D8F5-7764-AA83-FBA9914A0A5E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92D05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92D05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45339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0894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jp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png"/><Relationship Id="rId18" Type="http://schemas.openxmlformats.org/officeDocument/2006/relationships/slide" Target="slide9.xml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slide" Target="slide1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20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slide" Target="slide12.xml"/><Relationship Id="rId10" Type="http://schemas.openxmlformats.org/officeDocument/2006/relationships/image" Target="../media/image29.jpg"/><Relationship Id="rId19" Type="http://schemas.openxmlformats.org/officeDocument/2006/relationships/slide" Target="slide10.xml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5154901-C9DD-13BA-7B5F-E4A3BAE4F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1067" y="5248652"/>
            <a:ext cx="2542252" cy="859611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2F06046F-D3B4-B6E6-DDB6-99A5380EDF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768"/>
          <a:stretch/>
        </p:blipFill>
        <p:spPr>
          <a:xfrm>
            <a:off x="3776681" y="1850982"/>
            <a:ext cx="7248772" cy="325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5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4662D6F-8214-A380-F32D-DE3C40C6C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3534092" y="417829"/>
            <a:ext cx="5123815" cy="512381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E72D28F-80E5-0175-E836-C8F6072279AC}"/>
              </a:ext>
            </a:extLst>
          </p:cNvPr>
          <p:cNvSpPr txBox="1"/>
          <p:nvPr/>
        </p:nvSpPr>
        <p:spPr>
          <a:xfrm>
            <a:off x="3353594" y="5855396"/>
            <a:ext cx="5484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Cây hoa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súng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ao,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609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4662D6F-8214-A380-F32D-DE3C40C6CA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9" r="13019"/>
          <a:stretch/>
        </p:blipFill>
        <p:spPr>
          <a:xfrm>
            <a:off x="3576313" y="614642"/>
            <a:ext cx="5035251" cy="5035251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E72D28F-80E5-0175-E836-C8F6072279AC}"/>
              </a:ext>
            </a:extLst>
          </p:cNvPr>
          <p:cNvSpPr txBox="1"/>
          <p:nvPr/>
        </p:nvSpPr>
        <p:spPr>
          <a:xfrm>
            <a:off x="4008516" y="5855396"/>
            <a:ext cx="4174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ruộng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061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4662D6F-8214-A380-F32D-DE3C40C6C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4092" y="417829"/>
            <a:ext cx="5123815" cy="512381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E72D28F-80E5-0175-E836-C8F6072279AC}"/>
              </a:ext>
            </a:extLst>
          </p:cNvPr>
          <p:cNvSpPr txBox="1"/>
          <p:nvPr/>
        </p:nvSpPr>
        <p:spPr>
          <a:xfrm>
            <a:off x="3909257" y="5855396"/>
            <a:ext cx="437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bèo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ao,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360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4662D6F-8214-A380-F32D-DE3C40C6CA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r="16717"/>
          <a:stretch/>
        </p:blipFill>
        <p:spPr>
          <a:xfrm>
            <a:off x="3815117" y="917178"/>
            <a:ext cx="4561765" cy="456176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E72D28F-80E5-0175-E836-C8F6072279AC}"/>
              </a:ext>
            </a:extLst>
          </p:cNvPr>
          <p:cNvSpPr txBox="1"/>
          <p:nvPr/>
        </p:nvSpPr>
        <p:spPr>
          <a:xfrm>
            <a:off x="3234787" y="5848179"/>
            <a:ext cx="572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ven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783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Nhóm 82">
            <a:extLst>
              <a:ext uri="{FF2B5EF4-FFF2-40B4-BE49-F238E27FC236}">
                <a16:creationId xmlns:a16="http://schemas.microsoft.com/office/drawing/2014/main" id="{3D9D9BA4-306F-F3DC-C107-AC1AAE9E3CC7}"/>
              </a:ext>
            </a:extLst>
          </p:cNvPr>
          <p:cNvGrpSpPr/>
          <p:nvPr/>
        </p:nvGrpSpPr>
        <p:grpSpPr>
          <a:xfrm>
            <a:off x="901114" y="131293"/>
            <a:ext cx="10389773" cy="1345955"/>
            <a:chOff x="750667" y="131293"/>
            <a:chExt cx="10389773" cy="1345955"/>
          </a:xfrm>
        </p:grpSpPr>
        <p:pic>
          <p:nvPicPr>
            <p:cNvPr id="82" name="Hình ảnh 81">
              <a:extLst>
                <a:ext uri="{FF2B5EF4-FFF2-40B4-BE49-F238E27FC236}">
                  <a16:creationId xmlns:a16="http://schemas.microsoft.com/office/drawing/2014/main" id="{925E8FA7-4E2A-B7AA-3915-1DBC0B155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0667" y="131293"/>
              <a:ext cx="10156816" cy="1292464"/>
            </a:xfrm>
            <a:prstGeom prst="rect">
              <a:avLst/>
            </a:prstGeom>
          </p:spPr>
        </p:pic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F1D5148A-2063-1264-76D7-EB4C64B9CC80}"/>
                </a:ext>
              </a:extLst>
            </p:cNvPr>
            <p:cNvSpPr txBox="1"/>
            <p:nvPr/>
          </p:nvSpPr>
          <p:spPr>
            <a:xfrm>
              <a:off x="750667" y="523141"/>
              <a:ext cx="103897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trên </a:t>
              </a:r>
              <a:r>
                <a:rPr lang="vi-VN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môi </a:t>
              </a:r>
              <a:r>
                <a:rPr lang="vi-VN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trong </a:t>
              </a:r>
              <a:r>
                <a:rPr lang="vi-VN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tranh sau: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1762C9A-D80D-C731-3211-9DE527819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435" y="2198052"/>
            <a:ext cx="8066087" cy="3784090"/>
          </a:xfrm>
          <a:prstGeom prst="rect">
            <a:avLst/>
          </a:prstGeom>
        </p:spPr>
      </p:pic>
      <p:grpSp>
        <p:nvGrpSpPr>
          <p:cNvPr id="84" name="Nhóm 83">
            <a:extLst>
              <a:ext uri="{FF2B5EF4-FFF2-40B4-BE49-F238E27FC236}">
                <a16:creationId xmlns:a16="http://schemas.microsoft.com/office/drawing/2014/main" id="{4C522E40-ECC1-7DD3-5252-1E38BBB4E3AD}"/>
              </a:ext>
            </a:extLst>
          </p:cNvPr>
          <p:cNvGrpSpPr/>
          <p:nvPr/>
        </p:nvGrpSpPr>
        <p:grpSpPr>
          <a:xfrm>
            <a:off x="195235" y="1815605"/>
            <a:ext cx="3071860" cy="4911102"/>
            <a:chOff x="195235" y="1815605"/>
            <a:chExt cx="3071860" cy="4911102"/>
          </a:xfrm>
        </p:grpSpPr>
        <p:pic>
          <p:nvPicPr>
            <p:cNvPr id="48" name="Hình ảnh 47">
              <a:extLst>
                <a:ext uri="{FF2B5EF4-FFF2-40B4-BE49-F238E27FC236}">
                  <a16:creationId xmlns:a16="http://schemas.microsoft.com/office/drawing/2014/main" id="{0CA08605-8821-05BA-8292-E3868F235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064" y="1815605"/>
              <a:ext cx="1288099" cy="1575959"/>
            </a:xfrm>
            <a:prstGeom prst="rect">
              <a:avLst/>
            </a:prstGeom>
          </p:spPr>
        </p:pic>
        <p:pic>
          <p:nvPicPr>
            <p:cNvPr id="59" name="Hình ảnh 58">
              <a:extLst>
                <a:ext uri="{FF2B5EF4-FFF2-40B4-BE49-F238E27FC236}">
                  <a16:creationId xmlns:a16="http://schemas.microsoft.com/office/drawing/2014/main" id="{271418F2-8FB0-FC5C-33E2-4833EAEC2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14502" y="1815605"/>
              <a:ext cx="1352593" cy="1548000"/>
            </a:xfrm>
            <a:prstGeom prst="rect">
              <a:avLst/>
            </a:prstGeom>
          </p:spPr>
        </p:pic>
        <p:pic>
          <p:nvPicPr>
            <p:cNvPr id="65" name="Hình ảnh 64">
              <a:extLst>
                <a:ext uri="{FF2B5EF4-FFF2-40B4-BE49-F238E27FC236}">
                  <a16:creationId xmlns:a16="http://schemas.microsoft.com/office/drawing/2014/main" id="{52D2F340-0DA1-C68A-79D3-7E203462B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5235" y="3587924"/>
              <a:ext cx="1349928" cy="1548000"/>
            </a:xfrm>
            <a:prstGeom prst="rect">
              <a:avLst/>
            </a:prstGeom>
          </p:spPr>
        </p:pic>
        <p:pic>
          <p:nvPicPr>
            <p:cNvPr id="71" name="Hình ảnh 70">
              <a:extLst>
                <a:ext uri="{FF2B5EF4-FFF2-40B4-BE49-F238E27FC236}">
                  <a16:creationId xmlns:a16="http://schemas.microsoft.com/office/drawing/2014/main" id="{68242FCF-3262-E65F-787D-2A7B993D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6802" y="3630707"/>
              <a:ext cx="1334173" cy="1548000"/>
            </a:xfrm>
            <a:prstGeom prst="rect">
              <a:avLst/>
            </a:prstGeom>
          </p:spPr>
        </p:pic>
        <p:pic>
          <p:nvPicPr>
            <p:cNvPr id="77" name="Hình ảnh 76">
              <a:extLst>
                <a:ext uri="{FF2B5EF4-FFF2-40B4-BE49-F238E27FC236}">
                  <a16:creationId xmlns:a16="http://schemas.microsoft.com/office/drawing/2014/main" id="{D7ED9748-B889-573D-45CE-BC66DF050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55114" y="5178707"/>
              <a:ext cx="1318775" cy="15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015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1762C9A-D80D-C731-3211-9DE527819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1" y="828524"/>
            <a:ext cx="11086238" cy="5200951"/>
          </a:xfrm>
          <a:prstGeom prst="rect">
            <a:avLst/>
          </a:prstGeom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0CA08605-8821-05BA-8292-E3868F235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768" y="1328537"/>
            <a:ext cx="1288099" cy="1575959"/>
          </a:xfrm>
          <a:prstGeom prst="rect">
            <a:avLst/>
          </a:prstGeom>
        </p:spPr>
      </p:pic>
      <p:pic>
        <p:nvPicPr>
          <p:cNvPr id="59" name="Hình ảnh 58">
            <a:extLst>
              <a:ext uri="{FF2B5EF4-FFF2-40B4-BE49-F238E27FC236}">
                <a16:creationId xmlns:a16="http://schemas.microsoft.com/office/drawing/2014/main" id="{271418F2-8FB0-FC5C-33E2-4833EAEC2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750" y="1613123"/>
            <a:ext cx="1352593" cy="1548000"/>
          </a:xfrm>
          <a:prstGeom prst="rect">
            <a:avLst/>
          </a:prstGeom>
        </p:spPr>
      </p:pic>
      <p:pic>
        <p:nvPicPr>
          <p:cNvPr id="65" name="Hình ảnh 64">
            <a:extLst>
              <a:ext uri="{FF2B5EF4-FFF2-40B4-BE49-F238E27FC236}">
                <a16:creationId xmlns:a16="http://schemas.microsoft.com/office/drawing/2014/main" id="{52D2F340-0DA1-C68A-79D3-7E203462B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867" y="3513825"/>
            <a:ext cx="1349928" cy="1548000"/>
          </a:xfrm>
          <a:prstGeom prst="rect">
            <a:avLst/>
          </a:prstGeom>
        </p:spPr>
      </p:pic>
      <p:pic>
        <p:nvPicPr>
          <p:cNvPr id="71" name="Hình ảnh 70">
            <a:extLst>
              <a:ext uri="{FF2B5EF4-FFF2-40B4-BE49-F238E27FC236}">
                <a16:creationId xmlns:a16="http://schemas.microsoft.com/office/drawing/2014/main" id="{68242FCF-3262-E65F-787D-2A7B993DFB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6829" y="2387123"/>
            <a:ext cx="1334173" cy="1548000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D7ED9748-B889-573D-45CE-BC66DF050B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8054" y="4287825"/>
            <a:ext cx="1318775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19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Nhóm 14">
            <a:extLst>
              <a:ext uri="{FF2B5EF4-FFF2-40B4-BE49-F238E27FC236}">
                <a16:creationId xmlns:a16="http://schemas.microsoft.com/office/drawing/2014/main" id="{DB9E6C0B-3A93-0A25-E62A-E26236230F44}"/>
              </a:ext>
            </a:extLst>
          </p:cNvPr>
          <p:cNvGrpSpPr/>
          <p:nvPr/>
        </p:nvGrpSpPr>
        <p:grpSpPr>
          <a:xfrm>
            <a:off x="1767840" y="393702"/>
            <a:ext cx="8656320" cy="6541826"/>
            <a:chOff x="1767840" y="393702"/>
            <a:chExt cx="8656320" cy="6541826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7D31E072-FF8B-76B5-264A-1DB373802CA2}"/>
                </a:ext>
              </a:extLst>
            </p:cNvPr>
            <p:cNvGrpSpPr/>
            <p:nvPr/>
          </p:nvGrpSpPr>
          <p:grpSpPr>
            <a:xfrm>
              <a:off x="1767840" y="393702"/>
              <a:ext cx="8656320" cy="6541826"/>
              <a:chOff x="1767840" y="393702"/>
              <a:chExt cx="8656320" cy="6541826"/>
            </a:xfrm>
          </p:grpSpPr>
          <p:pic>
            <p:nvPicPr>
              <p:cNvPr id="4" name="图片 7" descr="千库网_森系小清新花草花环边框_元素编号12453522">
                <a:extLst>
                  <a:ext uri="{FF2B5EF4-FFF2-40B4-BE49-F238E27FC236}">
                    <a16:creationId xmlns:a16="http://schemas.microsoft.com/office/drawing/2014/main" id="{1D06A0AD-E775-8DF6-B2A3-69A9ED91C2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67840" y="393702"/>
                <a:ext cx="8656320" cy="6541826"/>
              </a:xfrm>
              <a:prstGeom prst="rect">
                <a:avLst/>
              </a:prstGeom>
            </p:spPr>
          </p:pic>
          <p:pic>
            <p:nvPicPr>
              <p:cNvPr id="5" name="图片 4" descr="千库网_夏季植物花丛花朵小黄花_元素编号13133529">
                <a:extLst>
                  <a:ext uri="{FF2B5EF4-FFF2-40B4-BE49-F238E27FC236}">
                    <a16:creationId xmlns:a16="http://schemas.microsoft.com/office/drawing/2014/main" id="{859AC452-41CE-8CEF-038E-315DF46ED0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64208" r="24788" b="54628"/>
              <a:stretch>
                <a:fillRect/>
              </a:stretch>
            </p:blipFill>
            <p:spPr>
              <a:xfrm flipH="1">
                <a:off x="3487875" y="631001"/>
                <a:ext cx="1018137" cy="1549869"/>
              </a:xfrm>
              <a:prstGeom prst="ellipse">
                <a:avLst/>
              </a:prstGeom>
            </p:spPr>
          </p:pic>
        </p:grpSp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722C3099-094C-3BD3-4FC9-DB235E421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5415" y="1405935"/>
              <a:ext cx="4621169" cy="4487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107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E2C1BFA0-84E4-0BD9-FD75-3C2CA4A3799C}"/>
              </a:ext>
            </a:extLst>
          </p:cNvPr>
          <p:cNvGrpSpPr/>
          <p:nvPr/>
        </p:nvGrpSpPr>
        <p:grpSpPr>
          <a:xfrm>
            <a:off x="837745" y="155679"/>
            <a:ext cx="10516511" cy="1330510"/>
            <a:chOff x="687296" y="155679"/>
            <a:chExt cx="10516511" cy="1330510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35E05056-B24E-7A55-D1AD-983A0CB13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7296" y="155679"/>
              <a:ext cx="10516511" cy="1268078"/>
            </a:xfrm>
            <a:prstGeom prst="rect">
              <a:avLst/>
            </a:prstGeom>
          </p:spPr>
        </p:pic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9A967914-8922-E6A6-5ED6-2066C818546E}"/>
                </a:ext>
              </a:extLst>
            </p:cNvPr>
            <p:cNvSpPr txBox="1"/>
            <p:nvPr/>
          </p:nvSpPr>
          <p:spPr>
            <a:xfrm>
              <a:off x="750664" y="408971"/>
              <a:ext cx="103897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đây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sao cây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lục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sau khi đưa lên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cạn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gian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héo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028CEA9-8A4E-3282-F173-3DB14F8D9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73" y="1618071"/>
            <a:ext cx="7904055" cy="489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0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Nhóm 19">
            <a:extLst>
              <a:ext uri="{FF2B5EF4-FFF2-40B4-BE49-F238E27FC236}">
                <a16:creationId xmlns:a16="http://schemas.microsoft.com/office/drawing/2014/main" id="{225649E1-877C-AF08-1852-D412F39405CC}"/>
              </a:ext>
            </a:extLst>
          </p:cNvPr>
          <p:cNvGrpSpPr/>
          <p:nvPr/>
        </p:nvGrpSpPr>
        <p:grpSpPr>
          <a:xfrm>
            <a:off x="877819" y="849545"/>
            <a:ext cx="10436362" cy="1077218"/>
            <a:chOff x="653471" y="849546"/>
            <a:chExt cx="10436362" cy="1077218"/>
          </a:xfrm>
        </p:grpSpPr>
        <p:grpSp>
          <p:nvGrpSpPr>
            <p:cNvPr id="14" name="组合 33">
              <a:extLst>
                <a:ext uri="{FF2B5EF4-FFF2-40B4-BE49-F238E27FC236}">
                  <a16:creationId xmlns:a16="http://schemas.microsoft.com/office/drawing/2014/main" id="{4B387D88-C59F-E014-8122-9D92830C9031}"/>
                </a:ext>
              </a:extLst>
            </p:cNvPr>
            <p:cNvGrpSpPr/>
            <p:nvPr/>
          </p:nvGrpSpPr>
          <p:grpSpPr>
            <a:xfrm>
              <a:off x="653471" y="849546"/>
              <a:ext cx="10436362" cy="1077218"/>
              <a:chOff x="6153150" y="3585330"/>
              <a:chExt cx="16379138" cy="1690619"/>
            </a:xfrm>
          </p:grpSpPr>
          <p:sp>
            <p:nvSpPr>
              <p:cNvPr id="15" name="圆角矩形 9">
                <a:extLst>
                  <a:ext uri="{FF2B5EF4-FFF2-40B4-BE49-F238E27FC236}">
                    <a16:creationId xmlns:a16="http://schemas.microsoft.com/office/drawing/2014/main" id="{14BBE55E-60CE-B698-FE57-3954C8CAD840}"/>
                  </a:ext>
                </a:extLst>
              </p:cNvPr>
              <p:cNvSpPr/>
              <p:nvPr/>
            </p:nvSpPr>
            <p:spPr>
              <a:xfrm>
                <a:off x="6153150" y="3857139"/>
                <a:ext cx="2078814" cy="990205"/>
              </a:xfrm>
              <a:prstGeom prst="roundRect">
                <a:avLst>
                  <a:gd name="adj" fmla="val 4921"/>
                </a:avLst>
              </a:prstGeom>
              <a:solidFill>
                <a:srgbClr val="D1D86E"/>
              </a:solidFill>
              <a:ln w="38100" cap="rnd" cmpd="sng" algn="ctr">
                <a:noFill/>
                <a:prstDash val="solid"/>
                <a:round/>
              </a:ln>
              <a:effectLst>
                <a:outerShdw blurRad="254000" dist="127000" algn="ctr" rotWithShape="0">
                  <a:srgbClr val="ED7D31">
                    <a:alpha val="20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</a:endParaRPr>
              </a:p>
            </p:txBody>
          </p:sp>
          <p:sp>
            <p:nvSpPr>
              <p:cNvPr id="16" name="圆角矩形 10">
                <a:extLst>
                  <a:ext uri="{FF2B5EF4-FFF2-40B4-BE49-F238E27FC236}">
                    <a16:creationId xmlns:a16="http://schemas.microsoft.com/office/drawing/2014/main" id="{70C217C2-9CA7-30CE-2ECF-FB1AEF7BC49E}"/>
                  </a:ext>
                </a:extLst>
              </p:cNvPr>
              <p:cNvSpPr/>
              <p:nvPr/>
            </p:nvSpPr>
            <p:spPr>
              <a:xfrm>
                <a:off x="6240010" y="3585330"/>
                <a:ext cx="16292278" cy="1690619"/>
              </a:xfrm>
              <a:prstGeom prst="roundRect">
                <a:avLst>
                  <a:gd name="adj" fmla="val 9119"/>
                </a:avLst>
              </a:prstGeom>
              <a:solidFill>
                <a:srgbClr val="FFFFFF"/>
              </a:solidFill>
              <a:ln w="38100" cap="rnd" cmpd="sng" algn="ctr">
                <a:noFill/>
                <a:prstDash val="solid"/>
                <a:round/>
              </a:ln>
              <a:effectLst>
                <a:outerShdw blurRad="762000" dist="127000" algn="ctr" rotWithShape="0">
                  <a:sysClr val="window" lastClr="FFFFFF">
                    <a:lumMod val="65000"/>
                    <a:alpha val="20000"/>
                  </a:sys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</a:endParaRPr>
              </a:p>
            </p:txBody>
          </p:sp>
          <p:sp>
            <p:nvSpPr>
              <p:cNvPr id="17" name="任意多边形 11">
                <a:extLst>
                  <a:ext uri="{FF2B5EF4-FFF2-40B4-BE49-F238E27FC236}">
                    <a16:creationId xmlns:a16="http://schemas.microsoft.com/office/drawing/2014/main" id="{B9964E05-454C-C9FB-89D7-85FAFAD79EB3}"/>
                  </a:ext>
                </a:extLst>
              </p:cNvPr>
              <p:cNvSpPr/>
              <p:nvPr/>
            </p:nvSpPr>
            <p:spPr>
              <a:xfrm>
                <a:off x="6153150" y="3959586"/>
                <a:ext cx="392656" cy="785310"/>
              </a:xfrm>
              <a:custGeom>
                <a:avLst/>
                <a:gdLst>
                  <a:gd name="connsiteX0" fmla="*/ 1 w 392656"/>
                  <a:gd name="connsiteY0" fmla="*/ 0 h 785310"/>
                  <a:gd name="connsiteX1" fmla="*/ 392656 w 392656"/>
                  <a:gd name="connsiteY1" fmla="*/ 392655 h 785310"/>
                  <a:gd name="connsiteX2" fmla="*/ 1 w 392656"/>
                  <a:gd name="connsiteY2" fmla="*/ 785310 h 785310"/>
                  <a:gd name="connsiteX3" fmla="*/ 0 w 392656"/>
                  <a:gd name="connsiteY3" fmla="*/ 785310 h 785310"/>
                  <a:gd name="connsiteX4" fmla="*/ 0 w 392656"/>
                  <a:gd name="connsiteY4" fmla="*/ 0 h 785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656" h="785310">
                    <a:moveTo>
                      <a:pt x="1" y="0"/>
                    </a:moveTo>
                    <a:cubicBezTo>
                      <a:pt x="216858" y="0"/>
                      <a:pt x="392656" y="175798"/>
                      <a:pt x="392656" y="392655"/>
                    </a:cubicBezTo>
                    <a:cubicBezTo>
                      <a:pt x="392656" y="609512"/>
                      <a:pt x="216858" y="785310"/>
                      <a:pt x="1" y="785310"/>
                    </a:cubicBezTo>
                    <a:lnTo>
                      <a:pt x="0" y="7853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D86E"/>
              </a:solidFill>
              <a:ln w="38100" cap="rnd" cmpd="sng" algn="ctr">
                <a:noFill/>
                <a:prstDash val="solid"/>
                <a:round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79AF9268-759A-9271-5DB9-79679992CEE1}"/>
                </a:ext>
              </a:extLst>
            </p:cNvPr>
            <p:cNvSpPr txBox="1"/>
            <p:nvPr/>
          </p:nvSpPr>
          <p:spPr>
            <a:xfrm>
              <a:off x="921188" y="849546"/>
              <a:ext cx="100602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xảy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lục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79A05A05-8269-85E3-F840-9293328423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862704"/>
              </p:ext>
            </p:extLst>
          </p:nvPr>
        </p:nvGraphicFramePr>
        <p:xfrm>
          <a:off x="812800" y="2605507"/>
          <a:ext cx="10277034" cy="1915692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740072677"/>
                    </a:ext>
                  </a:extLst>
                </a:gridCol>
                <a:gridCol w="1795362">
                  <a:extLst>
                    <a:ext uri="{9D8B030D-6E8A-4147-A177-3AD203B41FA5}">
                      <a16:colId xmlns:a16="http://schemas.microsoft.com/office/drawing/2014/main" val="461648527"/>
                    </a:ext>
                  </a:extLst>
                </a:gridCol>
                <a:gridCol w="1678329">
                  <a:extLst>
                    <a:ext uri="{9D8B030D-6E8A-4147-A177-3AD203B41FA5}">
                      <a16:colId xmlns:a16="http://schemas.microsoft.com/office/drawing/2014/main" val="3385881399"/>
                    </a:ext>
                  </a:extLst>
                </a:gridCol>
                <a:gridCol w="4364943">
                  <a:extLst>
                    <a:ext uri="{9D8B030D-6E8A-4147-A177-3AD203B41FA5}">
                      <a16:colId xmlns:a16="http://schemas.microsoft.com/office/drawing/2014/main" val="2879763982"/>
                    </a:ext>
                  </a:extLst>
                </a:gridCol>
              </a:tblGrid>
              <a:tr h="710296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Môi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sống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đổi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môi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sống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993281"/>
                  </a:ext>
                </a:extLst>
              </a:tr>
              <a:tr h="602698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Cũ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Mới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961037"/>
                  </a:ext>
                </a:extLst>
              </a:tr>
              <a:tr h="602698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7E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292727"/>
                  </a:ext>
                </a:extLst>
              </a:tr>
            </a:tbl>
          </a:graphicData>
        </a:graphic>
      </p:graphicFrame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E670FE9-7063-3ED5-D227-77EB083A29FC}"/>
              </a:ext>
            </a:extLst>
          </p:cNvPr>
          <p:cNvSpPr txBox="1"/>
          <p:nvPr/>
        </p:nvSpPr>
        <p:spPr>
          <a:xfrm>
            <a:off x="1039391" y="3962995"/>
            <a:ext cx="1886927" cy="461665"/>
          </a:xfrm>
          <a:prstGeom prst="rect">
            <a:avLst/>
          </a:prstGeom>
          <a:solidFill>
            <a:srgbClr val="E89973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FBFC93F-708D-E275-F93B-04B1F40D3B53}"/>
              </a:ext>
            </a:extLst>
          </p:cNvPr>
          <p:cNvSpPr txBox="1"/>
          <p:nvPr/>
        </p:nvSpPr>
        <p:spPr>
          <a:xfrm>
            <a:off x="3291804" y="3962995"/>
            <a:ext cx="1735347" cy="461665"/>
          </a:xfrm>
          <a:prstGeom prst="rect">
            <a:avLst/>
          </a:prstGeom>
          <a:solidFill>
            <a:srgbClr val="E89973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89DF0AD-6A03-44AF-0EBC-CB32DE593CD1}"/>
              </a:ext>
            </a:extLst>
          </p:cNvPr>
          <p:cNvSpPr txBox="1"/>
          <p:nvPr/>
        </p:nvSpPr>
        <p:spPr>
          <a:xfrm>
            <a:off x="5240513" y="3989275"/>
            <a:ext cx="1421608" cy="461665"/>
          </a:xfrm>
          <a:prstGeom prst="rect">
            <a:avLst/>
          </a:prstGeom>
          <a:solidFill>
            <a:srgbClr val="E89973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C9D43B0-CB5E-E79D-67F2-C7C99C0C7CEB}"/>
              </a:ext>
            </a:extLst>
          </p:cNvPr>
          <p:cNvSpPr txBox="1"/>
          <p:nvPr/>
        </p:nvSpPr>
        <p:spPr>
          <a:xfrm>
            <a:off x="7340845" y="3962995"/>
            <a:ext cx="3070264" cy="461665"/>
          </a:xfrm>
          <a:prstGeom prst="rect">
            <a:avLst/>
          </a:prstGeom>
          <a:solidFill>
            <a:srgbClr val="E89973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héo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8544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A967914-8922-E6A6-5ED6-2066C818546E}"/>
              </a:ext>
            </a:extLst>
          </p:cNvPr>
          <p:cNvSpPr txBox="1"/>
          <p:nvPr/>
        </p:nvSpPr>
        <p:spPr>
          <a:xfrm>
            <a:off x="378316" y="1975482"/>
            <a:ext cx="511456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xanh,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nhưng sau khi đưa lên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gian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héo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môi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cây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cây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thay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môi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nên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héo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028CEA9-8A4E-3282-F173-3DB14F8D9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446" y="1975482"/>
            <a:ext cx="5831738" cy="3610421"/>
          </a:xfrm>
          <a:prstGeom prst="rect">
            <a:avLst/>
          </a:prstGeom>
        </p:spPr>
      </p:pic>
      <p:grpSp>
        <p:nvGrpSpPr>
          <p:cNvPr id="27" name="Nhóm 26">
            <a:extLst>
              <a:ext uri="{FF2B5EF4-FFF2-40B4-BE49-F238E27FC236}">
                <a16:creationId xmlns:a16="http://schemas.microsoft.com/office/drawing/2014/main" id="{2AB032D5-F785-4B27-7A97-FB4B5F765CB3}"/>
              </a:ext>
            </a:extLst>
          </p:cNvPr>
          <p:cNvGrpSpPr/>
          <p:nvPr/>
        </p:nvGrpSpPr>
        <p:grpSpPr>
          <a:xfrm>
            <a:off x="-479446" y="86690"/>
            <a:ext cx="12942205" cy="2238704"/>
            <a:chOff x="-479446" y="86690"/>
            <a:chExt cx="12942205" cy="2238704"/>
          </a:xfrm>
        </p:grpSpPr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C5F130FD-78CB-88FF-0615-C4B26609D521}"/>
                </a:ext>
              </a:extLst>
            </p:cNvPr>
            <p:cNvGrpSpPr/>
            <p:nvPr/>
          </p:nvGrpSpPr>
          <p:grpSpPr>
            <a:xfrm>
              <a:off x="-479446" y="86690"/>
              <a:ext cx="12942205" cy="2238704"/>
              <a:chOff x="-456297" y="152745"/>
              <a:chExt cx="12942205" cy="2238704"/>
            </a:xfrm>
          </p:grpSpPr>
          <p:pic>
            <p:nvPicPr>
              <p:cNvPr id="24" name="Hình ảnh 23">
                <a:extLst>
                  <a:ext uri="{FF2B5EF4-FFF2-40B4-BE49-F238E27FC236}">
                    <a16:creationId xmlns:a16="http://schemas.microsoft.com/office/drawing/2014/main" id="{040A14F8-F86B-DFA0-3DE9-F8EE393017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56297" y="152745"/>
                <a:ext cx="12942205" cy="2238704"/>
              </a:xfrm>
              <a:prstGeom prst="rect">
                <a:avLst/>
              </a:prstGeom>
            </p:spPr>
          </p:pic>
          <p:pic>
            <p:nvPicPr>
              <p:cNvPr id="25" name="Hình ảnh 24">
                <a:extLst>
                  <a:ext uri="{FF2B5EF4-FFF2-40B4-BE49-F238E27FC236}">
                    <a16:creationId xmlns:a16="http://schemas.microsoft.com/office/drawing/2014/main" id="{382DD6AB-AED2-482E-302A-0C6B4FEA71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6612" t="23884" r="60003" b="39371"/>
              <a:stretch/>
            </p:blipFill>
            <p:spPr>
              <a:xfrm>
                <a:off x="1368334" y="638191"/>
                <a:ext cx="1732330" cy="822603"/>
              </a:xfrm>
              <a:prstGeom prst="rect">
                <a:avLst/>
              </a:prstGeom>
            </p:spPr>
          </p:pic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8BC4443A-490C-D94A-F38B-ED5E252348B9}"/>
                </a:ext>
              </a:extLst>
            </p:cNvPr>
            <p:cNvSpPr txBox="1"/>
            <p:nvPr/>
          </p:nvSpPr>
          <p:spPr>
            <a:xfrm>
              <a:off x="813928" y="572136"/>
              <a:ext cx="1056414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ì sao cây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lục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sau khi đưa lên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cạn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gian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héo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1321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1" descr="黄色的花&#10;&#10;描述已自动生成">
            <a:extLst>
              <a:ext uri="{FF2B5EF4-FFF2-40B4-BE49-F238E27FC236}">
                <a16:creationId xmlns:a16="http://schemas.microsoft.com/office/drawing/2014/main" id="{285ABFEF-CDB1-5A4D-AEB7-CE6C21DFE4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643" y="-465698"/>
            <a:ext cx="3199600" cy="3199600"/>
          </a:xfrm>
          <a:prstGeom prst="rect">
            <a:avLst/>
          </a:prstGeom>
        </p:spPr>
      </p:pic>
      <p:pic>
        <p:nvPicPr>
          <p:cNvPr id="8" name="图片 2" descr="千库网_夏季植物花丛花朵小黄花_元素编号13133529">
            <a:extLst>
              <a:ext uri="{FF2B5EF4-FFF2-40B4-BE49-F238E27FC236}">
                <a16:creationId xmlns:a16="http://schemas.microsoft.com/office/drawing/2014/main" id="{D8FB0605-8B08-3623-5E8B-12BEC32F86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208" r="24788" b="54628"/>
          <a:stretch>
            <a:fillRect/>
          </a:stretch>
        </p:blipFill>
        <p:spPr>
          <a:xfrm flipH="1">
            <a:off x="11423130" y="5728970"/>
            <a:ext cx="741680" cy="1129030"/>
          </a:xfrm>
          <a:prstGeom prst="ellipse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EF1FFBC5-1601-911F-05E7-7C54DE9DC181}"/>
              </a:ext>
            </a:extLst>
          </p:cNvPr>
          <p:cNvGrpSpPr/>
          <p:nvPr/>
        </p:nvGrpSpPr>
        <p:grpSpPr>
          <a:xfrm>
            <a:off x="599441" y="1209039"/>
            <a:ext cx="10993120" cy="5084445"/>
            <a:chOff x="599441" y="1209039"/>
            <a:chExt cx="10993120" cy="5084445"/>
          </a:xfrm>
        </p:grpSpPr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D7ED4314-566E-8F93-E44B-8AE985604DFA}"/>
                </a:ext>
              </a:extLst>
            </p:cNvPr>
            <p:cNvSpPr txBox="1"/>
            <p:nvPr/>
          </p:nvSpPr>
          <p:spPr>
            <a:xfrm>
              <a:off x="768869" y="1285319"/>
              <a:ext cx="10654261" cy="3999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4000" b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00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4000" b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 được nếu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chết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héo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br>
                <a:rPr lang="en-US" sz="400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</a:br>
              <a:r>
                <a:rPr lang="en-US" sz="4000" b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00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Đặt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br>
                <a:rPr lang="en-US" sz="400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</a:br>
              <a:r>
                <a:rPr lang="en-US" sz="4000" b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00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Giải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lục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héo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tưới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00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40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382AA508-E8AB-85AA-994B-577F6568D2C1}"/>
                </a:ext>
              </a:extLst>
            </p:cNvPr>
            <p:cNvSpPr/>
            <p:nvPr/>
          </p:nvSpPr>
          <p:spPr>
            <a:xfrm>
              <a:off x="599441" y="1209039"/>
              <a:ext cx="10993120" cy="5084445"/>
            </a:xfrm>
            <a:prstGeom prst="roundRect">
              <a:avLst>
                <a:gd name="adj" fmla="val 6632"/>
              </a:avLst>
            </a:prstGeom>
            <a:noFill/>
            <a:ln w="19050">
              <a:solidFill>
                <a:srgbClr val="87CDB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786258BA-E2B5-35DC-5DEC-6F2534284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385" y="-84012"/>
            <a:ext cx="651109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9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A004266-4106-8A9D-289A-7CB7517B9180}"/>
              </a:ext>
            </a:extLst>
          </p:cNvPr>
          <p:cNvSpPr txBox="1"/>
          <p:nvPr/>
        </p:nvSpPr>
        <p:spPr>
          <a:xfrm>
            <a:off x="1183785" y="2920275"/>
            <a:ext cx="10184498" cy="1328023"/>
          </a:xfrm>
          <a:prstGeom prst="roundRect">
            <a:avLst/>
          </a:prstGeom>
          <a:solidFill>
            <a:srgbClr val="DBE0B2"/>
          </a:solidFill>
        </p:spPr>
        <p:txBody>
          <a:bodyPr wrap="square">
            <a:spAutoFit/>
          </a:bodyPr>
          <a:lstStyle/>
          <a:p>
            <a:pPr algn="ctr"/>
            <a:r>
              <a:rPr lang="vi-V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môi </a:t>
            </a:r>
            <a:r>
              <a:rPr lang="vi-V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cây </a:t>
            </a:r>
            <a:r>
              <a:rPr lang="vi-V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thay </a:t>
            </a:r>
            <a:r>
              <a:rPr lang="vi-V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cây </a:t>
            </a:r>
            <a:r>
              <a:rPr lang="vi-V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ngay </a:t>
            </a:r>
            <a:r>
              <a:rPr lang="vi-V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sau </a:t>
            </a:r>
            <a:r>
              <a:rPr lang="vi-V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gian.</a:t>
            </a:r>
            <a:endParaRPr lang="en-US" sz="3600" dirty="0"/>
          </a:p>
        </p:txBody>
      </p:sp>
      <p:pic>
        <p:nvPicPr>
          <p:cNvPr id="4" name="图片 2" descr="黑暗里有花&#10;&#10;中度可信度描述已自动生成">
            <a:extLst>
              <a:ext uri="{FF2B5EF4-FFF2-40B4-BE49-F238E27FC236}">
                <a16:creationId xmlns:a16="http://schemas.microsoft.com/office/drawing/2014/main" id="{ECE885D7-8558-8416-8637-53DFEDE8B6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697" y="2416804"/>
            <a:ext cx="4441196" cy="4441196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88075ED9-F3CD-C0D5-EDB8-DFDC2950B1F5}"/>
              </a:ext>
            </a:extLst>
          </p:cNvPr>
          <p:cNvGrpSpPr/>
          <p:nvPr/>
        </p:nvGrpSpPr>
        <p:grpSpPr>
          <a:xfrm>
            <a:off x="1183785" y="922532"/>
            <a:ext cx="10184498" cy="1332119"/>
            <a:chOff x="1183785" y="922532"/>
            <a:chExt cx="10184498" cy="1332119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8184C2FB-2726-C88D-8614-0E6FC81A75B8}"/>
                </a:ext>
              </a:extLst>
            </p:cNvPr>
            <p:cNvSpPr txBox="1"/>
            <p:nvPr/>
          </p:nvSpPr>
          <p:spPr>
            <a:xfrm>
              <a:off x="1368255" y="1014841"/>
              <a:ext cx="981555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xảy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ra </a:t>
              </a:r>
              <a:r>
                <a:rPr lang="vi-VN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môi </a:t>
              </a:r>
              <a:r>
                <a:rPr lang="vi-VN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cây </a:t>
              </a:r>
              <a:r>
                <a:rPr lang="vi-VN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thay </a:t>
              </a:r>
              <a:r>
                <a:rPr lang="vi-VN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600" dirty="0"/>
            </a:p>
          </p:txBody>
        </p:sp>
        <p:sp>
          <p:nvSpPr>
            <p:cNvPr id="6" name="PA-圆角矩形 25">
              <a:extLst>
                <a:ext uri="{FF2B5EF4-FFF2-40B4-BE49-F238E27FC236}">
                  <a16:creationId xmlns:a16="http://schemas.microsoft.com/office/drawing/2014/main" id="{B8A1C620-75FE-D532-EA77-FF1DA8693CC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183785" y="922532"/>
              <a:ext cx="10184498" cy="1332119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FCE12C"/>
              </a:solidFill>
              <a:prstDash val="dash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tx1">
                    <a:alpha val="70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8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AD7220A-E552-1ECB-55F0-7D0331F86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977" y="1919080"/>
            <a:ext cx="5941221" cy="4181987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8E1FAD8-09CE-6A69-717F-14AEB930125D}"/>
              </a:ext>
            </a:extLst>
          </p:cNvPr>
          <p:cNvSpPr txBox="1"/>
          <p:nvPr/>
        </p:nvSpPr>
        <p:spPr>
          <a:xfrm>
            <a:off x="952092" y="2534500"/>
            <a:ext cx="4667123" cy="568762"/>
          </a:xfrm>
          <a:prstGeom prst="snip1Rect">
            <a:avLst/>
          </a:prstGeom>
          <a:solidFill>
            <a:srgbClr val="E89973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Minh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E256DC1-84C8-7FB0-D058-AD569DDC0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763" y="99609"/>
            <a:ext cx="6974428" cy="2005758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71BB45E6-8161-AE36-13B5-673EAA34CC1C}"/>
              </a:ext>
            </a:extLst>
          </p:cNvPr>
          <p:cNvGrpSpPr/>
          <p:nvPr/>
        </p:nvGrpSpPr>
        <p:grpSpPr>
          <a:xfrm>
            <a:off x="690880" y="3332480"/>
            <a:ext cx="5109097" cy="2352659"/>
            <a:chOff x="690880" y="3332480"/>
            <a:chExt cx="5109097" cy="2352659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AC835BD2-A2B2-376C-7DC7-FA4A49C0B7C3}"/>
                </a:ext>
              </a:extLst>
            </p:cNvPr>
            <p:cNvSpPr txBox="1"/>
            <p:nvPr/>
          </p:nvSpPr>
          <p:spPr>
            <a:xfrm>
              <a:off x="952092" y="3816311"/>
              <a:ext cx="462242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chậu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tưới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chết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Bong bóng Lời nói: Hình bầu dục 15">
              <a:extLst>
                <a:ext uri="{FF2B5EF4-FFF2-40B4-BE49-F238E27FC236}">
                  <a16:creationId xmlns:a16="http://schemas.microsoft.com/office/drawing/2014/main" id="{B7F6A194-871E-14CA-60B8-4AD54D1E4F32}"/>
                </a:ext>
              </a:extLst>
            </p:cNvPr>
            <p:cNvSpPr/>
            <p:nvPr/>
          </p:nvSpPr>
          <p:spPr>
            <a:xfrm>
              <a:off x="690880" y="3332480"/>
              <a:ext cx="5109097" cy="2352659"/>
            </a:xfrm>
            <a:prstGeom prst="wedgeEllipseCallout">
              <a:avLst>
                <a:gd name="adj1" fmla="val 51780"/>
                <a:gd name="adj2" fmla="val 34551"/>
              </a:avLst>
            </a:prstGeom>
            <a:noFill/>
            <a:ln w="19050">
              <a:solidFill>
                <a:srgbClr val="2B903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326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5D02D872-E199-53ED-2F08-517387676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216" y="1258636"/>
            <a:ext cx="780965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66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Nhóm 14">
            <a:extLst>
              <a:ext uri="{FF2B5EF4-FFF2-40B4-BE49-F238E27FC236}">
                <a16:creationId xmlns:a16="http://schemas.microsoft.com/office/drawing/2014/main" id="{D59CE8D1-6BF1-F6F6-09D1-0E332F0378A4}"/>
              </a:ext>
            </a:extLst>
          </p:cNvPr>
          <p:cNvGrpSpPr/>
          <p:nvPr/>
        </p:nvGrpSpPr>
        <p:grpSpPr>
          <a:xfrm>
            <a:off x="1767840" y="393702"/>
            <a:ext cx="8656320" cy="6541826"/>
            <a:chOff x="1767840" y="393702"/>
            <a:chExt cx="8656320" cy="6541826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7D31E072-FF8B-76B5-264A-1DB373802CA2}"/>
                </a:ext>
              </a:extLst>
            </p:cNvPr>
            <p:cNvGrpSpPr/>
            <p:nvPr/>
          </p:nvGrpSpPr>
          <p:grpSpPr>
            <a:xfrm>
              <a:off x="1767840" y="393702"/>
              <a:ext cx="8656320" cy="6541826"/>
              <a:chOff x="1767840" y="393702"/>
              <a:chExt cx="8656320" cy="6541826"/>
            </a:xfrm>
          </p:grpSpPr>
          <p:pic>
            <p:nvPicPr>
              <p:cNvPr id="4" name="图片 7" descr="千库网_森系小清新花草花环边框_元素编号12453522">
                <a:extLst>
                  <a:ext uri="{FF2B5EF4-FFF2-40B4-BE49-F238E27FC236}">
                    <a16:creationId xmlns:a16="http://schemas.microsoft.com/office/drawing/2014/main" id="{1D06A0AD-E775-8DF6-B2A3-69A9ED91C2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67840" y="393702"/>
                <a:ext cx="8656320" cy="6541826"/>
              </a:xfrm>
              <a:prstGeom prst="rect">
                <a:avLst/>
              </a:prstGeom>
            </p:spPr>
          </p:pic>
          <p:pic>
            <p:nvPicPr>
              <p:cNvPr id="5" name="图片 4" descr="千库网_夏季植物花丛花朵小黄花_元素编号13133529">
                <a:extLst>
                  <a:ext uri="{FF2B5EF4-FFF2-40B4-BE49-F238E27FC236}">
                    <a16:creationId xmlns:a16="http://schemas.microsoft.com/office/drawing/2014/main" id="{859AC452-41CE-8CEF-038E-315DF46ED0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64208" r="24788" b="54628"/>
              <a:stretch>
                <a:fillRect/>
              </a:stretch>
            </p:blipFill>
            <p:spPr>
              <a:xfrm flipH="1">
                <a:off x="3487875" y="631001"/>
                <a:ext cx="1018137" cy="1549869"/>
              </a:xfrm>
              <a:prstGeom prst="ellipse">
                <a:avLst/>
              </a:prstGeom>
            </p:spPr>
          </p:pic>
        </p:grpSp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04D17442-B300-81CB-F635-703D4D381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5415" y="1421092"/>
              <a:ext cx="4621169" cy="4487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270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nting a Tree _ Kids Songs _ Kidsa English">
            <a:hlinkClick r:id="" action="ppaction://media"/>
            <a:extLst>
              <a:ext uri="{FF2B5EF4-FFF2-40B4-BE49-F238E27FC236}">
                <a16:creationId xmlns:a16="http://schemas.microsoft.com/office/drawing/2014/main" id="{EA875C8C-47C8-08F4-700E-694E4C6098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0452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6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Nhóm 15">
            <a:extLst>
              <a:ext uri="{FF2B5EF4-FFF2-40B4-BE49-F238E27FC236}">
                <a16:creationId xmlns:a16="http://schemas.microsoft.com/office/drawing/2014/main" id="{A582036C-AA3D-2E3D-EC66-EE82EF30B7D7}"/>
              </a:ext>
            </a:extLst>
          </p:cNvPr>
          <p:cNvGrpSpPr/>
          <p:nvPr/>
        </p:nvGrpSpPr>
        <p:grpSpPr>
          <a:xfrm>
            <a:off x="1767840" y="393702"/>
            <a:ext cx="8656320" cy="6541826"/>
            <a:chOff x="1767840" y="393702"/>
            <a:chExt cx="8656320" cy="6541826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7D31E072-FF8B-76B5-264A-1DB373802CA2}"/>
                </a:ext>
              </a:extLst>
            </p:cNvPr>
            <p:cNvGrpSpPr/>
            <p:nvPr/>
          </p:nvGrpSpPr>
          <p:grpSpPr>
            <a:xfrm>
              <a:off x="1767840" y="393702"/>
              <a:ext cx="8656320" cy="6541826"/>
              <a:chOff x="1767840" y="393702"/>
              <a:chExt cx="8656320" cy="6541826"/>
            </a:xfrm>
          </p:grpSpPr>
          <p:pic>
            <p:nvPicPr>
              <p:cNvPr id="4" name="图片 7" descr="千库网_森系小清新花草花环边框_元素编号12453522">
                <a:extLst>
                  <a:ext uri="{FF2B5EF4-FFF2-40B4-BE49-F238E27FC236}">
                    <a16:creationId xmlns:a16="http://schemas.microsoft.com/office/drawing/2014/main" id="{1D06A0AD-E775-8DF6-B2A3-69A9ED91C2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67840" y="393702"/>
                <a:ext cx="8656320" cy="6541826"/>
              </a:xfrm>
              <a:prstGeom prst="rect">
                <a:avLst/>
              </a:prstGeom>
            </p:spPr>
          </p:pic>
          <p:pic>
            <p:nvPicPr>
              <p:cNvPr id="5" name="图片 4" descr="千库网_夏季植物花丛花朵小黄花_元素编号13133529">
                <a:extLst>
                  <a:ext uri="{FF2B5EF4-FFF2-40B4-BE49-F238E27FC236}">
                    <a16:creationId xmlns:a16="http://schemas.microsoft.com/office/drawing/2014/main" id="{859AC452-41CE-8CEF-038E-315DF46ED0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64208" r="24788" b="54628"/>
              <a:stretch>
                <a:fillRect/>
              </a:stretch>
            </p:blipFill>
            <p:spPr>
              <a:xfrm flipH="1">
                <a:off x="3487875" y="631001"/>
                <a:ext cx="1018137" cy="1549869"/>
              </a:xfrm>
              <a:prstGeom prst="ellipse">
                <a:avLst/>
              </a:prstGeom>
            </p:spPr>
          </p:pic>
        </p:grpSp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3E16C58A-900D-ADDC-4652-22F764794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5415" y="1667871"/>
              <a:ext cx="4621169" cy="4340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861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Nhóm 15">
            <a:extLst>
              <a:ext uri="{FF2B5EF4-FFF2-40B4-BE49-F238E27FC236}">
                <a16:creationId xmlns:a16="http://schemas.microsoft.com/office/drawing/2014/main" id="{82FA9AB1-3F79-449B-F12B-AC3E59EDB52F}"/>
              </a:ext>
            </a:extLst>
          </p:cNvPr>
          <p:cNvGrpSpPr/>
          <p:nvPr/>
        </p:nvGrpSpPr>
        <p:grpSpPr>
          <a:xfrm>
            <a:off x="1695535" y="186697"/>
            <a:ext cx="9478560" cy="1412111"/>
            <a:chOff x="1695535" y="186697"/>
            <a:chExt cx="9478560" cy="14121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10" name="组合 64">
              <a:extLst>
                <a:ext uri="{FF2B5EF4-FFF2-40B4-BE49-F238E27FC236}">
                  <a16:creationId xmlns:a16="http://schemas.microsoft.com/office/drawing/2014/main" id="{4947D5CE-B268-7D06-48E5-736F98C7F45B}"/>
                </a:ext>
              </a:extLst>
            </p:cNvPr>
            <p:cNvGrpSpPr/>
            <p:nvPr/>
          </p:nvGrpSpPr>
          <p:grpSpPr>
            <a:xfrm>
              <a:off x="1695535" y="186697"/>
              <a:ext cx="9148727" cy="1412111"/>
              <a:chOff x="695325" y="4159611"/>
              <a:chExt cx="9148727" cy="1867570"/>
            </a:xfrm>
          </p:grpSpPr>
          <p:sp>
            <p:nvSpPr>
              <p:cNvPr id="11" name="圆角矩形 23">
                <a:extLst>
                  <a:ext uri="{FF2B5EF4-FFF2-40B4-BE49-F238E27FC236}">
                    <a16:creationId xmlns:a16="http://schemas.microsoft.com/office/drawing/2014/main" id="{B4C8AD5F-6030-9F65-ABB1-59B2BED568EF}"/>
                  </a:ext>
                </a:extLst>
              </p:cNvPr>
              <p:cNvSpPr/>
              <p:nvPr/>
            </p:nvSpPr>
            <p:spPr>
              <a:xfrm>
                <a:off x="695325" y="4607932"/>
                <a:ext cx="2078814" cy="990205"/>
              </a:xfrm>
              <a:prstGeom prst="roundRect">
                <a:avLst>
                  <a:gd name="adj" fmla="val 4921"/>
                </a:avLst>
              </a:prstGeom>
              <a:solidFill>
                <a:srgbClr val="D1D86E"/>
              </a:solidFill>
              <a:ln w="38100" cap="rnd" cmpd="sng" algn="ctr">
                <a:noFill/>
                <a:prstDash val="solid"/>
                <a:round/>
              </a:ln>
              <a:effectLst>
                <a:outerShdw blurRad="254000" dist="127000" algn="ctr" rotWithShape="0">
                  <a:srgbClr val="ED7D31">
                    <a:alpha val="20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</a:endParaRPr>
              </a:p>
            </p:txBody>
          </p:sp>
          <p:sp>
            <p:nvSpPr>
              <p:cNvPr id="12" name="圆角矩形 25">
                <a:extLst>
                  <a:ext uri="{FF2B5EF4-FFF2-40B4-BE49-F238E27FC236}">
                    <a16:creationId xmlns:a16="http://schemas.microsoft.com/office/drawing/2014/main" id="{026E9F03-73A3-4EDB-00EB-B1BEAF41CE15}"/>
                  </a:ext>
                </a:extLst>
              </p:cNvPr>
              <p:cNvSpPr/>
              <p:nvPr/>
            </p:nvSpPr>
            <p:spPr>
              <a:xfrm>
                <a:off x="781390" y="4159611"/>
                <a:ext cx="9062662" cy="1867570"/>
              </a:xfrm>
              <a:prstGeom prst="roundRect">
                <a:avLst>
                  <a:gd name="adj" fmla="val 9119"/>
                </a:avLst>
              </a:prstGeom>
              <a:solidFill>
                <a:srgbClr val="FFFFFF"/>
              </a:solidFill>
              <a:ln w="38100" cap="rnd" cmpd="sng" algn="ctr">
                <a:noFill/>
                <a:prstDash val="solid"/>
                <a:round/>
              </a:ln>
              <a:effectLst>
                <a:outerShdw blurRad="762000" dist="127000" algn="ctr" rotWithShape="0">
                  <a:sysClr val="window" lastClr="FFFFFF">
                    <a:lumMod val="65000"/>
                    <a:alpha val="20000"/>
                  </a:sys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</a:endParaRPr>
              </a:p>
            </p:txBody>
          </p:sp>
          <p:sp>
            <p:nvSpPr>
              <p:cNvPr id="13" name="任意多边形 26">
                <a:extLst>
                  <a:ext uri="{FF2B5EF4-FFF2-40B4-BE49-F238E27FC236}">
                    <a16:creationId xmlns:a16="http://schemas.microsoft.com/office/drawing/2014/main" id="{3CC2296A-33ED-5423-707F-7E700ABB2F8A}"/>
                  </a:ext>
                </a:extLst>
              </p:cNvPr>
              <p:cNvSpPr/>
              <p:nvPr/>
            </p:nvSpPr>
            <p:spPr>
              <a:xfrm>
                <a:off x="695325" y="4710379"/>
                <a:ext cx="392656" cy="785310"/>
              </a:xfrm>
              <a:custGeom>
                <a:avLst/>
                <a:gdLst>
                  <a:gd name="connsiteX0" fmla="*/ 1 w 392656"/>
                  <a:gd name="connsiteY0" fmla="*/ 0 h 785310"/>
                  <a:gd name="connsiteX1" fmla="*/ 392656 w 392656"/>
                  <a:gd name="connsiteY1" fmla="*/ 392655 h 785310"/>
                  <a:gd name="connsiteX2" fmla="*/ 1 w 392656"/>
                  <a:gd name="connsiteY2" fmla="*/ 785310 h 785310"/>
                  <a:gd name="connsiteX3" fmla="*/ 0 w 392656"/>
                  <a:gd name="connsiteY3" fmla="*/ 785310 h 785310"/>
                  <a:gd name="connsiteX4" fmla="*/ 0 w 392656"/>
                  <a:gd name="connsiteY4" fmla="*/ 0 h 785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656" h="785310">
                    <a:moveTo>
                      <a:pt x="1" y="0"/>
                    </a:moveTo>
                    <a:cubicBezTo>
                      <a:pt x="216858" y="0"/>
                      <a:pt x="392656" y="175798"/>
                      <a:pt x="392656" y="392655"/>
                    </a:cubicBezTo>
                    <a:cubicBezTo>
                      <a:pt x="392656" y="609512"/>
                      <a:pt x="216858" y="785310"/>
                      <a:pt x="1" y="785310"/>
                    </a:cubicBezTo>
                    <a:lnTo>
                      <a:pt x="0" y="7853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D86E"/>
              </a:solidFill>
              <a:ln w="38100" cap="rnd" cmpd="sng" algn="ctr">
                <a:noFill/>
                <a:prstDash val="solid"/>
                <a:round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07436EC7-EB45-723E-A556-E8EBB401DE37}"/>
                </a:ext>
              </a:extLst>
            </p:cNvPr>
            <p:cNvSpPr txBox="1"/>
            <p:nvPr/>
          </p:nvSpPr>
          <p:spPr>
            <a:xfrm>
              <a:off x="2111433" y="341371"/>
              <a:ext cx="906266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13146D8-41CA-D0A2-029A-5B731289F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09" y="2078120"/>
            <a:ext cx="5035125" cy="3299943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998D081-F45B-3479-E717-CB0FBCFD7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84" y="2078120"/>
            <a:ext cx="5622551" cy="3299943"/>
          </a:xfrm>
          <a:prstGeom prst="rect">
            <a:avLst/>
          </a:prstGeom>
        </p:spPr>
      </p:pic>
      <p:pic>
        <p:nvPicPr>
          <p:cNvPr id="8" name="图片 31" descr="黄色的花&#10;&#10;描述已自动生成">
            <a:extLst>
              <a:ext uri="{FF2B5EF4-FFF2-40B4-BE49-F238E27FC236}">
                <a16:creationId xmlns:a16="http://schemas.microsoft.com/office/drawing/2014/main" id="{669BBF24-6C08-CA05-73F0-14EB515D27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1678" y="-755258"/>
            <a:ext cx="3199600" cy="319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2" descr="千库网_夏季植物花丛花朵小黄花_元素编号13133529">
            <a:extLst>
              <a:ext uri="{FF2B5EF4-FFF2-40B4-BE49-F238E27FC236}">
                <a16:creationId xmlns:a16="http://schemas.microsoft.com/office/drawing/2014/main" id="{92A2EC41-2754-FDE0-68BC-DA94930BAF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4208" r="24788" b="54628"/>
          <a:stretch>
            <a:fillRect/>
          </a:stretch>
        </p:blipFill>
        <p:spPr>
          <a:xfrm flipH="1">
            <a:off x="11174095" y="5439410"/>
            <a:ext cx="741680" cy="112903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8102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千库网_夏季植物花丛花朵小黄花_元素编号13133529">
            <a:extLst>
              <a:ext uri="{FF2B5EF4-FFF2-40B4-BE49-F238E27FC236}">
                <a16:creationId xmlns:a16="http://schemas.microsoft.com/office/drawing/2014/main" id="{5D1BCD84-7C6D-C0A2-2316-6F33EE02EB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208" r="24788" b="54628"/>
          <a:stretch>
            <a:fillRect/>
          </a:stretch>
        </p:blipFill>
        <p:spPr>
          <a:xfrm flipH="1">
            <a:off x="464185" y="-212090"/>
            <a:ext cx="741680" cy="1129030"/>
          </a:xfrm>
          <a:prstGeom prst="ellipse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3715C7FE-22AC-EADD-B190-0D13D1F5C2D6}"/>
              </a:ext>
            </a:extLst>
          </p:cNvPr>
          <p:cNvGrpSpPr/>
          <p:nvPr/>
        </p:nvGrpSpPr>
        <p:grpSpPr>
          <a:xfrm>
            <a:off x="1205865" y="196770"/>
            <a:ext cx="9453927" cy="1129030"/>
            <a:chOff x="1213485" y="196770"/>
            <a:chExt cx="9453927" cy="112903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56" name="组合 58">
              <a:extLst>
                <a:ext uri="{FF2B5EF4-FFF2-40B4-BE49-F238E27FC236}">
                  <a16:creationId xmlns:a16="http://schemas.microsoft.com/office/drawing/2014/main" id="{0FF23F13-8FD1-0166-B78A-0DC628C68CE3}"/>
                </a:ext>
              </a:extLst>
            </p:cNvPr>
            <p:cNvGrpSpPr/>
            <p:nvPr/>
          </p:nvGrpSpPr>
          <p:grpSpPr>
            <a:xfrm>
              <a:off x="1213485" y="196770"/>
              <a:ext cx="9453927" cy="1129030"/>
              <a:chOff x="3463810" y="4098701"/>
              <a:chExt cx="18027879" cy="2152968"/>
            </a:xfrm>
          </p:grpSpPr>
          <p:sp>
            <p:nvSpPr>
              <p:cNvPr id="57" name="圆角矩形 6">
                <a:extLst>
                  <a:ext uri="{FF2B5EF4-FFF2-40B4-BE49-F238E27FC236}">
                    <a16:creationId xmlns:a16="http://schemas.microsoft.com/office/drawing/2014/main" id="{480046C3-6E0F-D8C9-58E9-C11DF0D7204F}"/>
                  </a:ext>
                </a:extLst>
              </p:cNvPr>
              <p:cNvSpPr/>
              <p:nvPr/>
            </p:nvSpPr>
            <p:spPr>
              <a:xfrm>
                <a:off x="3463810" y="4684543"/>
                <a:ext cx="2520810" cy="1200743"/>
              </a:xfrm>
              <a:prstGeom prst="roundRect">
                <a:avLst>
                  <a:gd name="adj" fmla="val 4921"/>
                </a:avLst>
              </a:prstGeom>
              <a:solidFill>
                <a:srgbClr val="87CDBE"/>
              </a:solidFill>
              <a:ln w="38100" cap="rnd" cmpd="sng" algn="ctr">
                <a:noFill/>
                <a:prstDash val="solid"/>
                <a:round/>
              </a:ln>
              <a:effectLst>
                <a:outerShdw blurRad="254000" dist="127000" algn="ctr" rotWithShape="0">
                  <a:srgbClr val="FFC000">
                    <a:alpha val="20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</a:endParaRPr>
              </a:p>
            </p:txBody>
          </p:sp>
          <p:sp>
            <p:nvSpPr>
              <p:cNvPr id="58" name="圆角矩形 1">
                <a:extLst>
                  <a:ext uri="{FF2B5EF4-FFF2-40B4-BE49-F238E27FC236}">
                    <a16:creationId xmlns:a16="http://schemas.microsoft.com/office/drawing/2014/main" id="{2E36E255-9316-82E4-7D59-B0CD6C685D84}"/>
                  </a:ext>
                </a:extLst>
              </p:cNvPr>
              <p:cNvSpPr/>
              <p:nvPr/>
            </p:nvSpPr>
            <p:spPr>
              <a:xfrm>
                <a:off x="3535342" y="4098701"/>
                <a:ext cx="17956347" cy="2152968"/>
              </a:xfrm>
              <a:prstGeom prst="roundRect">
                <a:avLst>
                  <a:gd name="adj" fmla="val 9119"/>
                </a:avLst>
              </a:prstGeom>
              <a:solidFill>
                <a:srgbClr val="FFFFFF"/>
              </a:solidFill>
              <a:ln w="38100" cap="rnd" cmpd="sng" algn="ctr">
                <a:noFill/>
                <a:prstDash val="solid"/>
                <a:round/>
              </a:ln>
              <a:effectLst>
                <a:outerShdw blurRad="762000" dist="127000" algn="ctr" rotWithShape="0">
                  <a:sysClr val="window" lastClr="FFFFFF">
                    <a:lumMod val="65000"/>
                    <a:alpha val="20000"/>
                  </a:sys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</a:endParaRPr>
              </a:p>
            </p:txBody>
          </p:sp>
          <p:sp>
            <p:nvSpPr>
              <p:cNvPr id="59" name="任意多边形 5">
                <a:extLst>
                  <a:ext uri="{FF2B5EF4-FFF2-40B4-BE49-F238E27FC236}">
                    <a16:creationId xmlns:a16="http://schemas.microsoft.com/office/drawing/2014/main" id="{77C3127F-FCEB-92D4-CAD9-8B196906DCE2}"/>
                  </a:ext>
                </a:extLst>
              </p:cNvPr>
              <p:cNvSpPr/>
              <p:nvPr/>
            </p:nvSpPr>
            <p:spPr>
              <a:xfrm>
                <a:off x="3463810" y="4830555"/>
                <a:ext cx="476143" cy="952281"/>
              </a:xfrm>
              <a:custGeom>
                <a:avLst/>
                <a:gdLst>
                  <a:gd name="connsiteX0" fmla="*/ 1 w 392656"/>
                  <a:gd name="connsiteY0" fmla="*/ 0 h 785310"/>
                  <a:gd name="connsiteX1" fmla="*/ 392656 w 392656"/>
                  <a:gd name="connsiteY1" fmla="*/ 392655 h 785310"/>
                  <a:gd name="connsiteX2" fmla="*/ 1 w 392656"/>
                  <a:gd name="connsiteY2" fmla="*/ 785310 h 785310"/>
                  <a:gd name="connsiteX3" fmla="*/ 0 w 392656"/>
                  <a:gd name="connsiteY3" fmla="*/ 785310 h 785310"/>
                  <a:gd name="connsiteX4" fmla="*/ 0 w 392656"/>
                  <a:gd name="connsiteY4" fmla="*/ 0 h 785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656" h="785310">
                    <a:moveTo>
                      <a:pt x="1" y="0"/>
                    </a:moveTo>
                    <a:cubicBezTo>
                      <a:pt x="216858" y="0"/>
                      <a:pt x="392656" y="175798"/>
                      <a:pt x="392656" y="392655"/>
                    </a:cubicBezTo>
                    <a:cubicBezTo>
                      <a:pt x="392656" y="609512"/>
                      <a:pt x="216858" y="785310"/>
                      <a:pt x="1" y="785310"/>
                    </a:cubicBezTo>
                    <a:lnTo>
                      <a:pt x="0" y="7853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7CDBE"/>
              </a:solidFill>
              <a:ln w="38100" cap="rnd" cmpd="sng" algn="ctr">
                <a:noFill/>
                <a:prstDash val="solid"/>
                <a:round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1B1C854C-79B7-DC27-E246-4DF7DD700C97}"/>
                </a:ext>
              </a:extLst>
            </p:cNvPr>
            <p:cNvSpPr txBox="1"/>
            <p:nvPr/>
          </p:nvSpPr>
          <p:spPr>
            <a:xfrm>
              <a:off x="1901537" y="222523"/>
              <a:ext cx="81489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645BADF2-6FA2-292A-F2B3-E1B82BFABDDB}"/>
              </a:ext>
            </a:extLst>
          </p:cNvPr>
          <p:cNvGrpSpPr/>
          <p:nvPr/>
        </p:nvGrpSpPr>
        <p:grpSpPr>
          <a:xfrm>
            <a:off x="1250461" y="1521129"/>
            <a:ext cx="2284563" cy="2936931"/>
            <a:chOff x="1250461" y="1521129"/>
            <a:chExt cx="2284563" cy="2936931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4C616931-751E-78F0-9670-F72EF64A9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57" r="138"/>
            <a:stretch/>
          </p:blipFill>
          <p:spPr>
            <a:xfrm>
              <a:off x="1250461" y="1521129"/>
              <a:ext cx="2284563" cy="2284563"/>
            </a:xfrm>
            <a:prstGeom prst="rect">
              <a:avLst/>
            </a:prstGeom>
          </p:spPr>
        </p:pic>
        <p:pic>
          <p:nvPicPr>
            <p:cNvPr id="39" name="Hình ảnh 38">
              <a:extLst>
                <a:ext uri="{FF2B5EF4-FFF2-40B4-BE49-F238E27FC236}">
                  <a16:creationId xmlns:a16="http://schemas.microsoft.com/office/drawing/2014/main" id="{B55A4D6B-F3A1-B98B-AC32-261D8647A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9829" y="3378060"/>
              <a:ext cx="816584" cy="1080000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5B3CA2E3-4CA7-2CDE-5C83-47637024F539}"/>
              </a:ext>
            </a:extLst>
          </p:cNvPr>
          <p:cNvGrpSpPr/>
          <p:nvPr/>
        </p:nvGrpSpPr>
        <p:grpSpPr>
          <a:xfrm>
            <a:off x="5027719" y="1505889"/>
            <a:ext cx="2284563" cy="2967103"/>
            <a:chOff x="5027719" y="1505889"/>
            <a:chExt cx="2284563" cy="2967103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42AA0C23-1BDC-1B44-5E98-BF044C249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r="21875"/>
            <a:stretch/>
          </p:blipFill>
          <p:spPr>
            <a:xfrm>
              <a:off x="5027719" y="1505889"/>
              <a:ext cx="2284563" cy="2284563"/>
            </a:xfrm>
            <a:prstGeom prst="rect">
              <a:avLst/>
            </a:prstGeom>
          </p:spPr>
        </p:pic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8E6C06F0-DC83-DCC7-CDA0-92E34D2A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92089" y="3392992"/>
              <a:ext cx="904390" cy="1080000"/>
            </a:xfrm>
            <a:prstGeom prst="rect">
              <a:avLst/>
            </a:prstGeom>
          </p:spPr>
        </p:pic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8C618D76-7D57-3427-2BE1-7B493A1E4412}"/>
              </a:ext>
            </a:extLst>
          </p:cNvPr>
          <p:cNvGrpSpPr/>
          <p:nvPr/>
        </p:nvGrpSpPr>
        <p:grpSpPr>
          <a:xfrm>
            <a:off x="8804977" y="1536369"/>
            <a:ext cx="2284563" cy="2967332"/>
            <a:chOff x="8804977" y="1536369"/>
            <a:chExt cx="2284563" cy="2967332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4382612C-8D79-9547-1042-C745F06BB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9" r="13019"/>
            <a:stretch/>
          </p:blipFill>
          <p:spPr>
            <a:xfrm>
              <a:off x="8804977" y="1536369"/>
              <a:ext cx="2284563" cy="2284563"/>
            </a:xfrm>
            <a:prstGeom prst="rect">
              <a:avLst/>
            </a:prstGeom>
          </p:spPr>
        </p:pic>
        <p:pic>
          <p:nvPicPr>
            <p:cNvPr id="47" name="Hình ảnh 46">
              <a:extLst>
                <a:ext uri="{FF2B5EF4-FFF2-40B4-BE49-F238E27FC236}">
                  <a16:creationId xmlns:a16="http://schemas.microsoft.com/office/drawing/2014/main" id="{04B13BA7-550B-85AA-DCE3-1F91B974C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20780" y="3423701"/>
              <a:ext cx="888386" cy="1080000"/>
            </a:xfrm>
            <a:prstGeom prst="rect">
              <a:avLst/>
            </a:prstGeom>
          </p:spPr>
        </p:pic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F05ED0A4-F472-825A-BF29-FF0F97ED7685}"/>
              </a:ext>
            </a:extLst>
          </p:cNvPr>
          <p:cNvGrpSpPr/>
          <p:nvPr/>
        </p:nvGrpSpPr>
        <p:grpSpPr>
          <a:xfrm>
            <a:off x="3174488" y="4099369"/>
            <a:ext cx="2284563" cy="2945320"/>
            <a:chOff x="3174488" y="4099369"/>
            <a:chExt cx="2284563" cy="2945320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E437D999-A1E6-20D4-5809-92D24BBBC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488" y="4099369"/>
              <a:ext cx="2284563" cy="2284563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1D24EA4E-7ACD-3DDB-8E65-5347D01E6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64574" y="5964689"/>
              <a:ext cx="904390" cy="1080000"/>
            </a:xfrm>
            <a:prstGeom prst="rect">
              <a:avLst/>
            </a:prstGeom>
          </p:spPr>
        </p:pic>
      </p:grpSp>
      <p:grpSp>
        <p:nvGrpSpPr>
          <p:cNvPr id="81" name="Nhóm 80">
            <a:extLst>
              <a:ext uri="{FF2B5EF4-FFF2-40B4-BE49-F238E27FC236}">
                <a16:creationId xmlns:a16="http://schemas.microsoft.com/office/drawing/2014/main" id="{CC7F57F9-9CC8-CF73-7A42-6C9E662DA30B}"/>
              </a:ext>
            </a:extLst>
          </p:cNvPr>
          <p:cNvGrpSpPr/>
          <p:nvPr/>
        </p:nvGrpSpPr>
        <p:grpSpPr>
          <a:xfrm>
            <a:off x="7070085" y="4099368"/>
            <a:ext cx="2284563" cy="2945321"/>
            <a:chOff x="7172772" y="4099368"/>
            <a:chExt cx="2284563" cy="2945321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BF86D288-6080-D799-9A97-99B620C5D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94" r="22340"/>
            <a:stretch/>
          </p:blipFill>
          <p:spPr>
            <a:xfrm>
              <a:off x="7172772" y="4099368"/>
              <a:ext cx="2284563" cy="2284563"/>
            </a:xfrm>
            <a:prstGeom prst="rect">
              <a:avLst/>
            </a:prstGeom>
          </p:spPr>
        </p:pic>
        <p:pic>
          <p:nvPicPr>
            <p:cNvPr id="55" name="Hình ảnh 54">
              <a:extLst>
                <a:ext uri="{FF2B5EF4-FFF2-40B4-BE49-F238E27FC236}">
                  <a16:creationId xmlns:a16="http://schemas.microsoft.com/office/drawing/2014/main" id="{C002E87E-EBE8-5E36-9850-818B3977B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54077" y="5964689"/>
              <a:ext cx="921951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736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千库网_夏季植物花丛花朵小黄花_元素编号13133529">
            <a:extLst>
              <a:ext uri="{FF2B5EF4-FFF2-40B4-BE49-F238E27FC236}">
                <a16:creationId xmlns:a16="http://schemas.microsoft.com/office/drawing/2014/main" id="{5D1BCD84-7C6D-C0A2-2316-6F33EE02EB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208" r="24788" b="54628"/>
          <a:stretch>
            <a:fillRect/>
          </a:stretch>
        </p:blipFill>
        <p:spPr>
          <a:xfrm flipH="1">
            <a:off x="464185" y="-212090"/>
            <a:ext cx="741680" cy="1129030"/>
          </a:xfrm>
          <a:prstGeom prst="ellipse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3715C7FE-22AC-EADD-B190-0D13D1F5C2D6}"/>
              </a:ext>
            </a:extLst>
          </p:cNvPr>
          <p:cNvGrpSpPr/>
          <p:nvPr/>
        </p:nvGrpSpPr>
        <p:grpSpPr>
          <a:xfrm>
            <a:off x="1205865" y="196770"/>
            <a:ext cx="9453927" cy="1129030"/>
            <a:chOff x="1213485" y="196770"/>
            <a:chExt cx="9453927" cy="112903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56" name="组合 58">
              <a:extLst>
                <a:ext uri="{FF2B5EF4-FFF2-40B4-BE49-F238E27FC236}">
                  <a16:creationId xmlns:a16="http://schemas.microsoft.com/office/drawing/2014/main" id="{0FF23F13-8FD1-0166-B78A-0DC628C68CE3}"/>
                </a:ext>
              </a:extLst>
            </p:cNvPr>
            <p:cNvGrpSpPr/>
            <p:nvPr/>
          </p:nvGrpSpPr>
          <p:grpSpPr>
            <a:xfrm>
              <a:off x="1213485" y="196770"/>
              <a:ext cx="9453927" cy="1129030"/>
              <a:chOff x="3463810" y="4098701"/>
              <a:chExt cx="18027879" cy="2152968"/>
            </a:xfrm>
          </p:grpSpPr>
          <p:sp>
            <p:nvSpPr>
              <p:cNvPr id="57" name="圆角矩形 6">
                <a:extLst>
                  <a:ext uri="{FF2B5EF4-FFF2-40B4-BE49-F238E27FC236}">
                    <a16:creationId xmlns:a16="http://schemas.microsoft.com/office/drawing/2014/main" id="{480046C3-6E0F-D8C9-58E9-C11DF0D7204F}"/>
                  </a:ext>
                </a:extLst>
              </p:cNvPr>
              <p:cNvSpPr/>
              <p:nvPr/>
            </p:nvSpPr>
            <p:spPr>
              <a:xfrm>
                <a:off x="3463810" y="4684543"/>
                <a:ext cx="2520810" cy="1200743"/>
              </a:xfrm>
              <a:prstGeom prst="roundRect">
                <a:avLst>
                  <a:gd name="adj" fmla="val 4921"/>
                </a:avLst>
              </a:prstGeom>
              <a:solidFill>
                <a:srgbClr val="87CDBE"/>
              </a:solidFill>
              <a:ln w="38100" cap="rnd" cmpd="sng" algn="ctr">
                <a:noFill/>
                <a:prstDash val="solid"/>
                <a:round/>
              </a:ln>
              <a:effectLst>
                <a:outerShdw blurRad="254000" dist="127000" algn="ctr" rotWithShape="0">
                  <a:srgbClr val="FFC000">
                    <a:alpha val="20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</a:endParaRPr>
              </a:p>
            </p:txBody>
          </p:sp>
          <p:sp>
            <p:nvSpPr>
              <p:cNvPr id="58" name="圆角矩形 1">
                <a:extLst>
                  <a:ext uri="{FF2B5EF4-FFF2-40B4-BE49-F238E27FC236}">
                    <a16:creationId xmlns:a16="http://schemas.microsoft.com/office/drawing/2014/main" id="{2E36E255-9316-82E4-7D59-B0CD6C685D84}"/>
                  </a:ext>
                </a:extLst>
              </p:cNvPr>
              <p:cNvSpPr/>
              <p:nvPr/>
            </p:nvSpPr>
            <p:spPr>
              <a:xfrm>
                <a:off x="3535342" y="4098701"/>
                <a:ext cx="17956347" cy="2152968"/>
              </a:xfrm>
              <a:prstGeom prst="roundRect">
                <a:avLst>
                  <a:gd name="adj" fmla="val 9119"/>
                </a:avLst>
              </a:prstGeom>
              <a:solidFill>
                <a:srgbClr val="FFFFFF"/>
              </a:solidFill>
              <a:ln w="38100" cap="rnd" cmpd="sng" algn="ctr">
                <a:noFill/>
                <a:prstDash val="solid"/>
                <a:round/>
              </a:ln>
              <a:effectLst>
                <a:outerShdw blurRad="762000" dist="127000" algn="ctr" rotWithShape="0">
                  <a:sysClr val="window" lastClr="FFFFFF">
                    <a:lumMod val="65000"/>
                    <a:alpha val="20000"/>
                  </a:sys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</a:endParaRPr>
              </a:p>
            </p:txBody>
          </p:sp>
          <p:sp>
            <p:nvSpPr>
              <p:cNvPr id="59" name="任意多边形 5">
                <a:extLst>
                  <a:ext uri="{FF2B5EF4-FFF2-40B4-BE49-F238E27FC236}">
                    <a16:creationId xmlns:a16="http://schemas.microsoft.com/office/drawing/2014/main" id="{77C3127F-FCEB-92D4-CAD9-8B196906DCE2}"/>
                  </a:ext>
                </a:extLst>
              </p:cNvPr>
              <p:cNvSpPr/>
              <p:nvPr/>
            </p:nvSpPr>
            <p:spPr>
              <a:xfrm>
                <a:off x="3463810" y="4830555"/>
                <a:ext cx="476143" cy="952281"/>
              </a:xfrm>
              <a:custGeom>
                <a:avLst/>
                <a:gdLst>
                  <a:gd name="connsiteX0" fmla="*/ 1 w 392656"/>
                  <a:gd name="connsiteY0" fmla="*/ 0 h 785310"/>
                  <a:gd name="connsiteX1" fmla="*/ 392656 w 392656"/>
                  <a:gd name="connsiteY1" fmla="*/ 392655 h 785310"/>
                  <a:gd name="connsiteX2" fmla="*/ 1 w 392656"/>
                  <a:gd name="connsiteY2" fmla="*/ 785310 h 785310"/>
                  <a:gd name="connsiteX3" fmla="*/ 0 w 392656"/>
                  <a:gd name="connsiteY3" fmla="*/ 785310 h 785310"/>
                  <a:gd name="connsiteX4" fmla="*/ 0 w 392656"/>
                  <a:gd name="connsiteY4" fmla="*/ 0 h 785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656" h="785310">
                    <a:moveTo>
                      <a:pt x="1" y="0"/>
                    </a:moveTo>
                    <a:cubicBezTo>
                      <a:pt x="216858" y="0"/>
                      <a:pt x="392656" y="175798"/>
                      <a:pt x="392656" y="392655"/>
                    </a:cubicBezTo>
                    <a:cubicBezTo>
                      <a:pt x="392656" y="609512"/>
                      <a:pt x="216858" y="785310"/>
                      <a:pt x="1" y="785310"/>
                    </a:cubicBezTo>
                    <a:lnTo>
                      <a:pt x="0" y="7853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7CDBE"/>
              </a:solidFill>
              <a:ln w="38100" cap="rnd" cmpd="sng" algn="ctr">
                <a:noFill/>
                <a:prstDash val="solid"/>
                <a:round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1B1C854C-79B7-DC27-E246-4DF7DD700C97}"/>
                </a:ext>
              </a:extLst>
            </p:cNvPr>
            <p:cNvSpPr txBox="1"/>
            <p:nvPr/>
          </p:nvSpPr>
          <p:spPr>
            <a:xfrm>
              <a:off x="1901537" y="222523"/>
              <a:ext cx="81489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645BADF2-6FA2-292A-F2B3-E1B82BFABDDB}"/>
              </a:ext>
            </a:extLst>
          </p:cNvPr>
          <p:cNvGrpSpPr/>
          <p:nvPr/>
        </p:nvGrpSpPr>
        <p:grpSpPr>
          <a:xfrm>
            <a:off x="1250461" y="1521129"/>
            <a:ext cx="2284563" cy="2936931"/>
            <a:chOff x="1250461" y="1521129"/>
            <a:chExt cx="2284563" cy="2936931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4C616931-751E-78F0-9670-F72EF64A9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57" r="138"/>
            <a:stretch/>
          </p:blipFill>
          <p:spPr>
            <a:xfrm>
              <a:off x="1250461" y="1521129"/>
              <a:ext cx="2284563" cy="2284563"/>
            </a:xfrm>
            <a:prstGeom prst="rect">
              <a:avLst/>
            </a:prstGeom>
          </p:spPr>
        </p:pic>
        <p:pic>
          <p:nvPicPr>
            <p:cNvPr id="39" name="Hình ảnh 38">
              <a:extLst>
                <a:ext uri="{FF2B5EF4-FFF2-40B4-BE49-F238E27FC236}">
                  <a16:creationId xmlns:a16="http://schemas.microsoft.com/office/drawing/2014/main" id="{B55A4D6B-F3A1-B98B-AC32-261D8647A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9829" y="3378060"/>
              <a:ext cx="816584" cy="1080000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5B3CA2E3-4CA7-2CDE-5C83-47637024F539}"/>
              </a:ext>
            </a:extLst>
          </p:cNvPr>
          <p:cNvGrpSpPr/>
          <p:nvPr/>
        </p:nvGrpSpPr>
        <p:grpSpPr>
          <a:xfrm>
            <a:off x="5027719" y="1505889"/>
            <a:ext cx="2284563" cy="2967103"/>
            <a:chOff x="5027719" y="1505889"/>
            <a:chExt cx="2284563" cy="2967103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42AA0C23-1BDC-1B44-5E98-BF044C249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r="21875"/>
            <a:stretch/>
          </p:blipFill>
          <p:spPr>
            <a:xfrm>
              <a:off x="5027719" y="1505889"/>
              <a:ext cx="2284563" cy="2284563"/>
            </a:xfrm>
            <a:prstGeom prst="rect">
              <a:avLst/>
            </a:prstGeom>
          </p:spPr>
        </p:pic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8E6C06F0-DC83-DCC7-CDA0-92E34D2A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92089" y="3392992"/>
              <a:ext cx="904390" cy="1080000"/>
            </a:xfrm>
            <a:prstGeom prst="rect">
              <a:avLst/>
            </a:prstGeom>
          </p:spPr>
        </p:pic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8C618D76-7D57-3427-2BE1-7B493A1E4412}"/>
              </a:ext>
            </a:extLst>
          </p:cNvPr>
          <p:cNvGrpSpPr/>
          <p:nvPr/>
        </p:nvGrpSpPr>
        <p:grpSpPr>
          <a:xfrm>
            <a:off x="8804977" y="1536369"/>
            <a:ext cx="2284563" cy="2967332"/>
            <a:chOff x="8804977" y="1536369"/>
            <a:chExt cx="2284563" cy="2967332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4382612C-8D79-9547-1042-C745F06BB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9" r="13019"/>
            <a:stretch/>
          </p:blipFill>
          <p:spPr>
            <a:xfrm>
              <a:off x="8804977" y="1536369"/>
              <a:ext cx="2284563" cy="2284563"/>
            </a:xfrm>
            <a:prstGeom prst="rect">
              <a:avLst/>
            </a:prstGeom>
          </p:spPr>
        </p:pic>
        <p:pic>
          <p:nvPicPr>
            <p:cNvPr id="47" name="Hình ảnh 46">
              <a:extLst>
                <a:ext uri="{FF2B5EF4-FFF2-40B4-BE49-F238E27FC236}">
                  <a16:creationId xmlns:a16="http://schemas.microsoft.com/office/drawing/2014/main" id="{04B13BA7-550B-85AA-DCE3-1F91B974C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20780" y="3423701"/>
              <a:ext cx="888386" cy="1080000"/>
            </a:xfrm>
            <a:prstGeom prst="rect">
              <a:avLst/>
            </a:prstGeom>
          </p:spPr>
        </p:pic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F05ED0A4-F472-825A-BF29-FF0F97ED7685}"/>
              </a:ext>
            </a:extLst>
          </p:cNvPr>
          <p:cNvGrpSpPr/>
          <p:nvPr/>
        </p:nvGrpSpPr>
        <p:grpSpPr>
          <a:xfrm>
            <a:off x="3174488" y="4099369"/>
            <a:ext cx="2284563" cy="2945320"/>
            <a:chOff x="3174488" y="4099369"/>
            <a:chExt cx="2284563" cy="2945320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E437D999-A1E6-20D4-5809-92D24BBBC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488" y="4099369"/>
              <a:ext cx="2284563" cy="2284563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1D24EA4E-7ACD-3DDB-8E65-5347D01E6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64574" y="5964689"/>
              <a:ext cx="904390" cy="1080000"/>
            </a:xfrm>
            <a:prstGeom prst="rect">
              <a:avLst/>
            </a:prstGeom>
          </p:spPr>
        </p:pic>
      </p:grpSp>
      <p:grpSp>
        <p:nvGrpSpPr>
          <p:cNvPr id="81" name="Nhóm 80">
            <a:extLst>
              <a:ext uri="{FF2B5EF4-FFF2-40B4-BE49-F238E27FC236}">
                <a16:creationId xmlns:a16="http://schemas.microsoft.com/office/drawing/2014/main" id="{CC7F57F9-9CC8-CF73-7A42-6C9E662DA30B}"/>
              </a:ext>
            </a:extLst>
          </p:cNvPr>
          <p:cNvGrpSpPr/>
          <p:nvPr/>
        </p:nvGrpSpPr>
        <p:grpSpPr>
          <a:xfrm>
            <a:off x="7070085" y="4099368"/>
            <a:ext cx="2284563" cy="2945321"/>
            <a:chOff x="7172772" y="4099368"/>
            <a:chExt cx="2284563" cy="2945321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BF86D288-6080-D799-9A97-99B620C5D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94" r="22340"/>
            <a:stretch/>
          </p:blipFill>
          <p:spPr>
            <a:xfrm>
              <a:off x="7172772" y="4099368"/>
              <a:ext cx="2284563" cy="2284563"/>
            </a:xfrm>
            <a:prstGeom prst="rect">
              <a:avLst/>
            </a:prstGeom>
          </p:spPr>
        </p:pic>
        <p:pic>
          <p:nvPicPr>
            <p:cNvPr id="55" name="Hình ảnh 54">
              <a:extLst>
                <a:ext uri="{FF2B5EF4-FFF2-40B4-BE49-F238E27FC236}">
                  <a16:creationId xmlns:a16="http://schemas.microsoft.com/office/drawing/2014/main" id="{C002E87E-EBE8-5E36-9850-818B3977B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54077" y="5964689"/>
              <a:ext cx="921951" cy="1080000"/>
            </a:xfrm>
            <a:prstGeom prst="rect">
              <a:avLst/>
            </a:prstGeom>
          </p:spPr>
        </p:pic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Phóng to Trang chiếu 15">
                <a:extLst>
                  <a:ext uri="{FF2B5EF4-FFF2-40B4-BE49-F238E27FC236}">
                    <a16:creationId xmlns:a16="http://schemas.microsoft.com/office/drawing/2014/main" id="{02DFAD5F-5272-EB3C-D906-453A46AF86D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08708096"/>
                  </p:ext>
                </p:extLst>
              </p:nvPr>
            </p:nvGraphicFramePr>
            <p:xfrm>
              <a:off x="2982611" y="4458060"/>
              <a:ext cx="2636043" cy="1714500"/>
            </p:xfrm>
            <a:graphic>
              <a:graphicData uri="http://schemas.microsoft.com/office/powerpoint/2016/slidezoom">
                <pslz:sldZm>
                  <pslz:sldZmObj sldId="268" cId="4112360658">
                    <pslz:zmPr id="{0E6D3244-346D-467C-ACCD-215C727A3F06}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36043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Phóng to Trang chiếu 15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02DFAD5F-5272-EB3C-D906-453A46AF86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2611" y="4458060"/>
                <a:ext cx="2636043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Phóng to Trang chiếu 17">
                <a:extLst>
                  <a:ext uri="{FF2B5EF4-FFF2-40B4-BE49-F238E27FC236}">
                    <a16:creationId xmlns:a16="http://schemas.microsoft.com/office/drawing/2014/main" id="{19509BB3-AF50-2424-66D5-0B14F76332E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50246003"/>
                  </p:ext>
                </p:extLst>
              </p:nvPr>
            </p:nvGraphicFramePr>
            <p:xfrm>
              <a:off x="6796340" y="4470357"/>
              <a:ext cx="2636043" cy="1714500"/>
            </p:xfrm>
            <a:graphic>
              <a:graphicData uri="http://schemas.microsoft.com/office/powerpoint/2016/slidezoom">
                <pslz:sldZm>
                  <pslz:sldZmObj sldId="269" cId="727783772">
                    <pslz:zmPr id="{1BF94370-3EA0-4C0B-B35E-52AF66CC2683}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36043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Phóng to Trang chiếu 17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19509BB3-AF50-2424-66D5-0B14F76332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6340" y="4470357"/>
                <a:ext cx="2636043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Phóng to Trang chiếu 5">
                <a:extLst>
                  <a:ext uri="{FF2B5EF4-FFF2-40B4-BE49-F238E27FC236}">
                    <a16:creationId xmlns:a16="http://schemas.microsoft.com/office/drawing/2014/main" id="{3B953DDB-B562-D82D-E3C3-2B47546B525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07684669"/>
                  </p:ext>
                </p:extLst>
              </p:nvPr>
            </p:nvGraphicFramePr>
            <p:xfrm>
              <a:off x="1022552" y="1790920"/>
              <a:ext cx="2636043" cy="1714500"/>
            </p:xfrm>
            <a:graphic>
              <a:graphicData uri="http://schemas.microsoft.com/office/powerpoint/2016/slidezoom">
                <pslz:sldZm>
                  <pslz:sldZmObj sldId="265" cId="2730045979">
                    <pslz:zmPr id="{54148B99-EA01-481A-BF0F-E1E043EC787A}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36043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Phóng to Trang chiếu 5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3B953DDB-B562-D82D-E3C3-2B47546B52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2552" y="1790920"/>
                <a:ext cx="2636043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Phóng to Trang chiếu 9">
                <a:extLst>
                  <a:ext uri="{FF2B5EF4-FFF2-40B4-BE49-F238E27FC236}">
                    <a16:creationId xmlns:a16="http://schemas.microsoft.com/office/drawing/2014/main" id="{157C99B9-C6F6-0CD5-13D5-1519FF1D79D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7699090"/>
                  </p:ext>
                </p:extLst>
              </p:nvPr>
            </p:nvGraphicFramePr>
            <p:xfrm>
              <a:off x="4777978" y="1855334"/>
              <a:ext cx="2636043" cy="1714500"/>
            </p:xfrm>
            <a:graphic>
              <a:graphicData uri="http://schemas.microsoft.com/office/powerpoint/2016/slidezoom">
                <pslz:sldZm>
                  <pslz:sldZmObj sldId="266" cId="1538609653">
                    <pslz:zmPr id="{3750653F-EDC7-4135-A733-2B6A346C75D2}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36043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Phóng to Trang chiếu 9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157C99B9-C6F6-0CD5-13D5-1519FF1D79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7978" y="1855334"/>
                <a:ext cx="2636043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Phóng to Trang chiếu 13">
                <a:extLst>
                  <a:ext uri="{FF2B5EF4-FFF2-40B4-BE49-F238E27FC236}">
                    <a16:creationId xmlns:a16="http://schemas.microsoft.com/office/drawing/2014/main" id="{4E8F39AA-D007-425E-F1A9-169C06AA222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74474941"/>
                  </p:ext>
                </p:extLst>
              </p:nvPr>
            </p:nvGraphicFramePr>
            <p:xfrm>
              <a:off x="8629236" y="1901382"/>
              <a:ext cx="2636043" cy="1714500"/>
            </p:xfrm>
            <a:graphic>
              <a:graphicData uri="http://schemas.microsoft.com/office/powerpoint/2016/slidezoom">
                <pslz:sldZm>
                  <pslz:sldZmObj sldId="267" cId="2261061994">
                    <pslz:zmPr id="{37228D77-0C4B-475B-8E77-95CDF3598443}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36043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Phóng to Trang chiếu 13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4E8F39AA-D007-425E-F1A9-169C06AA22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29236" y="1901382"/>
                <a:ext cx="2636043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313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4662D6F-8214-A380-F32D-DE3C40C6CA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6"/>
          <a:stretch/>
        </p:blipFill>
        <p:spPr>
          <a:xfrm>
            <a:off x="3534092" y="417829"/>
            <a:ext cx="5123815" cy="512381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E72D28F-80E5-0175-E836-C8F6072279AC}"/>
              </a:ext>
            </a:extLst>
          </p:cNvPr>
          <p:cNvSpPr txBox="1"/>
          <p:nvPr/>
        </p:nvSpPr>
        <p:spPr>
          <a:xfrm>
            <a:off x="3826830" y="5855396"/>
            <a:ext cx="4831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Cây đu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0459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441</Words>
  <Application>Microsoft Office PowerPoint</Application>
  <PresentationFormat>Widescreen</PresentationFormat>
  <Paragraphs>40</Paragraphs>
  <Slides>22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Arial</vt:lpstr>
      <vt:lpstr>Times New Roman</vt:lpstr>
      <vt:lpstr>思源宋体 CN</vt:lpstr>
      <vt:lpstr>思源宋体</vt:lpstr>
      <vt:lpstr>Calibri Light</vt:lpstr>
      <vt:lpstr>Cambria</vt:lpstr>
      <vt:lpstr>Calibri</vt:lpstr>
      <vt:lpstr>SVN-Ready</vt:lpstr>
      <vt:lpstr>M PLUS Rounded 1c</vt:lpstr>
      <vt:lpstr>SVN-Dancing Script</vt:lpstr>
      <vt:lpstr>SVN-Newton</vt:lpstr>
      <vt:lpstr>Fredoka One</vt:lpstr>
      <vt:lpstr>#9Slide07 HoneyCream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Win10Pro</cp:lastModifiedBy>
  <cp:revision>9</cp:revision>
  <dcterms:created xsi:type="dcterms:W3CDTF">2022-12-03T03:43:17Z</dcterms:created>
  <dcterms:modified xsi:type="dcterms:W3CDTF">2022-12-25T15:42:16Z</dcterms:modified>
</cp:coreProperties>
</file>