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8" r:id="rId10"/>
    <p:sldId id="263" r:id="rId11"/>
    <p:sldId id="264" r:id="rId12"/>
    <p:sldId id="267" r:id="rId13"/>
    <p:sldId id="265" r:id="rId14"/>
    <p:sldId id="266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9E98"/>
    <a:srgbClr val="EDD366"/>
    <a:srgbClr val="E37E47"/>
    <a:srgbClr val="F1B14C"/>
    <a:srgbClr val="EFA025"/>
    <a:srgbClr val="FCF7E6"/>
    <a:srgbClr val="52BBD1"/>
    <a:srgbClr val="E27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7" d="100"/>
          <a:sy n="47" d="100"/>
        </p:scale>
        <p:origin x="-120" y="-7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D68B46D5-D997-953D-60E2-8052C36211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6144E81-49D3-FA9B-9FF8-E4C1D358B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42629672-6673-1DFD-5EB9-FAE506D70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961722F-5B15-6E9F-CB8E-CD33BD723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6B85164-07E6-C90A-D350-D7205360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B51E64B-DCC9-B349-7A3C-3E866570F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7BA1FD76-0B59-63A8-E4F2-DBD0E570673F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92D05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92D05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7C4B1E31-68A2-A6FA-10E7-B928DCBAE84F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92D05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92D05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974465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66748DC-C24E-ED2D-816D-F635178D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60E778FA-65C2-07AD-3D2E-156371BBB9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9BBE617-48E4-06E8-7F51-95CD1F308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31ACF85-706A-087A-289D-4B99D1879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7869B192-209D-9AB2-7577-7D6124430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195B5E8-75FC-E950-BB89-41FA959F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9C4716D-AD62-9D42-CD31-7C533AB3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D077D7F-611C-346A-CA09-85858F4DB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5A2E6FB-4279-36E5-DF6B-65D2A9A5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99EB09B-A055-286C-6BAA-5A951323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13D307B-9196-2608-1761-292130172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77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DAEDCA4D-2845-156E-5BD6-F1FCBB3EE9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13B48EF2-5285-34BB-83F5-912D060B4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36A0B5E-107A-EEF5-BB6C-B875C3DC2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6BF0A72-2DCD-8459-4740-396A1FB51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D2B0151-0D82-A530-E383-10B170B8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59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601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xmlns="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xmlns="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xmlns="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7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4AF6C5A-33B5-56B0-49A4-70A355AE5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D01BDF3F-2C45-523B-C64B-D44984947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FCDFA37-2FCA-BDAD-BD4D-AA831B2A3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95DBDB6-1C9D-A676-143F-EF6F5D093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45440E7-4A83-4799-3E63-D2F67F37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76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D0D16FC-50D3-3F88-A468-A64233082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D0F4ED97-6FD1-A564-F5BC-05C3B2445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EB62D9A-B123-7E50-AFEC-906132FCF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EDF0547-ECED-D921-88C8-1B9DBED9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E6D1EDF-7FED-63D7-198B-06A24010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56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7020CF8-80BD-50C3-DCE3-CF75B5034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40DD5F75-FFBB-2132-1BA9-7DE4E705B7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737D8487-3EF1-DF05-3FD4-D54756B2A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23BB8D7-DFE0-42A6-A57B-0098F0D5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5840782E-5F13-530A-3B40-812921092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283D5ECC-3CAA-529A-C4F8-1C8592861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53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8B9A6AC-71E4-9CC5-A504-7DD573148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5E65B26-A0F8-E601-D6D8-5427DB130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110EA2FC-CE65-6B18-B6A7-719488791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0BDD18CC-CDF1-715C-5660-69A7877DEF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115686A7-A3F6-C2E3-29CB-5A7F6F0D07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88195B4D-AC33-091D-7119-17712417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306236A2-126E-7806-07E0-483273E4D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5836EB8F-7BED-7C72-F27B-70B8F34C3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91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7436274-3BC3-902E-F32C-6F24BD396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B5D4B43B-7287-3866-98D0-8BBEE1C1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CD741C47-BEEA-6D66-BFF9-91390A330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7ABD94F6-5EEC-BBB9-7A08-E6A758899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5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DABEC6BA-5F9C-496F-DB3B-8BECF028A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CC37E710-EFD9-E282-34E3-FBC99C9B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4D5765ED-0549-69CA-F7E3-E06157C8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4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DABEC6BA-5F9C-496F-DB3B-8BECF028A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CC37E710-EFD9-E282-34E3-FBC99C9B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4D5765ED-0549-69CA-F7E3-E06157C8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32BDF7B3-4094-EEDC-FB9E-8327785BFF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1" b="31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3D821B96-59C3-F51B-5E8B-EEAAB6AFEB80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92D05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92D05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171BCF5-8BB7-FF3B-555B-52AD4802B1D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92D05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92D05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8704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32720D9-037A-A37F-8B1C-52FB8CFE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40430BCF-C523-76BB-0824-007862197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094C56A-C064-B9EB-7A62-984D739DC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E42AF6E5-E95A-21FE-AF87-E472772D6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921E040C-41DF-7215-0FCA-B8E75856A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A83B6770-287F-6555-E217-7DC21393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A5B52089-D91A-EA10-734C-DE6B35F61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2CD9A59-F91A-7C23-9351-17D94490F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E84AAD2-5E66-9F6A-38C3-4040A04C94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C2FA3-1A97-4F2E-9A57-029F946343C6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2AB3C5C-7D84-6364-C6CA-B43D3EB13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7F932AD-F6F2-362D-7690-E91A84FAC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6E8313D-743C-9255-5835-0ED3B74E6B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3" b="7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CE8BA161-E4A6-3A46-F10E-0627EB90516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F2E24E-6054-702F-0A49-BEE54F1A2E1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D157F47-6AC2-81A8-CC80-7475F1B8057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79F90F0-5E21-85FD-A08E-BD29FC9AE6AC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92D05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92D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xmlns="" id="{1FC65385-E64E-DE87-7DA3-0B604A4867D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xmlns="" id="{8D36F24A-B2BF-ADB6-9643-432C76E777B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135D597-60D2-7D1E-AE9F-D47215E899F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58FD5AD-67B0-0276-9657-EEF5C8ACF48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08F61E9-5F8F-A72F-C01A-FCE753A5ADB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E491A35-E8D3-DD88-74F3-399CCB43789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92D05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92D05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0044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3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401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149A9836-6E82-E1D3-D1CC-6A28AC186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987" y="3032725"/>
            <a:ext cx="4170025" cy="79254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89D2D632-4508-3B36-CFD6-F34AAD561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1" y="3825274"/>
            <a:ext cx="12083319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14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09B01993-8045-3358-A473-E76C93E1FBB2}"/>
              </a:ext>
            </a:extLst>
          </p:cNvPr>
          <p:cNvSpPr txBox="1"/>
          <p:nvPr/>
        </p:nvSpPr>
        <p:spPr>
          <a:xfrm>
            <a:off x="1096519" y="1930406"/>
            <a:ext cx="10457175" cy="1614072"/>
          </a:xfrm>
          <a:custGeom>
            <a:avLst/>
            <a:gdLst>
              <a:gd name="connsiteX0" fmla="*/ 0 w 10294166"/>
              <a:gd name="connsiteY0" fmla="*/ 0 h 1384995"/>
              <a:gd name="connsiteX1" fmla="*/ 10294166 w 10294166"/>
              <a:gd name="connsiteY1" fmla="*/ 0 h 1384995"/>
              <a:gd name="connsiteX2" fmla="*/ 10294166 w 10294166"/>
              <a:gd name="connsiteY2" fmla="*/ 1384995 h 1384995"/>
              <a:gd name="connsiteX3" fmla="*/ 0 w 10294166"/>
              <a:gd name="connsiteY3" fmla="*/ 1384995 h 1384995"/>
              <a:gd name="connsiteX4" fmla="*/ 0 w 10294166"/>
              <a:gd name="connsiteY4" fmla="*/ 0 h 1384995"/>
              <a:gd name="connsiteX0" fmla="*/ 0 w 10294166"/>
              <a:gd name="connsiteY0" fmla="*/ 101775 h 1486770"/>
              <a:gd name="connsiteX1" fmla="*/ 523912 w 10294166"/>
              <a:gd name="connsiteY1" fmla="*/ 2 h 1486770"/>
              <a:gd name="connsiteX2" fmla="*/ 10294166 w 10294166"/>
              <a:gd name="connsiteY2" fmla="*/ 101775 h 1486770"/>
              <a:gd name="connsiteX3" fmla="*/ 10294166 w 10294166"/>
              <a:gd name="connsiteY3" fmla="*/ 1486770 h 1486770"/>
              <a:gd name="connsiteX4" fmla="*/ 0 w 10294166"/>
              <a:gd name="connsiteY4" fmla="*/ 1486770 h 1486770"/>
              <a:gd name="connsiteX5" fmla="*/ 0 w 10294166"/>
              <a:gd name="connsiteY5" fmla="*/ 101775 h 1486770"/>
              <a:gd name="connsiteX0" fmla="*/ 0 w 10294166"/>
              <a:gd name="connsiteY0" fmla="*/ 101775 h 1486770"/>
              <a:gd name="connsiteX1" fmla="*/ 523912 w 10294166"/>
              <a:gd name="connsiteY1" fmla="*/ 2 h 1486770"/>
              <a:gd name="connsiteX2" fmla="*/ 3625331 w 10294166"/>
              <a:gd name="connsiteY2" fmla="*/ 75417 h 1486770"/>
              <a:gd name="connsiteX3" fmla="*/ 10294166 w 10294166"/>
              <a:gd name="connsiteY3" fmla="*/ 101775 h 1486770"/>
              <a:gd name="connsiteX4" fmla="*/ 10294166 w 10294166"/>
              <a:gd name="connsiteY4" fmla="*/ 1486770 h 1486770"/>
              <a:gd name="connsiteX5" fmla="*/ 0 w 10294166"/>
              <a:gd name="connsiteY5" fmla="*/ 1486770 h 1486770"/>
              <a:gd name="connsiteX6" fmla="*/ 0 w 10294166"/>
              <a:gd name="connsiteY6" fmla="*/ 101775 h 1486770"/>
              <a:gd name="connsiteX0" fmla="*/ 0 w 10294166"/>
              <a:gd name="connsiteY0" fmla="*/ 101775 h 1486770"/>
              <a:gd name="connsiteX1" fmla="*/ 523912 w 10294166"/>
              <a:gd name="connsiteY1" fmla="*/ 2 h 1486770"/>
              <a:gd name="connsiteX2" fmla="*/ 3625331 w 10294166"/>
              <a:gd name="connsiteY2" fmla="*/ 75417 h 1486770"/>
              <a:gd name="connsiteX3" fmla="*/ 5520118 w 10294166"/>
              <a:gd name="connsiteY3" fmla="*/ 28283 h 1486770"/>
              <a:gd name="connsiteX4" fmla="*/ 10294166 w 10294166"/>
              <a:gd name="connsiteY4" fmla="*/ 101775 h 1486770"/>
              <a:gd name="connsiteX5" fmla="*/ 10294166 w 10294166"/>
              <a:gd name="connsiteY5" fmla="*/ 1486770 h 1486770"/>
              <a:gd name="connsiteX6" fmla="*/ 0 w 10294166"/>
              <a:gd name="connsiteY6" fmla="*/ 1486770 h 1486770"/>
              <a:gd name="connsiteX7" fmla="*/ 0 w 10294166"/>
              <a:gd name="connsiteY7" fmla="*/ 101775 h 1486770"/>
              <a:gd name="connsiteX0" fmla="*/ 0 w 10294166"/>
              <a:gd name="connsiteY0" fmla="*/ 122715 h 1507710"/>
              <a:gd name="connsiteX1" fmla="*/ 523912 w 10294166"/>
              <a:gd name="connsiteY1" fmla="*/ 20942 h 1507710"/>
              <a:gd name="connsiteX2" fmla="*/ 3625331 w 10294166"/>
              <a:gd name="connsiteY2" fmla="*/ 96357 h 1507710"/>
              <a:gd name="connsiteX3" fmla="*/ 5520118 w 10294166"/>
              <a:gd name="connsiteY3" fmla="*/ 49223 h 1507710"/>
              <a:gd name="connsiteX4" fmla="*/ 8517842 w 10294166"/>
              <a:gd name="connsiteY4" fmla="*/ 2089 h 1507710"/>
              <a:gd name="connsiteX5" fmla="*/ 10294166 w 10294166"/>
              <a:gd name="connsiteY5" fmla="*/ 122715 h 1507710"/>
              <a:gd name="connsiteX6" fmla="*/ 10294166 w 10294166"/>
              <a:gd name="connsiteY6" fmla="*/ 1507710 h 1507710"/>
              <a:gd name="connsiteX7" fmla="*/ 0 w 10294166"/>
              <a:gd name="connsiteY7" fmla="*/ 1507710 h 1507710"/>
              <a:gd name="connsiteX8" fmla="*/ 0 w 10294166"/>
              <a:gd name="connsiteY8" fmla="*/ 122715 h 1507710"/>
              <a:gd name="connsiteX0" fmla="*/ 0 w 10294166"/>
              <a:gd name="connsiteY0" fmla="*/ 122715 h 1557512"/>
              <a:gd name="connsiteX1" fmla="*/ 523912 w 10294166"/>
              <a:gd name="connsiteY1" fmla="*/ 20942 h 1557512"/>
              <a:gd name="connsiteX2" fmla="*/ 3625331 w 10294166"/>
              <a:gd name="connsiteY2" fmla="*/ 96357 h 1557512"/>
              <a:gd name="connsiteX3" fmla="*/ 5520118 w 10294166"/>
              <a:gd name="connsiteY3" fmla="*/ 49223 h 1557512"/>
              <a:gd name="connsiteX4" fmla="*/ 8517842 w 10294166"/>
              <a:gd name="connsiteY4" fmla="*/ 2089 h 1557512"/>
              <a:gd name="connsiteX5" fmla="*/ 10294166 w 10294166"/>
              <a:gd name="connsiteY5" fmla="*/ 122715 h 1557512"/>
              <a:gd name="connsiteX6" fmla="*/ 10294166 w 10294166"/>
              <a:gd name="connsiteY6" fmla="*/ 1507710 h 1557512"/>
              <a:gd name="connsiteX7" fmla="*/ 1353471 w 10294166"/>
              <a:gd name="connsiteY7" fmla="*/ 1557512 h 1557512"/>
              <a:gd name="connsiteX8" fmla="*/ 0 w 10294166"/>
              <a:gd name="connsiteY8" fmla="*/ 1507710 h 1557512"/>
              <a:gd name="connsiteX9" fmla="*/ 0 w 10294166"/>
              <a:gd name="connsiteY9" fmla="*/ 122715 h 1557512"/>
              <a:gd name="connsiteX0" fmla="*/ 0 w 10294166"/>
              <a:gd name="connsiteY0" fmla="*/ 122715 h 1585792"/>
              <a:gd name="connsiteX1" fmla="*/ 523912 w 10294166"/>
              <a:gd name="connsiteY1" fmla="*/ 20942 h 1585792"/>
              <a:gd name="connsiteX2" fmla="*/ 3625331 w 10294166"/>
              <a:gd name="connsiteY2" fmla="*/ 96357 h 1585792"/>
              <a:gd name="connsiteX3" fmla="*/ 5520118 w 10294166"/>
              <a:gd name="connsiteY3" fmla="*/ 49223 h 1585792"/>
              <a:gd name="connsiteX4" fmla="*/ 8517842 w 10294166"/>
              <a:gd name="connsiteY4" fmla="*/ 2089 h 1585792"/>
              <a:gd name="connsiteX5" fmla="*/ 10294166 w 10294166"/>
              <a:gd name="connsiteY5" fmla="*/ 122715 h 1585792"/>
              <a:gd name="connsiteX6" fmla="*/ 10294166 w 10294166"/>
              <a:gd name="connsiteY6" fmla="*/ 1507710 h 1585792"/>
              <a:gd name="connsiteX7" fmla="*/ 4181512 w 10294166"/>
              <a:gd name="connsiteY7" fmla="*/ 1585792 h 1585792"/>
              <a:gd name="connsiteX8" fmla="*/ 1353471 w 10294166"/>
              <a:gd name="connsiteY8" fmla="*/ 1557512 h 1585792"/>
              <a:gd name="connsiteX9" fmla="*/ 0 w 10294166"/>
              <a:gd name="connsiteY9" fmla="*/ 1507710 h 1585792"/>
              <a:gd name="connsiteX10" fmla="*/ 0 w 10294166"/>
              <a:gd name="connsiteY10" fmla="*/ 122715 h 1585792"/>
              <a:gd name="connsiteX0" fmla="*/ 0 w 10294166"/>
              <a:gd name="connsiteY0" fmla="*/ 122715 h 1661206"/>
              <a:gd name="connsiteX1" fmla="*/ 523912 w 10294166"/>
              <a:gd name="connsiteY1" fmla="*/ 20942 h 1661206"/>
              <a:gd name="connsiteX2" fmla="*/ 3625331 w 10294166"/>
              <a:gd name="connsiteY2" fmla="*/ 96357 h 1661206"/>
              <a:gd name="connsiteX3" fmla="*/ 5520118 w 10294166"/>
              <a:gd name="connsiteY3" fmla="*/ 49223 h 1661206"/>
              <a:gd name="connsiteX4" fmla="*/ 8517842 w 10294166"/>
              <a:gd name="connsiteY4" fmla="*/ 2089 h 1661206"/>
              <a:gd name="connsiteX5" fmla="*/ 10294166 w 10294166"/>
              <a:gd name="connsiteY5" fmla="*/ 122715 h 1661206"/>
              <a:gd name="connsiteX6" fmla="*/ 10294166 w 10294166"/>
              <a:gd name="connsiteY6" fmla="*/ 1507710 h 1661206"/>
              <a:gd name="connsiteX7" fmla="*/ 7207516 w 10294166"/>
              <a:gd name="connsiteY7" fmla="*/ 1661206 h 1661206"/>
              <a:gd name="connsiteX8" fmla="*/ 4181512 w 10294166"/>
              <a:gd name="connsiteY8" fmla="*/ 1585792 h 1661206"/>
              <a:gd name="connsiteX9" fmla="*/ 1353471 w 10294166"/>
              <a:gd name="connsiteY9" fmla="*/ 1557512 h 1661206"/>
              <a:gd name="connsiteX10" fmla="*/ 0 w 10294166"/>
              <a:gd name="connsiteY10" fmla="*/ 1507710 h 1661206"/>
              <a:gd name="connsiteX11" fmla="*/ 0 w 10294166"/>
              <a:gd name="connsiteY11" fmla="*/ 122715 h 1661206"/>
              <a:gd name="connsiteX0" fmla="*/ 0 w 10294166"/>
              <a:gd name="connsiteY0" fmla="*/ 122715 h 1661206"/>
              <a:gd name="connsiteX1" fmla="*/ 523912 w 10294166"/>
              <a:gd name="connsiteY1" fmla="*/ 20942 h 1661206"/>
              <a:gd name="connsiteX2" fmla="*/ 3625331 w 10294166"/>
              <a:gd name="connsiteY2" fmla="*/ 96357 h 1661206"/>
              <a:gd name="connsiteX3" fmla="*/ 5520118 w 10294166"/>
              <a:gd name="connsiteY3" fmla="*/ 49223 h 1661206"/>
              <a:gd name="connsiteX4" fmla="*/ 8517842 w 10294166"/>
              <a:gd name="connsiteY4" fmla="*/ 2089 h 1661206"/>
              <a:gd name="connsiteX5" fmla="*/ 10294166 w 10294166"/>
              <a:gd name="connsiteY5" fmla="*/ 122715 h 1661206"/>
              <a:gd name="connsiteX6" fmla="*/ 10294166 w 10294166"/>
              <a:gd name="connsiteY6" fmla="*/ 1507710 h 1661206"/>
              <a:gd name="connsiteX7" fmla="*/ 7207516 w 10294166"/>
              <a:gd name="connsiteY7" fmla="*/ 1661206 h 1661206"/>
              <a:gd name="connsiteX8" fmla="*/ 5812349 w 10294166"/>
              <a:gd name="connsiteY8" fmla="*/ 1557512 h 1661206"/>
              <a:gd name="connsiteX9" fmla="*/ 4181512 w 10294166"/>
              <a:gd name="connsiteY9" fmla="*/ 1585792 h 1661206"/>
              <a:gd name="connsiteX10" fmla="*/ 1353471 w 10294166"/>
              <a:gd name="connsiteY10" fmla="*/ 1557512 h 1661206"/>
              <a:gd name="connsiteX11" fmla="*/ 0 w 10294166"/>
              <a:gd name="connsiteY11" fmla="*/ 1507710 h 1661206"/>
              <a:gd name="connsiteX12" fmla="*/ 0 w 10294166"/>
              <a:gd name="connsiteY12" fmla="*/ 122715 h 1661206"/>
              <a:gd name="connsiteX0" fmla="*/ 0 w 10294166"/>
              <a:gd name="connsiteY0" fmla="*/ 122715 h 1585792"/>
              <a:gd name="connsiteX1" fmla="*/ 523912 w 10294166"/>
              <a:gd name="connsiteY1" fmla="*/ 20942 h 1585792"/>
              <a:gd name="connsiteX2" fmla="*/ 3625331 w 10294166"/>
              <a:gd name="connsiteY2" fmla="*/ 96357 h 1585792"/>
              <a:gd name="connsiteX3" fmla="*/ 5520118 w 10294166"/>
              <a:gd name="connsiteY3" fmla="*/ 49223 h 1585792"/>
              <a:gd name="connsiteX4" fmla="*/ 8517842 w 10294166"/>
              <a:gd name="connsiteY4" fmla="*/ 2089 h 1585792"/>
              <a:gd name="connsiteX5" fmla="*/ 10294166 w 10294166"/>
              <a:gd name="connsiteY5" fmla="*/ 122715 h 1585792"/>
              <a:gd name="connsiteX6" fmla="*/ 10294166 w 10294166"/>
              <a:gd name="connsiteY6" fmla="*/ 1507710 h 1585792"/>
              <a:gd name="connsiteX7" fmla="*/ 7311211 w 10294166"/>
              <a:gd name="connsiteY7" fmla="*/ 1548085 h 1585792"/>
              <a:gd name="connsiteX8" fmla="*/ 5812349 w 10294166"/>
              <a:gd name="connsiteY8" fmla="*/ 1557512 h 1585792"/>
              <a:gd name="connsiteX9" fmla="*/ 4181512 w 10294166"/>
              <a:gd name="connsiteY9" fmla="*/ 1585792 h 1585792"/>
              <a:gd name="connsiteX10" fmla="*/ 1353471 w 10294166"/>
              <a:gd name="connsiteY10" fmla="*/ 1557512 h 1585792"/>
              <a:gd name="connsiteX11" fmla="*/ 0 w 10294166"/>
              <a:gd name="connsiteY11" fmla="*/ 1507710 h 1585792"/>
              <a:gd name="connsiteX12" fmla="*/ 0 w 10294166"/>
              <a:gd name="connsiteY12" fmla="*/ 122715 h 1585792"/>
              <a:gd name="connsiteX0" fmla="*/ 0 w 10294166"/>
              <a:gd name="connsiteY0" fmla="*/ 122715 h 1614072"/>
              <a:gd name="connsiteX1" fmla="*/ 523912 w 10294166"/>
              <a:gd name="connsiteY1" fmla="*/ 20942 h 1614072"/>
              <a:gd name="connsiteX2" fmla="*/ 3625331 w 10294166"/>
              <a:gd name="connsiteY2" fmla="*/ 96357 h 1614072"/>
              <a:gd name="connsiteX3" fmla="*/ 5520118 w 10294166"/>
              <a:gd name="connsiteY3" fmla="*/ 49223 h 1614072"/>
              <a:gd name="connsiteX4" fmla="*/ 8517842 w 10294166"/>
              <a:gd name="connsiteY4" fmla="*/ 2089 h 1614072"/>
              <a:gd name="connsiteX5" fmla="*/ 10294166 w 10294166"/>
              <a:gd name="connsiteY5" fmla="*/ 122715 h 1614072"/>
              <a:gd name="connsiteX6" fmla="*/ 10294166 w 10294166"/>
              <a:gd name="connsiteY6" fmla="*/ 1507710 h 1614072"/>
              <a:gd name="connsiteX7" fmla="*/ 8866634 w 10294166"/>
              <a:gd name="connsiteY7" fmla="*/ 1614072 h 1614072"/>
              <a:gd name="connsiteX8" fmla="*/ 7311211 w 10294166"/>
              <a:gd name="connsiteY8" fmla="*/ 1548085 h 1614072"/>
              <a:gd name="connsiteX9" fmla="*/ 5812349 w 10294166"/>
              <a:gd name="connsiteY9" fmla="*/ 1557512 h 1614072"/>
              <a:gd name="connsiteX10" fmla="*/ 4181512 w 10294166"/>
              <a:gd name="connsiteY10" fmla="*/ 1585792 h 1614072"/>
              <a:gd name="connsiteX11" fmla="*/ 1353471 w 10294166"/>
              <a:gd name="connsiteY11" fmla="*/ 1557512 h 1614072"/>
              <a:gd name="connsiteX12" fmla="*/ 0 w 10294166"/>
              <a:gd name="connsiteY12" fmla="*/ 1507710 h 1614072"/>
              <a:gd name="connsiteX13" fmla="*/ 0 w 10294166"/>
              <a:gd name="connsiteY13" fmla="*/ 122715 h 1614072"/>
              <a:gd name="connsiteX0" fmla="*/ 0 w 10412641"/>
              <a:gd name="connsiteY0" fmla="*/ 122715 h 1614072"/>
              <a:gd name="connsiteX1" fmla="*/ 523912 w 10412641"/>
              <a:gd name="connsiteY1" fmla="*/ 20942 h 1614072"/>
              <a:gd name="connsiteX2" fmla="*/ 3625331 w 10412641"/>
              <a:gd name="connsiteY2" fmla="*/ 96357 h 1614072"/>
              <a:gd name="connsiteX3" fmla="*/ 5520118 w 10412641"/>
              <a:gd name="connsiteY3" fmla="*/ 49223 h 1614072"/>
              <a:gd name="connsiteX4" fmla="*/ 8517842 w 10412641"/>
              <a:gd name="connsiteY4" fmla="*/ 2089 h 1614072"/>
              <a:gd name="connsiteX5" fmla="*/ 10294166 w 10412641"/>
              <a:gd name="connsiteY5" fmla="*/ 122715 h 1614072"/>
              <a:gd name="connsiteX6" fmla="*/ 10412630 w 10412641"/>
              <a:gd name="connsiteY6" fmla="*/ 973050 h 1614072"/>
              <a:gd name="connsiteX7" fmla="*/ 10294166 w 10412641"/>
              <a:gd name="connsiteY7" fmla="*/ 1507710 h 1614072"/>
              <a:gd name="connsiteX8" fmla="*/ 8866634 w 10412641"/>
              <a:gd name="connsiteY8" fmla="*/ 1614072 h 1614072"/>
              <a:gd name="connsiteX9" fmla="*/ 7311211 w 10412641"/>
              <a:gd name="connsiteY9" fmla="*/ 1548085 h 1614072"/>
              <a:gd name="connsiteX10" fmla="*/ 5812349 w 10412641"/>
              <a:gd name="connsiteY10" fmla="*/ 1557512 h 1614072"/>
              <a:gd name="connsiteX11" fmla="*/ 4181512 w 10412641"/>
              <a:gd name="connsiteY11" fmla="*/ 1585792 h 1614072"/>
              <a:gd name="connsiteX12" fmla="*/ 1353471 w 10412641"/>
              <a:gd name="connsiteY12" fmla="*/ 1557512 h 1614072"/>
              <a:gd name="connsiteX13" fmla="*/ 0 w 10412641"/>
              <a:gd name="connsiteY13" fmla="*/ 1507710 h 1614072"/>
              <a:gd name="connsiteX14" fmla="*/ 0 w 10412641"/>
              <a:gd name="connsiteY14" fmla="*/ 122715 h 1614072"/>
              <a:gd name="connsiteX0" fmla="*/ 0 w 10456196"/>
              <a:gd name="connsiteY0" fmla="*/ 122715 h 1614072"/>
              <a:gd name="connsiteX1" fmla="*/ 523912 w 10456196"/>
              <a:gd name="connsiteY1" fmla="*/ 20942 h 1614072"/>
              <a:gd name="connsiteX2" fmla="*/ 3625331 w 10456196"/>
              <a:gd name="connsiteY2" fmla="*/ 96357 h 1614072"/>
              <a:gd name="connsiteX3" fmla="*/ 5520118 w 10456196"/>
              <a:gd name="connsiteY3" fmla="*/ 49223 h 1614072"/>
              <a:gd name="connsiteX4" fmla="*/ 8517842 w 10456196"/>
              <a:gd name="connsiteY4" fmla="*/ 2089 h 1614072"/>
              <a:gd name="connsiteX5" fmla="*/ 10294166 w 10456196"/>
              <a:gd name="connsiteY5" fmla="*/ 122715 h 1614072"/>
              <a:gd name="connsiteX6" fmla="*/ 10403203 w 10456196"/>
              <a:gd name="connsiteY6" fmla="*/ 379161 h 1614072"/>
              <a:gd name="connsiteX7" fmla="*/ 10412630 w 10456196"/>
              <a:gd name="connsiteY7" fmla="*/ 973050 h 1614072"/>
              <a:gd name="connsiteX8" fmla="*/ 10294166 w 10456196"/>
              <a:gd name="connsiteY8" fmla="*/ 1507710 h 1614072"/>
              <a:gd name="connsiteX9" fmla="*/ 8866634 w 10456196"/>
              <a:gd name="connsiteY9" fmla="*/ 1614072 h 1614072"/>
              <a:gd name="connsiteX10" fmla="*/ 7311211 w 10456196"/>
              <a:gd name="connsiteY10" fmla="*/ 1548085 h 1614072"/>
              <a:gd name="connsiteX11" fmla="*/ 5812349 w 10456196"/>
              <a:gd name="connsiteY11" fmla="*/ 1557512 h 1614072"/>
              <a:gd name="connsiteX12" fmla="*/ 4181512 w 10456196"/>
              <a:gd name="connsiteY12" fmla="*/ 1585792 h 1614072"/>
              <a:gd name="connsiteX13" fmla="*/ 1353471 w 10456196"/>
              <a:gd name="connsiteY13" fmla="*/ 1557512 h 1614072"/>
              <a:gd name="connsiteX14" fmla="*/ 0 w 10456196"/>
              <a:gd name="connsiteY14" fmla="*/ 1507710 h 1614072"/>
              <a:gd name="connsiteX15" fmla="*/ 0 w 10456196"/>
              <a:gd name="connsiteY15" fmla="*/ 122715 h 1614072"/>
              <a:gd name="connsiteX0" fmla="*/ 979 w 10457175"/>
              <a:gd name="connsiteY0" fmla="*/ 122715 h 1614072"/>
              <a:gd name="connsiteX1" fmla="*/ 524891 w 10457175"/>
              <a:gd name="connsiteY1" fmla="*/ 20942 h 1614072"/>
              <a:gd name="connsiteX2" fmla="*/ 3626310 w 10457175"/>
              <a:gd name="connsiteY2" fmla="*/ 96357 h 1614072"/>
              <a:gd name="connsiteX3" fmla="*/ 5521097 w 10457175"/>
              <a:gd name="connsiteY3" fmla="*/ 49223 h 1614072"/>
              <a:gd name="connsiteX4" fmla="*/ 8518821 w 10457175"/>
              <a:gd name="connsiteY4" fmla="*/ 2089 h 1614072"/>
              <a:gd name="connsiteX5" fmla="*/ 10295145 w 10457175"/>
              <a:gd name="connsiteY5" fmla="*/ 122715 h 1614072"/>
              <a:gd name="connsiteX6" fmla="*/ 10404182 w 10457175"/>
              <a:gd name="connsiteY6" fmla="*/ 379161 h 1614072"/>
              <a:gd name="connsiteX7" fmla="*/ 10413609 w 10457175"/>
              <a:gd name="connsiteY7" fmla="*/ 973050 h 1614072"/>
              <a:gd name="connsiteX8" fmla="*/ 10295145 w 10457175"/>
              <a:gd name="connsiteY8" fmla="*/ 1507710 h 1614072"/>
              <a:gd name="connsiteX9" fmla="*/ 8867613 w 10457175"/>
              <a:gd name="connsiteY9" fmla="*/ 1614072 h 1614072"/>
              <a:gd name="connsiteX10" fmla="*/ 7312190 w 10457175"/>
              <a:gd name="connsiteY10" fmla="*/ 1548085 h 1614072"/>
              <a:gd name="connsiteX11" fmla="*/ 5813328 w 10457175"/>
              <a:gd name="connsiteY11" fmla="*/ 1557512 h 1614072"/>
              <a:gd name="connsiteX12" fmla="*/ 4182491 w 10457175"/>
              <a:gd name="connsiteY12" fmla="*/ 1585792 h 1614072"/>
              <a:gd name="connsiteX13" fmla="*/ 1354450 w 10457175"/>
              <a:gd name="connsiteY13" fmla="*/ 1557512 h 1614072"/>
              <a:gd name="connsiteX14" fmla="*/ 979 w 10457175"/>
              <a:gd name="connsiteY14" fmla="*/ 1507710 h 1614072"/>
              <a:gd name="connsiteX15" fmla="*/ 25270 w 10457175"/>
              <a:gd name="connsiteY15" fmla="*/ 718526 h 1614072"/>
              <a:gd name="connsiteX16" fmla="*/ 979 w 10457175"/>
              <a:gd name="connsiteY16" fmla="*/ 122715 h 161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457175" h="1614072">
                <a:moveTo>
                  <a:pt x="979" y="122715"/>
                </a:moveTo>
                <a:cubicBezTo>
                  <a:pt x="156763" y="123356"/>
                  <a:pt x="369107" y="20301"/>
                  <a:pt x="524891" y="20942"/>
                </a:cubicBezTo>
                <a:cubicBezTo>
                  <a:pt x="1542986" y="33511"/>
                  <a:pt x="2608215" y="83788"/>
                  <a:pt x="3626310" y="96357"/>
                </a:cubicBezTo>
                <a:cubicBezTo>
                  <a:pt x="4245337" y="93215"/>
                  <a:pt x="4902070" y="52365"/>
                  <a:pt x="5521097" y="49223"/>
                </a:cubicBezTo>
                <a:cubicBezTo>
                  <a:pt x="6463778" y="64934"/>
                  <a:pt x="7576140" y="-13622"/>
                  <a:pt x="8518821" y="2089"/>
                </a:cubicBezTo>
                <a:lnTo>
                  <a:pt x="10295145" y="122715"/>
                </a:lnTo>
                <a:cubicBezTo>
                  <a:pt x="10593661" y="185560"/>
                  <a:pt x="10384438" y="237439"/>
                  <a:pt x="10404182" y="379161"/>
                </a:cubicBezTo>
                <a:cubicBezTo>
                  <a:pt x="10423926" y="520883"/>
                  <a:pt x="10416070" y="784959"/>
                  <a:pt x="10413609" y="973050"/>
                </a:cubicBezTo>
                <a:lnTo>
                  <a:pt x="10295145" y="1507710"/>
                </a:lnTo>
                <a:cubicBezTo>
                  <a:pt x="9813016" y="1508599"/>
                  <a:pt x="9349742" y="1613183"/>
                  <a:pt x="8867613" y="1614072"/>
                </a:cubicBezTo>
                <a:lnTo>
                  <a:pt x="7312190" y="1548085"/>
                </a:lnTo>
                <a:cubicBezTo>
                  <a:pt x="6847134" y="1532374"/>
                  <a:pt x="6278384" y="1573223"/>
                  <a:pt x="5813328" y="1557512"/>
                </a:cubicBezTo>
                <a:lnTo>
                  <a:pt x="4182491" y="1585792"/>
                </a:lnTo>
                <a:lnTo>
                  <a:pt x="1354450" y="1557512"/>
                </a:lnTo>
                <a:lnTo>
                  <a:pt x="979" y="1507710"/>
                </a:lnTo>
                <a:cubicBezTo>
                  <a:pt x="-6635" y="1206941"/>
                  <a:pt x="32884" y="1019295"/>
                  <a:pt x="25270" y="718526"/>
                </a:cubicBezTo>
                <a:lnTo>
                  <a:pt x="979" y="122715"/>
                </a:lnTo>
                <a:close/>
              </a:path>
            </a:pathLst>
          </a:custGeom>
          <a:solidFill>
            <a:srgbClr val="EDD36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2416936E-D563-80BF-1AA6-7C93E444754F}"/>
              </a:ext>
            </a:extLst>
          </p:cNvPr>
          <p:cNvSpPr txBox="1"/>
          <p:nvPr/>
        </p:nvSpPr>
        <p:spPr>
          <a:xfrm>
            <a:off x="1096519" y="4116056"/>
            <a:ext cx="10294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8CE164F5-4C11-221F-653F-D9FF7B92FE02}"/>
              </a:ext>
            </a:extLst>
          </p:cNvPr>
          <p:cNvGrpSpPr/>
          <p:nvPr/>
        </p:nvGrpSpPr>
        <p:grpSpPr>
          <a:xfrm>
            <a:off x="747035" y="292388"/>
            <a:ext cx="1470226" cy="1470226"/>
            <a:chOff x="747035" y="292388"/>
            <a:chExt cx="1470226" cy="1470226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xmlns="" id="{2A67CB82-ACC2-627B-9BCA-DB683556DAE8}"/>
                </a:ext>
              </a:extLst>
            </p:cNvPr>
            <p:cNvSpPr txBox="1"/>
            <p:nvPr/>
          </p:nvSpPr>
          <p:spPr>
            <a:xfrm>
              <a:off x="890254" y="545347"/>
              <a:ext cx="11837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xmlns="" id="{9EFE7D5C-935F-4AB4-7B41-7E3BDD52A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7035" y="292388"/>
              <a:ext cx="1470226" cy="1470226"/>
            </a:xfrm>
            <a:prstGeom prst="rect">
              <a:avLst/>
            </a:prstGeom>
          </p:spPr>
        </p:pic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C0643E09-1A34-A13D-5A0C-6ACE0C9E1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038" y="0"/>
            <a:ext cx="1040677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3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AFCED9E7-B2A1-82CF-1C50-69EC581EBE46}"/>
              </a:ext>
            </a:extLst>
          </p:cNvPr>
          <p:cNvSpPr txBox="1"/>
          <p:nvPr/>
        </p:nvSpPr>
        <p:spPr>
          <a:xfrm>
            <a:off x="216816" y="2761544"/>
            <a:ext cx="397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400" b="1" u="sng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400" b="1" u="sng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răng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răng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C7AD20EF-0B6E-073B-2A55-B3AB73CE0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t="1554"/>
          <a:stretch/>
        </p:blipFill>
        <p:spPr>
          <a:xfrm>
            <a:off x="4317476" y="1517206"/>
            <a:ext cx="7507812" cy="4973926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78887F79-D420-3F17-2BD9-1424F2315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13" y="-238227"/>
            <a:ext cx="1040677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3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8AFB489A-DCCB-37DD-0629-61A3F7FD54EF}"/>
              </a:ext>
            </a:extLst>
          </p:cNvPr>
          <p:cNvSpPr txBox="1"/>
          <p:nvPr/>
        </p:nvSpPr>
        <p:spPr>
          <a:xfrm>
            <a:off x="1358297" y="2721792"/>
            <a:ext cx="9475405" cy="2181043"/>
          </a:xfrm>
          <a:prstGeom prst="snip2DiagRect">
            <a:avLst/>
          </a:prstGeom>
          <a:noFill/>
          <a:ln w="19050">
            <a:solidFill>
              <a:srgbClr val="379E98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43230" algn="l"/>
              </a:tabLst>
            </a:pP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giày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dép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chuyến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29F8929F-9B44-D84C-0162-6AF0E151F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87" y="289277"/>
            <a:ext cx="1172362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3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13CB3735-75DD-02FA-AABA-29D34D825B9F}"/>
              </a:ext>
            </a:extLst>
          </p:cNvPr>
          <p:cNvSpPr txBox="1"/>
          <p:nvPr/>
        </p:nvSpPr>
        <p:spPr>
          <a:xfrm>
            <a:off x="1516755" y="2777890"/>
            <a:ext cx="9516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5826DE01-63BD-447B-D71C-78331840119E}"/>
              </a:ext>
            </a:extLst>
          </p:cNvPr>
          <p:cNvSpPr txBox="1"/>
          <p:nvPr/>
        </p:nvSpPr>
        <p:spPr>
          <a:xfrm>
            <a:off x="1516755" y="3636390"/>
            <a:ext cx="736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88033871-7826-B610-BB83-621CA3EB8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454" y="600889"/>
            <a:ext cx="6511092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0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DE4185A6-BD00-E7DB-308C-5A0086D47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58" y="3737729"/>
            <a:ext cx="11559018" cy="243251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12E10A24-D054-4A43-17FA-1C53AEA7D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987" y="3032725"/>
            <a:ext cx="4170025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4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94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0FEA4D12-AE74-F2CF-F9B1-AE4EB6B1E2A2}"/>
              </a:ext>
            </a:extLst>
          </p:cNvPr>
          <p:cNvSpPr txBox="1"/>
          <p:nvPr/>
        </p:nvSpPr>
        <p:spPr>
          <a:xfrm>
            <a:off x="524998" y="1265585"/>
            <a:ext cx="1114200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‒ 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‒ HS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‒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4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0C212D78-EA46-FB2B-FF05-DA6888520BB1}"/>
              </a:ext>
            </a:extLst>
          </p:cNvPr>
          <p:cNvGrpSpPr/>
          <p:nvPr/>
        </p:nvGrpSpPr>
        <p:grpSpPr>
          <a:xfrm>
            <a:off x="1141215" y="-175891"/>
            <a:ext cx="8245933" cy="1999661"/>
            <a:chOff x="1608575" y="0"/>
            <a:chExt cx="8245933" cy="1999661"/>
          </a:xfrm>
        </p:grpSpPr>
        <p:pic>
          <p:nvPicPr>
            <p:cNvPr id="5" name="图片 46">
              <a:extLst>
                <a:ext uri="{FF2B5EF4-FFF2-40B4-BE49-F238E27FC236}">
                  <a16:creationId xmlns:a16="http://schemas.microsoft.com/office/drawing/2014/main" xmlns="" id="{2DB2C704-A5F3-63CA-64E0-2EE1AD4AD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575" y="382295"/>
              <a:ext cx="1191490" cy="883290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xmlns="" id="{9B1515F1-9398-98C6-DD7D-D039FE5D6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7489" y="0"/>
              <a:ext cx="7517019" cy="1999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886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69A97EAC-5323-5648-2144-328AD13D2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09" y="2547113"/>
            <a:ext cx="11796782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0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t's Go on a Trip _ Baby Shark Incheon Airport Song _ Pinkfong Songs for Childr">
            <a:hlinkClick r:id="" action="ppaction://media"/>
            <a:extLst>
              <a:ext uri="{FF2B5EF4-FFF2-40B4-BE49-F238E27FC236}">
                <a16:creationId xmlns:a16="http://schemas.microsoft.com/office/drawing/2014/main" xmlns="" id="{FB52FBB4-82CE-0E45-DE4D-1606ED20E3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3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8E389558-9265-B26E-C521-86CC0C9A6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50" y="2697942"/>
            <a:ext cx="11943099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09B01993-8045-3358-A473-E76C93E1FBB2}"/>
              </a:ext>
            </a:extLst>
          </p:cNvPr>
          <p:cNvSpPr txBox="1"/>
          <p:nvPr/>
        </p:nvSpPr>
        <p:spPr>
          <a:xfrm>
            <a:off x="294412" y="2390909"/>
            <a:ext cx="44871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ai?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A74D143A-CC22-C237-B226-F21C2C1820D5}"/>
              </a:ext>
            </a:extLst>
          </p:cNvPr>
          <p:cNvGrpSpPr/>
          <p:nvPr/>
        </p:nvGrpSpPr>
        <p:grpSpPr>
          <a:xfrm>
            <a:off x="0" y="15130"/>
            <a:ext cx="9611439" cy="1366920"/>
            <a:chOff x="250830" y="404811"/>
            <a:chExt cx="9611439" cy="1366920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xmlns="" id="{2A67CB82-ACC2-627B-9BCA-DB683556DAE8}"/>
                </a:ext>
              </a:extLst>
            </p:cNvPr>
            <p:cNvSpPr txBox="1"/>
            <p:nvPr/>
          </p:nvSpPr>
          <p:spPr>
            <a:xfrm>
              <a:off x="1556790" y="734328"/>
              <a:ext cx="83054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Chia </a:t>
              </a:r>
              <a:r>
                <a:rPr lang="en-US" sz="3600" b="1" spc="300" dirty="0" err="1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sẻ</a:t>
              </a:r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sz="3600" b="1" spc="300" dirty="0" err="1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về</a:t>
              </a:r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sz="3600" b="1" spc="300" dirty="0" err="1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một</a:t>
              </a:r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sz="3600" b="1" spc="300" dirty="0" err="1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chuyến</a:t>
              </a:r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sz="3600" b="1" spc="300" dirty="0" err="1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đi</a:t>
              </a:r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sz="3600" b="1" spc="300" dirty="0" err="1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của</a:t>
              </a:r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sz="3600" b="1" spc="300" dirty="0" err="1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em</a:t>
              </a:r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.</a:t>
              </a:r>
            </a:p>
          </p:txBody>
        </p:sp>
        <p:pic>
          <p:nvPicPr>
            <p:cNvPr id="4" name="图片 56">
              <a:extLst>
                <a:ext uri="{FF2B5EF4-FFF2-40B4-BE49-F238E27FC236}">
                  <a16:creationId xmlns:a16="http://schemas.microsoft.com/office/drawing/2014/main" xmlns="" id="{2AEAB695-6FD6-7A5C-6A98-28113E9E6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830" y="404811"/>
              <a:ext cx="1366920" cy="1366920"/>
            </a:xfrm>
            <a:prstGeom prst="rect">
              <a:avLst/>
            </a:prstGeom>
          </p:spPr>
        </p:pic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D91D4FCC-6216-E2FB-D33E-88FE59AE66E1}"/>
              </a:ext>
            </a:extLst>
          </p:cNvPr>
          <p:cNvGrpSpPr/>
          <p:nvPr/>
        </p:nvGrpSpPr>
        <p:grpSpPr>
          <a:xfrm>
            <a:off x="4852720" y="1209737"/>
            <a:ext cx="6917096" cy="5303616"/>
            <a:chOff x="4852720" y="1209737"/>
            <a:chExt cx="6917096" cy="5303616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xmlns="" id="{CAAF10A3-F50D-80E4-4B93-FFB030A38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7"/>
            <a:stretch/>
          </p:blipFill>
          <p:spPr>
            <a:xfrm>
              <a:off x="8387111" y="3948496"/>
              <a:ext cx="3382705" cy="2520000"/>
            </a:xfrm>
            <a:prstGeom prst="rect">
              <a:avLst/>
            </a:prstGeom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13E71EEA-20CB-0EF6-9E4D-80C8A1D1A4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" t="1250"/>
            <a:stretch/>
          </p:blipFill>
          <p:spPr>
            <a:xfrm>
              <a:off x="4868276" y="3993353"/>
              <a:ext cx="3345450" cy="2520000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xmlns="" id="{CCE456D4-3B4B-AC33-76C1-7D2BED54E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5"/>
            <a:stretch/>
          </p:blipFill>
          <p:spPr>
            <a:xfrm>
              <a:off x="8387111" y="1209737"/>
              <a:ext cx="3354023" cy="2520000"/>
            </a:xfrm>
            <a:prstGeom prst="rect">
              <a:avLst/>
            </a:prstGeom>
          </p:spPr>
        </p:pic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xmlns="" id="{E5E7EB3E-CF09-07FC-5E58-A560ED27B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8" t="2124"/>
            <a:stretch/>
          </p:blipFill>
          <p:spPr>
            <a:xfrm>
              <a:off x="4852720" y="1209737"/>
              <a:ext cx="3361006" cy="25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225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09B01993-8045-3358-A473-E76C93E1FBB2}"/>
              </a:ext>
            </a:extLst>
          </p:cNvPr>
          <p:cNvSpPr txBox="1"/>
          <p:nvPr/>
        </p:nvSpPr>
        <p:spPr>
          <a:xfrm>
            <a:off x="271970" y="3003433"/>
            <a:ext cx="65742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6BC6496D-2F38-DFBB-9D5D-2C56A0F283CD}"/>
              </a:ext>
            </a:extLst>
          </p:cNvPr>
          <p:cNvGrpSpPr/>
          <p:nvPr/>
        </p:nvGrpSpPr>
        <p:grpSpPr>
          <a:xfrm>
            <a:off x="0" y="-73260"/>
            <a:ext cx="11141636" cy="2284316"/>
            <a:chOff x="0" y="-73260"/>
            <a:chExt cx="11141636" cy="2284316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xmlns="" id="{2A67CB82-ACC2-627B-9BCA-DB683556DAE8}"/>
                </a:ext>
              </a:extLst>
            </p:cNvPr>
            <p:cNvSpPr txBox="1"/>
            <p:nvPr/>
          </p:nvSpPr>
          <p:spPr>
            <a:xfrm>
              <a:off x="1465144" y="776510"/>
              <a:ext cx="96764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chuyến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5" name="图片 16">
              <a:extLst>
                <a:ext uri="{FF2B5EF4-FFF2-40B4-BE49-F238E27FC236}">
                  <a16:creationId xmlns:a16="http://schemas.microsoft.com/office/drawing/2014/main" xmlns="" id="{C1D22064-5F65-CC12-D111-0307EC71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73260"/>
              <a:ext cx="1849974" cy="2284316"/>
            </a:xfrm>
            <a:prstGeom prst="rect">
              <a:avLst/>
            </a:prstGeom>
          </p:spPr>
        </p:pic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801F4A96-9049-1B76-9AF1-900CACC61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000">
                        <a14:foregroundMark x1="21700" y1="20200" x2="22167" y2="42200"/>
                        <a14:foregroundMark x1="15467" y1="40950" x2="12100" y2="36550"/>
                        <a14:foregroundMark x1="13733" y1="34350" x2="18767" y2="27100"/>
                        <a14:foregroundMark x1="23367" y1="25000" x2="26567" y2="25450"/>
                        <a14:foregroundMark x1="25367" y1="27200" x2="25367" y2="27750"/>
                        <a14:foregroundMark x1="28967" y1="87400" x2="30433" y2="85200"/>
                        <a14:foregroundMark x1="13567" y1="86450" x2="18233" y2="89750"/>
                        <a14:foregroundMark x1="30433" y1="85100" x2="32433" y2="81250"/>
                        <a14:foregroundMark x1="31233" y1="84000" x2="32900" y2="82200"/>
                        <a14:foregroundMark x1="50667" y1="36300" x2="52400" y2="48400"/>
                        <a14:foregroundMark x1="78167" y1="15950" x2="80367" y2="11950"/>
                        <a14:foregroundMark x1="90367" y1="27650" x2="91000" y2="30650"/>
                        <a14:foregroundMark x1="48567" y1="53900" x2="46633" y2="63100"/>
                        <a14:foregroundMark x1="39667" y1="63650" x2="37767" y2="66550"/>
                        <a14:foregroundMark x1="39967" y1="60750" x2="39233" y2="62550"/>
                        <a14:foregroundMark x1="39767" y1="60200" x2="37533" y2="66900"/>
                        <a14:foregroundMark x1="37533" y1="66900" x2="39867" y2="60900"/>
                        <a14:foregroundMark x1="38133" y1="64200" x2="37767" y2="64200"/>
                        <a14:foregroundMark x1="38033" y1="64350" x2="37100" y2="67100"/>
                        <a14:foregroundMark x1="37200" y1="65550" x2="36000" y2="67200"/>
                        <a14:foregroundMark x1="39967" y1="60050" x2="40500" y2="60750"/>
                        <a14:foregroundMark x1="28600" y1="45350" x2="29867" y2="49350"/>
                        <a14:foregroundMark x1="22067" y1="11150" x2="24100" y2="13350"/>
                        <a14:foregroundMark x1="60200" y1="83700" x2="61200" y2="84650"/>
                        <a14:backgroundMark x1="7600" y1="13900" x2="16667" y2="6600"/>
                        <a14:backgroundMark x1="28500" y1="62250" x2="36133" y2="58700"/>
                        <a14:backgroundMark x1="36133" y1="58700" x2="30867" y2="60350"/>
                        <a14:backgroundMark x1="30700" y1="62950" x2="37133" y2="57050"/>
                        <a14:backgroundMark x1="37133" y1="57050" x2="32667" y2="59750"/>
                        <a14:backgroundMark x1="32667" y1="59750" x2="36667" y2="56350"/>
                        <a14:backgroundMark x1="36200" y1="56200" x2="32267" y2="61950"/>
                        <a14:backgroundMark x1="32267" y1="61950" x2="37267" y2="55600"/>
                        <a14:backgroundMark x1="37267" y1="55600" x2="37300" y2="53900"/>
                        <a14:backgroundMark x1="30433" y1="62550" x2="32433" y2="60750"/>
                        <a14:backgroundMark x1="37567" y1="53900" x2="37833" y2="54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79812"/>
            <a:ext cx="6002517" cy="400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0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2A67CB82-ACC2-627B-9BCA-DB683556DAE8}"/>
              </a:ext>
            </a:extLst>
          </p:cNvPr>
          <p:cNvSpPr txBox="1"/>
          <p:nvPr/>
        </p:nvSpPr>
        <p:spPr>
          <a:xfrm>
            <a:off x="994636" y="451035"/>
            <a:ext cx="10202726" cy="1532334"/>
          </a:xfrm>
          <a:prstGeom prst="roundRect">
            <a:avLst/>
          </a:prstGeom>
          <a:noFill/>
          <a:ln w="28575">
            <a:solidFill>
              <a:srgbClr val="E37E47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mang theo cho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đi xa. Mang đi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mang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cồng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kềnh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4B08B5CF-E28A-FFCF-DBD7-24B2B98C6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6700" y1="51700" x2="69000" y2="57300"/>
                        <a14:foregroundMark x1="64600" y1="58550" x2="64400" y2="49200"/>
                        <a14:foregroundMark x1="64400" y1="49200" x2="68900" y2="50050"/>
                        <a14:foregroundMark x1="70250" y1="49900" x2="66000" y2="48250"/>
                        <a14:foregroundMark x1="66550" y1="51000" x2="72050" y2="52900"/>
                        <a14:foregroundMark x1="63100" y1="59250" x2="72050" y2="59250"/>
                        <a14:foregroundMark x1="82750" y1="43300" x2="81100" y2="41500"/>
                        <a14:foregroundMark x1="38750" y1="86300" x2="40300" y2="8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70" t="8781" r="12244" b="9466"/>
          <a:stretch/>
        </p:blipFill>
        <p:spPr>
          <a:xfrm>
            <a:off x="3946688" y="2095267"/>
            <a:ext cx="4298623" cy="476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5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752C40EC-0EFA-2DB6-E99E-28BE4CB18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150" y="2182059"/>
            <a:ext cx="9833700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5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249</Words>
  <Application>Microsoft Office PowerPoint</Application>
  <PresentationFormat>Custom</PresentationFormat>
  <Paragraphs>17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SKY</cp:lastModifiedBy>
  <cp:revision>7</cp:revision>
  <dcterms:created xsi:type="dcterms:W3CDTF">2022-12-04T14:44:30Z</dcterms:created>
  <dcterms:modified xsi:type="dcterms:W3CDTF">2022-12-28T06:23:45Z</dcterms:modified>
</cp:coreProperties>
</file>