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7" r:id="rId5"/>
    <p:sldId id="264" r:id="rId6"/>
    <p:sldId id="265" r:id="rId7"/>
    <p:sldId id="268" r:id="rId8"/>
    <p:sldId id="262" r:id="rId9"/>
    <p:sldId id="270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FF3399"/>
    <a:srgbClr val="CCFF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660"/>
  </p:normalViewPr>
  <p:slideViewPr>
    <p:cSldViewPr snapToGrid="0">
      <p:cViewPr>
        <p:scale>
          <a:sx n="67" d="100"/>
          <a:sy n="67" d="100"/>
        </p:scale>
        <p:origin x="-11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0F42B-4E36-4018-8051-B54FEC3ED76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C387C-728B-46D9-AB69-1868265C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C387C-728B-46D9-AB69-1868265C4D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4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91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jp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45" y="2695759"/>
            <a:ext cx="8077200" cy="2208808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168740" y="4273770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1" y="3840254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549454"/>
            <a:ext cx="12215396" cy="2308546"/>
            <a:chOff x="0" y="4549454"/>
            <a:chExt cx="12215396" cy="2308546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912" y="4549454"/>
              <a:ext cx="2374484" cy="2271246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A2E45E8-58D7-401E-B578-73DC53F7DB11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16" name="Rounded Rectangle 10">
              <a:extLst>
                <a:ext uri="{FF2B5EF4-FFF2-40B4-BE49-F238E27FC236}">
                  <a16:creationId xmlns="" xmlns:a16="http://schemas.microsoft.com/office/drawing/2014/main" id="{37720EC4-7C45-485B-A768-E9714D0960AA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1">
              <a:extLst>
                <a:ext uri="{FF2B5EF4-FFF2-40B4-BE49-F238E27FC236}">
                  <a16:creationId xmlns="" xmlns:a16="http://schemas.microsoft.com/office/drawing/2014/main" id="{2B8FD818-94F1-4C4C-A545-2C3DE0F1D2C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2">
              <a:extLst>
                <a:ext uri="{FF2B5EF4-FFF2-40B4-BE49-F238E27FC236}">
                  <a16:creationId xmlns="" xmlns:a16="http://schemas.microsoft.com/office/drawing/2014/main" id="{AE91DA5C-E2D0-4CD5-997D-A7C998DE4000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3">
              <a:extLst>
                <a:ext uri="{FF2B5EF4-FFF2-40B4-BE49-F238E27FC236}">
                  <a16:creationId xmlns="" xmlns:a16="http://schemas.microsoft.com/office/drawing/2014/main" id="{FDF887A8-C5DB-44B0-AE81-DCBD25E8DABE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2E7A73A-6609-42E6-8540-4C5280C09B3D}"/>
              </a:ext>
            </a:extLst>
          </p:cNvPr>
          <p:cNvSpPr txBox="1"/>
          <p:nvPr/>
        </p:nvSpPr>
        <p:spPr>
          <a:xfrm>
            <a:off x="2278969" y="538575"/>
            <a:ext cx="9413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5400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1EA303-D7D6-47DA-90DD-79FFB6425F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B6A8DB4-1BF1-486A-9182-BBD1545F7337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9D986929-BF3B-4A2E-8E71-EF3E26946157}"/>
              </a:ext>
            </a:extLst>
          </p:cNvPr>
          <p:cNvSpPr txBox="1"/>
          <p:nvPr/>
        </p:nvSpPr>
        <p:spPr>
          <a:xfrm>
            <a:off x="3855245" y="3275759"/>
            <a:ext cx="4950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C3DE8A5-5BCE-471B-A689-4F27A3759627}"/>
              </a:ext>
            </a:extLst>
          </p:cNvPr>
          <p:cNvGrpSpPr/>
          <p:nvPr/>
        </p:nvGrpSpPr>
        <p:grpSpPr>
          <a:xfrm>
            <a:off x="1122045" y="1193263"/>
            <a:ext cx="10236200" cy="3740351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="" xmlns:a16="http://schemas.microsoft.com/office/drawing/2014/main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="" xmlns:a16="http://schemas.microsoft.com/office/drawing/2014/main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449860"/>
              <a:ext cx="885808" cy="4003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="" xmlns:a16="http://schemas.microsoft.com/office/drawing/2014/main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4175230"/>
              <a:ext cx="2290244" cy="665748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FA5A287-80B1-42D8-84F7-54C4CA2794C1}"/>
              </a:ext>
            </a:extLst>
          </p:cNvPr>
          <p:cNvSpPr txBox="1"/>
          <p:nvPr/>
        </p:nvSpPr>
        <p:spPr>
          <a:xfrm>
            <a:off x="2342394" y="2150168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86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=""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078026" y="99661"/>
            <a:ext cx="495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981404" y="978163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=""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=""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dạng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tứ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giác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hàng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408501" y="2328172"/>
            <a:ext cx="11350684" cy="1124712"/>
            <a:chOff x="2014929" y="1086226"/>
            <a:chExt cx="10700112" cy="1124712"/>
          </a:xfrm>
        </p:grpSpPr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=""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độ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nhất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ngắn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nhất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077218"/>
            <a:chOff x="1739359" y="1057585"/>
            <a:chExt cx="9246888" cy="1077218"/>
          </a:xfrm>
        </p:grpSpPr>
        <p:pic>
          <p:nvPicPr>
            <p:cNvPr id="11" name="图片 2">
              <a:extLst>
                <a:ext uri="{FF2B5EF4-FFF2-40B4-BE49-F238E27FC236}">
                  <a16:creationId xmlns=""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=""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độ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đường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gấp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khúc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958666" y="4748039"/>
            <a:ext cx="9809104" cy="1169540"/>
            <a:chOff x="1617694" y="1013688"/>
            <a:chExt cx="9246888" cy="1169540"/>
          </a:xfrm>
        </p:grpSpPr>
        <p:pic>
          <p:nvPicPr>
            <p:cNvPr id="14" name="图片 2">
              <a:extLst>
                <a:ext uri="{FF2B5EF4-FFF2-40B4-BE49-F238E27FC236}">
                  <a16:creationId xmlns=""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=""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Vẽ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vuông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tứ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giác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(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mẫu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)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trên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giấy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ô li.</a:t>
              </a:r>
              <a:endParaRPr lang="zh-CN" altLang="en-US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9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137395" y="100088"/>
            <a:ext cx="11897484" cy="638384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5D15D36-4F61-4251-B918-F70343C77747}"/>
              </a:ext>
            </a:extLst>
          </p:cNvPr>
          <p:cNvGrpSpPr/>
          <p:nvPr/>
        </p:nvGrpSpPr>
        <p:grpSpPr>
          <a:xfrm>
            <a:off x="2215322" y="190214"/>
            <a:ext cx="1518464" cy="634982"/>
            <a:chOff x="73037" y="1434373"/>
            <a:chExt cx="1518464" cy="634982"/>
          </a:xfrm>
        </p:grpSpPr>
        <p:sp>
          <p:nvSpPr>
            <p:cNvPr id="3" name="MH_Other_2">
              <a:extLst>
                <a:ext uri="{FF2B5EF4-FFF2-40B4-BE49-F238E27FC236}">
                  <a16:creationId xmlns="" xmlns:a16="http://schemas.microsoft.com/office/drawing/2014/main" id="{FAA4A2F0-52AF-4FF0-80AB-8F2D0B85219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73037" y="1434373"/>
              <a:ext cx="593211" cy="574656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40631D5-BB1C-4211-8943-2F9CE75CB723}"/>
                </a:ext>
              </a:extLst>
            </p:cNvPr>
            <p:cNvSpPr txBox="1"/>
            <p:nvPr/>
          </p:nvSpPr>
          <p:spPr>
            <a:xfrm>
              <a:off x="666248" y="1484580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2C77D227-84CD-42B3-B201-99FFD8164F42}"/>
              </a:ext>
            </a:extLst>
          </p:cNvPr>
          <p:cNvSpPr/>
          <p:nvPr/>
        </p:nvSpPr>
        <p:spPr>
          <a:xfrm>
            <a:off x="3412050" y="1407622"/>
            <a:ext cx="2734733" cy="1337732"/>
          </a:xfrm>
          <a:prstGeom prst="triangle">
            <a:avLst>
              <a:gd name="adj" fmla="val 31780"/>
            </a:avLst>
          </a:prstGeom>
          <a:noFill/>
          <a:ln w="28575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8F96925-D36C-4EA4-B88F-0CD0A060DAAF}"/>
              </a:ext>
            </a:extLst>
          </p:cNvPr>
          <p:cNvSpPr/>
          <p:nvPr/>
        </p:nvSpPr>
        <p:spPr>
          <a:xfrm>
            <a:off x="6920477" y="1146851"/>
            <a:ext cx="1540934" cy="1540934"/>
          </a:xfrm>
          <a:prstGeom prst="rect">
            <a:avLst/>
          </a:prstGeom>
          <a:noFill/>
          <a:ln w="28575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D5199F8-A6F1-4A0A-94F0-FB5D4E5DD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80" b="73432" l="28796" r="48879"/>
                    </a14:imgEffect>
                  </a14:imgLayer>
                </a14:imgProps>
              </a:ext>
            </a:extLst>
          </a:blip>
          <a:srcRect l="29636" t="44514" r="51197" b="30486"/>
          <a:stretch/>
        </p:blipFill>
        <p:spPr>
          <a:xfrm>
            <a:off x="9484659" y="799169"/>
            <a:ext cx="2707341" cy="198636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441BEC5-1615-4E18-8C09-1E0044735DCB}"/>
              </a:ext>
            </a:extLst>
          </p:cNvPr>
          <p:cNvGrpSpPr/>
          <p:nvPr/>
        </p:nvGrpSpPr>
        <p:grpSpPr>
          <a:xfrm>
            <a:off x="238205" y="1435100"/>
            <a:ext cx="3082845" cy="1393990"/>
            <a:chOff x="238205" y="1378843"/>
            <a:chExt cx="3273382" cy="1450247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75523DA4-CC5A-4CA0-9B9A-1188467A4755}"/>
                </a:ext>
              </a:extLst>
            </p:cNvPr>
            <p:cNvSpPr/>
            <p:nvPr/>
          </p:nvSpPr>
          <p:spPr>
            <a:xfrm>
              <a:off x="281763" y="1405468"/>
              <a:ext cx="3200400" cy="1380065"/>
            </a:xfrm>
            <a:custGeom>
              <a:avLst/>
              <a:gdLst>
                <a:gd name="connsiteX0" fmla="*/ 0 w 1888067"/>
                <a:gd name="connsiteY0" fmla="*/ 1066800 h 1066800"/>
                <a:gd name="connsiteX1" fmla="*/ 567267 w 1888067"/>
                <a:gd name="connsiteY1" fmla="*/ 245533 h 1066800"/>
                <a:gd name="connsiteX2" fmla="*/ 914400 w 1888067"/>
                <a:gd name="connsiteY2" fmla="*/ 855133 h 1066800"/>
                <a:gd name="connsiteX3" fmla="*/ 1888067 w 1888067"/>
                <a:gd name="connsiteY3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8067" h="1066800">
                  <a:moveTo>
                    <a:pt x="0" y="1066800"/>
                  </a:moveTo>
                  <a:lnTo>
                    <a:pt x="567267" y="245533"/>
                  </a:lnTo>
                  <a:lnTo>
                    <a:pt x="914400" y="855133"/>
                  </a:lnTo>
                  <a:lnTo>
                    <a:pt x="1888067" y="0"/>
                  </a:lnTo>
                </a:path>
              </a:pathLst>
            </a:custGeom>
            <a:noFill/>
            <a:ln w="28575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2E2DCDCB-170B-4634-99B0-8C52DF9441BA}"/>
                </a:ext>
              </a:extLst>
            </p:cNvPr>
            <p:cNvSpPr/>
            <p:nvPr/>
          </p:nvSpPr>
          <p:spPr>
            <a:xfrm>
              <a:off x="238205" y="2741975"/>
              <a:ext cx="87115" cy="87115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657D3C57-99C3-48F3-AE45-389963DD2520}"/>
                </a:ext>
              </a:extLst>
            </p:cNvPr>
            <p:cNvSpPr/>
            <p:nvPr/>
          </p:nvSpPr>
          <p:spPr>
            <a:xfrm>
              <a:off x="1204000" y="1681525"/>
              <a:ext cx="87115" cy="87115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0B7D88F-826A-42E2-838E-267435F97E1A}"/>
                </a:ext>
              </a:extLst>
            </p:cNvPr>
            <p:cNvSpPr/>
            <p:nvPr/>
          </p:nvSpPr>
          <p:spPr>
            <a:xfrm>
              <a:off x="1794848" y="2459400"/>
              <a:ext cx="87115" cy="87115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31FDF513-532D-48DD-AD8E-AADC7EFD940D}"/>
                </a:ext>
              </a:extLst>
            </p:cNvPr>
            <p:cNvSpPr/>
            <p:nvPr/>
          </p:nvSpPr>
          <p:spPr>
            <a:xfrm>
              <a:off x="3424472" y="1378843"/>
              <a:ext cx="87115" cy="87115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文本框 22">
            <a:extLst>
              <a:ext uri="{FF2B5EF4-FFF2-40B4-BE49-F238E27FC236}">
                <a16:creationId xmlns="" xmlns:a16="http://schemas.microsoft.com/office/drawing/2014/main" id="{C91B6CFB-18AE-47C0-9729-70EED32A7A52}"/>
              </a:ext>
            </a:extLst>
          </p:cNvPr>
          <p:cNvSpPr txBox="1"/>
          <p:nvPr/>
        </p:nvSpPr>
        <p:spPr>
          <a:xfrm>
            <a:off x="338760" y="3130645"/>
            <a:ext cx="255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823B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22">
            <a:extLst>
              <a:ext uri="{FF2B5EF4-FFF2-40B4-BE49-F238E27FC236}">
                <a16:creationId xmlns="" xmlns:a16="http://schemas.microsoft.com/office/drawing/2014/main" id="{AF284D4E-2AC9-406A-B430-E852DE4F12EC}"/>
              </a:ext>
            </a:extLst>
          </p:cNvPr>
          <p:cNvSpPr txBox="1"/>
          <p:nvPr/>
        </p:nvSpPr>
        <p:spPr>
          <a:xfrm>
            <a:off x="244748" y="728084"/>
            <a:ext cx="52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a)</a:t>
            </a:r>
            <a:endParaRPr lang="zh-CN" altLang="en-US" sz="3200" b="1" dirty="0">
              <a:solidFill>
                <a:srgbClr val="00823B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22">
            <a:extLst>
              <a:ext uri="{FF2B5EF4-FFF2-40B4-BE49-F238E27FC236}">
                <a16:creationId xmlns="" xmlns:a16="http://schemas.microsoft.com/office/drawing/2014/main" id="{121EA546-21C5-4957-B11E-E4305BBC30C5}"/>
              </a:ext>
            </a:extLst>
          </p:cNvPr>
          <p:cNvSpPr txBox="1"/>
          <p:nvPr/>
        </p:nvSpPr>
        <p:spPr>
          <a:xfrm>
            <a:off x="3573806" y="728084"/>
            <a:ext cx="52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b)</a:t>
            </a:r>
            <a:endParaRPr lang="zh-CN" altLang="en-US" sz="3200" b="1" dirty="0">
              <a:solidFill>
                <a:srgbClr val="00823B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22">
            <a:extLst>
              <a:ext uri="{FF2B5EF4-FFF2-40B4-BE49-F238E27FC236}">
                <a16:creationId xmlns="" xmlns:a16="http://schemas.microsoft.com/office/drawing/2014/main" id="{75BD538B-F581-41D4-B08C-AFE9F15A291F}"/>
              </a:ext>
            </a:extLst>
          </p:cNvPr>
          <p:cNvSpPr txBox="1"/>
          <p:nvPr/>
        </p:nvSpPr>
        <p:spPr>
          <a:xfrm>
            <a:off x="6212336" y="731937"/>
            <a:ext cx="52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c)</a:t>
            </a:r>
            <a:endParaRPr lang="zh-CN" altLang="en-US" sz="3200" b="1" dirty="0">
              <a:solidFill>
                <a:srgbClr val="00823B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22">
            <a:extLst>
              <a:ext uri="{FF2B5EF4-FFF2-40B4-BE49-F238E27FC236}">
                <a16:creationId xmlns="" xmlns:a16="http://schemas.microsoft.com/office/drawing/2014/main" id="{5949D4B9-D059-4A8E-B6B1-881B9336BB09}"/>
              </a:ext>
            </a:extLst>
          </p:cNvPr>
          <p:cNvSpPr txBox="1"/>
          <p:nvPr/>
        </p:nvSpPr>
        <p:spPr>
          <a:xfrm>
            <a:off x="9337518" y="728084"/>
            <a:ext cx="52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d)</a:t>
            </a:r>
            <a:endParaRPr lang="zh-CN" altLang="en-US" sz="3200" b="1" dirty="0">
              <a:solidFill>
                <a:srgbClr val="00823B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Rounded Rectangle 18">
            <a:extLst>
              <a:ext uri="{FF2B5EF4-FFF2-40B4-BE49-F238E27FC236}">
                <a16:creationId xmlns="" xmlns:a16="http://schemas.microsoft.com/office/drawing/2014/main" id="{BD121071-7DDD-419D-9C0A-EF72D33D10C6}"/>
              </a:ext>
            </a:extLst>
          </p:cNvPr>
          <p:cNvSpPr/>
          <p:nvPr/>
        </p:nvSpPr>
        <p:spPr>
          <a:xfrm>
            <a:off x="1229827" y="3083575"/>
            <a:ext cx="589812" cy="566296"/>
          </a:xfrm>
          <a:prstGeom prst="roundRect">
            <a:avLst/>
          </a:prstGeom>
          <a:noFill/>
          <a:ln w="28575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ounded Rectangle 11">
            <a:extLst>
              <a:ext uri="{FF2B5EF4-FFF2-40B4-BE49-F238E27FC236}">
                <a16:creationId xmlns="" xmlns:a16="http://schemas.microsoft.com/office/drawing/2014/main" id="{75BE8431-82BE-437B-9C47-AEA9F1D4C34A}"/>
              </a:ext>
            </a:extLst>
          </p:cNvPr>
          <p:cNvSpPr/>
          <p:nvPr/>
        </p:nvSpPr>
        <p:spPr>
          <a:xfrm>
            <a:off x="1168072" y="3055473"/>
            <a:ext cx="733666" cy="6558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Rounded Rectangle 11">
            <a:extLst>
              <a:ext uri="{FF2B5EF4-FFF2-40B4-BE49-F238E27FC236}">
                <a16:creationId xmlns="" xmlns:a16="http://schemas.microsoft.com/office/drawing/2014/main" id="{0D32D583-E2D2-4BEF-A608-8B368C9895C1}"/>
              </a:ext>
            </a:extLst>
          </p:cNvPr>
          <p:cNvSpPr/>
          <p:nvPr/>
        </p:nvSpPr>
        <p:spPr>
          <a:xfrm>
            <a:off x="4281963" y="3100235"/>
            <a:ext cx="733666" cy="6558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Rounded Rectangle 11">
            <a:extLst>
              <a:ext uri="{FF2B5EF4-FFF2-40B4-BE49-F238E27FC236}">
                <a16:creationId xmlns="" xmlns:a16="http://schemas.microsoft.com/office/drawing/2014/main" id="{6F06048C-3B09-439B-AB13-DC8CB672D405}"/>
              </a:ext>
            </a:extLst>
          </p:cNvPr>
          <p:cNvSpPr/>
          <p:nvPr/>
        </p:nvSpPr>
        <p:spPr>
          <a:xfrm>
            <a:off x="7358010" y="3055473"/>
            <a:ext cx="733666" cy="6558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Rounded Rectangle 11">
            <a:extLst>
              <a:ext uri="{FF2B5EF4-FFF2-40B4-BE49-F238E27FC236}">
                <a16:creationId xmlns="" xmlns:a16="http://schemas.microsoft.com/office/drawing/2014/main" id="{C85E2F10-07C0-4C01-A562-98122ACE4E05}"/>
              </a:ext>
            </a:extLst>
          </p:cNvPr>
          <p:cNvSpPr/>
          <p:nvPr/>
        </p:nvSpPr>
        <p:spPr>
          <a:xfrm>
            <a:off x="10303799" y="3038813"/>
            <a:ext cx="733666" cy="6558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文本框 22">
            <a:extLst>
              <a:ext uri="{FF2B5EF4-FFF2-40B4-BE49-F238E27FC236}">
                <a16:creationId xmlns="" xmlns:a16="http://schemas.microsoft.com/office/drawing/2014/main" id="{6C728CE2-4A24-4D4B-BEED-A82978B0A79E}"/>
              </a:ext>
            </a:extLst>
          </p:cNvPr>
          <p:cNvSpPr txBox="1"/>
          <p:nvPr/>
        </p:nvSpPr>
        <p:spPr>
          <a:xfrm>
            <a:off x="3439761" y="3192067"/>
            <a:ext cx="255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823B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Rounded Rectangle 18">
            <a:extLst>
              <a:ext uri="{FF2B5EF4-FFF2-40B4-BE49-F238E27FC236}">
                <a16:creationId xmlns="" xmlns:a16="http://schemas.microsoft.com/office/drawing/2014/main" id="{F19A30A7-44DA-47A7-850A-F93B289BD89E}"/>
              </a:ext>
            </a:extLst>
          </p:cNvPr>
          <p:cNvSpPr/>
          <p:nvPr/>
        </p:nvSpPr>
        <p:spPr>
          <a:xfrm>
            <a:off x="4330828" y="3144997"/>
            <a:ext cx="589812" cy="566296"/>
          </a:xfrm>
          <a:prstGeom prst="roundRect">
            <a:avLst/>
          </a:prstGeom>
          <a:noFill/>
          <a:ln w="28575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文本框 22">
            <a:extLst>
              <a:ext uri="{FF2B5EF4-FFF2-40B4-BE49-F238E27FC236}">
                <a16:creationId xmlns="" xmlns:a16="http://schemas.microsoft.com/office/drawing/2014/main" id="{14A3C7D1-C299-4409-8815-6847C43A9138}"/>
              </a:ext>
            </a:extLst>
          </p:cNvPr>
          <p:cNvSpPr txBox="1"/>
          <p:nvPr/>
        </p:nvSpPr>
        <p:spPr>
          <a:xfrm>
            <a:off x="6538870" y="3134498"/>
            <a:ext cx="255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823B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Rounded Rectangle 18">
            <a:extLst>
              <a:ext uri="{FF2B5EF4-FFF2-40B4-BE49-F238E27FC236}">
                <a16:creationId xmlns="" xmlns:a16="http://schemas.microsoft.com/office/drawing/2014/main" id="{1223AD61-D6FC-4437-8272-A1C26807A619}"/>
              </a:ext>
            </a:extLst>
          </p:cNvPr>
          <p:cNvSpPr/>
          <p:nvPr/>
        </p:nvSpPr>
        <p:spPr>
          <a:xfrm>
            <a:off x="7429937" y="3087428"/>
            <a:ext cx="589812" cy="566296"/>
          </a:xfrm>
          <a:prstGeom prst="roundRect">
            <a:avLst/>
          </a:prstGeom>
          <a:noFill/>
          <a:ln w="28575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文本框 22">
            <a:extLst>
              <a:ext uri="{FF2B5EF4-FFF2-40B4-BE49-F238E27FC236}">
                <a16:creationId xmlns="" xmlns:a16="http://schemas.microsoft.com/office/drawing/2014/main" id="{6CBA13BC-1161-46FC-98D5-85B3B1B2B07C}"/>
              </a:ext>
            </a:extLst>
          </p:cNvPr>
          <p:cNvSpPr txBox="1"/>
          <p:nvPr/>
        </p:nvSpPr>
        <p:spPr>
          <a:xfrm>
            <a:off x="9484659" y="3130645"/>
            <a:ext cx="255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823B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Rounded Rectangle 18">
            <a:extLst>
              <a:ext uri="{FF2B5EF4-FFF2-40B4-BE49-F238E27FC236}">
                <a16:creationId xmlns="" xmlns:a16="http://schemas.microsoft.com/office/drawing/2014/main" id="{F4669D4C-EB45-4CD8-BBDA-BF9703486F2D}"/>
              </a:ext>
            </a:extLst>
          </p:cNvPr>
          <p:cNvSpPr/>
          <p:nvPr/>
        </p:nvSpPr>
        <p:spPr>
          <a:xfrm>
            <a:off x="10375726" y="3083575"/>
            <a:ext cx="589812" cy="566296"/>
          </a:xfrm>
          <a:prstGeom prst="roundRect">
            <a:avLst/>
          </a:prstGeom>
          <a:noFill/>
          <a:ln w="28575">
            <a:solidFill>
              <a:srgbClr val="008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371F7F2-1C4C-476B-9CA2-2D6986AB01CA}"/>
              </a:ext>
            </a:extLst>
          </p:cNvPr>
          <p:cNvSpPr txBox="1"/>
          <p:nvPr/>
        </p:nvSpPr>
        <p:spPr>
          <a:xfrm>
            <a:off x="3321050" y="5268178"/>
            <a:ext cx="6673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E48A3C15-6C45-459E-8009-61514521E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9529" y1="20000" x2="62118" y2="28941"/>
                        <a14:foregroundMark x1="62588" y1="34118" x2="48941" y2="52000"/>
                        <a14:foregroundMark x1="50353" y1="18824" x2="63529" y2="24706"/>
                        <a14:foregroundMark x1="67059" y1="29882" x2="56000" y2="44235"/>
                        <a14:foregroundMark x1="49647" y1="64706" x2="54588" y2="56706"/>
                        <a14:foregroundMark x1="64000" y1="43765" x2="71529" y2="33412"/>
                        <a14:foregroundMark x1="69647" y1="26353" x2="44235" y2="12235"/>
                        <a14:foregroundMark x1="34118" y1="13647" x2="41412" y2="33412"/>
                        <a14:foregroundMark x1="26353" y1="30824" x2="48471" y2="21176"/>
                        <a14:foregroundMark x1="27059" y1="23765" x2="37412" y2="36235"/>
                        <a14:foregroundMark x1="40235" y1="32235" x2="51765" y2="23294"/>
                        <a14:foregroundMark x1="49882" y1="13412" x2="62588" y2="14118"/>
                        <a14:foregroundMark x1="64706" y1="15529" x2="72235" y2="26588"/>
                        <a14:foregroundMark x1="56471" y1="30118" x2="45176" y2="45647"/>
                        <a14:foregroundMark x1="49882" y1="40471" x2="45882" y2="60706"/>
                        <a14:foregroundMark x1="44235" y1="49176" x2="44471" y2="60235"/>
                        <a14:foregroundMark x1="55294" y1="54588" x2="62824" y2="43059"/>
                        <a14:foregroundMark x1="48235" y1="69882" x2="54588" y2="69882"/>
                        <a14:foregroundMark x1="55294" y1="70353" x2="58824" y2="76000"/>
                        <a14:foregroundMark x1="58824" y1="77176" x2="56706" y2="83529"/>
                        <a14:foregroundMark x1="56706" y1="83529" x2="43529" y2="82824"/>
                        <a14:foregroundMark x1="42118" y1="82118" x2="41647" y2="73647"/>
                        <a14:foregroundMark x1="44235" y1="72941" x2="52000" y2="78118"/>
                        <a14:foregroundMark x1="6824" y1="30118" x2="21882" y2="10824"/>
                        <a14:foregroundMark x1="25176" y1="8706" x2="57412" y2="2588"/>
                        <a14:foregroundMark x1="62824" y1="4471" x2="88706" y2="21176"/>
                        <a14:foregroundMark x1="90824" y1="23765" x2="97176" y2="38353"/>
                        <a14:foregroundMark x1="84235" y1="16941" x2="67529" y2="4471"/>
                        <a14:foregroundMark x1="32000" y1="4471" x2="51294" y2="1882"/>
                        <a14:foregroundMark x1="5412" y1="29412" x2="1412" y2="51059"/>
                        <a14:foregroundMark x1="1412" y1="51059" x2="8706" y2="75294"/>
                        <a14:foregroundMark x1="9882" y1="76471" x2="25882" y2="91059"/>
                        <a14:foregroundMark x1="28706" y1="93176" x2="43765" y2="97882"/>
                        <a14:foregroundMark x1="44941" y1="97882" x2="62588" y2="96941"/>
                        <a14:foregroundMark x1="63529" y1="96235" x2="81882" y2="87529"/>
                        <a14:foregroundMark x1="82588" y1="86118" x2="94353" y2="68941"/>
                        <a14:foregroundMark x1="94824" y1="67765" x2="98353" y2="48000"/>
                        <a14:foregroundMark x1="98353" y1="48000" x2="97647" y2="39059"/>
                        <a14:foregroundMark x1="47765" y1="80706" x2="54118" y2="7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43" y="4915115"/>
            <a:ext cx="964385" cy="9643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435" y="4135054"/>
            <a:ext cx="6083866" cy="531208"/>
            <a:chOff x="4204002" y="4454388"/>
            <a:chExt cx="6759819" cy="531208"/>
          </a:xfrm>
        </p:grpSpPr>
        <p:sp>
          <p:nvSpPr>
            <p:cNvPr id="6" name="Rounded Rectangle 5"/>
            <p:cNvSpPr/>
            <p:nvPr/>
          </p:nvSpPr>
          <p:spPr>
            <a:xfrm>
              <a:off x="4204002" y="4504245"/>
              <a:ext cx="3239006" cy="4813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D371F7F2-1C4C-476B-9CA2-2D6986AB01CA}"/>
                </a:ext>
              </a:extLst>
            </p:cNvPr>
            <p:cNvSpPr txBox="1"/>
            <p:nvPr/>
          </p:nvSpPr>
          <p:spPr>
            <a:xfrm>
              <a:off x="4290624" y="4454388"/>
              <a:ext cx="66731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gấp khúc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522580" y="4226184"/>
            <a:ext cx="5510641" cy="531208"/>
            <a:chOff x="4204002" y="4454388"/>
            <a:chExt cx="6759819" cy="531208"/>
          </a:xfrm>
        </p:grpSpPr>
        <p:sp>
          <p:nvSpPr>
            <p:cNvPr id="53" name="Rounded Rectangle 52"/>
            <p:cNvSpPr/>
            <p:nvPr/>
          </p:nvSpPr>
          <p:spPr>
            <a:xfrm>
              <a:off x="4204002" y="4504245"/>
              <a:ext cx="3239006" cy="4813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D371F7F2-1C4C-476B-9CA2-2D6986AB01CA}"/>
                </a:ext>
              </a:extLst>
            </p:cNvPr>
            <p:cNvSpPr txBox="1"/>
            <p:nvPr/>
          </p:nvSpPr>
          <p:spPr>
            <a:xfrm>
              <a:off x="4290624" y="4454388"/>
              <a:ext cx="66731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tam giác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707133" y="4215650"/>
            <a:ext cx="4349899" cy="531208"/>
            <a:chOff x="4204002" y="4454388"/>
            <a:chExt cx="6759819" cy="531208"/>
          </a:xfrm>
        </p:grpSpPr>
        <p:sp>
          <p:nvSpPr>
            <p:cNvPr id="56" name="Rounded Rectangle 55"/>
            <p:cNvSpPr/>
            <p:nvPr/>
          </p:nvSpPr>
          <p:spPr>
            <a:xfrm>
              <a:off x="4204002" y="4504245"/>
              <a:ext cx="3239006" cy="4813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D371F7F2-1C4C-476B-9CA2-2D6986AB01CA}"/>
                </a:ext>
              </a:extLst>
            </p:cNvPr>
            <p:cNvSpPr txBox="1"/>
            <p:nvPr/>
          </p:nvSpPr>
          <p:spPr>
            <a:xfrm>
              <a:off x="4290624" y="4454388"/>
              <a:ext cx="66731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vuông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597916" y="4230178"/>
            <a:ext cx="4349899" cy="531208"/>
            <a:chOff x="4204002" y="4454388"/>
            <a:chExt cx="6759819" cy="531208"/>
          </a:xfrm>
        </p:grpSpPr>
        <p:sp>
          <p:nvSpPr>
            <p:cNvPr id="59" name="Rounded Rectangle 58"/>
            <p:cNvSpPr/>
            <p:nvPr/>
          </p:nvSpPr>
          <p:spPr>
            <a:xfrm>
              <a:off x="4204002" y="4504245"/>
              <a:ext cx="3239006" cy="48135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D371F7F2-1C4C-476B-9CA2-2D6986AB01CA}"/>
                </a:ext>
              </a:extLst>
            </p:cNvPr>
            <p:cNvSpPr txBox="1"/>
            <p:nvPr/>
          </p:nvSpPr>
          <p:spPr>
            <a:xfrm>
              <a:off x="4290624" y="4454388"/>
              <a:ext cx="66731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tứ giác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Picture 61" descr="C:\Users\TUAN\Downloads\Luyện tập 1.png">
            <a:extLst>
              <a:ext uri="{FF2B5EF4-FFF2-40B4-BE49-F238E27FC236}">
                <a16:creationId xmlns="" xmlns:a16="http://schemas.microsoft.com/office/drawing/2014/main" id="{B716D110-7405-4091-9579-EB740407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416" y="-76717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5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9" grpId="0"/>
      <p:bldP spid="33" grpId="0"/>
      <p:bldP spid="34" grpId="0"/>
      <p:bldP spid="35" grpId="0"/>
      <p:bldP spid="36" grpId="0"/>
      <p:bldP spid="37" grpId="0" animBg="1"/>
      <p:bldP spid="37" grpId="1" animBg="1"/>
      <p:bldP spid="38" grpId="0"/>
      <p:bldP spid="39" grpId="0"/>
      <p:bldP spid="40" grpId="0"/>
      <p:bldP spid="41" grpId="0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6" grpId="0"/>
      <p:bldP spid="47" grpId="0" animBg="1"/>
      <p:bldP spid="47" grpId="1" animBg="1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CBDA1E0C-FBBA-4278-90C7-B618FC16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2F8B89-6378-4859-8023-537FF5BE7E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943" y="1246376"/>
            <a:ext cx="8860114" cy="3354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F789E8D6-600E-4E94-B9E6-71AAF369613C}"/>
              </a:ext>
            </a:extLst>
          </p:cNvPr>
          <p:cNvSpPr/>
          <p:nvPr/>
        </p:nvSpPr>
        <p:spPr>
          <a:xfrm>
            <a:off x="3210128" y="448561"/>
            <a:ext cx="568660" cy="533983"/>
          </a:xfrm>
          <a:prstGeom prst="ellipse">
            <a:avLst/>
          </a:prstGeom>
          <a:solidFill>
            <a:srgbClr val="00823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1503E1A-4F15-4B68-A183-223FB3B19052}"/>
              </a:ext>
            </a:extLst>
          </p:cNvPr>
          <p:cNvSpPr txBox="1"/>
          <p:nvPr/>
        </p:nvSpPr>
        <p:spPr>
          <a:xfrm>
            <a:off x="3885774" y="397770"/>
            <a:ext cx="610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các đoạn thẳng sau: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74766D-3F39-4E5F-BBE3-4EB24E05AFFA}"/>
              </a:ext>
            </a:extLst>
          </p:cNvPr>
          <p:cNvSpPr txBox="1"/>
          <p:nvPr/>
        </p:nvSpPr>
        <p:spPr>
          <a:xfrm>
            <a:off x="986732" y="4601339"/>
            <a:ext cx="3991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Đo độ dài mỗi đoạn thẳng.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428C1FE-D32C-48E3-B35D-75DDEFACC8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2806058" y="1593041"/>
            <a:ext cx="6709003" cy="1802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9F586BF-EF87-45A2-A6F8-F775068BEFB0}"/>
              </a:ext>
            </a:extLst>
          </p:cNvPr>
          <p:cNvSpPr txBox="1"/>
          <p:nvPr/>
        </p:nvSpPr>
        <p:spPr>
          <a:xfrm>
            <a:off x="4589641" y="112785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232F20-AF6C-4167-BB78-42D08F644F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197039" y="2515361"/>
            <a:ext cx="6588061" cy="1802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862253-D8BB-4764-B301-4AA8D8AB912B}"/>
              </a:ext>
            </a:extLst>
          </p:cNvPr>
          <p:cNvSpPr txBox="1"/>
          <p:nvPr/>
        </p:nvSpPr>
        <p:spPr>
          <a:xfrm>
            <a:off x="3383073" y="2024965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3F5D00-D62C-4A4C-983D-500C5DCD6F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195987" y="4241828"/>
            <a:ext cx="6709003" cy="1802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D5EDD0-FEE7-489D-83AA-38CAF0C15BA0}"/>
              </a:ext>
            </a:extLst>
          </p:cNvPr>
          <p:cNvSpPr txBox="1"/>
          <p:nvPr/>
        </p:nvSpPr>
        <p:spPr>
          <a:xfrm>
            <a:off x="4035643" y="372981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9cm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7F1BC51-0C67-418F-99C0-739A882760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2806058" y="3329688"/>
            <a:ext cx="6588061" cy="18023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27DC2B7-E525-4713-B1EE-0667EE9D8F97}"/>
              </a:ext>
            </a:extLst>
          </p:cNvPr>
          <p:cNvSpPr txBox="1"/>
          <p:nvPr/>
        </p:nvSpPr>
        <p:spPr>
          <a:xfrm>
            <a:off x="4992092" y="283929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451B7A5-D9CA-4B52-95A6-7C7F3C0E5FBF}"/>
              </a:ext>
            </a:extLst>
          </p:cNvPr>
          <p:cNvSpPr txBox="1"/>
          <p:nvPr/>
        </p:nvSpPr>
        <p:spPr>
          <a:xfrm>
            <a:off x="986731" y="4991437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Hai đoạn thẳng nào dài bằng nhau?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BC7A4E-B368-4017-A6BE-5ABA05B7AA1A}"/>
              </a:ext>
            </a:extLst>
          </p:cNvPr>
          <p:cNvSpPr txBox="1"/>
          <p:nvPr/>
        </p:nvSpPr>
        <p:spPr>
          <a:xfrm>
            <a:off x="6460158" y="4991437"/>
            <a:ext cx="474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Hai đoạn thẳng CD và PQ.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9CBC81-70D2-4F5E-A774-CEC7ED238006}"/>
              </a:ext>
            </a:extLst>
          </p:cNvPr>
          <p:cNvSpPr txBox="1"/>
          <p:nvPr/>
        </p:nvSpPr>
        <p:spPr>
          <a:xfrm>
            <a:off x="986731" y="5429528"/>
            <a:ext cx="930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Đoạn thẳng nào dài nhất, đoạn thẳng nào ngắn nhất?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4353E28-335E-43D0-BE56-ECCCF5BE6B2B}"/>
              </a:ext>
            </a:extLst>
          </p:cNvPr>
          <p:cNvSpPr txBox="1"/>
          <p:nvPr/>
        </p:nvSpPr>
        <p:spPr>
          <a:xfrm>
            <a:off x="1336235" y="5819626"/>
            <a:ext cx="867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 thẳng MN dài nhất, đoạn thẳng AB ngắn nhất.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1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9" grpId="0"/>
      <p:bldP spid="11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2509" y="100088"/>
            <a:ext cx="11526982" cy="638384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056920C-8373-4475-8BFD-C848914C0182}"/>
              </a:ext>
            </a:extLst>
          </p:cNvPr>
          <p:cNvGrpSpPr/>
          <p:nvPr/>
        </p:nvGrpSpPr>
        <p:grpSpPr>
          <a:xfrm>
            <a:off x="2480475" y="247000"/>
            <a:ext cx="8101998" cy="600692"/>
            <a:chOff x="73037" y="1434373"/>
            <a:chExt cx="8101998" cy="600692"/>
          </a:xfrm>
        </p:grpSpPr>
        <p:sp>
          <p:nvSpPr>
            <p:cNvPr id="5" name="MH_Other_2">
              <a:extLst>
                <a:ext uri="{FF2B5EF4-FFF2-40B4-BE49-F238E27FC236}">
                  <a16:creationId xmlns="" xmlns:a16="http://schemas.microsoft.com/office/drawing/2014/main" id="{0A1781E1-9D1E-4DD6-A9EF-8981FB7153C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73037" y="1434373"/>
              <a:ext cx="593211" cy="574656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CC38A61-8350-442E-B5AF-9B6C31220310}"/>
                </a:ext>
              </a:extLst>
            </p:cNvPr>
            <p:cNvSpPr txBox="1"/>
            <p:nvPr/>
          </p:nvSpPr>
          <p:spPr>
            <a:xfrm>
              <a:off x="666248" y="1450290"/>
              <a:ext cx="75087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73D29C4-7BBA-4C52-B67C-4D692459248F}"/>
              </a:ext>
            </a:extLst>
          </p:cNvPr>
          <p:cNvGrpSpPr/>
          <p:nvPr/>
        </p:nvGrpSpPr>
        <p:grpSpPr>
          <a:xfrm>
            <a:off x="1147240" y="1488802"/>
            <a:ext cx="2640330" cy="1588770"/>
            <a:chOff x="561798" y="2286000"/>
            <a:chExt cx="2640330" cy="1588770"/>
          </a:xfrm>
        </p:grpSpPr>
        <p:sp>
          <p:nvSpPr>
            <p:cNvPr id="3" name="Flowchart: Manual Input 2">
              <a:extLst>
                <a:ext uri="{FF2B5EF4-FFF2-40B4-BE49-F238E27FC236}">
                  <a16:creationId xmlns="" xmlns:a16="http://schemas.microsoft.com/office/drawing/2014/main" id="{2E2E9F8E-B4D7-41F3-98B8-EC7C604ECA78}"/>
                </a:ext>
              </a:extLst>
            </p:cNvPr>
            <p:cNvSpPr/>
            <p:nvPr/>
          </p:nvSpPr>
          <p:spPr>
            <a:xfrm rot="5400000">
              <a:off x="1087578" y="1760220"/>
              <a:ext cx="1588770" cy="2640330"/>
            </a:xfrm>
            <a:prstGeom prst="flowChartManualInpu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9291BB5-E522-40C2-B4EF-C663CE4BE624}"/>
                </a:ext>
              </a:extLst>
            </p:cNvPr>
            <p:cNvSpPr txBox="1"/>
            <p:nvPr/>
          </p:nvSpPr>
          <p:spPr>
            <a:xfrm>
              <a:off x="1400741" y="283851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C4B2DA7-9E10-4BEA-B785-A858C4685CCE}"/>
              </a:ext>
            </a:extLst>
          </p:cNvPr>
          <p:cNvGrpSpPr/>
          <p:nvPr/>
        </p:nvGrpSpPr>
        <p:grpSpPr>
          <a:xfrm>
            <a:off x="6531474" y="1488802"/>
            <a:ext cx="2960370" cy="1588770"/>
            <a:chOff x="3674745" y="2286000"/>
            <a:chExt cx="2960370" cy="1588770"/>
          </a:xfrm>
        </p:grpSpPr>
        <p:sp>
          <p:nvSpPr>
            <p:cNvPr id="8" name="Isosceles Triangle 7">
              <a:extLst>
                <a:ext uri="{FF2B5EF4-FFF2-40B4-BE49-F238E27FC236}">
                  <a16:creationId xmlns="" xmlns:a16="http://schemas.microsoft.com/office/drawing/2014/main" id="{48EF54F4-E3C1-4EAD-AF3B-0A431EADEE0B}"/>
                </a:ext>
              </a:extLst>
            </p:cNvPr>
            <p:cNvSpPr/>
            <p:nvPr/>
          </p:nvSpPr>
          <p:spPr>
            <a:xfrm>
              <a:off x="3674745" y="2286000"/>
              <a:ext cx="2960370" cy="1588770"/>
            </a:xfrm>
            <a:prstGeom prst="triangle">
              <a:avLst>
                <a:gd name="adj" fmla="val 2915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A197A4A-26C0-4047-994F-1A88D300E625}"/>
                </a:ext>
              </a:extLst>
            </p:cNvPr>
            <p:cNvSpPr txBox="1"/>
            <p:nvPr/>
          </p:nvSpPr>
          <p:spPr>
            <a:xfrm>
              <a:off x="4524941" y="286137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AB43854-33E4-4B70-B4D4-56868492B594}"/>
              </a:ext>
            </a:extLst>
          </p:cNvPr>
          <p:cNvGrpSpPr/>
          <p:nvPr/>
        </p:nvGrpSpPr>
        <p:grpSpPr>
          <a:xfrm>
            <a:off x="3553133" y="3651086"/>
            <a:ext cx="2036268" cy="2045970"/>
            <a:chOff x="7107732" y="1828800"/>
            <a:chExt cx="2036268" cy="2045970"/>
          </a:xfrm>
        </p:grpSpPr>
        <p:sp>
          <p:nvSpPr>
            <p:cNvPr id="2" name="Rectangle: Single Corner Snipped 1">
              <a:extLst>
                <a:ext uri="{FF2B5EF4-FFF2-40B4-BE49-F238E27FC236}">
                  <a16:creationId xmlns="" xmlns:a16="http://schemas.microsoft.com/office/drawing/2014/main" id="{47165AC7-A06C-40D1-989F-1576355E3504}"/>
                </a:ext>
              </a:extLst>
            </p:cNvPr>
            <p:cNvSpPr/>
            <p:nvPr/>
          </p:nvSpPr>
          <p:spPr>
            <a:xfrm flipH="1">
              <a:off x="7107732" y="1828800"/>
              <a:ext cx="2036268" cy="2045970"/>
            </a:xfrm>
            <a:prstGeom prst="snip1Rect">
              <a:avLst>
                <a:gd name="adj" fmla="val 37337"/>
              </a:avLst>
            </a:prstGeom>
            <a:solidFill>
              <a:srgbClr val="CCFF33"/>
            </a:solidFill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D049BD7-AE14-45EE-8B3E-4DF2F278A653}"/>
                </a:ext>
              </a:extLst>
            </p:cNvPr>
            <p:cNvSpPr txBox="1"/>
            <p:nvPr/>
          </p:nvSpPr>
          <p:spPr>
            <a:xfrm>
              <a:off x="7885255" y="2841526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B84D26A-972A-41DB-B477-9F4DD53AD58D}"/>
              </a:ext>
            </a:extLst>
          </p:cNvPr>
          <p:cNvGrpSpPr/>
          <p:nvPr/>
        </p:nvGrpSpPr>
        <p:grpSpPr>
          <a:xfrm>
            <a:off x="8165244" y="3846195"/>
            <a:ext cx="2373453" cy="1805940"/>
            <a:chOff x="9616617" y="2205990"/>
            <a:chExt cx="2057400" cy="166878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D583F82-D33A-4CA7-A903-7DD1E76F992F}"/>
                </a:ext>
              </a:extLst>
            </p:cNvPr>
            <p:cNvSpPr/>
            <p:nvPr/>
          </p:nvSpPr>
          <p:spPr>
            <a:xfrm>
              <a:off x="9616617" y="2205990"/>
              <a:ext cx="2057400" cy="1668780"/>
            </a:xfrm>
            <a:custGeom>
              <a:avLst/>
              <a:gdLst>
                <a:gd name="connsiteX0" fmla="*/ 0 w 2057400"/>
                <a:gd name="connsiteY0" fmla="*/ 1668780 h 1668780"/>
                <a:gd name="connsiteX1" fmla="*/ 2057400 w 2057400"/>
                <a:gd name="connsiteY1" fmla="*/ 1668780 h 1668780"/>
                <a:gd name="connsiteX2" fmla="*/ 1577340 w 2057400"/>
                <a:gd name="connsiteY2" fmla="*/ 0 h 1668780"/>
                <a:gd name="connsiteX3" fmla="*/ 411480 w 2057400"/>
                <a:gd name="connsiteY3" fmla="*/ 171450 h 1668780"/>
                <a:gd name="connsiteX4" fmla="*/ 0 w 2057400"/>
                <a:gd name="connsiteY4" fmla="*/ 1668780 h 166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7400" h="1668780">
                  <a:moveTo>
                    <a:pt x="0" y="1668780"/>
                  </a:moveTo>
                  <a:lnTo>
                    <a:pt x="2057400" y="1668780"/>
                  </a:lnTo>
                  <a:lnTo>
                    <a:pt x="1577340" y="0"/>
                  </a:lnTo>
                  <a:lnTo>
                    <a:pt x="411480" y="171450"/>
                  </a:lnTo>
                  <a:lnTo>
                    <a:pt x="0" y="166878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BF6BBDB-38C0-4B8C-B506-295B860452AC}"/>
                </a:ext>
              </a:extLst>
            </p:cNvPr>
            <p:cNvSpPr txBox="1"/>
            <p:nvPr/>
          </p:nvSpPr>
          <p:spPr>
            <a:xfrm>
              <a:off x="10404706" y="2908356"/>
              <a:ext cx="417142" cy="540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0" name="do 2">
            <a:extLst>
              <a:ext uri="{FF2B5EF4-FFF2-40B4-BE49-F238E27FC236}">
                <a16:creationId xmlns="" xmlns:a16="http://schemas.microsoft.com/office/drawing/2014/main" id="{EF59E70B-49A4-4CAE-B1E2-759C4B1896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9489269" y="2356559"/>
            <a:ext cx="1196915" cy="808108"/>
          </a:xfrm>
          <a:prstGeom prst="rect">
            <a:avLst/>
          </a:prstGeom>
        </p:spPr>
      </p:pic>
      <p:pic>
        <p:nvPicPr>
          <p:cNvPr id="21" name="xanh 1">
            <a:extLst>
              <a:ext uri="{FF2B5EF4-FFF2-40B4-BE49-F238E27FC236}">
                <a16:creationId xmlns="" xmlns:a16="http://schemas.microsoft.com/office/drawing/2014/main" id="{669B74C9-FC0C-444A-9D84-4AD5447C37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55" y="2089675"/>
            <a:ext cx="1072823" cy="1072823"/>
          </a:xfrm>
          <a:prstGeom prst="rect">
            <a:avLst/>
          </a:prstGeom>
        </p:spPr>
      </p:pic>
      <p:pic>
        <p:nvPicPr>
          <p:cNvPr id="22" name="xanh 1">
            <a:extLst>
              <a:ext uri="{FF2B5EF4-FFF2-40B4-BE49-F238E27FC236}">
                <a16:creationId xmlns="" xmlns:a16="http://schemas.microsoft.com/office/drawing/2014/main" id="{EB5FBCCF-0C9D-4B15-B03E-90ACCED00E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770" y="4892962"/>
            <a:ext cx="1072823" cy="1072823"/>
          </a:xfrm>
          <a:prstGeom prst="rect">
            <a:avLst/>
          </a:prstGeom>
        </p:spPr>
      </p:pic>
      <p:pic>
        <p:nvPicPr>
          <p:cNvPr id="23" name="do 2">
            <a:extLst>
              <a:ext uri="{FF2B5EF4-FFF2-40B4-BE49-F238E27FC236}">
                <a16:creationId xmlns="" xmlns:a16="http://schemas.microsoft.com/office/drawing/2014/main" id="{B4A52320-EC75-4124-8086-A581FC503C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5629721" y="5191065"/>
            <a:ext cx="1196915" cy="808108"/>
          </a:xfrm>
          <a:prstGeom prst="rect">
            <a:avLst/>
          </a:prstGeom>
        </p:spPr>
      </p:pic>
      <p:pic>
        <p:nvPicPr>
          <p:cNvPr id="24" name="Picture 23" descr="C:\Users\TUAN\Downloads\Luyện tập 1.png">
            <a:extLst>
              <a:ext uri="{FF2B5EF4-FFF2-40B4-BE49-F238E27FC236}">
                <a16:creationId xmlns="" xmlns:a16="http://schemas.microsoft.com/office/drawing/2014/main" id="{B716D110-7405-4091-9579-EB740407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65" y="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5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332509" y="100088"/>
            <a:ext cx="11526982" cy="638384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ADFEFF3-86E1-46C5-B126-CB11BD15385D}"/>
              </a:ext>
            </a:extLst>
          </p:cNvPr>
          <p:cNvGrpSpPr/>
          <p:nvPr/>
        </p:nvGrpSpPr>
        <p:grpSpPr>
          <a:xfrm>
            <a:off x="2073939" y="146249"/>
            <a:ext cx="9389786" cy="634982"/>
            <a:chOff x="73037" y="1434373"/>
            <a:chExt cx="9389786" cy="634982"/>
          </a:xfrm>
        </p:grpSpPr>
        <p:sp>
          <p:nvSpPr>
            <p:cNvPr id="3" name="MH_Other_2">
              <a:extLst>
                <a:ext uri="{FF2B5EF4-FFF2-40B4-BE49-F238E27FC236}">
                  <a16:creationId xmlns="" xmlns:a16="http://schemas.microsoft.com/office/drawing/2014/main" id="{37883557-49CC-4AB5-A09B-3D9945065BE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73037" y="1434373"/>
              <a:ext cx="593211" cy="574656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855B8D7-108D-4A15-AF99-F1991E8307B1}"/>
                </a:ext>
              </a:extLst>
            </p:cNvPr>
            <p:cNvSpPr txBox="1"/>
            <p:nvPr/>
          </p:nvSpPr>
          <p:spPr>
            <a:xfrm>
              <a:off x="666248" y="1484580"/>
              <a:ext cx="87965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7D8A7DBA-A87F-41C3-BD14-6B05990856DB}"/>
              </a:ext>
            </a:extLst>
          </p:cNvPr>
          <p:cNvGrpSpPr/>
          <p:nvPr/>
        </p:nvGrpSpPr>
        <p:grpSpPr>
          <a:xfrm>
            <a:off x="5868373" y="778999"/>
            <a:ext cx="5104334" cy="3045331"/>
            <a:chOff x="2917610" y="898819"/>
            <a:chExt cx="5996982" cy="3577900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286C62A6-BE3F-41F6-B57C-92AD337AF445}"/>
                </a:ext>
              </a:extLst>
            </p:cNvPr>
            <p:cNvGrpSpPr/>
            <p:nvPr/>
          </p:nvGrpSpPr>
          <p:grpSpPr>
            <a:xfrm>
              <a:off x="3416841" y="1385208"/>
              <a:ext cx="5000195" cy="2846400"/>
              <a:chOff x="3592015" y="1187070"/>
              <a:chExt cx="5000195" cy="2846400"/>
            </a:xfrm>
          </p:grpSpPr>
          <p:sp>
            <p:nvSpPr>
              <p:cNvPr id="5" name="Trapezoid 4">
                <a:extLst>
                  <a:ext uri="{FF2B5EF4-FFF2-40B4-BE49-F238E27FC236}">
                    <a16:creationId xmlns="" xmlns:a16="http://schemas.microsoft.com/office/drawing/2014/main" id="{B128D850-F846-451F-9130-CC6097089D6B}"/>
                  </a:ext>
                </a:extLst>
              </p:cNvPr>
              <p:cNvSpPr/>
              <p:nvPr/>
            </p:nvSpPr>
            <p:spPr>
              <a:xfrm>
                <a:off x="3638550" y="1245870"/>
                <a:ext cx="4914900" cy="2743200"/>
              </a:xfrm>
              <a:prstGeom prst="trapezoid">
                <a:avLst>
                  <a:gd name="adj" fmla="val 38333"/>
                </a:avLst>
              </a:prstGeom>
              <a:noFill/>
              <a:ln w="38100"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D69C819A-2063-4AB6-A002-C98CD2044B37}"/>
                  </a:ext>
                </a:extLst>
              </p:cNvPr>
              <p:cNvSpPr/>
              <p:nvPr/>
            </p:nvSpPr>
            <p:spPr>
              <a:xfrm>
                <a:off x="6013956" y="1187070"/>
                <a:ext cx="108000" cy="108000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57BB12CA-15A6-48AC-9D3E-ADA86553C880}"/>
                  </a:ext>
                </a:extLst>
              </p:cNvPr>
              <p:cNvSpPr/>
              <p:nvPr/>
            </p:nvSpPr>
            <p:spPr>
              <a:xfrm>
                <a:off x="7950428" y="2500390"/>
                <a:ext cx="108000" cy="108000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EE9EB48B-E38B-4227-8E67-C0C21C545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8680" y="1241070"/>
                <a:ext cx="3874770" cy="2748000"/>
              </a:xfrm>
              <a:prstGeom prst="line">
                <a:avLst/>
              </a:prstGeom>
              <a:ln w="28575">
                <a:solidFill>
                  <a:srgbClr val="0082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300BB87F-3DE6-4605-ACDB-48D24C75A2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38550" y="1245870"/>
                <a:ext cx="3866995" cy="2743200"/>
              </a:xfrm>
              <a:prstGeom prst="line">
                <a:avLst/>
              </a:prstGeom>
              <a:ln w="28575">
                <a:solidFill>
                  <a:srgbClr val="0082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F527EEA6-1A55-43AB-B1C5-651599B26DA7}"/>
                  </a:ext>
                </a:extLst>
              </p:cNvPr>
              <p:cNvSpPr/>
              <p:nvPr/>
            </p:nvSpPr>
            <p:spPr>
              <a:xfrm>
                <a:off x="3592015" y="3925470"/>
                <a:ext cx="108000" cy="108000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="" xmlns:a16="http://schemas.microsoft.com/office/drawing/2014/main" id="{246C5F82-1615-4894-B2C1-33F4F5D07332}"/>
                  </a:ext>
                </a:extLst>
              </p:cNvPr>
              <p:cNvSpPr/>
              <p:nvPr/>
            </p:nvSpPr>
            <p:spPr>
              <a:xfrm>
                <a:off x="8484210" y="3915310"/>
                <a:ext cx="108000" cy="108000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="" xmlns:a16="http://schemas.microsoft.com/office/drawing/2014/main" id="{E1F9A0AE-28C4-4E8D-A566-3C8F62991C9B}"/>
                  </a:ext>
                </a:extLst>
              </p:cNvPr>
              <p:cNvSpPr/>
              <p:nvPr/>
            </p:nvSpPr>
            <p:spPr>
              <a:xfrm>
                <a:off x="6042000" y="2175153"/>
                <a:ext cx="108000" cy="108000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D9551B54-6754-4F15-84C6-6D07089A70AF}"/>
                  </a:ext>
                </a:extLst>
              </p:cNvPr>
              <p:cNvSpPr/>
              <p:nvPr/>
            </p:nvSpPr>
            <p:spPr>
              <a:xfrm>
                <a:off x="4639920" y="1196670"/>
                <a:ext cx="108000" cy="108000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="" xmlns:a16="http://schemas.microsoft.com/office/drawing/2014/main" id="{56A38423-76FB-4357-B314-AB6A1E898E98}"/>
                  </a:ext>
                </a:extLst>
              </p:cNvPr>
              <p:cNvSpPr/>
              <p:nvPr/>
            </p:nvSpPr>
            <p:spPr>
              <a:xfrm>
                <a:off x="7436305" y="1203009"/>
                <a:ext cx="108000" cy="108000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CBCC5570-F10D-4C2A-8DDC-0B130C826845}"/>
                </a:ext>
              </a:extLst>
            </p:cNvPr>
            <p:cNvSpPr txBox="1"/>
            <p:nvPr/>
          </p:nvSpPr>
          <p:spPr>
            <a:xfrm>
              <a:off x="3975542" y="979589"/>
              <a:ext cx="614345" cy="61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751125D-BC62-4767-9985-60A3D7A15ACF}"/>
                </a:ext>
              </a:extLst>
            </p:cNvPr>
            <p:cNvSpPr txBox="1"/>
            <p:nvPr/>
          </p:nvSpPr>
          <p:spPr>
            <a:xfrm>
              <a:off x="7310599" y="979589"/>
              <a:ext cx="522060" cy="61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F1DD186-D425-4620-B4AB-F33C5DA51725}"/>
                </a:ext>
              </a:extLst>
            </p:cNvPr>
            <p:cNvSpPr txBox="1"/>
            <p:nvPr/>
          </p:nvSpPr>
          <p:spPr>
            <a:xfrm>
              <a:off x="7932609" y="2481291"/>
              <a:ext cx="452378" cy="61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8A61D30-6C24-4D3C-BAE3-C005350AB438}"/>
                </a:ext>
              </a:extLst>
            </p:cNvPr>
            <p:cNvSpPr txBox="1"/>
            <p:nvPr/>
          </p:nvSpPr>
          <p:spPr>
            <a:xfrm>
              <a:off x="8439614" y="3861998"/>
              <a:ext cx="474978" cy="61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11823EBA-3B5B-426A-A7D4-8FFCA2D36E7C}"/>
                </a:ext>
              </a:extLst>
            </p:cNvPr>
            <p:cNvSpPr txBox="1"/>
            <p:nvPr/>
          </p:nvSpPr>
          <p:spPr>
            <a:xfrm>
              <a:off x="2917610" y="3861998"/>
              <a:ext cx="544660" cy="61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487FA8F8-3DBC-40DE-8435-6B487CA51A6B}"/>
                </a:ext>
              </a:extLst>
            </p:cNvPr>
            <p:cNvSpPr txBox="1"/>
            <p:nvPr/>
          </p:nvSpPr>
          <p:spPr>
            <a:xfrm>
              <a:off x="5704568" y="2578196"/>
              <a:ext cx="544660" cy="61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2780468C-1424-40C6-A306-192F0E121909}"/>
                </a:ext>
              </a:extLst>
            </p:cNvPr>
            <p:cNvSpPr txBox="1"/>
            <p:nvPr/>
          </p:nvSpPr>
          <p:spPr>
            <a:xfrm>
              <a:off x="5674724" y="898819"/>
              <a:ext cx="522060" cy="61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823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2A9648D-DEBF-48F2-8877-1EE6849A8673}"/>
              </a:ext>
            </a:extLst>
          </p:cNvPr>
          <p:cNvSpPr txBox="1"/>
          <p:nvPr/>
        </p:nvSpPr>
        <p:spPr>
          <a:xfrm>
            <a:off x="1686492" y="3797292"/>
            <a:ext cx="83637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R, 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S, P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O, P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O, Q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4F2A417-4A96-4218-8B64-701CE9124F2B}"/>
              </a:ext>
            </a:extLst>
          </p:cNvPr>
          <p:cNvSpPr txBox="1"/>
          <p:nvPr/>
        </p:nvSpPr>
        <p:spPr>
          <a:xfrm>
            <a:off x="1029830" y="1613896"/>
            <a:ext cx="549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A684A1A-9554-461D-865D-243A44CB5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9529" y1="20000" x2="62118" y2="28941"/>
                        <a14:foregroundMark x1="62588" y1="34118" x2="48941" y2="52000"/>
                        <a14:foregroundMark x1="50353" y1="18824" x2="63529" y2="24706"/>
                        <a14:foregroundMark x1="67059" y1="29882" x2="56000" y2="44235"/>
                        <a14:foregroundMark x1="49647" y1="64706" x2="54588" y2="56706"/>
                        <a14:foregroundMark x1="64000" y1="43765" x2="71529" y2="33412"/>
                        <a14:foregroundMark x1="69647" y1="26353" x2="44235" y2="12235"/>
                        <a14:foregroundMark x1="34118" y1="13647" x2="41412" y2="33412"/>
                        <a14:foregroundMark x1="26353" y1="30824" x2="48471" y2="21176"/>
                        <a14:foregroundMark x1="27059" y1="23765" x2="37412" y2="36235"/>
                        <a14:foregroundMark x1="40235" y1="32235" x2="51765" y2="23294"/>
                        <a14:foregroundMark x1="49882" y1="13412" x2="62588" y2="14118"/>
                        <a14:foregroundMark x1="64706" y1="15529" x2="72235" y2="26588"/>
                        <a14:foregroundMark x1="56471" y1="30118" x2="45176" y2="45647"/>
                        <a14:foregroundMark x1="49882" y1="40471" x2="45882" y2="60706"/>
                        <a14:foregroundMark x1="44235" y1="49176" x2="44471" y2="60235"/>
                        <a14:foregroundMark x1="55294" y1="54588" x2="62824" y2="43059"/>
                        <a14:foregroundMark x1="48235" y1="69882" x2="54588" y2="69882"/>
                        <a14:foregroundMark x1="55294" y1="70353" x2="58824" y2="76000"/>
                        <a14:foregroundMark x1="58824" y1="77176" x2="56706" y2="83529"/>
                        <a14:foregroundMark x1="56706" y1="83529" x2="43529" y2="82824"/>
                        <a14:foregroundMark x1="42118" y1="82118" x2="41647" y2="73647"/>
                        <a14:foregroundMark x1="44235" y1="72941" x2="52000" y2="78118"/>
                        <a14:foregroundMark x1="6824" y1="30118" x2="21882" y2="10824"/>
                        <a14:foregroundMark x1="25176" y1="8706" x2="57412" y2="2588"/>
                        <a14:foregroundMark x1="62824" y1="4471" x2="88706" y2="21176"/>
                        <a14:foregroundMark x1="90824" y1="23765" x2="97176" y2="38353"/>
                        <a14:foregroundMark x1="84235" y1="16941" x2="67529" y2="4471"/>
                        <a14:foregroundMark x1="32000" y1="4471" x2="51294" y2="1882"/>
                        <a14:foregroundMark x1="5412" y1="29412" x2="1412" y2="51059"/>
                        <a14:foregroundMark x1="1412" y1="51059" x2="8706" y2="75294"/>
                        <a14:foregroundMark x1="9882" y1="76471" x2="25882" y2="91059"/>
                        <a14:foregroundMark x1="28706" y1="93176" x2="43765" y2="97882"/>
                        <a14:foregroundMark x1="44941" y1="97882" x2="62588" y2="96941"/>
                        <a14:foregroundMark x1="63529" y1="96235" x2="81882" y2="87529"/>
                        <a14:foregroundMark x1="82588" y1="86118" x2="94353" y2="68941"/>
                        <a14:foregroundMark x1="94824" y1="67765" x2="98353" y2="48000"/>
                        <a14:foregroundMark x1="98353" y1="48000" x2="97647" y2="39059"/>
                        <a14:foregroundMark x1="47765" y1="80706" x2="54118" y2="7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5" y="1613896"/>
            <a:ext cx="618307" cy="618307"/>
          </a:xfrm>
          <a:prstGeom prst="rect">
            <a:avLst/>
          </a:prstGeom>
        </p:spPr>
      </p:pic>
      <p:pic>
        <p:nvPicPr>
          <p:cNvPr id="32" name="Picture 31" descr="C:\Users\TUAN\Downloads\Luyện tập 1.png">
            <a:extLst>
              <a:ext uri="{FF2B5EF4-FFF2-40B4-BE49-F238E27FC236}">
                <a16:creationId xmlns="" xmlns:a16="http://schemas.microsoft.com/office/drawing/2014/main" id="{B716D110-7405-4091-9579-EB740407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14" y="-1837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3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B716D110-7405-4091-9579-EB740407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C5C5B396-E5D9-45F9-A019-A384462581BD}"/>
              </a:ext>
            </a:extLst>
          </p:cNvPr>
          <p:cNvSpPr/>
          <p:nvPr/>
        </p:nvSpPr>
        <p:spPr>
          <a:xfrm>
            <a:off x="2987858" y="536002"/>
            <a:ext cx="533010" cy="515780"/>
          </a:xfrm>
          <a:prstGeom prst="ellipse">
            <a:avLst/>
          </a:prstGeom>
          <a:solidFill>
            <a:srgbClr val="00823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48105A-6A3E-4EB8-906C-12202CDFFF62}"/>
              </a:ext>
            </a:extLst>
          </p:cNvPr>
          <p:cNvSpPr txBox="1"/>
          <p:nvPr/>
        </p:nvSpPr>
        <p:spPr>
          <a:xfrm>
            <a:off x="3605669" y="508998"/>
            <a:ext cx="610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(theo mẫu).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9536F7-B85A-450D-A825-BDC98AD1E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1558" y="1192305"/>
            <a:ext cx="7928883" cy="5085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2F09373-3B38-4427-8C8A-740E32A645E9}"/>
              </a:ext>
            </a:extLst>
          </p:cNvPr>
          <p:cNvSpPr txBox="1"/>
          <p:nvPr/>
        </p:nvSpPr>
        <p:spPr>
          <a:xfrm>
            <a:off x="3991429" y="1483225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9522F9-33F2-4692-815E-679480C38313}"/>
              </a:ext>
            </a:extLst>
          </p:cNvPr>
          <p:cNvSpPr txBox="1"/>
          <p:nvPr/>
        </p:nvSpPr>
        <p:spPr>
          <a:xfrm>
            <a:off x="2872248" y="2403975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229238F-F2DC-4B2E-8DD8-C94008D7B9E0}"/>
              </a:ext>
            </a:extLst>
          </p:cNvPr>
          <p:cNvSpPr txBox="1"/>
          <p:nvPr/>
        </p:nvSpPr>
        <p:spPr>
          <a:xfrm>
            <a:off x="6460159" y="1483225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9734496-799C-4E09-9C1F-C6271FA1B541}"/>
              </a:ext>
            </a:extLst>
          </p:cNvPr>
          <p:cNvSpPr txBox="1"/>
          <p:nvPr/>
        </p:nvSpPr>
        <p:spPr>
          <a:xfrm>
            <a:off x="7934578" y="2403975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78375D1-C214-447C-8857-17C68B8630D7}"/>
              </a:ext>
            </a:extLst>
          </p:cNvPr>
          <p:cNvSpPr txBox="1"/>
          <p:nvPr/>
        </p:nvSpPr>
        <p:spPr>
          <a:xfrm>
            <a:off x="2557899" y="4377463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7678232-670C-4270-9A47-5673E394DBDD}"/>
              </a:ext>
            </a:extLst>
          </p:cNvPr>
          <p:cNvSpPr txBox="1"/>
          <p:nvPr/>
        </p:nvSpPr>
        <p:spPr>
          <a:xfrm>
            <a:off x="2872248" y="3634751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DCDE6CA-5A71-40D9-A7E6-6BA421603F3E}"/>
              </a:ext>
            </a:extLst>
          </p:cNvPr>
          <p:cNvSpPr txBox="1"/>
          <p:nvPr/>
        </p:nvSpPr>
        <p:spPr>
          <a:xfrm>
            <a:off x="4241636" y="3634751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9C0F09E-F12F-4EDC-9B50-9681F2EDB217}"/>
              </a:ext>
            </a:extLst>
          </p:cNvPr>
          <p:cNvSpPr txBox="1"/>
          <p:nvPr/>
        </p:nvSpPr>
        <p:spPr>
          <a:xfrm>
            <a:off x="3869397" y="5555444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ô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03246932-819F-4C81-BA40-6ABEA8B280EF}"/>
              </a:ext>
            </a:extLst>
          </p:cNvPr>
          <p:cNvCxnSpPr>
            <a:cxnSpLocks/>
          </p:cNvCxnSpPr>
          <p:nvPr/>
        </p:nvCxnSpPr>
        <p:spPr>
          <a:xfrm>
            <a:off x="2898752" y="4083164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16B0BCD2-626E-467C-8DCB-1132812366A3}"/>
              </a:ext>
            </a:extLst>
          </p:cNvPr>
          <p:cNvCxnSpPr>
            <a:cxnSpLocks/>
          </p:cNvCxnSpPr>
          <p:nvPr/>
        </p:nvCxnSpPr>
        <p:spPr>
          <a:xfrm>
            <a:off x="3635817" y="4083164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033AEB7-4B97-470A-8BAC-8F8DA8B1F725}"/>
              </a:ext>
            </a:extLst>
          </p:cNvPr>
          <p:cNvSpPr txBox="1"/>
          <p:nvPr/>
        </p:nvSpPr>
        <p:spPr>
          <a:xfrm>
            <a:off x="6061529" y="4377463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61EAF7F-6569-4B21-AFC3-443B182A5D68}"/>
              </a:ext>
            </a:extLst>
          </p:cNvPr>
          <p:cNvSpPr txBox="1"/>
          <p:nvPr/>
        </p:nvSpPr>
        <p:spPr>
          <a:xfrm>
            <a:off x="6375878" y="3634751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2427727-1B10-4B0A-B5AB-88AE4DB065DD}"/>
              </a:ext>
            </a:extLst>
          </p:cNvPr>
          <p:cNvSpPr txBox="1"/>
          <p:nvPr/>
        </p:nvSpPr>
        <p:spPr>
          <a:xfrm>
            <a:off x="7745266" y="3634751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8A1DD67-6FF5-4961-BD90-765587AA32A6}"/>
              </a:ext>
            </a:extLst>
          </p:cNvPr>
          <p:cNvSpPr txBox="1"/>
          <p:nvPr/>
        </p:nvSpPr>
        <p:spPr>
          <a:xfrm>
            <a:off x="7373027" y="5555444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C2D2AEC1-6B35-45EA-81BD-3FF8D0CB538E}"/>
              </a:ext>
            </a:extLst>
          </p:cNvPr>
          <p:cNvCxnSpPr>
            <a:cxnSpLocks/>
          </p:cNvCxnSpPr>
          <p:nvPr/>
        </p:nvCxnSpPr>
        <p:spPr>
          <a:xfrm>
            <a:off x="6402382" y="4083164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CA3329EA-FD1F-4B1D-91A4-18AE6AB223CF}"/>
              </a:ext>
            </a:extLst>
          </p:cNvPr>
          <p:cNvCxnSpPr>
            <a:cxnSpLocks/>
          </p:cNvCxnSpPr>
          <p:nvPr/>
        </p:nvCxnSpPr>
        <p:spPr>
          <a:xfrm>
            <a:off x="7139447" y="4083164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A74490C9-71E9-473C-BF4A-AB506E3FDF4B}"/>
              </a:ext>
            </a:extLst>
          </p:cNvPr>
          <p:cNvCxnSpPr>
            <a:cxnSpLocks/>
          </p:cNvCxnSpPr>
          <p:nvPr/>
        </p:nvCxnSpPr>
        <p:spPr>
          <a:xfrm>
            <a:off x="9258748" y="4083164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48DD3E7-99AC-4D87-A4DB-A97B4ABCB1E6}"/>
              </a:ext>
            </a:extLst>
          </p:cNvPr>
          <p:cNvSpPr txBox="1"/>
          <p:nvPr/>
        </p:nvSpPr>
        <p:spPr>
          <a:xfrm>
            <a:off x="9256730" y="4201914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ô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733B75B8-DC29-497B-97CD-ABEA34B2C2EF}"/>
              </a:ext>
            </a:extLst>
          </p:cNvPr>
          <p:cNvCxnSpPr>
            <a:cxnSpLocks/>
          </p:cNvCxnSpPr>
          <p:nvPr/>
        </p:nvCxnSpPr>
        <p:spPr>
          <a:xfrm>
            <a:off x="9385748" y="4775314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8809536-656F-4F10-8FEF-84BA7CBECD9D}"/>
              </a:ext>
            </a:extLst>
          </p:cNvPr>
          <p:cNvSpPr txBox="1"/>
          <p:nvPr/>
        </p:nvSpPr>
        <p:spPr>
          <a:xfrm>
            <a:off x="9383730" y="4894064"/>
            <a:ext cx="5693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ô</a:t>
            </a:r>
          </a:p>
        </p:txBody>
      </p:sp>
    </p:spTree>
    <p:extLst>
      <p:ext uri="{BB962C8B-B14F-4D97-AF65-F5344CB8AC3E}">
        <p14:creationId xmlns:p14="http://schemas.microsoft.com/office/powerpoint/2010/main" val="26947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C3DE8A5-5BCE-471B-A689-4F27A3759627}"/>
              </a:ext>
            </a:extLst>
          </p:cNvPr>
          <p:cNvGrpSpPr/>
          <p:nvPr/>
        </p:nvGrpSpPr>
        <p:grpSpPr>
          <a:xfrm>
            <a:off x="2279189" y="174934"/>
            <a:ext cx="8077200" cy="1452557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="" xmlns:a16="http://schemas.microsoft.com/office/drawing/2014/main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="" xmlns:a16="http://schemas.microsoft.com/office/drawing/2014/main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024260"/>
              <a:ext cx="885808" cy="8259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="" xmlns:a16="http://schemas.microsoft.com/office/drawing/2014/main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3467493"/>
              <a:ext cx="2290244" cy="1373486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9D3CA5D-AAC5-4D2D-890A-517593917A71}"/>
              </a:ext>
            </a:extLst>
          </p:cNvPr>
          <p:cNvSpPr txBox="1"/>
          <p:nvPr/>
        </p:nvSpPr>
        <p:spPr>
          <a:xfrm>
            <a:off x="3411201" y="428887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5656B3E-A110-4954-BBE6-5BBBA83AEB16}"/>
              </a:ext>
            </a:extLst>
          </p:cNvPr>
          <p:cNvSpPr txBox="1"/>
          <p:nvPr/>
        </p:nvSpPr>
        <p:spPr>
          <a:xfrm>
            <a:off x="1573651" y="2285802"/>
            <a:ext cx="91706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smtClean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3200" b="1" err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82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130,131</a:t>
            </a:r>
            <a:endParaRPr lang="en-US" sz="3200" b="1" dirty="0">
              <a:solidFill>
                <a:srgbClr val="0082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=""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078026" y="99661"/>
            <a:ext cx="495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981404" y="978163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=""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=""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dạng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tứ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giác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hàng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408501" y="2328172"/>
            <a:ext cx="11350684" cy="1124712"/>
            <a:chOff x="2014929" y="1086226"/>
            <a:chExt cx="10700112" cy="1124712"/>
          </a:xfrm>
        </p:grpSpPr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=""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độ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nhất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ngắn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nhất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077218"/>
            <a:chOff x="1739359" y="1057585"/>
            <a:chExt cx="9246888" cy="1077218"/>
          </a:xfrm>
        </p:grpSpPr>
        <p:pic>
          <p:nvPicPr>
            <p:cNvPr id="11" name="图片 2">
              <a:extLst>
                <a:ext uri="{FF2B5EF4-FFF2-40B4-BE49-F238E27FC236}">
                  <a16:creationId xmlns=""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=""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độ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đường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gấp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khúc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958666" y="4748039"/>
            <a:ext cx="9809104" cy="1169540"/>
            <a:chOff x="1617694" y="1013688"/>
            <a:chExt cx="9246888" cy="1169540"/>
          </a:xfrm>
        </p:grpSpPr>
        <p:pic>
          <p:nvPicPr>
            <p:cNvPr id="14" name="图片 2">
              <a:extLst>
                <a:ext uri="{FF2B5EF4-FFF2-40B4-BE49-F238E27FC236}">
                  <a16:creationId xmlns=""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=""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Vẽ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vuông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tứ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giác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(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mẫu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)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trên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giấy</a:t>
              </a:r>
              <a:r>
                <a:rPr lang="en-US" altLang="zh-CN" sz="3200" b="1" dirty="0">
                  <a:solidFill>
                    <a:srgbClr val="00823B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ô li.</a:t>
              </a:r>
              <a:endParaRPr lang="zh-CN" altLang="en-US" sz="3200" b="1" dirty="0">
                <a:solidFill>
                  <a:srgbClr val="00823B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1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447</Words>
  <Application>Microsoft Office PowerPoint</Application>
  <PresentationFormat>Custom</PresentationFormat>
  <Paragraphs>96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65</cp:revision>
  <dcterms:created xsi:type="dcterms:W3CDTF">2021-05-29T04:05:18Z</dcterms:created>
  <dcterms:modified xsi:type="dcterms:W3CDTF">2023-12-13T05:17:11Z</dcterms:modified>
</cp:coreProperties>
</file>