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19" r:id="rId2"/>
    <p:sldId id="257" r:id="rId3"/>
    <p:sldId id="300" r:id="rId4"/>
    <p:sldId id="301" r:id="rId5"/>
    <p:sldId id="302" r:id="rId6"/>
    <p:sldId id="334" r:id="rId7"/>
    <p:sldId id="348" r:id="rId8"/>
    <p:sldId id="362" r:id="rId9"/>
    <p:sldId id="363" r:id="rId10"/>
    <p:sldId id="360" r:id="rId11"/>
    <p:sldId id="364" r:id="rId12"/>
    <p:sldId id="365" r:id="rId13"/>
    <p:sldId id="366" r:id="rId14"/>
    <p:sldId id="367" r:id="rId15"/>
    <p:sldId id="291" r:id="rId16"/>
    <p:sldId id="368" r:id="rId17"/>
    <p:sldId id="361" r:id="rId18"/>
    <p:sldId id="355" r:id="rId19"/>
    <p:sldId id="356" r:id="rId20"/>
    <p:sldId id="340" r:id="rId21"/>
    <p:sldId id="357" r:id="rId22"/>
    <p:sldId id="256" r:id="rId23"/>
    <p:sldId id="358" r:id="rId24"/>
    <p:sldId id="369" r:id="rId25"/>
    <p:sldId id="268" r:id="rId26"/>
    <p:sldId id="321" r:id="rId27"/>
    <p:sldId id="296"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FF0066"/>
    <a:srgbClr val="FF9900"/>
    <a:srgbClr val="FAD6A0"/>
    <a:srgbClr val="D9F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63" autoAdjust="0"/>
    <p:restoredTop sz="93238" autoAdjust="0"/>
  </p:normalViewPr>
  <p:slideViewPr>
    <p:cSldViewPr snapToGrid="0">
      <p:cViewPr>
        <p:scale>
          <a:sx n="64" d="100"/>
          <a:sy n="64" d="100"/>
        </p:scale>
        <p:origin x="-120"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t>‹#›</a:t>
            </a:fld>
            <a:endParaRPr lang="en-US"/>
          </a:p>
        </p:txBody>
      </p:sp>
    </p:spTree>
    <p:extLst>
      <p:ext uri="{BB962C8B-B14F-4D97-AF65-F5344CB8AC3E}">
        <p14:creationId xmlns:p14="http://schemas.microsoft.com/office/powerpoint/2010/main" val="199958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754642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20</a:t>
            </a:fld>
            <a:endParaRPr lang="en-US"/>
          </a:p>
        </p:txBody>
      </p:sp>
    </p:spTree>
    <p:extLst>
      <p:ext uri="{BB962C8B-B14F-4D97-AF65-F5344CB8AC3E}">
        <p14:creationId xmlns:p14="http://schemas.microsoft.com/office/powerpoint/2010/main" val="342131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t>25</a:t>
            </a:fld>
            <a:endParaRPr lang="zh-CN" altLang="en-US"/>
          </a:p>
        </p:txBody>
      </p:sp>
    </p:spTree>
    <p:extLst>
      <p:ext uri="{BB962C8B-B14F-4D97-AF65-F5344CB8AC3E}">
        <p14:creationId xmlns:p14="http://schemas.microsoft.com/office/powerpoint/2010/main" val="3815204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12878182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8158164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29827701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736381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92954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65880833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4784672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5441750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4496526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12604279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0013486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26641931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60242530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t>12/13/2023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23797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9.png"/><Relationship Id="rId7"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4.png"/><Relationship Id="rId4" Type="http://schemas.microsoft.com/office/2007/relationships/hdphoto" Target="../media/hdphoto8.wdp"/></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7.jpe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3.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9.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6A87EC1-72DB-4096-BD72-A544DEFF353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1879" y1="40272" x2="15603" y2="42996"/>
                        <a14:foregroundMark x1="45213" y1="32296" x2="45213" y2="28794"/>
                        <a14:foregroundMark x1="31738" y1="27821" x2="34929" y2="30545"/>
                        <a14:foregroundMark x1="24113" y1="30156" x2="22518" y2="34630"/>
                        <a14:foregroundMark x1="70745" y1="19844" x2="79787" y2="19455"/>
                        <a14:foregroundMark x1="64894" y1="24514" x2="65426" y2="28405"/>
                        <a14:foregroundMark x1="75000" y1="26654" x2="75177" y2="29767"/>
                        <a14:foregroundMark x1="70567" y1="28794" x2="75000" y2="25875"/>
                        <a14:foregroundMark x1="70213" y1="38132" x2="76418" y2="41051"/>
                        <a14:foregroundMark x1="71809" y1="37743" x2="70567" y2="45720"/>
                        <a14:foregroundMark x1="14184" y1="57782" x2="14184" y2="57782"/>
                        <a14:foregroundMark x1="14539" y1="57004" x2="14539" y2="63619"/>
                      </a14:backgroundRemoval>
                    </a14:imgEffect>
                  </a14:imgLayer>
                </a14:imgProps>
              </a:ext>
            </a:extLst>
          </a:blip>
          <a:stretch>
            <a:fillRect/>
          </a:stretch>
        </p:blipFill>
        <p:spPr>
          <a:xfrm>
            <a:off x="1344531" y="-64618"/>
            <a:ext cx="9244361" cy="6987236"/>
          </a:xfrm>
          <a:prstGeom prst="rect">
            <a:avLst/>
          </a:prstGeom>
        </p:spPr>
      </p:pic>
      <p:sp>
        <p:nvSpPr>
          <p:cNvPr id="9" name="TextBox 8">
            <a:extLst>
              <a:ext uri="{FF2B5EF4-FFF2-40B4-BE49-F238E27FC236}">
                <a16:creationId xmlns="" xmlns:a16="http://schemas.microsoft.com/office/drawing/2014/main" id="{58A06664-6019-4C9A-89D2-0BEFAE3B9ED4}"/>
              </a:ext>
            </a:extLst>
          </p:cNvPr>
          <p:cNvSpPr txBox="1"/>
          <p:nvPr/>
        </p:nvSpPr>
        <p:spPr>
          <a:xfrm>
            <a:off x="2121713" y="3733155"/>
            <a:ext cx="7689998"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CHÀO MỪNG CÁC CON ĐẾN VỚI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TIẾT TIẾNG VIỆT</a:t>
            </a:r>
          </a:p>
        </p:txBody>
      </p:sp>
    </p:spTree>
    <p:extLst>
      <p:ext uri="{BB962C8B-B14F-4D97-AF65-F5344CB8AC3E}">
        <p14:creationId xmlns:p14="http://schemas.microsoft.com/office/powerpoint/2010/main" val="1215151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AB192-4921-4EF5-A77A-07F03E10928A}"/>
              </a:ext>
            </a:extLst>
          </p:cNvPr>
          <p:cNvSpPr>
            <a:spLocks noGrp="1"/>
          </p:cNvSpPr>
          <p:nvPr>
            <p:ph type="title"/>
          </p:nvPr>
        </p:nvSpPr>
        <p:spPr>
          <a:xfrm>
            <a:off x="0" y="2766218"/>
            <a:ext cx="5084135" cy="1325563"/>
          </a:xfrm>
        </p:spPr>
        <p:txBody>
          <a:bodyPr>
            <a:noAutofit/>
          </a:bodyPr>
          <a:lstStyle/>
          <a:p>
            <a:pPr algn="ctr"/>
            <a:r>
              <a:rPr lang="en-US" sz="6600" b="1"/>
              <a:t>Luyện đọc </a:t>
            </a:r>
            <a:br>
              <a:rPr lang="en-US" sz="6600" b="1"/>
            </a:br>
            <a:r>
              <a:rPr lang="en-US" sz="6600" b="1"/>
              <a:t>từ khó đọc</a:t>
            </a:r>
          </a:p>
        </p:txBody>
      </p:sp>
      <p:sp>
        <p:nvSpPr>
          <p:cNvPr id="4" name="Rectangle: Rounded Corners 3">
            <a:extLst>
              <a:ext uri="{FF2B5EF4-FFF2-40B4-BE49-F238E27FC236}">
                <a16:creationId xmlns="" xmlns:a16="http://schemas.microsoft.com/office/drawing/2014/main" id="{E28AECC3-F8CE-46AF-88EF-E429559FBEEF}"/>
              </a:ext>
            </a:extLst>
          </p:cNvPr>
          <p:cNvSpPr/>
          <p:nvPr/>
        </p:nvSpPr>
        <p:spPr>
          <a:xfrm>
            <a:off x="5943600" y="520995"/>
            <a:ext cx="2604976" cy="113768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solidFill>
                  <a:prstClr val="black"/>
                </a:solidFill>
                <a:latin typeface="Calibri" panose="020F0502020204030204"/>
              </a:rPr>
              <a:t>dữ dội</a:t>
            </a:r>
            <a:endParaRPr kumimoji="0" lang="en-US" sz="4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Rounded Corners 4">
            <a:extLst>
              <a:ext uri="{FF2B5EF4-FFF2-40B4-BE49-F238E27FC236}">
                <a16:creationId xmlns="" xmlns:a16="http://schemas.microsoft.com/office/drawing/2014/main" id="{296E4DF1-6C6C-46D4-926F-6AE128DC1F89}"/>
              </a:ext>
            </a:extLst>
          </p:cNvPr>
          <p:cNvSpPr/>
          <p:nvPr/>
        </p:nvSpPr>
        <p:spPr>
          <a:xfrm>
            <a:off x="8131629" y="1896139"/>
            <a:ext cx="3227487" cy="113768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Ê </a:t>
            </a:r>
            <a:r>
              <a:rPr lang="en-US" sz="4800" b="1">
                <a:solidFill>
                  <a:prstClr val="black"/>
                </a:solidFill>
                <a:latin typeface="Calibri" panose="020F0502020204030204"/>
              </a:rPr>
              <a:t>-</a:t>
            </a: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 </a:t>
            </a:r>
            <a:r>
              <a:rPr lang="en-US" sz="4800" b="1">
                <a:solidFill>
                  <a:prstClr val="black"/>
                </a:solidFill>
                <a:latin typeface="Calibri" panose="020F0502020204030204"/>
              </a:rPr>
              <a:t>đi - xơn</a:t>
            </a:r>
            <a:endParaRPr kumimoji="0" lang="en-US" sz="4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 xmlns:a16="http://schemas.microsoft.com/office/drawing/2014/main" id="{F538554F-D732-436D-959A-F7FCBF59EA18}"/>
              </a:ext>
            </a:extLst>
          </p:cNvPr>
          <p:cNvSpPr/>
          <p:nvPr/>
        </p:nvSpPr>
        <p:spPr>
          <a:xfrm>
            <a:off x="5943600" y="3428999"/>
            <a:ext cx="2906486" cy="113768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solidFill>
                  <a:prstClr val="black"/>
                </a:solidFill>
                <a:latin typeface="Calibri" panose="020F0502020204030204"/>
              </a:rPr>
              <a:t>ruột thừa</a:t>
            </a:r>
            <a:endParaRPr kumimoji="0" lang="en-US" sz="4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Rounded Corners 6">
            <a:extLst>
              <a:ext uri="{FF2B5EF4-FFF2-40B4-BE49-F238E27FC236}">
                <a16:creationId xmlns="" xmlns:a16="http://schemas.microsoft.com/office/drawing/2014/main" id="{56B0654A-C380-4C7C-BB59-21A0FC1078D3}"/>
              </a:ext>
            </a:extLst>
          </p:cNvPr>
          <p:cNvSpPr/>
          <p:nvPr/>
        </p:nvSpPr>
        <p:spPr>
          <a:xfrm>
            <a:off x="8754140" y="5000847"/>
            <a:ext cx="2604976" cy="113768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solidFill>
                  <a:prstClr val="black"/>
                </a:solidFill>
                <a:latin typeface="Calibri" panose="020F0502020204030204"/>
              </a:rPr>
              <a:t>n</a:t>
            </a: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ét mặt</a:t>
            </a:r>
          </a:p>
        </p:txBody>
      </p:sp>
    </p:spTree>
    <p:extLst>
      <p:ext uri="{BB962C8B-B14F-4D97-AF65-F5344CB8AC3E}">
        <p14:creationId xmlns:p14="http://schemas.microsoft.com/office/powerpoint/2010/main" val="3897398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E8FA5B96-8842-4FBF-8340-7A8B37F06A9C}"/>
              </a:ext>
            </a:extLst>
          </p:cNvPr>
          <p:cNvSpPr txBox="1"/>
          <p:nvPr/>
        </p:nvSpPr>
        <p:spPr>
          <a:xfrm>
            <a:off x="567272" y="2130700"/>
            <a:ext cx="6847902" cy="1754326"/>
          </a:xfrm>
          <a:prstGeom prst="rect">
            <a:avLst/>
          </a:prstGeom>
          <a:noFill/>
        </p:spPr>
        <p:txBody>
          <a:bodyPr wrap="square">
            <a:spAutoFit/>
          </a:bodyPr>
          <a:lstStyle/>
          <a:p>
            <a:pPr marL="0" marR="0" lvl="0" indent="463550" algn="just" defTabSz="914400" rtl="0" eaLnBrk="1" fontAlgn="auto" latinLnBrk="0" hangingPunct="1">
              <a:lnSpc>
                <a:spcPct val="100000"/>
              </a:lnSpc>
              <a:spcBef>
                <a:spcPts val="1200"/>
              </a:spcBef>
              <a:spcAft>
                <a:spcPts val="1200"/>
              </a:spcAft>
              <a:buClrTx/>
              <a:buSzTx/>
              <a:buFontTx/>
              <a:buNone/>
              <a:tabLst/>
              <a:defRPr/>
            </a:pPr>
            <a:r>
              <a:rPr kumimoji="0" lang="en-US" sz="3600" b="0" i="0" u="none" strike="noStrike" kern="1200" cap="none" spc="0" normalizeH="0" baseline="0" noProof="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Hôm ấy, bố vắng nhà, mẹ bị </a:t>
            </a:r>
            <a:r>
              <a:rPr kumimoji="0" lang="vi-VN" sz="3600" b="0" i="0" u="none" strike="noStrike" kern="1200" cap="none" spc="0" normalizeH="0" baseline="0" noProof="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3600" b="0" i="0" u="none" strike="noStrike" kern="1200" cap="none" spc="0" normalizeH="0" baseline="0" noProof="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au bụng dữ dội. Ê-</a:t>
            </a:r>
            <a:r>
              <a:rPr kumimoji="0" lang="vi-VN" sz="3600" b="0" i="0" u="none" strike="noStrike" kern="1200" cap="none" spc="0" normalizeH="0" baseline="0" noProof="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3600" b="0" i="0" u="none" strike="noStrike" kern="1200" cap="none" spc="0" normalizeH="0" baseline="0" noProof="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i-x</a:t>
            </a:r>
            <a:r>
              <a:rPr kumimoji="0" lang="vi-VN" sz="3600" b="0" i="0" u="none" strike="noStrike" kern="1200" cap="none" spc="0" normalizeH="0" baseline="0" noProof="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3600" b="0" i="0" u="none" strike="noStrike" kern="1200" cap="none" spc="0" normalizeH="0" baseline="0" noProof="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liền chạy </a:t>
            </a:r>
            <a:r>
              <a:rPr kumimoji="0" lang="vi-VN" sz="3600" b="0" i="0" u="none" strike="noStrike" kern="1200" cap="none" spc="0" normalizeH="0" baseline="0" noProof="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3600" b="0" i="0" u="none" strike="noStrike" kern="1200" cap="none" spc="0" normalizeH="0" baseline="0" noProof="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 mời bác sĩ.</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6" name="Oval 5">
            <a:extLst>
              <a:ext uri="{FF2B5EF4-FFF2-40B4-BE49-F238E27FC236}">
                <a16:creationId xmlns="" xmlns:a16="http://schemas.microsoft.com/office/drawing/2014/main" id="{1DE26C22-3CBA-45A3-9993-F5EC4E1CD4AD}"/>
              </a:ext>
            </a:extLst>
          </p:cNvPr>
          <p:cNvSpPr/>
          <p:nvPr/>
        </p:nvSpPr>
        <p:spPr>
          <a:xfrm>
            <a:off x="311160" y="2130700"/>
            <a:ext cx="628872" cy="57896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ea typeface="Arial-Rounded" panose="020B0500000000000000" pitchFamily="34" charset="0"/>
                <a:cs typeface="Arial" panose="020B0604020202020204" pitchFamily="34" charset="0"/>
              </a:rPr>
              <a:t>1</a:t>
            </a:r>
          </a:p>
        </p:txBody>
      </p:sp>
      <p:sp>
        <p:nvSpPr>
          <p:cNvPr id="10" name="TextBox 9">
            <a:extLst>
              <a:ext uri="{FF2B5EF4-FFF2-40B4-BE49-F238E27FC236}">
                <a16:creationId xmlns="" xmlns:a16="http://schemas.microsoft.com/office/drawing/2014/main" id="{A9728509-7307-4FBA-A268-B6CAAFEBFE30}"/>
              </a:ext>
            </a:extLst>
          </p:cNvPr>
          <p:cNvSpPr txBox="1"/>
          <p:nvPr/>
        </p:nvSpPr>
        <p:spPr>
          <a:xfrm>
            <a:off x="2427513" y="446468"/>
            <a:ext cx="8360229"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rPr>
              <a:t>BÀI 31: ÁNH SÁNG CỦA YÊU TH</a:t>
            </a:r>
            <a:r>
              <a:rPr kumimoji="0" lang="vi-VN" sz="3200" b="1" i="0" u="none" strike="noStrike" kern="1200" cap="none" spc="0" normalizeH="0" baseline="0" noProof="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rPr>
              <a:t>ƯƠN</a:t>
            </a:r>
            <a:r>
              <a:rPr kumimoji="0" lang="en-US" sz="3200" b="1" i="0" u="none" strike="noStrike" kern="1200" cap="none" spc="0" normalizeH="0" baseline="0" noProof="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rPr>
              <a:t>G</a:t>
            </a:r>
            <a:endParaRPr kumimoji="0" lang="en-US" sz="3200" b="1" i="0" u="none" strike="noStrike" kern="1200" cap="none" spc="0" normalizeH="0" baseline="0" noProof="0" dirty="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12" name="Group 11">
            <a:extLst>
              <a:ext uri="{FF2B5EF4-FFF2-40B4-BE49-F238E27FC236}">
                <a16:creationId xmlns="" xmlns:a16="http://schemas.microsoft.com/office/drawing/2014/main" id="{720108E0-0F78-4F6F-B61E-B4BF91E45C7D}"/>
              </a:ext>
            </a:extLst>
          </p:cNvPr>
          <p:cNvGrpSpPr/>
          <p:nvPr/>
        </p:nvGrpSpPr>
        <p:grpSpPr>
          <a:xfrm>
            <a:off x="7804816" y="1281615"/>
            <a:ext cx="3166957" cy="3959277"/>
            <a:chOff x="1175416" y="1671618"/>
            <a:chExt cx="3166957" cy="3959277"/>
          </a:xfrm>
        </p:grpSpPr>
        <p:grpSp>
          <p:nvGrpSpPr>
            <p:cNvPr id="13" name="组合 2">
              <a:extLst>
                <a:ext uri="{FF2B5EF4-FFF2-40B4-BE49-F238E27FC236}">
                  <a16:creationId xmlns="" xmlns:a16="http://schemas.microsoft.com/office/drawing/2014/main" id="{A9DF408D-8684-4949-B096-4476CA8CEC54}"/>
                </a:ext>
              </a:extLst>
            </p:cNvPr>
            <p:cNvGrpSpPr/>
            <p:nvPr/>
          </p:nvGrpSpPr>
          <p:grpSpPr>
            <a:xfrm>
              <a:off x="1175416" y="1671618"/>
              <a:ext cx="3166957" cy="3959277"/>
              <a:chOff x="1037431" y="1077062"/>
              <a:chExt cx="2168384" cy="2679542"/>
            </a:xfrm>
          </p:grpSpPr>
          <p:sp>
            <p:nvSpPr>
              <p:cNvPr id="15" name="자유형 88">
                <a:extLst>
                  <a:ext uri="{FF2B5EF4-FFF2-40B4-BE49-F238E27FC236}">
                    <a16:creationId xmlns="" xmlns:a16="http://schemas.microsoft.com/office/drawing/2014/main" id="{ECBC4C62-5FF4-4AC9-8219-371A3F495836}"/>
                  </a:ext>
                </a:extLst>
              </p:cNvPr>
              <p:cNvSpPr/>
              <p:nvPr/>
            </p:nvSpPr>
            <p:spPr bwMode="auto">
              <a:xfrm>
                <a:off x="1037431" y="1484195"/>
                <a:ext cx="2168384" cy="2272409"/>
              </a:xfrm>
              <a:custGeom>
                <a:avLst/>
                <a:gdLst>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316480 h 2377440"/>
                  <a:gd name="connsiteX5" fmla="*/ 22860 w 2194560"/>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316480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316480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316480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232248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232248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232248 h 2377440"/>
                  <a:gd name="connsiteX5" fmla="*/ 22860 w 2203388"/>
                  <a:gd name="connsiteY5" fmla="*/ 0 h 2377440"/>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232248 h 2377440"/>
                  <a:gd name="connsiteX5" fmla="*/ 22860 w 2194560"/>
                  <a:gd name="connsiteY5" fmla="*/ 0 h 2377440"/>
                  <a:gd name="connsiteX0" fmla="*/ 22860 w 2201801"/>
                  <a:gd name="connsiteY0" fmla="*/ 0 h 2377440"/>
                  <a:gd name="connsiteX1" fmla="*/ 2194560 w 2201801"/>
                  <a:gd name="connsiteY1" fmla="*/ 137160 h 2377440"/>
                  <a:gd name="connsiteX2" fmla="*/ 2049780 w 2201801"/>
                  <a:gd name="connsiteY2" fmla="*/ 1965960 h 2377440"/>
                  <a:gd name="connsiteX3" fmla="*/ 853440 w 2201801"/>
                  <a:gd name="connsiteY3" fmla="*/ 2377440 h 2377440"/>
                  <a:gd name="connsiteX4" fmla="*/ 0 w 2201801"/>
                  <a:gd name="connsiteY4" fmla="*/ 2232248 h 2377440"/>
                  <a:gd name="connsiteX5" fmla="*/ 22860 w 2201801"/>
                  <a:gd name="connsiteY5" fmla="*/ 0 h 2377440"/>
                  <a:gd name="connsiteX0" fmla="*/ 22860 w 2201801"/>
                  <a:gd name="connsiteY0" fmla="*/ 0 h 2340260"/>
                  <a:gd name="connsiteX1" fmla="*/ 2194560 w 2201801"/>
                  <a:gd name="connsiteY1" fmla="*/ 137160 h 2340260"/>
                  <a:gd name="connsiteX2" fmla="*/ 2049780 w 2201801"/>
                  <a:gd name="connsiteY2" fmla="*/ 1965960 h 2340260"/>
                  <a:gd name="connsiteX3" fmla="*/ 1080120 w 2201801"/>
                  <a:gd name="connsiteY3" fmla="*/ 2340260 h 2340260"/>
                  <a:gd name="connsiteX4" fmla="*/ 0 w 2201801"/>
                  <a:gd name="connsiteY4" fmla="*/ 2232248 h 2340260"/>
                  <a:gd name="connsiteX5" fmla="*/ 22860 w 2201801"/>
                  <a:gd name="connsiteY5" fmla="*/ 0 h 2340260"/>
                  <a:gd name="connsiteX0" fmla="*/ 22860 w 2201801"/>
                  <a:gd name="connsiteY0" fmla="*/ 0 h 2340260"/>
                  <a:gd name="connsiteX1" fmla="*/ 2194560 w 2201801"/>
                  <a:gd name="connsiteY1" fmla="*/ 137160 h 2340260"/>
                  <a:gd name="connsiteX2" fmla="*/ 2049780 w 2201801"/>
                  <a:gd name="connsiteY2" fmla="*/ 1965960 h 2340260"/>
                  <a:gd name="connsiteX3" fmla="*/ 1080120 w 2201801"/>
                  <a:gd name="connsiteY3" fmla="*/ 2340260 h 2340260"/>
                  <a:gd name="connsiteX4" fmla="*/ 0 w 2201801"/>
                  <a:gd name="connsiteY4" fmla="*/ 2232248 h 2340260"/>
                  <a:gd name="connsiteX5" fmla="*/ 22860 w 2201801"/>
                  <a:gd name="connsiteY5" fmla="*/ 0 h 2340260"/>
                  <a:gd name="connsiteX0" fmla="*/ 22860 w 2201801"/>
                  <a:gd name="connsiteY0" fmla="*/ 0 h 2316104"/>
                  <a:gd name="connsiteX1" fmla="*/ 2194560 w 2201801"/>
                  <a:gd name="connsiteY1" fmla="*/ 137160 h 2316104"/>
                  <a:gd name="connsiteX2" fmla="*/ 2049780 w 2201801"/>
                  <a:gd name="connsiteY2" fmla="*/ 1965960 h 2316104"/>
                  <a:gd name="connsiteX3" fmla="*/ 1116124 w 2201801"/>
                  <a:gd name="connsiteY3" fmla="*/ 2304256 h 2316104"/>
                  <a:gd name="connsiteX4" fmla="*/ 0 w 2201801"/>
                  <a:gd name="connsiteY4" fmla="*/ 2232248 h 2316104"/>
                  <a:gd name="connsiteX5" fmla="*/ 22860 w 2201801"/>
                  <a:gd name="connsiteY5" fmla="*/ 0 h 2316104"/>
                  <a:gd name="connsiteX0" fmla="*/ 216024 w 2201801"/>
                  <a:gd name="connsiteY0" fmla="*/ 0 h 2280100"/>
                  <a:gd name="connsiteX1" fmla="*/ 2194560 w 2201801"/>
                  <a:gd name="connsiteY1" fmla="*/ 101156 h 2280100"/>
                  <a:gd name="connsiteX2" fmla="*/ 2049780 w 2201801"/>
                  <a:gd name="connsiteY2" fmla="*/ 1929956 h 2280100"/>
                  <a:gd name="connsiteX3" fmla="*/ 1116124 w 2201801"/>
                  <a:gd name="connsiteY3" fmla="*/ 2268252 h 2280100"/>
                  <a:gd name="connsiteX4" fmla="*/ 0 w 2201801"/>
                  <a:gd name="connsiteY4" fmla="*/ 2196244 h 2280100"/>
                  <a:gd name="connsiteX5" fmla="*/ 216024 w 2201801"/>
                  <a:gd name="connsiteY5" fmla="*/ 0 h 2280100"/>
                  <a:gd name="connsiteX0" fmla="*/ 72008 w 2201801"/>
                  <a:gd name="connsiteY0" fmla="*/ 0 h 2280100"/>
                  <a:gd name="connsiteX1" fmla="*/ 2194560 w 2201801"/>
                  <a:gd name="connsiteY1" fmla="*/ 101156 h 2280100"/>
                  <a:gd name="connsiteX2" fmla="*/ 2049780 w 2201801"/>
                  <a:gd name="connsiteY2" fmla="*/ 1929956 h 2280100"/>
                  <a:gd name="connsiteX3" fmla="*/ 1116124 w 2201801"/>
                  <a:gd name="connsiteY3" fmla="*/ 2268252 h 2280100"/>
                  <a:gd name="connsiteX4" fmla="*/ 0 w 2201801"/>
                  <a:gd name="connsiteY4" fmla="*/ 2196244 h 2280100"/>
                  <a:gd name="connsiteX5" fmla="*/ 72008 w 2201801"/>
                  <a:gd name="connsiteY5" fmla="*/ 0 h 2280100"/>
                  <a:gd name="connsiteX0" fmla="*/ 72008 w 2201801"/>
                  <a:gd name="connsiteY0" fmla="*/ 0 h 2280100"/>
                  <a:gd name="connsiteX1" fmla="*/ 2194560 w 2201801"/>
                  <a:gd name="connsiteY1" fmla="*/ 101156 h 2280100"/>
                  <a:gd name="connsiteX2" fmla="*/ 2049780 w 2201801"/>
                  <a:gd name="connsiteY2" fmla="*/ 1929956 h 2280100"/>
                  <a:gd name="connsiteX3" fmla="*/ 1116124 w 2201801"/>
                  <a:gd name="connsiteY3" fmla="*/ 2268252 h 2280100"/>
                  <a:gd name="connsiteX4" fmla="*/ 0 w 2201801"/>
                  <a:gd name="connsiteY4" fmla="*/ 2196244 h 2280100"/>
                  <a:gd name="connsiteX5" fmla="*/ 72008 w 2201801"/>
                  <a:gd name="connsiteY5" fmla="*/ 0 h 2280100"/>
                  <a:gd name="connsiteX0" fmla="*/ 72008 w 2201801"/>
                  <a:gd name="connsiteY0" fmla="*/ 0 h 2280100"/>
                  <a:gd name="connsiteX1" fmla="*/ 2194560 w 2201801"/>
                  <a:gd name="connsiteY1" fmla="*/ 101156 h 2280100"/>
                  <a:gd name="connsiteX2" fmla="*/ 2049780 w 2201801"/>
                  <a:gd name="connsiteY2" fmla="*/ 1929956 h 2280100"/>
                  <a:gd name="connsiteX3" fmla="*/ 1116124 w 2201801"/>
                  <a:gd name="connsiteY3" fmla="*/ 2268252 h 2280100"/>
                  <a:gd name="connsiteX4" fmla="*/ 0 w 2201801"/>
                  <a:gd name="connsiteY4" fmla="*/ 2196244 h 2280100"/>
                  <a:gd name="connsiteX5" fmla="*/ 72008 w 2201801"/>
                  <a:gd name="connsiteY5" fmla="*/ 0 h 2280100"/>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44016 w 2201801"/>
                  <a:gd name="connsiteY5" fmla="*/ 0 h 2232248"/>
                  <a:gd name="connsiteX0" fmla="*/ 144016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44016 w 2201801"/>
                  <a:gd name="connsiteY5" fmla="*/ 0 h 2232248"/>
                  <a:gd name="connsiteX0" fmla="*/ 144016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44016 w 2201801"/>
                  <a:gd name="connsiteY5" fmla="*/ 0 h 2232248"/>
                  <a:gd name="connsiteX0" fmla="*/ 180020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80020 w 2201801"/>
                  <a:gd name="connsiteY5" fmla="*/ 0 h 2232248"/>
                  <a:gd name="connsiteX0" fmla="*/ 180020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80020 w 2201801"/>
                  <a:gd name="connsiteY5" fmla="*/ 0 h 2232248"/>
                  <a:gd name="connsiteX0" fmla="*/ 180020 w 2201801"/>
                  <a:gd name="connsiteY0" fmla="*/ 0 h 2232248"/>
                  <a:gd name="connsiteX1" fmla="*/ 2196244 w 2201801"/>
                  <a:gd name="connsiteY1" fmla="*/ 36004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80020 w 2201801"/>
                  <a:gd name="connsiteY5" fmla="*/ 0 h 2232248"/>
                  <a:gd name="connsiteX0" fmla="*/ 180020 w 2201801"/>
                  <a:gd name="connsiteY0" fmla="*/ 0 h 2232248"/>
                  <a:gd name="connsiteX1" fmla="*/ 2196244 w 2201801"/>
                  <a:gd name="connsiteY1" fmla="*/ 36004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80020 w 2201801"/>
                  <a:gd name="connsiteY5" fmla="*/ 0 h 2232248"/>
                  <a:gd name="connsiteX0" fmla="*/ 180020 w 2196244"/>
                  <a:gd name="connsiteY0" fmla="*/ 0 h 2232248"/>
                  <a:gd name="connsiteX1" fmla="*/ 2196244 w 2196244"/>
                  <a:gd name="connsiteY1" fmla="*/ 36004 h 2232248"/>
                  <a:gd name="connsiteX2" fmla="*/ 2049780 w 2196244"/>
                  <a:gd name="connsiteY2" fmla="*/ 1893952 h 2232248"/>
                  <a:gd name="connsiteX3" fmla="*/ 1116124 w 2196244"/>
                  <a:gd name="connsiteY3" fmla="*/ 2232248 h 2232248"/>
                  <a:gd name="connsiteX4" fmla="*/ 0 w 2196244"/>
                  <a:gd name="connsiteY4" fmla="*/ 2160240 h 2232248"/>
                  <a:gd name="connsiteX5" fmla="*/ 180020 w 2196244"/>
                  <a:gd name="connsiteY5" fmla="*/ 0 h 2232248"/>
                  <a:gd name="connsiteX0" fmla="*/ 180020 w 2196244"/>
                  <a:gd name="connsiteY0" fmla="*/ 0 h 2232248"/>
                  <a:gd name="connsiteX1" fmla="*/ 2196244 w 2196244"/>
                  <a:gd name="connsiteY1" fmla="*/ 36004 h 2232248"/>
                  <a:gd name="connsiteX2" fmla="*/ 2049780 w 2196244"/>
                  <a:gd name="connsiteY2" fmla="*/ 1893952 h 2232248"/>
                  <a:gd name="connsiteX3" fmla="*/ 1116124 w 2196244"/>
                  <a:gd name="connsiteY3" fmla="*/ 2232248 h 2232248"/>
                  <a:gd name="connsiteX4" fmla="*/ 0 w 2196244"/>
                  <a:gd name="connsiteY4" fmla="*/ 2160240 h 2232248"/>
                  <a:gd name="connsiteX5" fmla="*/ 180020 w 2196244"/>
                  <a:gd name="connsiteY5" fmla="*/ 0 h 2232248"/>
                  <a:gd name="connsiteX0" fmla="*/ 180020 w 2196244"/>
                  <a:gd name="connsiteY0" fmla="*/ 0 h 2232248"/>
                  <a:gd name="connsiteX1" fmla="*/ 2196244 w 2196244"/>
                  <a:gd name="connsiteY1" fmla="*/ 36004 h 2232248"/>
                  <a:gd name="connsiteX2" fmla="*/ 2049780 w 2196244"/>
                  <a:gd name="connsiteY2" fmla="*/ 1893952 h 2232248"/>
                  <a:gd name="connsiteX3" fmla="*/ 1116124 w 2196244"/>
                  <a:gd name="connsiteY3" fmla="*/ 2232248 h 2232248"/>
                  <a:gd name="connsiteX4" fmla="*/ 0 w 2196244"/>
                  <a:gd name="connsiteY4" fmla="*/ 2160240 h 2232248"/>
                  <a:gd name="connsiteX5" fmla="*/ 180020 w 2196244"/>
                  <a:gd name="connsiteY5" fmla="*/ 0 h 2232248"/>
                  <a:gd name="connsiteX0" fmla="*/ 180020 w 2196244"/>
                  <a:gd name="connsiteY0" fmla="*/ 0 h 2232248"/>
                  <a:gd name="connsiteX1" fmla="*/ 2196244 w 2196244"/>
                  <a:gd name="connsiteY1" fmla="*/ 36004 h 2232248"/>
                  <a:gd name="connsiteX2" fmla="*/ 2049780 w 2196244"/>
                  <a:gd name="connsiteY2" fmla="*/ 1893952 h 2232248"/>
                  <a:gd name="connsiteX3" fmla="*/ 1116124 w 2196244"/>
                  <a:gd name="connsiteY3" fmla="*/ 2232248 h 2232248"/>
                  <a:gd name="connsiteX4" fmla="*/ 0 w 2196244"/>
                  <a:gd name="connsiteY4" fmla="*/ 2160240 h 2232248"/>
                  <a:gd name="connsiteX5" fmla="*/ 180020 w 2196244"/>
                  <a:gd name="connsiteY5" fmla="*/ 0 h 2232248"/>
                  <a:gd name="connsiteX0" fmla="*/ 180020 w 2196244"/>
                  <a:gd name="connsiteY0" fmla="*/ 0 h 2302394"/>
                  <a:gd name="connsiteX1" fmla="*/ 2196244 w 2196244"/>
                  <a:gd name="connsiteY1" fmla="*/ 36004 h 2302394"/>
                  <a:gd name="connsiteX2" fmla="*/ 2049780 w 2196244"/>
                  <a:gd name="connsiteY2" fmla="*/ 1893952 h 2302394"/>
                  <a:gd name="connsiteX3" fmla="*/ 1116124 w 2196244"/>
                  <a:gd name="connsiteY3" fmla="*/ 2232248 h 2302394"/>
                  <a:gd name="connsiteX4" fmla="*/ 0 w 2196244"/>
                  <a:gd name="connsiteY4" fmla="*/ 2160240 h 2302394"/>
                  <a:gd name="connsiteX5" fmla="*/ 180020 w 2196244"/>
                  <a:gd name="connsiteY5" fmla="*/ 0 h 23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6244" h="2302394">
                    <a:moveTo>
                      <a:pt x="180020" y="0"/>
                    </a:moveTo>
                    <a:cubicBezTo>
                      <a:pt x="857309" y="70607"/>
                      <a:pt x="1482827" y="69527"/>
                      <a:pt x="2196244" y="36004"/>
                    </a:cubicBezTo>
                    <a:cubicBezTo>
                      <a:pt x="2181324" y="633028"/>
                      <a:pt x="2129347" y="1853427"/>
                      <a:pt x="2049780" y="1893952"/>
                    </a:cubicBezTo>
                    <a:cubicBezTo>
                      <a:pt x="1651000" y="2031112"/>
                      <a:pt x="1551293" y="2137976"/>
                      <a:pt x="1116124" y="2232248"/>
                    </a:cubicBezTo>
                    <a:cubicBezTo>
                      <a:pt x="697811" y="2302394"/>
                      <a:pt x="386738" y="2168927"/>
                      <a:pt x="0" y="2160240"/>
                    </a:cubicBezTo>
                    <a:cubicBezTo>
                      <a:pt x="112494" y="1412821"/>
                      <a:pt x="149009" y="847792"/>
                      <a:pt x="180020" y="0"/>
                    </a:cubicBezTo>
                    <a:close/>
                  </a:path>
                </a:pathLst>
              </a:custGeom>
              <a:noFill/>
              <a:ln w="50800">
                <a:solidFill>
                  <a:srgbClr val="6BD2D5"/>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defRPr/>
                </a:pPr>
                <a:endParaRPr lang="ko-KR" altLang="en-US" sz="1900">
                  <a:solidFill>
                    <a:prstClr val="black"/>
                  </a:solidFill>
                  <a:latin typeface="Arial" panose="020B0604020202020204" pitchFamily="34" charset="0"/>
                  <a:ea typeface="+mn-ea"/>
                  <a:cs typeface="+mn-ea"/>
                  <a:sym typeface="Arial" panose="020B0604020202020204" pitchFamily="34" charset="0"/>
                </a:endParaRPr>
              </a:p>
            </p:txBody>
          </p:sp>
          <p:sp>
            <p:nvSpPr>
              <p:cNvPr id="16" name="자유형 87">
                <a:extLst>
                  <a:ext uri="{FF2B5EF4-FFF2-40B4-BE49-F238E27FC236}">
                    <a16:creationId xmlns="" xmlns:a16="http://schemas.microsoft.com/office/drawing/2014/main" id="{87B3969E-986D-4855-B037-369877CB3A4E}"/>
                  </a:ext>
                </a:extLst>
              </p:cNvPr>
              <p:cNvSpPr/>
              <p:nvPr/>
            </p:nvSpPr>
            <p:spPr bwMode="auto">
              <a:xfrm>
                <a:off x="2226546" y="3166531"/>
                <a:ext cx="713827" cy="489634"/>
              </a:xfrm>
              <a:custGeom>
                <a:avLst/>
                <a:gdLst>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 fmla="*/ 0 w 1104900"/>
                  <a:gd name="connsiteY0" fmla="*/ 655320 h 716248"/>
                  <a:gd name="connsiteX1" fmla="*/ 807720 w 1104900"/>
                  <a:gd name="connsiteY1" fmla="*/ 0 h 716248"/>
                  <a:gd name="connsiteX2" fmla="*/ 1104900 w 1104900"/>
                  <a:gd name="connsiteY2" fmla="*/ 274320 h 716248"/>
                  <a:gd name="connsiteX3" fmla="*/ 0 w 1104900"/>
                  <a:gd name="connsiteY3" fmla="*/ 655320 h 716248"/>
                  <a:gd name="connsiteX0" fmla="*/ 0 w 1104900"/>
                  <a:gd name="connsiteY0" fmla="*/ 655320 h 716248"/>
                  <a:gd name="connsiteX1" fmla="*/ 807720 w 1104900"/>
                  <a:gd name="connsiteY1" fmla="*/ 0 h 716248"/>
                  <a:gd name="connsiteX2" fmla="*/ 1104900 w 1104900"/>
                  <a:gd name="connsiteY2" fmla="*/ 274320 h 716248"/>
                  <a:gd name="connsiteX3" fmla="*/ 0 w 1104900"/>
                  <a:gd name="connsiteY3" fmla="*/ 655320 h 716248"/>
                  <a:gd name="connsiteX0" fmla="*/ 0 w 1104900"/>
                  <a:gd name="connsiteY0" fmla="*/ 655320 h 716248"/>
                  <a:gd name="connsiteX1" fmla="*/ 807720 w 1104900"/>
                  <a:gd name="connsiteY1" fmla="*/ 0 h 716248"/>
                  <a:gd name="connsiteX2" fmla="*/ 1104900 w 1104900"/>
                  <a:gd name="connsiteY2" fmla="*/ 274320 h 716248"/>
                  <a:gd name="connsiteX3" fmla="*/ 0 w 1104900"/>
                  <a:gd name="connsiteY3" fmla="*/ 655320 h 716248"/>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 fmla="*/ 0 w 1124187"/>
                  <a:gd name="connsiteY0" fmla="*/ 684497 h 684497"/>
                  <a:gd name="connsiteX1" fmla="*/ 827007 w 1124187"/>
                  <a:gd name="connsiteY1" fmla="*/ 0 h 684497"/>
                  <a:gd name="connsiteX2" fmla="*/ 1124187 w 1124187"/>
                  <a:gd name="connsiteY2" fmla="*/ 274320 h 684497"/>
                  <a:gd name="connsiteX3" fmla="*/ 0 w 1124187"/>
                  <a:gd name="connsiteY3" fmla="*/ 684497 h 684497"/>
                  <a:gd name="connsiteX0" fmla="*/ 0 w 1124187"/>
                  <a:gd name="connsiteY0" fmla="*/ 684497 h 684497"/>
                  <a:gd name="connsiteX1" fmla="*/ 827007 w 1124187"/>
                  <a:gd name="connsiteY1" fmla="*/ 0 h 684497"/>
                  <a:gd name="connsiteX2" fmla="*/ 1124187 w 1124187"/>
                  <a:gd name="connsiteY2" fmla="*/ 274320 h 684497"/>
                  <a:gd name="connsiteX3" fmla="*/ 0 w 1124187"/>
                  <a:gd name="connsiteY3" fmla="*/ 684497 h 684497"/>
                  <a:gd name="connsiteX0" fmla="*/ 0 w 1124187"/>
                  <a:gd name="connsiteY0" fmla="*/ 684497 h 684497"/>
                  <a:gd name="connsiteX1" fmla="*/ 827007 w 1124187"/>
                  <a:gd name="connsiteY1" fmla="*/ 0 h 684497"/>
                  <a:gd name="connsiteX2" fmla="*/ 1124187 w 1124187"/>
                  <a:gd name="connsiteY2" fmla="*/ 274320 h 684497"/>
                  <a:gd name="connsiteX3" fmla="*/ 0 w 1124187"/>
                  <a:gd name="connsiteY3" fmla="*/ 684497 h 684497"/>
                  <a:gd name="connsiteX0" fmla="*/ 0 w 1124187"/>
                  <a:gd name="connsiteY0" fmla="*/ 684497 h 684497"/>
                  <a:gd name="connsiteX1" fmla="*/ 827007 w 1124187"/>
                  <a:gd name="connsiteY1" fmla="*/ 0 h 684497"/>
                  <a:gd name="connsiteX2" fmla="*/ 1124187 w 1124187"/>
                  <a:gd name="connsiteY2" fmla="*/ 274320 h 684497"/>
                  <a:gd name="connsiteX3" fmla="*/ 0 w 1124187"/>
                  <a:gd name="connsiteY3" fmla="*/ 684497 h 684497"/>
                  <a:gd name="connsiteX0" fmla="*/ 0 w 1125193"/>
                  <a:gd name="connsiteY0" fmla="*/ 684497 h 684497"/>
                  <a:gd name="connsiteX1" fmla="*/ 827007 w 1125193"/>
                  <a:gd name="connsiteY1" fmla="*/ 0 h 684497"/>
                  <a:gd name="connsiteX2" fmla="*/ 1125193 w 1125193"/>
                  <a:gd name="connsiteY2" fmla="*/ 302186 h 684497"/>
                  <a:gd name="connsiteX3" fmla="*/ 0 w 1125193"/>
                  <a:gd name="connsiteY3" fmla="*/ 684497 h 684497"/>
                  <a:gd name="connsiteX0" fmla="*/ 0 w 1109869"/>
                  <a:gd name="connsiteY0" fmla="*/ 684497 h 684497"/>
                  <a:gd name="connsiteX1" fmla="*/ 827007 w 1109869"/>
                  <a:gd name="connsiteY1" fmla="*/ 0 h 684497"/>
                  <a:gd name="connsiteX2" fmla="*/ 1109869 w 1109869"/>
                  <a:gd name="connsiteY2" fmla="*/ 293334 h 684497"/>
                  <a:gd name="connsiteX3" fmla="*/ 0 w 1109869"/>
                  <a:gd name="connsiteY3" fmla="*/ 684497 h 684497"/>
                  <a:gd name="connsiteX0" fmla="*/ 0 w 1111718"/>
                  <a:gd name="connsiteY0" fmla="*/ 684497 h 684497"/>
                  <a:gd name="connsiteX1" fmla="*/ 827007 w 1111718"/>
                  <a:gd name="connsiteY1" fmla="*/ 0 h 684497"/>
                  <a:gd name="connsiteX2" fmla="*/ 1111718 w 1111718"/>
                  <a:gd name="connsiteY2" fmla="*/ 287291 h 684497"/>
                  <a:gd name="connsiteX3" fmla="*/ 0 w 1111718"/>
                  <a:gd name="connsiteY3" fmla="*/ 684497 h 684497"/>
                  <a:gd name="connsiteX0" fmla="*/ 0 w 1113567"/>
                  <a:gd name="connsiteY0" fmla="*/ 684497 h 684497"/>
                  <a:gd name="connsiteX1" fmla="*/ 827007 w 1113567"/>
                  <a:gd name="connsiteY1" fmla="*/ 0 h 684497"/>
                  <a:gd name="connsiteX2" fmla="*/ 1113567 w 1113567"/>
                  <a:gd name="connsiteY2" fmla="*/ 272819 h 684497"/>
                  <a:gd name="connsiteX3" fmla="*/ 0 w 1113567"/>
                  <a:gd name="connsiteY3" fmla="*/ 684497 h 684497"/>
                  <a:gd name="connsiteX0" fmla="*/ 0 w 1118278"/>
                  <a:gd name="connsiteY0" fmla="*/ 684497 h 684497"/>
                  <a:gd name="connsiteX1" fmla="*/ 827007 w 1118278"/>
                  <a:gd name="connsiteY1" fmla="*/ 0 h 684497"/>
                  <a:gd name="connsiteX2" fmla="*/ 1118278 w 1118278"/>
                  <a:gd name="connsiteY2" fmla="*/ 292399 h 684497"/>
                  <a:gd name="connsiteX3" fmla="*/ 0 w 1118278"/>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Lst>
                <a:ahLst/>
                <a:cxnLst>
                  <a:cxn ang="0">
                    <a:pos x="connsiteX0" y="connsiteY0"/>
                  </a:cxn>
                  <a:cxn ang="0">
                    <a:pos x="connsiteX1" y="connsiteY1"/>
                  </a:cxn>
                  <a:cxn ang="0">
                    <a:pos x="connsiteX2" y="connsiteY2"/>
                  </a:cxn>
                  <a:cxn ang="0">
                    <a:pos x="connsiteX3" y="connsiteY3"/>
                  </a:cxn>
                </a:cxnLst>
                <a:rect l="l" t="t" r="r" b="b"/>
                <a:pathLst>
                  <a:path w="1117265" h="684497">
                    <a:moveTo>
                      <a:pt x="0" y="684497"/>
                    </a:moveTo>
                    <a:cubicBezTo>
                      <a:pt x="281310" y="578055"/>
                      <a:pt x="563915" y="445084"/>
                      <a:pt x="827007" y="0"/>
                    </a:cubicBezTo>
                    <a:cubicBezTo>
                      <a:pt x="830800" y="112603"/>
                      <a:pt x="947335" y="344380"/>
                      <a:pt x="1117265" y="283547"/>
                    </a:cubicBezTo>
                    <a:cubicBezTo>
                      <a:pt x="779033" y="454015"/>
                      <a:pt x="330704" y="612949"/>
                      <a:pt x="0" y="684497"/>
                    </a:cubicBezTo>
                    <a:close/>
                  </a:path>
                </a:pathLst>
              </a:custGeom>
              <a:noFill/>
              <a:ln w="50800">
                <a:solidFill>
                  <a:srgbClr val="6BD2D5"/>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ko-KR" altLang="en-US" sz="1900">
                  <a:solidFill>
                    <a:prstClr val="black"/>
                  </a:solidFill>
                  <a:latin typeface="Arial" panose="020B0604020202020204" pitchFamily="34" charset="0"/>
                  <a:cs typeface="+mn-ea"/>
                  <a:sym typeface="Arial" panose="020B0604020202020204" pitchFamily="34" charset="0"/>
                </a:endParaRPr>
              </a:p>
            </p:txBody>
          </p:sp>
          <p:sp>
            <p:nvSpPr>
              <p:cNvPr id="17" name="자유형 200">
                <a:extLst>
                  <a:ext uri="{FF2B5EF4-FFF2-40B4-BE49-F238E27FC236}">
                    <a16:creationId xmlns="" xmlns:a16="http://schemas.microsoft.com/office/drawing/2014/main" id="{64675ACD-52F6-41A8-9F6F-E325391FA99E}"/>
                  </a:ext>
                </a:extLst>
              </p:cNvPr>
              <p:cNvSpPr/>
              <p:nvPr/>
            </p:nvSpPr>
            <p:spPr bwMode="auto">
              <a:xfrm>
                <a:off x="1225754" y="1548763"/>
                <a:ext cx="1947779" cy="390990"/>
              </a:xfrm>
              <a:custGeom>
                <a:avLst/>
                <a:gdLst>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 fmla="*/ 0 w 2207084"/>
                  <a:gd name="connsiteY0" fmla="*/ 0 h 465666"/>
                  <a:gd name="connsiteX1" fmla="*/ 2207084 w 2207084"/>
                  <a:gd name="connsiteY1" fmla="*/ 33453 h 465666"/>
                  <a:gd name="connsiteX2" fmla="*/ 2192867 w 2207084"/>
                  <a:gd name="connsiteY2" fmla="*/ 465666 h 465666"/>
                  <a:gd name="connsiteX3" fmla="*/ 16933 w 2207084"/>
                  <a:gd name="connsiteY3" fmla="*/ 381000 h 465666"/>
                  <a:gd name="connsiteX4" fmla="*/ 0 w 2207084"/>
                  <a:gd name="connsiteY4" fmla="*/ 0 h 465666"/>
                  <a:gd name="connsiteX0" fmla="*/ 0 w 2196244"/>
                  <a:gd name="connsiteY0" fmla="*/ 0 h 468217"/>
                  <a:gd name="connsiteX1" fmla="*/ 2196244 w 2196244"/>
                  <a:gd name="connsiteY1" fmla="*/ 36004 h 468217"/>
                  <a:gd name="connsiteX2" fmla="*/ 2182027 w 2196244"/>
                  <a:gd name="connsiteY2" fmla="*/ 468217 h 468217"/>
                  <a:gd name="connsiteX3" fmla="*/ 6093 w 2196244"/>
                  <a:gd name="connsiteY3" fmla="*/ 383551 h 468217"/>
                  <a:gd name="connsiteX4" fmla="*/ 0 w 2196244"/>
                  <a:gd name="connsiteY4" fmla="*/ 0 h 468217"/>
                  <a:gd name="connsiteX0" fmla="*/ 0 w 2196244"/>
                  <a:gd name="connsiteY0" fmla="*/ 0 h 468217"/>
                  <a:gd name="connsiteX1" fmla="*/ 2196244 w 2196244"/>
                  <a:gd name="connsiteY1" fmla="*/ 36004 h 468217"/>
                  <a:gd name="connsiteX2" fmla="*/ 2182027 w 2196244"/>
                  <a:gd name="connsiteY2" fmla="*/ 468217 h 468217"/>
                  <a:gd name="connsiteX3" fmla="*/ 6093 w 2196244"/>
                  <a:gd name="connsiteY3" fmla="*/ 383551 h 468217"/>
                  <a:gd name="connsiteX4" fmla="*/ 0 w 2196244"/>
                  <a:gd name="connsiteY4" fmla="*/ 0 h 468217"/>
                  <a:gd name="connsiteX0" fmla="*/ 29911 w 2190151"/>
                  <a:gd name="connsiteY0" fmla="*/ 0 h 468216"/>
                  <a:gd name="connsiteX1" fmla="*/ 2190151 w 2190151"/>
                  <a:gd name="connsiteY1" fmla="*/ 36003 h 468216"/>
                  <a:gd name="connsiteX2" fmla="*/ 2175934 w 2190151"/>
                  <a:gd name="connsiteY2" fmla="*/ 468216 h 468216"/>
                  <a:gd name="connsiteX3" fmla="*/ 0 w 2190151"/>
                  <a:gd name="connsiteY3" fmla="*/ 383550 h 468216"/>
                  <a:gd name="connsiteX4" fmla="*/ 29911 w 2190151"/>
                  <a:gd name="connsiteY4" fmla="*/ 0 h 468216"/>
                  <a:gd name="connsiteX0" fmla="*/ 0 w 2160240"/>
                  <a:gd name="connsiteY0" fmla="*/ 0 h 468216"/>
                  <a:gd name="connsiteX1" fmla="*/ 2160240 w 2160240"/>
                  <a:gd name="connsiteY1" fmla="*/ 36003 h 468216"/>
                  <a:gd name="connsiteX2" fmla="*/ 2146023 w 2160240"/>
                  <a:gd name="connsiteY2" fmla="*/ 468216 h 468216"/>
                  <a:gd name="connsiteX3" fmla="*/ 0 w 2160240"/>
                  <a:gd name="connsiteY3" fmla="*/ 360039 h 468216"/>
                  <a:gd name="connsiteX4" fmla="*/ 0 w 2160240"/>
                  <a:gd name="connsiteY4" fmla="*/ 0 h 468216"/>
                  <a:gd name="connsiteX0" fmla="*/ 21444 w 2181684"/>
                  <a:gd name="connsiteY0" fmla="*/ 0 h 468216"/>
                  <a:gd name="connsiteX1" fmla="*/ 2181684 w 2181684"/>
                  <a:gd name="connsiteY1" fmla="*/ 36003 h 468216"/>
                  <a:gd name="connsiteX2" fmla="*/ 2167467 w 2181684"/>
                  <a:gd name="connsiteY2" fmla="*/ 468216 h 468216"/>
                  <a:gd name="connsiteX3" fmla="*/ 0 w 2181684"/>
                  <a:gd name="connsiteY3" fmla="*/ 378258 h 468216"/>
                  <a:gd name="connsiteX4" fmla="*/ 21444 w 2181684"/>
                  <a:gd name="connsiteY4" fmla="*/ 0 h 468216"/>
                  <a:gd name="connsiteX0" fmla="*/ 15094 w 2181684"/>
                  <a:gd name="connsiteY0" fmla="*/ 0 h 468216"/>
                  <a:gd name="connsiteX1" fmla="*/ 2181684 w 2181684"/>
                  <a:gd name="connsiteY1" fmla="*/ 36003 h 468216"/>
                  <a:gd name="connsiteX2" fmla="*/ 2167467 w 2181684"/>
                  <a:gd name="connsiteY2" fmla="*/ 468216 h 468216"/>
                  <a:gd name="connsiteX3" fmla="*/ 0 w 2181684"/>
                  <a:gd name="connsiteY3" fmla="*/ 378258 h 468216"/>
                  <a:gd name="connsiteX4" fmla="*/ 15094 w 2181684"/>
                  <a:gd name="connsiteY4" fmla="*/ 0 h 468216"/>
                  <a:gd name="connsiteX0" fmla="*/ 15094 w 2181684"/>
                  <a:gd name="connsiteY0" fmla="*/ 0 h 492391"/>
                  <a:gd name="connsiteX1" fmla="*/ 2181684 w 2181684"/>
                  <a:gd name="connsiteY1" fmla="*/ 36003 h 492391"/>
                  <a:gd name="connsiteX2" fmla="*/ 2167467 w 2181684"/>
                  <a:gd name="connsiteY2" fmla="*/ 468216 h 492391"/>
                  <a:gd name="connsiteX3" fmla="*/ 0 w 2181684"/>
                  <a:gd name="connsiteY3" fmla="*/ 378258 h 492391"/>
                  <a:gd name="connsiteX4" fmla="*/ 15094 w 2181684"/>
                  <a:gd name="connsiteY4" fmla="*/ 0 h 492391"/>
                  <a:gd name="connsiteX0" fmla="*/ 15094 w 2181684"/>
                  <a:gd name="connsiteY0" fmla="*/ 0 h 492391"/>
                  <a:gd name="connsiteX1" fmla="*/ 2181684 w 2181684"/>
                  <a:gd name="connsiteY1" fmla="*/ 36003 h 492391"/>
                  <a:gd name="connsiteX2" fmla="*/ 2167467 w 2181684"/>
                  <a:gd name="connsiteY2" fmla="*/ 468216 h 492391"/>
                  <a:gd name="connsiteX3" fmla="*/ 0 w 2181684"/>
                  <a:gd name="connsiteY3" fmla="*/ 378258 h 492391"/>
                  <a:gd name="connsiteX4" fmla="*/ 15094 w 2181684"/>
                  <a:gd name="connsiteY4" fmla="*/ 0 h 492391"/>
                  <a:gd name="connsiteX0" fmla="*/ 15094 w 2181684"/>
                  <a:gd name="connsiteY0" fmla="*/ 0 h 456222"/>
                  <a:gd name="connsiteX1" fmla="*/ 2181684 w 2181684"/>
                  <a:gd name="connsiteY1" fmla="*/ 36003 h 456222"/>
                  <a:gd name="connsiteX2" fmla="*/ 2145679 w 2181684"/>
                  <a:gd name="connsiteY2" fmla="*/ 432047 h 456222"/>
                  <a:gd name="connsiteX3" fmla="*/ 0 w 2181684"/>
                  <a:gd name="connsiteY3" fmla="*/ 378258 h 456222"/>
                  <a:gd name="connsiteX4" fmla="*/ 15094 w 2181684"/>
                  <a:gd name="connsiteY4" fmla="*/ 0 h 456222"/>
                  <a:gd name="connsiteX0" fmla="*/ 15094 w 2181684"/>
                  <a:gd name="connsiteY0" fmla="*/ 0 h 462758"/>
                  <a:gd name="connsiteX1" fmla="*/ 2181684 w 2181684"/>
                  <a:gd name="connsiteY1" fmla="*/ 36003 h 462758"/>
                  <a:gd name="connsiteX2" fmla="*/ 2171699 w 2181684"/>
                  <a:gd name="connsiteY2" fmla="*/ 438583 h 462758"/>
                  <a:gd name="connsiteX3" fmla="*/ 0 w 2181684"/>
                  <a:gd name="connsiteY3" fmla="*/ 378258 h 462758"/>
                  <a:gd name="connsiteX4" fmla="*/ 15094 w 2181684"/>
                  <a:gd name="connsiteY4" fmla="*/ 0 h 462758"/>
                  <a:gd name="connsiteX0" fmla="*/ 21443 w 2181684"/>
                  <a:gd name="connsiteY0" fmla="*/ 0 h 498763"/>
                  <a:gd name="connsiteX1" fmla="*/ 2181684 w 2181684"/>
                  <a:gd name="connsiteY1" fmla="*/ 72008 h 498763"/>
                  <a:gd name="connsiteX2" fmla="*/ 2171699 w 2181684"/>
                  <a:gd name="connsiteY2" fmla="*/ 474588 h 498763"/>
                  <a:gd name="connsiteX3" fmla="*/ 0 w 2181684"/>
                  <a:gd name="connsiteY3" fmla="*/ 414263 h 498763"/>
                  <a:gd name="connsiteX4" fmla="*/ 21443 w 2181684"/>
                  <a:gd name="connsiteY4" fmla="*/ 0 h 498763"/>
                  <a:gd name="connsiteX0" fmla="*/ 21443 w 2181683"/>
                  <a:gd name="connsiteY0" fmla="*/ 0 h 498763"/>
                  <a:gd name="connsiteX1" fmla="*/ 2181683 w 2181683"/>
                  <a:gd name="connsiteY1" fmla="*/ 36005 h 498763"/>
                  <a:gd name="connsiteX2" fmla="*/ 2171699 w 2181683"/>
                  <a:gd name="connsiteY2" fmla="*/ 474588 h 498763"/>
                  <a:gd name="connsiteX3" fmla="*/ 0 w 2181683"/>
                  <a:gd name="connsiteY3" fmla="*/ 414263 h 498763"/>
                  <a:gd name="connsiteX4" fmla="*/ 21443 w 2181683"/>
                  <a:gd name="connsiteY4" fmla="*/ 0 h 498763"/>
                  <a:gd name="connsiteX0" fmla="*/ 21443 w 2181683"/>
                  <a:gd name="connsiteY0" fmla="*/ 0 h 466660"/>
                  <a:gd name="connsiteX1" fmla="*/ 2181683 w 2181683"/>
                  <a:gd name="connsiteY1" fmla="*/ 36005 h 466660"/>
                  <a:gd name="connsiteX2" fmla="*/ 2145680 w 2181683"/>
                  <a:gd name="connsiteY2" fmla="*/ 432049 h 466660"/>
                  <a:gd name="connsiteX3" fmla="*/ 0 w 2181683"/>
                  <a:gd name="connsiteY3" fmla="*/ 414263 h 466660"/>
                  <a:gd name="connsiteX4" fmla="*/ 21443 w 2181683"/>
                  <a:gd name="connsiteY4" fmla="*/ 0 h 466660"/>
                  <a:gd name="connsiteX0" fmla="*/ 21443 w 2181683"/>
                  <a:gd name="connsiteY0" fmla="*/ 0 h 441574"/>
                  <a:gd name="connsiteX1" fmla="*/ 2181683 w 2181683"/>
                  <a:gd name="connsiteY1" fmla="*/ 36005 h 441574"/>
                  <a:gd name="connsiteX2" fmla="*/ 2161555 w 2181683"/>
                  <a:gd name="connsiteY2" fmla="*/ 441574 h 441574"/>
                  <a:gd name="connsiteX3" fmla="*/ 0 w 2181683"/>
                  <a:gd name="connsiteY3" fmla="*/ 414263 h 441574"/>
                  <a:gd name="connsiteX4" fmla="*/ 21443 w 2181683"/>
                  <a:gd name="connsiteY4" fmla="*/ 0 h 441574"/>
                  <a:gd name="connsiteX0" fmla="*/ 21443 w 2181683"/>
                  <a:gd name="connsiteY0" fmla="*/ 0 h 441574"/>
                  <a:gd name="connsiteX1" fmla="*/ 2181683 w 2181683"/>
                  <a:gd name="connsiteY1" fmla="*/ 36005 h 441574"/>
                  <a:gd name="connsiteX2" fmla="*/ 2171080 w 2181683"/>
                  <a:gd name="connsiteY2" fmla="*/ 441574 h 441574"/>
                  <a:gd name="connsiteX3" fmla="*/ 0 w 2181683"/>
                  <a:gd name="connsiteY3" fmla="*/ 414263 h 441574"/>
                  <a:gd name="connsiteX4" fmla="*/ 21443 w 2181683"/>
                  <a:gd name="connsiteY4" fmla="*/ 0 h 441574"/>
                  <a:gd name="connsiteX0" fmla="*/ 21443 w 2181683"/>
                  <a:gd name="connsiteY0" fmla="*/ 0 h 471835"/>
                  <a:gd name="connsiteX1" fmla="*/ 2181683 w 2181683"/>
                  <a:gd name="connsiteY1" fmla="*/ 36005 h 471835"/>
                  <a:gd name="connsiteX2" fmla="*/ 2171080 w 2181683"/>
                  <a:gd name="connsiteY2" fmla="*/ 441574 h 471835"/>
                  <a:gd name="connsiteX3" fmla="*/ 0 w 2181683"/>
                  <a:gd name="connsiteY3" fmla="*/ 414263 h 471835"/>
                  <a:gd name="connsiteX4" fmla="*/ 21443 w 2181683"/>
                  <a:gd name="connsiteY4" fmla="*/ 0 h 471835"/>
                  <a:gd name="connsiteX0" fmla="*/ 21443 w 2181683"/>
                  <a:gd name="connsiteY0" fmla="*/ 0 h 471835"/>
                  <a:gd name="connsiteX1" fmla="*/ 2181683 w 2181683"/>
                  <a:gd name="connsiteY1" fmla="*/ 36005 h 471835"/>
                  <a:gd name="connsiteX2" fmla="*/ 2171080 w 2181683"/>
                  <a:gd name="connsiteY2" fmla="*/ 441574 h 471835"/>
                  <a:gd name="connsiteX3" fmla="*/ 0 w 2181683"/>
                  <a:gd name="connsiteY3" fmla="*/ 414263 h 471835"/>
                  <a:gd name="connsiteX4" fmla="*/ 21443 w 2181683"/>
                  <a:gd name="connsiteY4" fmla="*/ 0 h 471835"/>
                  <a:gd name="connsiteX0" fmla="*/ 13233 w 2173473"/>
                  <a:gd name="connsiteY0" fmla="*/ 0 h 471835"/>
                  <a:gd name="connsiteX1" fmla="*/ 2173473 w 2173473"/>
                  <a:gd name="connsiteY1" fmla="*/ 36005 h 471835"/>
                  <a:gd name="connsiteX2" fmla="*/ 2162870 w 2173473"/>
                  <a:gd name="connsiteY2" fmla="*/ 441574 h 471835"/>
                  <a:gd name="connsiteX3" fmla="*/ 0 w 2173473"/>
                  <a:gd name="connsiteY3" fmla="*/ 377428 h 471835"/>
                  <a:gd name="connsiteX4" fmla="*/ 13233 w 2173473"/>
                  <a:gd name="connsiteY4" fmla="*/ 0 h 471835"/>
                  <a:gd name="connsiteX0" fmla="*/ 15627 w 2175867"/>
                  <a:gd name="connsiteY0" fmla="*/ 0 h 441574"/>
                  <a:gd name="connsiteX1" fmla="*/ 2175867 w 2175867"/>
                  <a:gd name="connsiteY1" fmla="*/ 36005 h 441574"/>
                  <a:gd name="connsiteX2" fmla="*/ 2165264 w 2175867"/>
                  <a:gd name="connsiteY2" fmla="*/ 441574 h 441574"/>
                  <a:gd name="connsiteX3" fmla="*/ 0 w 2175867"/>
                  <a:gd name="connsiteY3" fmla="*/ 354372 h 441574"/>
                  <a:gd name="connsiteX4" fmla="*/ 15627 w 2175867"/>
                  <a:gd name="connsiteY4" fmla="*/ 0 h 441574"/>
                  <a:gd name="connsiteX0" fmla="*/ 15627 w 2175867"/>
                  <a:gd name="connsiteY0" fmla="*/ 0 h 454274"/>
                  <a:gd name="connsiteX1" fmla="*/ 2175867 w 2175867"/>
                  <a:gd name="connsiteY1" fmla="*/ 48705 h 454274"/>
                  <a:gd name="connsiteX2" fmla="*/ 2165264 w 2175867"/>
                  <a:gd name="connsiteY2" fmla="*/ 454274 h 454274"/>
                  <a:gd name="connsiteX3" fmla="*/ 0 w 2175867"/>
                  <a:gd name="connsiteY3" fmla="*/ 367072 h 454274"/>
                  <a:gd name="connsiteX4" fmla="*/ 15627 w 2175867"/>
                  <a:gd name="connsiteY4" fmla="*/ 0 h 454274"/>
                  <a:gd name="connsiteX0" fmla="*/ 15627 w 2179042"/>
                  <a:gd name="connsiteY0" fmla="*/ 0 h 454274"/>
                  <a:gd name="connsiteX1" fmla="*/ 2179042 w 2179042"/>
                  <a:gd name="connsiteY1" fmla="*/ 39180 h 454274"/>
                  <a:gd name="connsiteX2" fmla="*/ 2165264 w 2179042"/>
                  <a:gd name="connsiteY2" fmla="*/ 454274 h 454274"/>
                  <a:gd name="connsiteX3" fmla="*/ 0 w 2179042"/>
                  <a:gd name="connsiteY3" fmla="*/ 367072 h 454274"/>
                  <a:gd name="connsiteX4" fmla="*/ 15627 w 2179042"/>
                  <a:gd name="connsiteY4" fmla="*/ 0 h 454274"/>
                  <a:gd name="connsiteX0" fmla="*/ 15627 w 2179042"/>
                  <a:gd name="connsiteY0" fmla="*/ 0 h 397124"/>
                  <a:gd name="connsiteX1" fmla="*/ 2179042 w 2179042"/>
                  <a:gd name="connsiteY1" fmla="*/ 39180 h 397124"/>
                  <a:gd name="connsiteX2" fmla="*/ 2174789 w 2179042"/>
                  <a:gd name="connsiteY2" fmla="*/ 397124 h 397124"/>
                  <a:gd name="connsiteX3" fmla="*/ 0 w 2179042"/>
                  <a:gd name="connsiteY3" fmla="*/ 367072 h 397124"/>
                  <a:gd name="connsiteX4" fmla="*/ 15627 w 2179042"/>
                  <a:gd name="connsiteY4" fmla="*/ 0 h 397124"/>
                  <a:gd name="connsiteX0" fmla="*/ 18802 w 2182217"/>
                  <a:gd name="connsiteY0" fmla="*/ 0 h 397124"/>
                  <a:gd name="connsiteX1" fmla="*/ 2182217 w 2182217"/>
                  <a:gd name="connsiteY1" fmla="*/ 39180 h 397124"/>
                  <a:gd name="connsiteX2" fmla="*/ 2177964 w 2182217"/>
                  <a:gd name="connsiteY2" fmla="*/ 397124 h 397124"/>
                  <a:gd name="connsiteX3" fmla="*/ 0 w 2182217"/>
                  <a:gd name="connsiteY3" fmla="*/ 351197 h 397124"/>
                  <a:gd name="connsiteX4" fmla="*/ 18802 w 2182217"/>
                  <a:gd name="connsiteY4" fmla="*/ 0 h 397124"/>
                  <a:gd name="connsiteX0" fmla="*/ 25152 w 2188567"/>
                  <a:gd name="connsiteY0" fmla="*/ 0 h 397124"/>
                  <a:gd name="connsiteX1" fmla="*/ 2188567 w 2188567"/>
                  <a:gd name="connsiteY1" fmla="*/ 39180 h 397124"/>
                  <a:gd name="connsiteX2" fmla="*/ 2184314 w 2188567"/>
                  <a:gd name="connsiteY2" fmla="*/ 397124 h 397124"/>
                  <a:gd name="connsiteX3" fmla="*/ 0 w 2188567"/>
                  <a:gd name="connsiteY3" fmla="*/ 367072 h 397124"/>
                  <a:gd name="connsiteX4" fmla="*/ 25152 w 2188567"/>
                  <a:gd name="connsiteY4" fmla="*/ 0 h 397124"/>
                  <a:gd name="connsiteX0" fmla="*/ 25152 w 2188567"/>
                  <a:gd name="connsiteY0" fmla="*/ 0 h 381249"/>
                  <a:gd name="connsiteX1" fmla="*/ 2188567 w 2188567"/>
                  <a:gd name="connsiteY1" fmla="*/ 39180 h 381249"/>
                  <a:gd name="connsiteX2" fmla="*/ 2181139 w 2188567"/>
                  <a:gd name="connsiteY2" fmla="*/ 381249 h 381249"/>
                  <a:gd name="connsiteX3" fmla="*/ 0 w 2188567"/>
                  <a:gd name="connsiteY3" fmla="*/ 367072 h 381249"/>
                  <a:gd name="connsiteX4" fmla="*/ 25152 w 2188567"/>
                  <a:gd name="connsiteY4" fmla="*/ 0 h 381249"/>
                  <a:gd name="connsiteX0" fmla="*/ 25152 w 2188567"/>
                  <a:gd name="connsiteY0" fmla="*/ 0 h 411696"/>
                  <a:gd name="connsiteX1" fmla="*/ 2188567 w 2188567"/>
                  <a:gd name="connsiteY1" fmla="*/ 39180 h 411696"/>
                  <a:gd name="connsiteX2" fmla="*/ 2181139 w 2188567"/>
                  <a:gd name="connsiteY2" fmla="*/ 381249 h 411696"/>
                  <a:gd name="connsiteX3" fmla="*/ 0 w 2188567"/>
                  <a:gd name="connsiteY3" fmla="*/ 367072 h 411696"/>
                  <a:gd name="connsiteX4" fmla="*/ 25152 w 2188567"/>
                  <a:gd name="connsiteY4" fmla="*/ 0 h 411696"/>
                  <a:gd name="connsiteX0" fmla="*/ 25152 w 2188567"/>
                  <a:gd name="connsiteY0" fmla="*/ 0 h 436265"/>
                  <a:gd name="connsiteX1" fmla="*/ 2188567 w 2188567"/>
                  <a:gd name="connsiteY1" fmla="*/ 39180 h 436265"/>
                  <a:gd name="connsiteX2" fmla="*/ 2181139 w 2188567"/>
                  <a:gd name="connsiteY2" fmla="*/ 381249 h 436265"/>
                  <a:gd name="connsiteX3" fmla="*/ 0 w 2188567"/>
                  <a:gd name="connsiteY3" fmla="*/ 367072 h 436265"/>
                  <a:gd name="connsiteX4" fmla="*/ 25152 w 2188567"/>
                  <a:gd name="connsiteY4" fmla="*/ 0 h 436265"/>
                  <a:gd name="connsiteX0" fmla="*/ 16942 w 2180357"/>
                  <a:gd name="connsiteY0" fmla="*/ 0 h 436265"/>
                  <a:gd name="connsiteX1" fmla="*/ 2180357 w 2180357"/>
                  <a:gd name="connsiteY1" fmla="*/ 39180 h 436265"/>
                  <a:gd name="connsiteX2" fmla="*/ 2172929 w 2180357"/>
                  <a:gd name="connsiteY2" fmla="*/ 381249 h 436265"/>
                  <a:gd name="connsiteX3" fmla="*/ 0 w 2180357"/>
                  <a:gd name="connsiteY3" fmla="*/ 338745 h 436265"/>
                  <a:gd name="connsiteX4" fmla="*/ 16942 w 2180357"/>
                  <a:gd name="connsiteY4" fmla="*/ 0 h 436265"/>
                  <a:gd name="connsiteX0" fmla="*/ 16942 w 2180357"/>
                  <a:gd name="connsiteY0" fmla="*/ 0 h 436265"/>
                  <a:gd name="connsiteX1" fmla="*/ 2180357 w 2180357"/>
                  <a:gd name="connsiteY1" fmla="*/ 39180 h 436265"/>
                  <a:gd name="connsiteX2" fmla="*/ 2172929 w 2180357"/>
                  <a:gd name="connsiteY2" fmla="*/ 381249 h 436265"/>
                  <a:gd name="connsiteX3" fmla="*/ 0 w 2180357"/>
                  <a:gd name="connsiteY3" fmla="*/ 338745 h 436265"/>
                  <a:gd name="connsiteX4" fmla="*/ 16942 w 2180357"/>
                  <a:gd name="connsiteY4" fmla="*/ 0 h 43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0357" h="436265">
                    <a:moveTo>
                      <a:pt x="16942" y="0"/>
                    </a:moveTo>
                    <a:cubicBezTo>
                      <a:pt x="639962" y="54762"/>
                      <a:pt x="1398909" y="66757"/>
                      <a:pt x="2180357" y="39180"/>
                    </a:cubicBezTo>
                    <a:cubicBezTo>
                      <a:pt x="2178939" y="158495"/>
                      <a:pt x="2174347" y="261934"/>
                      <a:pt x="2172929" y="381249"/>
                    </a:cubicBezTo>
                    <a:cubicBezTo>
                      <a:pt x="1395033" y="436265"/>
                      <a:pt x="414147" y="370198"/>
                      <a:pt x="0" y="338745"/>
                    </a:cubicBezTo>
                    <a:lnTo>
                      <a:pt x="16942" y="0"/>
                    </a:lnTo>
                    <a:close/>
                  </a:path>
                </a:pathLst>
              </a:custGeom>
              <a:solidFill>
                <a:srgbClr val="6BD2D5"/>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ko-KR" altLang="en-US" sz="1900">
                  <a:solidFill>
                    <a:prstClr val="black"/>
                  </a:solidFill>
                  <a:latin typeface="Arial" panose="020B0604020202020204" pitchFamily="34" charset="0"/>
                  <a:cs typeface="+mn-ea"/>
                  <a:sym typeface="Arial" panose="020B0604020202020204" pitchFamily="34" charset="0"/>
                </a:endParaRPr>
              </a:p>
            </p:txBody>
          </p:sp>
          <p:sp>
            <p:nvSpPr>
              <p:cNvPr id="18" name="자유형 124">
                <a:extLst>
                  <a:ext uri="{FF2B5EF4-FFF2-40B4-BE49-F238E27FC236}">
                    <a16:creationId xmlns="" xmlns:a16="http://schemas.microsoft.com/office/drawing/2014/main" id="{1021C168-0B99-4BF9-8AAB-BCB0F24A8209}"/>
                  </a:ext>
                </a:extLst>
              </p:cNvPr>
              <p:cNvSpPr/>
              <p:nvPr/>
            </p:nvSpPr>
            <p:spPr bwMode="auto">
              <a:xfrm>
                <a:off x="2154806" y="1358647"/>
                <a:ext cx="132721" cy="281585"/>
              </a:xfrm>
              <a:custGeom>
                <a:avLst/>
                <a:gdLst>
                  <a:gd name="connsiteX0" fmla="*/ 127000 w 203200"/>
                  <a:gd name="connsiteY0" fmla="*/ 0 h 279400"/>
                  <a:gd name="connsiteX1" fmla="*/ 0 w 203200"/>
                  <a:gd name="connsiteY1" fmla="*/ 279400 h 279400"/>
                  <a:gd name="connsiteX2" fmla="*/ 203200 w 203200"/>
                  <a:gd name="connsiteY2" fmla="*/ 6350 h 279400"/>
                  <a:gd name="connsiteX3" fmla="*/ 127000 w 203200"/>
                  <a:gd name="connsiteY3" fmla="*/ 0 h 279400"/>
                  <a:gd name="connsiteX0" fmla="*/ 53950 w 130150"/>
                  <a:gd name="connsiteY0" fmla="*/ 0 h 226132"/>
                  <a:gd name="connsiteX1" fmla="*/ 0 w 130150"/>
                  <a:gd name="connsiteY1" fmla="*/ 226132 h 226132"/>
                  <a:gd name="connsiteX2" fmla="*/ 130150 w 130150"/>
                  <a:gd name="connsiteY2" fmla="*/ 6350 h 226132"/>
                  <a:gd name="connsiteX3" fmla="*/ 53950 w 130150"/>
                  <a:gd name="connsiteY3" fmla="*/ 0 h 226132"/>
                  <a:gd name="connsiteX0" fmla="*/ 53950 w 130150"/>
                  <a:gd name="connsiteY0" fmla="*/ 0 h 226132"/>
                  <a:gd name="connsiteX1" fmla="*/ 0 w 130150"/>
                  <a:gd name="connsiteY1" fmla="*/ 226132 h 226132"/>
                  <a:gd name="connsiteX2" fmla="*/ 130150 w 130150"/>
                  <a:gd name="connsiteY2" fmla="*/ 6350 h 226132"/>
                  <a:gd name="connsiteX3" fmla="*/ 53950 w 130150"/>
                  <a:gd name="connsiteY3" fmla="*/ 0 h 226132"/>
                  <a:gd name="connsiteX0" fmla="*/ 53950 w 130150"/>
                  <a:gd name="connsiteY0" fmla="*/ 0 h 226132"/>
                  <a:gd name="connsiteX1" fmla="*/ 0 w 130150"/>
                  <a:gd name="connsiteY1" fmla="*/ 226132 h 226132"/>
                  <a:gd name="connsiteX2" fmla="*/ 130150 w 130150"/>
                  <a:gd name="connsiteY2" fmla="*/ 6350 h 226132"/>
                  <a:gd name="connsiteX3" fmla="*/ 53950 w 130150"/>
                  <a:gd name="connsiteY3" fmla="*/ 0 h 226132"/>
                  <a:gd name="connsiteX0" fmla="*/ 53950 w 130150"/>
                  <a:gd name="connsiteY0" fmla="*/ 0 h 226132"/>
                  <a:gd name="connsiteX1" fmla="*/ 0 w 130150"/>
                  <a:gd name="connsiteY1" fmla="*/ 226132 h 226132"/>
                  <a:gd name="connsiteX2" fmla="*/ 130150 w 130150"/>
                  <a:gd name="connsiteY2" fmla="*/ 6350 h 226132"/>
                  <a:gd name="connsiteX3" fmla="*/ 53950 w 130150"/>
                  <a:gd name="connsiteY3" fmla="*/ 0 h 226132"/>
                  <a:gd name="connsiteX0" fmla="*/ 53950 w 130150"/>
                  <a:gd name="connsiteY0" fmla="*/ 0 h 226132"/>
                  <a:gd name="connsiteX1" fmla="*/ 0 w 130150"/>
                  <a:gd name="connsiteY1" fmla="*/ 226132 h 226132"/>
                  <a:gd name="connsiteX2" fmla="*/ 130150 w 130150"/>
                  <a:gd name="connsiteY2" fmla="*/ 6350 h 226132"/>
                  <a:gd name="connsiteX3" fmla="*/ 53950 w 130150"/>
                  <a:gd name="connsiteY3" fmla="*/ 0 h 226132"/>
                  <a:gd name="connsiteX0" fmla="*/ 53950 w 130150"/>
                  <a:gd name="connsiteY0" fmla="*/ 0 h 226132"/>
                  <a:gd name="connsiteX1" fmla="*/ 0 w 130150"/>
                  <a:gd name="connsiteY1" fmla="*/ 226132 h 226132"/>
                  <a:gd name="connsiteX2" fmla="*/ 130150 w 130150"/>
                  <a:gd name="connsiteY2" fmla="*/ 6350 h 226132"/>
                  <a:gd name="connsiteX3" fmla="*/ 53950 w 130150"/>
                  <a:gd name="connsiteY3" fmla="*/ 0 h 226132"/>
                  <a:gd name="connsiteX0" fmla="*/ 53950 w 130150"/>
                  <a:gd name="connsiteY0" fmla="*/ 0 h 226132"/>
                  <a:gd name="connsiteX1" fmla="*/ 0 w 130150"/>
                  <a:gd name="connsiteY1" fmla="*/ 226132 h 226132"/>
                  <a:gd name="connsiteX2" fmla="*/ 130150 w 130150"/>
                  <a:gd name="connsiteY2" fmla="*/ 6350 h 226132"/>
                  <a:gd name="connsiteX3" fmla="*/ 53950 w 130150"/>
                  <a:gd name="connsiteY3" fmla="*/ 0 h 226132"/>
                  <a:gd name="connsiteX0" fmla="*/ 53950 w 108012"/>
                  <a:gd name="connsiteY0" fmla="*/ 0 h 226132"/>
                  <a:gd name="connsiteX1" fmla="*/ 0 w 108012"/>
                  <a:gd name="connsiteY1" fmla="*/ 226132 h 226132"/>
                  <a:gd name="connsiteX2" fmla="*/ 108012 w 108012"/>
                  <a:gd name="connsiteY2" fmla="*/ 0 h 226132"/>
                  <a:gd name="connsiteX3" fmla="*/ 53950 w 108012"/>
                  <a:gd name="connsiteY3" fmla="*/ 0 h 226132"/>
                  <a:gd name="connsiteX0" fmla="*/ 53950 w 108012"/>
                  <a:gd name="connsiteY0" fmla="*/ 0 h 226132"/>
                  <a:gd name="connsiteX1" fmla="*/ 0 w 108012"/>
                  <a:gd name="connsiteY1" fmla="*/ 226132 h 226132"/>
                  <a:gd name="connsiteX2" fmla="*/ 108012 w 108012"/>
                  <a:gd name="connsiteY2" fmla="*/ 0 h 226132"/>
                  <a:gd name="connsiteX3" fmla="*/ 53950 w 108012"/>
                  <a:gd name="connsiteY3" fmla="*/ 0 h 226132"/>
                  <a:gd name="connsiteX0" fmla="*/ 72008 w 108012"/>
                  <a:gd name="connsiteY0" fmla="*/ 0 h 226132"/>
                  <a:gd name="connsiteX1" fmla="*/ 0 w 108012"/>
                  <a:gd name="connsiteY1" fmla="*/ 226132 h 226132"/>
                  <a:gd name="connsiteX2" fmla="*/ 108012 w 108012"/>
                  <a:gd name="connsiteY2" fmla="*/ 0 h 226132"/>
                  <a:gd name="connsiteX3" fmla="*/ 72008 w 108012"/>
                  <a:gd name="connsiteY3" fmla="*/ 0 h 226132"/>
                  <a:gd name="connsiteX0" fmla="*/ 72008 w 108012"/>
                  <a:gd name="connsiteY0" fmla="*/ 0 h 226132"/>
                  <a:gd name="connsiteX1" fmla="*/ 0 w 108012"/>
                  <a:gd name="connsiteY1" fmla="*/ 226132 h 226132"/>
                  <a:gd name="connsiteX2" fmla="*/ 108012 w 108012"/>
                  <a:gd name="connsiteY2" fmla="*/ 0 h 226132"/>
                  <a:gd name="connsiteX3" fmla="*/ 72008 w 108012"/>
                  <a:gd name="connsiteY3" fmla="*/ 0 h 226132"/>
                  <a:gd name="connsiteX0" fmla="*/ 72008 w 108012"/>
                  <a:gd name="connsiteY0" fmla="*/ 0 h 226132"/>
                  <a:gd name="connsiteX1" fmla="*/ 0 w 108012"/>
                  <a:gd name="connsiteY1" fmla="*/ 226132 h 226132"/>
                  <a:gd name="connsiteX2" fmla="*/ 108012 w 108012"/>
                  <a:gd name="connsiteY2" fmla="*/ 0 h 226132"/>
                  <a:gd name="connsiteX3" fmla="*/ 72008 w 108012"/>
                  <a:gd name="connsiteY3" fmla="*/ 0 h 226132"/>
                  <a:gd name="connsiteX0" fmla="*/ 72008 w 108012"/>
                  <a:gd name="connsiteY0" fmla="*/ 0 h 226132"/>
                  <a:gd name="connsiteX1" fmla="*/ 0 w 108012"/>
                  <a:gd name="connsiteY1" fmla="*/ 226132 h 226132"/>
                  <a:gd name="connsiteX2" fmla="*/ 108012 w 108012"/>
                  <a:gd name="connsiteY2" fmla="*/ 0 h 226132"/>
                  <a:gd name="connsiteX3" fmla="*/ 72008 w 108012"/>
                  <a:gd name="connsiteY3" fmla="*/ 0 h 226132"/>
                  <a:gd name="connsiteX0" fmla="*/ 65881 w 108012"/>
                  <a:gd name="connsiteY0" fmla="*/ 0 h 229667"/>
                  <a:gd name="connsiteX1" fmla="*/ 0 w 108012"/>
                  <a:gd name="connsiteY1" fmla="*/ 229667 h 229667"/>
                  <a:gd name="connsiteX2" fmla="*/ 108012 w 108012"/>
                  <a:gd name="connsiteY2" fmla="*/ 3535 h 229667"/>
                  <a:gd name="connsiteX3" fmla="*/ 65881 w 108012"/>
                  <a:gd name="connsiteY3" fmla="*/ 0 h 229667"/>
                  <a:gd name="connsiteX0" fmla="*/ 65881 w 108012"/>
                  <a:gd name="connsiteY0" fmla="*/ 0 h 229667"/>
                  <a:gd name="connsiteX1" fmla="*/ 0 w 108012"/>
                  <a:gd name="connsiteY1" fmla="*/ 229667 h 229667"/>
                  <a:gd name="connsiteX2" fmla="*/ 108012 w 108012"/>
                  <a:gd name="connsiteY2" fmla="*/ 3535 h 229667"/>
                  <a:gd name="connsiteX3" fmla="*/ 65881 w 108012"/>
                  <a:gd name="connsiteY3" fmla="*/ 0 h 229667"/>
                  <a:gd name="connsiteX0" fmla="*/ 65881 w 108012"/>
                  <a:gd name="connsiteY0" fmla="*/ 0 h 229667"/>
                  <a:gd name="connsiteX1" fmla="*/ 0 w 108012"/>
                  <a:gd name="connsiteY1" fmla="*/ 229667 h 229667"/>
                  <a:gd name="connsiteX2" fmla="*/ 108012 w 108012"/>
                  <a:gd name="connsiteY2" fmla="*/ 3535 h 229667"/>
                  <a:gd name="connsiteX3" fmla="*/ 65881 w 108012"/>
                  <a:gd name="connsiteY3" fmla="*/ 0 h 229667"/>
                </a:gdLst>
                <a:ahLst/>
                <a:cxnLst>
                  <a:cxn ang="0">
                    <a:pos x="connsiteX0" y="connsiteY0"/>
                  </a:cxn>
                  <a:cxn ang="0">
                    <a:pos x="connsiteX1" y="connsiteY1"/>
                  </a:cxn>
                  <a:cxn ang="0">
                    <a:pos x="connsiteX2" y="connsiteY2"/>
                  </a:cxn>
                  <a:cxn ang="0">
                    <a:pos x="connsiteX3" y="connsiteY3"/>
                  </a:cxn>
                </a:cxnLst>
                <a:rect l="l" t="t" r="r" b="b"/>
                <a:pathLst>
                  <a:path w="108012" h="229667">
                    <a:moveTo>
                      <a:pt x="65881" y="0"/>
                    </a:moveTo>
                    <a:cubicBezTo>
                      <a:pt x="13989" y="170218"/>
                      <a:pt x="14807" y="145050"/>
                      <a:pt x="0" y="229667"/>
                    </a:cubicBezTo>
                    <a:cubicBezTo>
                      <a:pt x="60212" y="160858"/>
                      <a:pt x="80727" y="78247"/>
                      <a:pt x="108012" y="3535"/>
                    </a:cubicBezTo>
                    <a:lnTo>
                      <a:pt x="65881" y="0"/>
                    </a:lnTo>
                    <a:close/>
                  </a:path>
                </a:pathLst>
              </a:custGeom>
              <a:solidFill>
                <a:srgbClr val="6BD2D5"/>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ko-KR" altLang="en-US" sz="1900">
                  <a:solidFill>
                    <a:prstClr val="black"/>
                  </a:solidFill>
                  <a:latin typeface="Arial" panose="020B0604020202020204" pitchFamily="34" charset="0"/>
                  <a:cs typeface="+mn-ea"/>
                  <a:sym typeface="Arial" panose="020B0604020202020204" pitchFamily="34" charset="0"/>
                </a:endParaRPr>
              </a:p>
            </p:txBody>
          </p:sp>
          <p:sp>
            <p:nvSpPr>
              <p:cNvPr id="19" name="타원 113">
                <a:extLst>
                  <a:ext uri="{FF2B5EF4-FFF2-40B4-BE49-F238E27FC236}">
                    <a16:creationId xmlns="" xmlns:a16="http://schemas.microsoft.com/office/drawing/2014/main" id="{B1E0BF16-EA2F-4A2D-B3DA-5EB4E4260DEF}"/>
                  </a:ext>
                </a:extLst>
              </p:cNvPr>
              <p:cNvSpPr/>
              <p:nvPr/>
            </p:nvSpPr>
            <p:spPr bwMode="auto">
              <a:xfrm>
                <a:off x="2129696" y="1077062"/>
                <a:ext cx="303106" cy="303108"/>
              </a:xfrm>
              <a:prstGeom prst="ellipse">
                <a:avLst/>
              </a:prstGeom>
              <a:solidFill>
                <a:srgbClr val="6BD2D5"/>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sz="1600">
                  <a:solidFill>
                    <a:srgbClr val="000000"/>
                  </a:solidFill>
                  <a:latin typeface="Arial" panose="020B0604020202020204" pitchFamily="34" charset="0"/>
                  <a:ea typeface="Malgun Gothic" panose="020B0503020000020004" pitchFamily="34" charset="-127"/>
                  <a:sym typeface="Arial" panose="020B0604020202020204" pitchFamily="34" charset="0"/>
                </a:endParaRPr>
              </a:p>
            </p:txBody>
          </p:sp>
        </p:grpSp>
        <p:sp>
          <p:nvSpPr>
            <p:cNvPr id="14" name="TextBox 13">
              <a:extLst>
                <a:ext uri="{FF2B5EF4-FFF2-40B4-BE49-F238E27FC236}">
                  <a16:creationId xmlns="" xmlns:a16="http://schemas.microsoft.com/office/drawing/2014/main" id="{4E40E5C1-9044-41DB-9843-0CAAF5D9DBFD}"/>
                </a:ext>
              </a:extLst>
            </p:cNvPr>
            <p:cNvSpPr txBox="1"/>
            <p:nvPr/>
          </p:nvSpPr>
          <p:spPr>
            <a:xfrm>
              <a:off x="1541488" y="2483051"/>
              <a:ext cx="2777311" cy="2492990"/>
            </a:xfrm>
            <a:prstGeom prst="rect">
              <a:avLst/>
            </a:prstGeom>
            <a:noFill/>
          </p:spPr>
          <p:txBody>
            <a:bodyPr wrap="square" rtlCol="0">
              <a:spAutoFit/>
            </a:bodyPr>
            <a:lstStyle/>
            <a:p>
              <a:pPr lvl="0" algn="ctr" defTabSz="913130" fontAlgn="base">
                <a:spcBef>
                  <a:spcPct val="0"/>
                </a:spcBef>
                <a:spcAft>
                  <a:spcPct val="0"/>
                </a:spcAft>
                <a:defRPr/>
              </a:pPr>
              <a:r>
                <a:rPr lang="en-US" sz="2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Ê – đi - xơn</a:t>
              </a:r>
              <a:endPar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lvl="0" defTabSz="913130" fontAlgn="base">
                <a:spcBef>
                  <a:spcPct val="0"/>
                </a:spcBef>
                <a:spcAft>
                  <a:spcPct val="0"/>
                </a:spcAft>
                <a:defRPr/>
              </a:pPr>
              <a:r>
                <a:rPr lang="en-US" altLang="vi-VN" sz="2600">
                  <a:solidFill>
                    <a:srgbClr val="231F20"/>
                  </a:solidFill>
                  <a:latin typeface="Arial-Rounded" panose="020B0500000000000000" pitchFamily="34" charset="0"/>
                  <a:ea typeface="Arial-Rounded" panose="020B0500000000000000" pitchFamily="34" charset="0"/>
                  <a:cs typeface="Arial-Rounded" panose="020B0500000000000000" pitchFamily="34" charset="0"/>
                </a:rPr>
                <a:t>Nhà </a:t>
              </a:r>
              <a:r>
                <a:rPr lang="en-US" altLang="vi-VN" sz="26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bác</a:t>
              </a:r>
              <a:r>
                <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26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học</a:t>
              </a:r>
              <a:r>
                <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26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người</a:t>
              </a:r>
              <a:r>
                <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26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Mỹ</a:t>
              </a:r>
              <a:r>
                <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26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phát</a:t>
              </a:r>
              <a:r>
                <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minh </a:t>
              </a:r>
              <a:r>
                <a:rPr lang="en-US" altLang="vi-VN" sz="26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ra</a:t>
              </a:r>
              <a:r>
                <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26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đèn</a:t>
              </a:r>
              <a:r>
                <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26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điện</a:t>
              </a:r>
              <a:r>
                <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26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máy</a:t>
              </a:r>
              <a:r>
                <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26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chiếu</a:t>
              </a:r>
              <a:r>
                <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260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phim</a:t>
              </a:r>
              <a:r>
                <a:rPr lang="en-US" altLang="vi-VN" sz="2600">
                  <a:solidFill>
                    <a:srgbClr val="231F20"/>
                  </a:solidFill>
                  <a:latin typeface="Arial-Rounded" panose="020B0500000000000000" pitchFamily="34" charset="0"/>
                  <a:ea typeface="Arial-Rounded" panose="020B0500000000000000" pitchFamily="34" charset="0"/>
                  <a:cs typeface="Arial-Rounded" panose="020B0500000000000000" pitchFamily="34" charset="0"/>
                </a:rPr>
                <a:t>, máy hát</a:t>
              </a:r>
              <a:r>
                <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0" name="Rectangle: Rounded Corners 19">
            <a:extLst>
              <a:ext uri="{FF2B5EF4-FFF2-40B4-BE49-F238E27FC236}">
                <a16:creationId xmlns="" xmlns:a16="http://schemas.microsoft.com/office/drawing/2014/main" id="{060F5017-5FA5-40BC-8F2D-09128284FBC2}"/>
              </a:ext>
            </a:extLst>
          </p:cNvPr>
          <p:cNvSpPr/>
          <p:nvPr/>
        </p:nvSpPr>
        <p:spPr>
          <a:xfrm>
            <a:off x="4572000" y="2709660"/>
            <a:ext cx="1872343" cy="719340"/>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0956529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E8FA5B96-8842-4FBF-8340-7A8B37F06A9C}"/>
              </a:ext>
            </a:extLst>
          </p:cNvPr>
          <p:cNvSpPr txBox="1"/>
          <p:nvPr/>
        </p:nvSpPr>
        <p:spPr>
          <a:xfrm>
            <a:off x="693965" y="1140100"/>
            <a:ext cx="7154788" cy="5078313"/>
          </a:xfrm>
          <a:prstGeom prst="rect">
            <a:avLst/>
          </a:prstGeom>
          <a:noFill/>
        </p:spPr>
        <p:txBody>
          <a:bodyPr wrap="square">
            <a:spAutoFit/>
          </a:bodyPr>
          <a:lstStyle/>
          <a:p>
            <a:pPr lvl="0" indent="463550" algn="just">
              <a:spcBef>
                <a:spcPts val="1200"/>
              </a:spcBef>
              <a:spcAft>
                <a:spcPts val="1200"/>
              </a:spcAft>
              <a:defRPr/>
            </a:pPr>
            <a:r>
              <a:rPr lang="vi-VN" sz="3600">
                <a:solidFill>
                  <a:srgbClr val="002060"/>
                </a:solidFill>
                <a:ea typeface="Arial-Rounded" panose="020B0500000000000000" pitchFamily="34" charset="0"/>
                <a:cs typeface="Arial" panose="020B0604020202020204" pitchFamily="34" charset="0"/>
              </a:rPr>
              <a:t>Bác sĩ đến khám bệnh và cho biết mẹ của Ê-đi-xơn đau ruột thừa, phải mổ gấp. Nhưng trời cứ tối dần, với ánh đèn dầu tù mù, chẳng thể làm gì được. Ê-đi-xơn lo lắng. Thấy mẹ đau đớn, cậu mếu máo: “Xin bác sĩ cứu mẹ cháu!”. Bác sĩ ái ngại nói: “Đủ ánh sáng, bác mới mổ được cháu ạ!”</a:t>
            </a:r>
          </a:p>
        </p:txBody>
      </p:sp>
      <p:sp>
        <p:nvSpPr>
          <p:cNvPr id="6" name="Oval 5">
            <a:extLst>
              <a:ext uri="{FF2B5EF4-FFF2-40B4-BE49-F238E27FC236}">
                <a16:creationId xmlns="" xmlns:a16="http://schemas.microsoft.com/office/drawing/2014/main" id="{1DE26C22-3CBA-45A3-9993-F5EC4E1CD4AD}"/>
              </a:ext>
            </a:extLst>
          </p:cNvPr>
          <p:cNvSpPr/>
          <p:nvPr/>
        </p:nvSpPr>
        <p:spPr>
          <a:xfrm>
            <a:off x="379528" y="1140100"/>
            <a:ext cx="692096" cy="57896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2</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7" name="Rectangle: Rounded Corners 6">
            <a:extLst>
              <a:ext uri="{FF2B5EF4-FFF2-40B4-BE49-F238E27FC236}">
                <a16:creationId xmlns="" xmlns:a16="http://schemas.microsoft.com/office/drawing/2014/main" id="{1DE7C1A2-0AB0-4B7D-BD17-D65CDB8F4C9D}"/>
              </a:ext>
            </a:extLst>
          </p:cNvPr>
          <p:cNvSpPr/>
          <p:nvPr/>
        </p:nvSpPr>
        <p:spPr>
          <a:xfrm>
            <a:off x="3635828" y="5036658"/>
            <a:ext cx="1524002" cy="547713"/>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nvGrpSpPr>
          <p:cNvPr id="8" name="Group 7">
            <a:extLst>
              <a:ext uri="{FF2B5EF4-FFF2-40B4-BE49-F238E27FC236}">
                <a16:creationId xmlns="" xmlns:a16="http://schemas.microsoft.com/office/drawing/2014/main" id="{1AC902A6-1A17-4818-8FCB-4A6C9EC319AD}"/>
              </a:ext>
            </a:extLst>
          </p:cNvPr>
          <p:cNvGrpSpPr/>
          <p:nvPr/>
        </p:nvGrpSpPr>
        <p:grpSpPr>
          <a:xfrm>
            <a:off x="8779327" y="1328057"/>
            <a:ext cx="2639787" cy="4016829"/>
            <a:chOff x="4427692" y="1757708"/>
            <a:chExt cx="3164337" cy="3959275"/>
          </a:xfrm>
        </p:grpSpPr>
        <p:grpSp>
          <p:nvGrpSpPr>
            <p:cNvPr id="9" name="组合 3">
              <a:extLst>
                <a:ext uri="{FF2B5EF4-FFF2-40B4-BE49-F238E27FC236}">
                  <a16:creationId xmlns="" xmlns:a16="http://schemas.microsoft.com/office/drawing/2014/main" id="{C2B67232-648D-4715-8427-486375E7C952}"/>
                </a:ext>
              </a:extLst>
            </p:cNvPr>
            <p:cNvGrpSpPr/>
            <p:nvPr/>
          </p:nvGrpSpPr>
          <p:grpSpPr>
            <a:xfrm>
              <a:off x="4427692" y="1757708"/>
              <a:ext cx="3164337" cy="3959275"/>
              <a:chOff x="3476638" y="1141629"/>
              <a:chExt cx="2166590" cy="2679541"/>
            </a:xfrm>
          </p:grpSpPr>
          <p:sp>
            <p:nvSpPr>
              <p:cNvPr id="13" name="자유형 88">
                <a:extLst>
                  <a:ext uri="{FF2B5EF4-FFF2-40B4-BE49-F238E27FC236}">
                    <a16:creationId xmlns="" xmlns:a16="http://schemas.microsoft.com/office/drawing/2014/main" id="{4E78FFED-15DB-4735-B40D-F7FD28090421}"/>
                  </a:ext>
                </a:extLst>
              </p:cNvPr>
              <p:cNvSpPr/>
              <p:nvPr/>
            </p:nvSpPr>
            <p:spPr bwMode="auto">
              <a:xfrm>
                <a:off x="3476638" y="1548761"/>
                <a:ext cx="2166590" cy="2272409"/>
              </a:xfrm>
              <a:custGeom>
                <a:avLst/>
                <a:gdLst>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316480 h 2377440"/>
                  <a:gd name="connsiteX5" fmla="*/ 22860 w 2194560"/>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316480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316480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316480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232248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232248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232248 h 2377440"/>
                  <a:gd name="connsiteX5" fmla="*/ 22860 w 2203388"/>
                  <a:gd name="connsiteY5" fmla="*/ 0 h 2377440"/>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232248 h 2377440"/>
                  <a:gd name="connsiteX5" fmla="*/ 22860 w 2194560"/>
                  <a:gd name="connsiteY5" fmla="*/ 0 h 2377440"/>
                  <a:gd name="connsiteX0" fmla="*/ 22860 w 2201801"/>
                  <a:gd name="connsiteY0" fmla="*/ 0 h 2377440"/>
                  <a:gd name="connsiteX1" fmla="*/ 2194560 w 2201801"/>
                  <a:gd name="connsiteY1" fmla="*/ 137160 h 2377440"/>
                  <a:gd name="connsiteX2" fmla="*/ 2049780 w 2201801"/>
                  <a:gd name="connsiteY2" fmla="*/ 1965960 h 2377440"/>
                  <a:gd name="connsiteX3" fmla="*/ 853440 w 2201801"/>
                  <a:gd name="connsiteY3" fmla="*/ 2377440 h 2377440"/>
                  <a:gd name="connsiteX4" fmla="*/ 0 w 2201801"/>
                  <a:gd name="connsiteY4" fmla="*/ 2232248 h 2377440"/>
                  <a:gd name="connsiteX5" fmla="*/ 22860 w 2201801"/>
                  <a:gd name="connsiteY5" fmla="*/ 0 h 2377440"/>
                  <a:gd name="connsiteX0" fmla="*/ 22860 w 2201801"/>
                  <a:gd name="connsiteY0" fmla="*/ 0 h 2340260"/>
                  <a:gd name="connsiteX1" fmla="*/ 2194560 w 2201801"/>
                  <a:gd name="connsiteY1" fmla="*/ 137160 h 2340260"/>
                  <a:gd name="connsiteX2" fmla="*/ 2049780 w 2201801"/>
                  <a:gd name="connsiteY2" fmla="*/ 1965960 h 2340260"/>
                  <a:gd name="connsiteX3" fmla="*/ 1080120 w 2201801"/>
                  <a:gd name="connsiteY3" fmla="*/ 2340260 h 2340260"/>
                  <a:gd name="connsiteX4" fmla="*/ 0 w 2201801"/>
                  <a:gd name="connsiteY4" fmla="*/ 2232248 h 2340260"/>
                  <a:gd name="connsiteX5" fmla="*/ 22860 w 2201801"/>
                  <a:gd name="connsiteY5" fmla="*/ 0 h 2340260"/>
                  <a:gd name="connsiteX0" fmla="*/ 22860 w 2201801"/>
                  <a:gd name="connsiteY0" fmla="*/ 0 h 2340260"/>
                  <a:gd name="connsiteX1" fmla="*/ 2194560 w 2201801"/>
                  <a:gd name="connsiteY1" fmla="*/ 137160 h 2340260"/>
                  <a:gd name="connsiteX2" fmla="*/ 2049780 w 2201801"/>
                  <a:gd name="connsiteY2" fmla="*/ 1965960 h 2340260"/>
                  <a:gd name="connsiteX3" fmla="*/ 1080120 w 2201801"/>
                  <a:gd name="connsiteY3" fmla="*/ 2340260 h 2340260"/>
                  <a:gd name="connsiteX4" fmla="*/ 0 w 2201801"/>
                  <a:gd name="connsiteY4" fmla="*/ 2232248 h 2340260"/>
                  <a:gd name="connsiteX5" fmla="*/ 22860 w 2201801"/>
                  <a:gd name="connsiteY5" fmla="*/ 0 h 2340260"/>
                  <a:gd name="connsiteX0" fmla="*/ 22860 w 2201801"/>
                  <a:gd name="connsiteY0" fmla="*/ 0 h 2316104"/>
                  <a:gd name="connsiteX1" fmla="*/ 2194560 w 2201801"/>
                  <a:gd name="connsiteY1" fmla="*/ 137160 h 2316104"/>
                  <a:gd name="connsiteX2" fmla="*/ 2049780 w 2201801"/>
                  <a:gd name="connsiteY2" fmla="*/ 1965960 h 2316104"/>
                  <a:gd name="connsiteX3" fmla="*/ 1116124 w 2201801"/>
                  <a:gd name="connsiteY3" fmla="*/ 2304256 h 2316104"/>
                  <a:gd name="connsiteX4" fmla="*/ 0 w 2201801"/>
                  <a:gd name="connsiteY4" fmla="*/ 2232248 h 2316104"/>
                  <a:gd name="connsiteX5" fmla="*/ 22860 w 2201801"/>
                  <a:gd name="connsiteY5" fmla="*/ 0 h 2316104"/>
                  <a:gd name="connsiteX0" fmla="*/ 216024 w 2201801"/>
                  <a:gd name="connsiteY0" fmla="*/ 0 h 2280100"/>
                  <a:gd name="connsiteX1" fmla="*/ 2194560 w 2201801"/>
                  <a:gd name="connsiteY1" fmla="*/ 101156 h 2280100"/>
                  <a:gd name="connsiteX2" fmla="*/ 2049780 w 2201801"/>
                  <a:gd name="connsiteY2" fmla="*/ 1929956 h 2280100"/>
                  <a:gd name="connsiteX3" fmla="*/ 1116124 w 2201801"/>
                  <a:gd name="connsiteY3" fmla="*/ 2268252 h 2280100"/>
                  <a:gd name="connsiteX4" fmla="*/ 0 w 2201801"/>
                  <a:gd name="connsiteY4" fmla="*/ 2196244 h 2280100"/>
                  <a:gd name="connsiteX5" fmla="*/ 216024 w 2201801"/>
                  <a:gd name="connsiteY5" fmla="*/ 0 h 2280100"/>
                  <a:gd name="connsiteX0" fmla="*/ 72008 w 2201801"/>
                  <a:gd name="connsiteY0" fmla="*/ 0 h 2280100"/>
                  <a:gd name="connsiteX1" fmla="*/ 2194560 w 2201801"/>
                  <a:gd name="connsiteY1" fmla="*/ 101156 h 2280100"/>
                  <a:gd name="connsiteX2" fmla="*/ 2049780 w 2201801"/>
                  <a:gd name="connsiteY2" fmla="*/ 1929956 h 2280100"/>
                  <a:gd name="connsiteX3" fmla="*/ 1116124 w 2201801"/>
                  <a:gd name="connsiteY3" fmla="*/ 2268252 h 2280100"/>
                  <a:gd name="connsiteX4" fmla="*/ 0 w 2201801"/>
                  <a:gd name="connsiteY4" fmla="*/ 2196244 h 2280100"/>
                  <a:gd name="connsiteX5" fmla="*/ 72008 w 2201801"/>
                  <a:gd name="connsiteY5" fmla="*/ 0 h 2280100"/>
                  <a:gd name="connsiteX0" fmla="*/ 72008 w 2201801"/>
                  <a:gd name="connsiteY0" fmla="*/ 0 h 2280100"/>
                  <a:gd name="connsiteX1" fmla="*/ 2194560 w 2201801"/>
                  <a:gd name="connsiteY1" fmla="*/ 101156 h 2280100"/>
                  <a:gd name="connsiteX2" fmla="*/ 2049780 w 2201801"/>
                  <a:gd name="connsiteY2" fmla="*/ 1929956 h 2280100"/>
                  <a:gd name="connsiteX3" fmla="*/ 1116124 w 2201801"/>
                  <a:gd name="connsiteY3" fmla="*/ 2268252 h 2280100"/>
                  <a:gd name="connsiteX4" fmla="*/ 0 w 2201801"/>
                  <a:gd name="connsiteY4" fmla="*/ 2196244 h 2280100"/>
                  <a:gd name="connsiteX5" fmla="*/ 72008 w 2201801"/>
                  <a:gd name="connsiteY5" fmla="*/ 0 h 2280100"/>
                  <a:gd name="connsiteX0" fmla="*/ 72008 w 2201801"/>
                  <a:gd name="connsiteY0" fmla="*/ 0 h 2280100"/>
                  <a:gd name="connsiteX1" fmla="*/ 2194560 w 2201801"/>
                  <a:gd name="connsiteY1" fmla="*/ 101156 h 2280100"/>
                  <a:gd name="connsiteX2" fmla="*/ 2049780 w 2201801"/>
                  <a:gd name="connsiteY2" fmla="*/ 1929956 h 2280100"/>
                  <a:gd name="connsiteX3" fmla="*/ 1116124 w 2201801"/>
                  <a:gd name="connsiteY3" fmla="*/ 2268252 h 2280100"/>
                  <a:gd name="connsiteX4" fmla="*/ 0 w 2201801"/>
                  <a:gd name="connsiteY4" fmla="*/ 2196244 h 2280100"/>
                  <a:gd name="connsiteX5" fmla="*/ 72008 w 2201801"/>
                  <a:gd name="connsiteY5" fmla="*/ 0 h 2280100"/>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44016 w 2201801"/>
                  <a:gd name="connsiteY5" fmla="*/ 0 h 2232248"/>
                  <a:gd name="connsiteX0" fmla="*/ 144016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44016 w 2201801"/>
                  <a:gd name="connsiteY5" fmla="*/ 0 h 2232248"/>
                  <a:gd name="connsiteX0" fmla="*/ 144016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44016 w 2201801"/>
                  <a:gd name="connsiteY5" fmla="*/ 0 h 2232248"/>
                  <a:gd name="connsiteX0" fmla="*/ 180020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80020 w 2201801"/>
                  <a:gd name="connsiteY5" fmla="*/ 0 h 2232248"/>
                  <a:gd name="connsiteX0" fmla="*/ 180020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80020 w 2201801"/>
                  <a:gd name="connsiteY5" fmla="*/ 0 h 2232248"/>
                  <a:gd name="connsiteX0" fmla="*/ 180020 w 2201801"/>
                  <a:gd name="connsiteY0" fmla="*/ 0 h 2232248"/>
                  <a:gd name="connsiteX1" fmla="*/ 2196244 w 2201801"/>
                  <a:gd name="connsiteY1" fmla="*/ 36004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80020 w 2201801"/>
                  <a:gd name="connsiteY5" fmla="*/ 0 h 2232248"/>
                  <a:gd name="connsiteX0" fmla="*/ 180020 w 2201801"/>
                  <a:gd name="connsiteY0" fmla="*/ 0 h 2232248"/>
                  <a:gd name="connsiteX1" fmla="*/ 2196244 w 2201801"/>
                  <a:gd name="connsiteY1" fmla="*/ 36004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80020 w 2201801"/>
                  <a:gd name="connsiteY5" fmla="*/ 0 h 2232248"/>
                  <a:gd name="connsiteX0" fmla="*/ 180020 w 2196244"/>
                  <a:gd name="connsiteY0" fmla="*/ 0 h 2232248"/>
                  <a:gd name="connsiteX1" fmla="*/ 2196244 w 2196244"/>
                  <a:gd name="connsiteY1" fmla="*/ 36004 h 2232248"/>
                  <a:gd name="connsiteX2" fmla="*/ 2049780 w 2196244"/>
                  <a:gd name="connsiteY2" fmla="*/ 1893952 h 2232248"/>
                  <a:gd name="connsiteX3" fmla="*/ 1116124 w 2196244"/>
                  <a:gd name="connsiteY3" fmla="*/ 2232248 h 2232248"/>
                  <a:gd name="connsiteX4" fmla="*/ 0 w 2196244"/>
                  <a:gd name="connsiteY4" fmla="*/ 2160240 h 2232248"/>
                  <a:gd name="connsiteX5" fmla="*/ 180020 w 2196244"/>
                  <a:gd name="connsiteY5" fmla="*/ 0 h 2232248"/>
                  <a:gd name="connsiteX0" fmla="*/ 180020 w 2196244"/>
                  <a:gd name="connsiteY0" fmla="*/ 0 h 2232248"/>
                  <a:gd name="connsiteX1" fmla="*/ 2196244 w 2196244"/>
                  <a:gd name="connsiteY1" fmla="*/ 36004 h 2232248"/>
                  <a:gd name="connsiteX2" fmla="*/ 2049780 w 2196244"/>
                  <a:gd name="connsiteY2" fmla="*/ 1893952 h 2232248"/>
                  <a:gd name="connsiteX3" fmla="*/ 1116124 w 2196244"/>
                  <a:gd name="connsiteY3" fmla="*/ 2232248 h 2232248"/>
                  <a:gd name="connsiteX4" fmla="*/ 0 w 2196244"/>
                  <a:gd name="connsiteY4" fmla="*/ 2160240 h 2232248"/>
                  <a:gd name="connsiteX5" fmla="*/ 180020 w 2196244"/>
                  <a:gd name="connsiteY5" fmla="*/ 0 h 2232248"/>
                  <a:gd name="connsiteX0" fmla="*/ 180020 w 2196244"/>
                  <a:gd name="connsiteY0" fmla="*/ 0 h 2232248"/>
                  <a:gd name="connsiteX1" fmla="*/ 2196244 w 2196244"/>
                  <a:gd name="connsiteY1" fmla="*/ 36004 h 2232248"/>
                  <a:gd name="connsiteX2" fmla="*/ 2049780 w 2196244"/>
                  <a:gd name="connsiteY2" fmla="*/ 1893952 h 2232248"/>
                  <a:gd name="connsiteX3" fmla="*/ 1116124 w 2196244"/>
                  <a:gd name="connsiteY3" fmla="*/ 2232248 h 2232248"/>
                  <a:gd name="connsiteX4" fmla="*/ 0 w 2196244"/>
                  <a:gd name="connsiteY4" fmla="*/ 2160240 h 2232248"/>
                  <a:gd name="connsiteX5" fmla="*/ 180020 w 2196244"/>
                  <a:gd name="connsiteY5" fmla="*/ 0 h 2232248"/>
                  <a:gd name="connsiteX0" fmla="*/ 180020 w 2196244"/>
                  <a:gd name="connsiteY0" fmla="*/ 0 h 2232248"/>
                  <a:gd name="connsiteX1" fmla="*/ 2196244 w 2196244"/>
                  <a:gd name="connsiteY1" fmla="*/ 36004 h 2232248"/>
                  <a:gd name="connsiteX2" fmla="*/ 2049780 w 2196244"/>
                  <a:gd name="connsiteY2" fmla="*/ 1893952 h 2232248"/>
                  <a:gd name="connsiteX3" fmla="*/ 1116124 w 2196244"/>
                  <a:gd name="connsiteY3" fmla="*/ 2232248 h 2232248"/>
                  <a:gd name="connsiteX4" fmla="*/ 0 w 2196244"/>
                  <a:gd name="connsiteY4" fmla="*/ 2160240 h 2232248"/>
                  <a:gd name="connsiteX5" fmla="*/ 180020 w 2196244"/>
                  <a:gd name="connsiteY5" fmla="*/ 0 h 2232248"/>
                  <a:gd name="connsiteX0" fmla="*/ 180020 w 2196244"/>
                  <a:gd name="connsiteY0" fmla="*/ 0 h 2302394"/>
                  <a:gd name="connsiteX1" fmla="*/ 2196244 w 2196244"/>
                  <a:gd name="connsiteY1" fmla="*/ 36004 h 2302394"/>
                  <a:gd name="connsiteX2" fmla="*/ 2049780 w 2196244"/>
                  <a:gd name="connsiteY2" fmla="*/ 1893952 h 2302394"/>
                  <a:gd name="connsiteX3" fmla="*/ 1116124 w 2196244"/>
                  <a:gd name="connsiteY3" fmla="*/ 2232248 h 2302394"/>
                  <a:gd name="connsiteX4" fmla="*/ 0 w 2196244"/>
                  <a:gd name="connsiteY4" fmla="*/ 2160240 h 2302394"/>
                  <a:gd name="connsiteX5" fmla="*/ 180020 w 2196244"/>
                  <a:gd name="connsiteY5" fmla="*/ 0 h 23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6244" h="2302394">
                    <a:moveTo>
                      <a:pt x="180020" y="0"/>
                    </a:moveTo>
                    <a:cubicBezTo>
                      <a:pt x="857309" y="70607"/>
                      <a:pt x="1482827" y="69527"/>
                      <a:pt x="2196244" y="36004"/>
                    </a:cubicBezTo>
                    <a:cubicBezTo>
                      <a:pt x="2181324" y="633028"/>
                      <a:pt x="2129347" y="1853427"/>
                      <a:pt x="2049780" y="1893952"/>
                    </a:cubicBezTo>
                    <a:cubicBezTo>
                      <a:pt x="1651000" y="2031112"/>
                      <a:pt x="1551293" y="2137976"/>
                      <a:pt x="1116124" y="2232248"/>
                    </a:cubicBezTo>
                    <a:cubicBezTo>
                      <a:pt x="697811" y="2302394"/>
                      <a:pt x="386738" y="2168927"/>
                      <a:pt x="0" y="2160240"/>
                    </a:cubicBezTo>
                    <a:cubicBezTo>
                      <a:pt x="112494" y="1412821"/>
                      <a:pt x="149009" y="847792"/>
                      <a:pt x="180020" y="0"/>
                    </a:cubicBezTo>
                    <a:close/>
                  </a:path>
                </a:pathLst>
              </a:custGeom>
              <a:noFill/>
              <a:ln w="50800">
                <a:solidFill>
                  <a:srgbClr val="EC6063"/>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defRPr/>
                </a:pPr>
                <a:endParaRPr lang="ko-KR" altLang="en-US" sz="1900">
                  <a:solidFill>
                    <a:prstClr val="black"/>
                  </a:solidFill>
                  <a:latin typeface="Arial" panose="020B0604020202020204" pitchFamily="34" charset="0"/>
                  <a:ea typeface="+mn-ea"/>
                  <a:cs typeface="+mn-ea"/>
                  <a:sym typeface="Arial" panose="020B0604020202020204" pitchFamily="34" charset="0"/>
                </a:endParaRPr>
              </a:p>
            </p:txBody>
          </p:sp>
          <p:sp>
            <p:nvSpPr>
              <p:cNvPr id="14" name="자유형 87">
                <a:extLst>
                  <a:ext uri="{FF2B5EF4-FFF2-40B4-BE49-F238E27FC236}">
                    <a16:creationId xmlns="" xmlns:a16="http://schemas.microsoft.com/office/drawing/2014/main" id="{2BB1D175-A2F7-4506-8BE4-448123D9218E}"/>
                  </a:ext>
                </a:extLst>
              </p:cNvPr>
              <p:cNvSpPr/>
              <p:nvPr/>
            </p:nvSpPr>
            <p:spPr bwMode="auto">
              <a:xfrm>
                <a:off x="4577869" y="3179084"/>
                <a:ext cx="916497" cy="572139"/>
              </a:xfrm>
              <a:custGeom>
                <a:avLst/>
                <a:gdLst>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 fmla="*/ 0 w 1104900"/>
                  <a:gd name="connsiteY0" fmla="*/ 655320 h 716248"/>
                  <a:gd name="connsiteX1" fmla="*/ 807720 w 1104900"/>
                  <a:gd name="connsiteY1" fmla="*/ 0 h 716248"/>
                  <a:gd name="connsiteX2" fmla="*/ 1104900 w 1104900"/>
                  <a:gd name="connsiteY2" fmla="*/ 274320 h 716248"/>
                  <a:gd name="connsiteX3" fmla="*/ 0 w 1104900"/>
                  <a:gd name="connsiteY3" fmla="*/ 655320 h 716248"/>
                  <a:gd name="connsiteX0" fmla="*/ 0 w 1104900"/>
                  <a:gd name="connsiteY0" fmla="*/ 655320 h 716248"/>
                  <a:gd name="connsiteX1" fmla="*/ 807720 w 1104900"/>
                  <a:gd name="connsiteY1" fmla="*/ 0 h 716248"/>
                  <a:gd name="connsiteX2" fmla="*/ 1104900 w 1104900"/>
                  <a:gd name="connsiteY2" fmla="*/ 274320 h 716248"/>
                  <a:gd name="connsiteX3" fmla="*/ 0 w 1104900"/>
                  <a:gd name="connsiteY3" fmla="*/ 655320 h 716248"/>
                  <a:gd name="connsiteX0" fmla="*/ 0 w 1104900"/>
                  <a:gd name="connsiteY0" fmla="*/ 655320 h 716248"/>
                  <a:gd name="connsiteX1" fmla="*/ 807720 w 1104900"/>
                  <a:gd name="connsiteY1" fmla="*/ 0 h 716248"/>
                  <a:gd name="connsiteX2" fmla="*/ 1104900 w 1104900"/>
                  <a:gd name="connsiteY2" fmla="*/ 274320 h 716248"/>
                  <a:gd name="connsiteX3" fmla="*/ 0 w 1104900"/>
                  <a:gd name="connsiteY3" fmla="*/ 655320 h 716248"/>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 fmla="*/ 0 w 1124187"/>
                  <a:gd name="connsiteY0" fmla="*/ 684497 h 684497"/>
                  <a:gd name="connsiteX1" fmla="*/ 827007 w 1124187"/>
                  <a:gd name="connsiteY1" fmla="*/ 0 h 684497"/>
                  <a:gd name="connsiteX2" fmla="*/ 1124187 w 1124187"/>
                  <a:gd name="connsiteY2" fmla="*/ 274320 h 684497"/>
                  <a:gd name="connsiteX3" fmla="*/ 0 w 1124187"/>
                  <a:gd name="connsiteY3" fmla="*/ 684497 h 684497"/>
                  <a:gd name="connsiteX0" fmla="*/ 0 w 1124187"/>
                  <a:gd name="connsiteY0" fmla="*/ 684497 h 684497"/>
                  <a:gd name="connsiteX1" fmla="*/ 827007 w 1124187"/>
                  <a:gd name="connsiteY1" fmla="*/ 0 h 684497"/>
                  <a:gd name="connsiteX2" fmla="*/ 1124187 w 1124187"/>
                  <a:gd name="connsiteY2" fmla="*/ 274320 h 684497"/>
                  <a:gd name="connsiteX3" fmla="*/ 0 w 1124187"/>
                  <a:gd name="connsiteY3" fmla="*/ 684497 h 684497"/>
                  <a:gd name="connsiteX0" fmla="*/ 0 w 1124187"/>
                  <a:gd name="connsiteY0" fmla="*/ 684497 h 684497"/>
                  <a:gd name="connsiteX1" fmla="*/ 827007 w 1124187"/>
                  <a:gd name="connsiteY1" fmla="*/ 0 h 684497"/>
                  <a:gd name="connsiteX2" fmla="*/ 1124187 w 1124187"/>
                  <a:gd name="connsiteY2" fmla="*/ 274320 h 684497"/>
                  <a:gd name="connsiteX3" fmla="*/ 0 w 1124187"/>
                  <a:gd name="connsiteY3" fmla="*/ 684497 h 684497"/>
                  <a:gd name="connsiteX0" fmla="*/ 0 w 1124187"/>
                  <a:gd name="connsiteY0" fmla="*/ 684497 h 684497"/>
                  <a:gd name="connsiteX1" fmla="*/ 827007 w 1124187"/>
                  <a:gd name="connsiteY1" fmla="*/ 0 h 684497"/>
                  <a:gd name="connsiteX2" fmla="*/ 1124187 w 1124187"/>
                  <a:gd name="connsiteY2" fmla="*/ 274320 h 684497"/>
                  <a:gd name="connsiteX3" fmla="*/ 0 w 1124187"/>
                  <a:gd name="connsiteY3" fmla="*/ 684497 h 684497"/>
                  <a:gd name="connsiteX0" fmla="*/ 0 w 1125193"/>
                  <a:gd name="connsiteY0" fmla="*/ 684497 h 684497"/>
                  <a:gd name="connsiteX1" fmla="*/ 827007 w 1125193"/>
                  <a:gd name="connsiteY1" fmla="*/ 0 h 684497"/>
                  <a:gd name="connsiteX2" fmla="*/ 1125193 w 1125193"/>
                  <a:gd name="connsiteY2" fmla="*/ 302186 h 684497"/>
                  <a:gd name="connsiteX3" fmla="*/ 0 w 1125193"/>
                  <a:gd name="connsiteY3" fmla="*/ 684497 h 684497"/>
                  <a:gd name="connsiteX0" fmla="*/ 0 w 1109869"/>
                  <a:gd name="connsiteY0" fmla="*/ 684497 h 684497"/>
                  <a:gd name="connsiteX1" fmla="*/ 827007 w 1109869"/>
                  <a:gd name="connsiteY1" fmla="*/ 0 h 684497"/>
                  <a:gd name="connsiteX2" fmla="*/ 1109869 w 1109869"/>
                  <a:gd name="connsiteY2" fmla="*/ 293334 h 684497"/>
                  <a:gd name="connsiteX3" fmla="*/ 0 w 1109869"/>
                  <a:gd name="connsiteY3" fmla="*/ 684497 h 684497"/>
                  <a:gd name="connsiteX0" fmla="*/ 0 w 1111718"/>
                  <a:gd name="connsiteY0" fmla="*/ 684497 h 684497"/>
                  <a:gd name="connsiteX1" fmla="*/ 827007 w 1111718"/>
                  <a:gd name="connsiteY1" fmla="*/ 0 h 684497"/>
                  <a:gd name="connsiteX2" fmla="*/ 1111718 w 1111718"/>
                  <a:gd name="connsiteY2" fmla="*/ 287291 h 684497"/>
                  <a:gd name="connsiteX3" fmla="*/ 0 w 1111718"/>
                  <a:gd name="connsiteY3" fmla="*/ 684497 h 684497"/>
                  <a:gd name="connsiteX0" fmla="*/ 0 w 1113567"/>
                  <a:gd name="connsiteY0" fmla="*/ 684497 h 684497"/>
                  <a:gd name="connsiteX1" fmla="*/ 827007 w 1113567"/>
                  <a:gd name="connsiteY1" fmla="*/ 0 h 684497"/>
                  <a:gd name="connsiteX2" fmla="*/ 1113567 w 1113567"/>
                  <a:gd name="connsiteY2" fmla="*/ 272819 h 684497"/>
                  <a:gd name="connsiteX3" fmla="*/ 0 w 1113567"/>
                  <a:gd name="connsiteY3" fmla="*/ 684497 h 684497"/>
                  <a:gd name="connsiteX0" fmla="*/ 0 w 1118278"/>
                  <a:gd name="connsiteY0" fmla="*/ 684497 h 684497"/>
                  <a:gd name="connsiteX1" fmla="*/ 827007 w 1118278"/>
                  <a:gd name="connsiteY1" fmla="*/ 0 h 684497"/>
                  <a:gd name="connsiteX2" fmla="*/ 1118278 w 1118278"/>
                  <a:gd name="connsiteY2" fmla="*/ 292399 h 684497"/>
                  <a:gd name="connsiteX3" fmla="*/ 0 w 1118278"/>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Lst>
                <a:ahLst/>
                <a:cxnLst>
                  <a:cxn ang="0">
                    <a:pos x="connsiteX0" y="connsiteY0"/>
                  </a:cxn>
                  <a:cxn ang="0">
                    <a:pos x="connsiteX1" y="connsiteY1"/>
                  </a:cxn>
                  <a:cxn ang="0">
                    <a:pos x="connsiteX2" y="connsiteY2"/>
                  </a:cxn>
                  <a:cxn ang="0">
                    <a:pos x="connsiteX3" y="connsiteY3"/>
                  </a:cxn>
                </a:cxnLst>
                <a:rect l="l" t="t" r="r" b="b"/>
                <a:pathLst>
                  <a:path w="1117265" h="684497">
                    <a:moveTo>
                      <a:pt x="0" y="684497"/>
                    </a:moveTo>
                    <a:cubicBezTo>
                      <a:pt x="281310" y="578055"/>
                      <a:pt x="563915" y="445084"/>
                      <a:pt x="827007" y="0"/>
                    </a:cubicBezTo>
                    <a:cubicBezTo>
                      <a:pt x="830800" y="112603"/>
                      <a:pt x="947335" y="344380"/>
                      <a:pt x="1117265" y="283547"/>
                    </a:cubicBezTo>
                    <a:cubicBezTo>
                      <a:pt x="779033" y="454015"/>
                      <a:pt x="330704" y="612949"/>
                      <a:pt x="0" y="684497"/>
                    </a:cubicBezTo>
                    <a:close/>
                  </a:path>
                </a:pathLst>
              </a:custGeom>
              <a:noFill/>
              <a:ln w="50800">
                <a:solidFill>
                  <a:srgbClr val="EC6063"/>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ko-KR" altLang="en-US" sz="1900">
                  <a:solidFill>
                    <a:prstClr val="black"/>
                  </a:solidFill>
                  <a:latin typeface="Arial" panose="020B0604020202020204" pitchFamily="34" charset="0"/>
                  <a:cs typeface="+mn-ea"/>
                  <a:sym typeface="Arial" panose="020B0604020202020204" pitchFamily="34" charset="0"/>
                </a:endParaRPr>
              </a:p>
            </p:txBody>
          </p:sp>
          <p:sp>
            <p:nvSpPr>
              <p:cNvPr id="15" name="자유형 200">
                <a:extLst>
                  <a:ext uri="{FF2B5EF4-FFF2-40B4-BE49-F238E27FC236}">
                    <a16:creationId xmlns="" xmlns:a16="http://schemas.microsoft.com/office/drawing/2014/main" id="{23EA45F6-E1E2-400D-BC72-0DF3F4C1370E}"/>
                  </a:ext>
                </a:extLst>
              </p:cNvPr>
              <p:cNvSpPr/>
              <p:nvPr/>
            </p:nvSpPr>
            <p:spPr bwMode="auto">
              <a:xfrm>
                <a:off x="3663168" y="1613329"/>
                <a:ext cx="1949573" cy="390990"/>
              </a:xfrm>
              <a:custGeom>
                <a:avLst/>
                <a:gdLst>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 fmla="*/ 0 w 2207084"/>
                  <a:gd name="connsiteY0" fmla="*/ 0 h 465666"/>
                  <a:gd name="connsiteX1" fmla="*/ 2207084 w 2207084"/>
                  <a:gd name="connsiteY1" fmla="*/ 33453 h 465666"/>
                  <a:gd name="connsiteX2" fmla="*/ 2192867 w 2207084"/>
                  <a:gd name="connsiteY2" fmla="*/ 465666 h 465666"/>
                  <a:gd name="connsiteX3" fmla="*/ 16933 w 2207084"/>
                  <a:gd name="connsiteY3" fmla="*/ 381000 h 465666"/>
                  <a:gd name="connsiteX4" fmla="*/ 0 w 2207084"/>
                  <a:gd name="connsiteY4" fmla="*/ 0 h 465666"/>
                  <a:gd name="connsiteX0" fmla="*/ 0 w 2196244"/>
                  <a:gd name="connsiteY0" fmla="*/ 0 h 468217"/>
                  <a:gd name="connsiteX1" fmla="*/ 2196244 w 2196244"/>
                  <a:gd name="connsiteY1" fmla="*/ 36004 h 468217"/>
                  <a:gd name="connsiteX2" fmla="*/ 2182027 w 2196244"/>
                  <a:gd name="connsiteY2" fmla="*/ 468217 h 468217"/>
                  <a:gd name="connsiteX3" fmla="*/ 6093 w 2196244"/>
                  <a:gd name="connsiteY3" fmla="*/ 383551 h 468217"/>
                  <a:gd name="connsiteX4" fmla="*/ 0 w 2196244"/>
                  <a:gd name="connsiteY4" fmla="*/ 0 h 468217"/>
                  <a:gd name="connsiteX0" fmla="*/ 0 w 2196244"/>
                  <a:gd name="connsiteY0" fmla="*/ 0 h 468217"/>
                  <a:gd name="connsiteX1" fmla="*/ 2196244 w 2196244"/>
                  <a:gd name="connsiteY1" fmla="*/ 36004 h 468217"/>
                  <a:gd name="connsiteX2" fmla="*/ 2182027 w 2196244"/>
                  <a:gd name="connsiteY2" fmla="*/ 468217 h 468217"/>
                  <a:gd name="connsiteX3" fmla="*/ 6093 w 2196244"/>
                  <a:gd name="connsiteY3" fmla="*/ 383551 h 468217"/>
                  <a:gd name="connsiteX4" fmla="*/ 0 w 2196244"/>
                  <a:gd name="connsiteY4" fmla="*/ 0 h 468217"/>
                  <a:gd name="connsiteX0" fmla="*/ 29911 w 2190151"/>
                  <a:gd name="connsiteY0" fmla="*/ 0 h 468216"/>
                  <a:gd name="connsiteX1" fmla="*/ 2190151 w 2190151"/>
                  <a:gd name="connsiteY1" fmla="*/ 36003 h 468216"/>
                  <a:gd name="connsiteX2" fmla="*/ 2175934 w 2190151"/>
                  <a:gd name="connsiteY2" fmla="*/ 468216 h 468216"/>
                  <a:gd name="connsiteX3" fmla="*/ 0 w 2190151"/>
                  <a:gd name="connsiteY3" fmla="*/ 383550 h 468216"/>
                  <a:gd name="connsiteX4" fmla="*/ 29911 w 2190151"/>
                  <a:gd name="connsiteY4" fmla="*/ 0 h 468216"/>
                  <a:gd name="connsiteX0" fmla="*/ 0 w 2160240"/>
                  <a:gd name="connsiteY0" fmla="*/ 0 h 468216"/>
                  <a:gd name="connsiteX1" fmla="*/ 2160240 w 2160240"/>
                  <a:gd name="connsiteY1" fmla="*/ 36003 h 468216"/>
                  <a:gd name="connsiteX2" fmla="*/ 2146023 w 2160240"/>
                  <a:gd name="connsiteY2" fmla="*/ 468216 h 468216"/>
                  <a:gd name="connsiteX3" fmla="*/ 0 w 2160240"/>
                  <a:gd name="connsiteY3" fmla="*/ 360039 h 468216"/>
                  <a:gd name="connsiteX4" fmla="*/ 0 w 2160240"/>
                  <a:gd name="connsiteY4" fmla="*/ 0 h 468216"/>
                  <a:gd name="connsiteX0" fmla="*/ 21444 w 2181684"/>
                  <a:gd name="connsiteY0" fmla="*/ 0 h 468216"/>
                  <a:gd name="connsiteX1" fmla="*/ 2181684 w 2181684"/>
                  <a:gd name="connsiteY1" fmla="*/ 36003 h 468216"/>
                  <a:gd name="connsiteX2" fmla="*/ 2167467 w 2181684"/>
                  <a:gd name="connsiteY2" fmla="*/ 468216 h 468216"/>
                  <a:gd name="connsiteX3" fmla="*/ 0 w 2181684"/>
                  <a:gd name="connsiteY3" fmla="*/ 378258 h 468216"/>
                  <a:gd name="connsiteX4" fmla="*/ 21444 w 2181684"/>
                  <a:gd name="connsiteY4" fmla="*/ 0 h 468216"/>
                  <a:gd name="connsiteX0" fmla="*/ 15094 w 2181684"/>
                  <a:gd name="connsiteY0" fmla="*/ 0 h 468216"/>
                  <a:gd name="connsiteX1" fmla="*/ 2181684 w 2181684"/>
                  <a:gd name="connsiteY1" fmla="*/ 36003 h 468216"/>
                  <a:gd name="connsiteX2" fmla="*/ 2167467 w 2181684"/>
                  <a:gd name="connsiteY2" fmla="*/ 468216 h 468216"/>
                  <a:gd name="connsiteX3" fmla="*/ 0 w 2181684"/>
                  <a:gd name="connsiteY3" fmla="*/ 378258 h 468216"/>
                  <a:gd name="connsiteX4" fmla="*/ 15094 w 2181684"/>
                  <a:gd name="connsiteY4" fmla="*/ 0 h 468216"/>
                  <a:gd name="connsiteX0" fmla="*/ 15094 w 2181684"/>
                  <a:gd name="connsiteY0" fmla="*/ 0 h 492391"/>
                  <a:gd name="connsiteX1" fmla="*/ 2181684 w 2181684"/>
                  <a:gd name="connsiteY1" fmla="*/ 36003 h 492391"/>
                  <a:gd name="connsiteX2" fmla="*/ 2167467 w 2181684"/>
                  <a:gd name="connsiteY2" fmla="*/ 468216 h 492391"/>
                  <a:gd name="connsiteX3" fmla="*/ 0 w 2181684"/>
                  <a:gd name="connsiteY3" fmla="*/ 378258 h 492391"/>
                  <a:gd name="connsiteX4" fmla="*/ 15094 w 2181684"/>
                  <a:gd name="connsiteY4" fmla="*/ 0 h 492391"/>
                  <a:gd name="connsiteX0" fmla="*/ 15094 w 2181684"/>
                  <a:gd name="connsiteY0" fmla="*/ 0 h 492391"/>
                  <a:gd name="connsiteX1" fmla="*/ 2181684 w 2181684"/>
                  <a:gd name="connsiteY1" fmla="*/ 36003 h 492391"/>
                  <a:gd name="connsiteX2" fmla="*/ 2167467 w 2181684"/>
                  <a:gd name="connsiteY2" fmla="*/ 468216 h 492391"/>
                  <a:gd name="connsiteX3" fmla="*/ 0 w 2181684"/>
                  <a:gd name="connsiteY3" fmla="*/ 378258 h 492391"/>
                  <a:gd name="connsiteX4" fmla="*/ 15094 w 2181684"/>
                  <a:gd name="connsiteY4" fmla="*/ 0 h 492391"/>
                  <a:gd name="connsiteX0" fmla="*/ 15094 w 2181684"/>
                  <a:gd name="connsiteY0" fmla="*/ 0 h 456222"/>
                  <a:gd name="connsiteX1" fmla="*/ 2181684 w 2181684"/>
                  <a:gd name="connsiteY1" fmla="*/ 36003 h 456222"/>
                  <a:gd name="connsiteX2" fmla="*/ 2145679 w 2181684"/>
                  <a:gd name="connsiteY2" fmla="*/ 432047 h 456222"/>
                  <a:gd name="connsiteX3" fmla="*/ 0 w 2181684"/>
                  <a:gd name="connsiteY3" fmla="*/ 378258 h 456222"/>
                  <a:gd name="connsiteX4" fmla="*/ 15094 w 2181684"/>
                  <a:gd name="connsiteY4" fmla="*/ 0 h 456222"/>
                  <a:gd name="connsiteX0" fmla="*/ 15094 w 2181684"/>
                  <a:gd name="connsiteY0" fmla="*/ 0 h 462758"/>
                  <a:gd name="connsiteX1" fmla="*/ 2181684 w 2181684"/>
                  <a:gd name="connsiteY1" fmla="*/ 36003 h 462758"/>
                  <a:gd name="connsiteX2" fmla="*/ 2171699 w 2181684"/>
                  <a:gd name="connsiteY2" fmla="*/ 438583 h 462758"/>
                  <a:gd name="connsiteX3" fmla="*/ 0 w 2181684"/>
                  <a:gd name="connsiteY3" fmla="*/ 378258 h 462758"/>
                  <a:gd name="connsiteX4" fmla="*/ 15094 w 2181684"/>
                  <a:gd name="connsiteY4" fmla="*/ 0 h 462758"/>
                  <a:gd name="connsiteX0" fmla="*/ 21443 w 2181684"/>
                  <a:gd name="connsiteY0" fmla="*/ 0 h 498763"/>
                  <a:gd name="connsiteX1" fmla="*/ 2181684 w 2181684"/>
                  <a:gd name="connsiteY1" fmla="*/ 72008 h 498763"/>
                  <a:gd name="connsiteX2" fmla="*/ 2171699 w 2181684"/>
                  <a:gd name="connsiteY2" fmla="*/ 474588 h 498763"/>
                  <a:gd name="connsiteX3" fmla="*/ 0 w 2181684"/>
                  <a:gd name="connsiteY3" fmla="*/ 414263 h 498763"/>
                  <a:gd name="connsiteX4" fmla="*/ 21443 w 2181684"/>
                  <a:gd name="connsiteY4" fmla="*/ 0 h 498763"/>
                  <a:gd name="connsiteX0" fmla="*/ 21443 w 2181683"/>
                  <a:gd name="connsiteY0" fmla="*/ 0 h 498763"/>
                  <a:gd name="connsiteX1" fmla="*/ 2181683 w 2181683"/>
                  <a:gd name="connsiteY1" fmla="*/ 36005 h 498763"/>
                  <a:gd name="connsiteX2" fmla="*/ 2171699 w 2181683"/>
                  <a:gd name="connsiteY2" fmla="*/ 474588 h 498763"/>
                  <a:gd name="connsiteX3" fmla="*/ 0 w 2181683"/>
                  <a:gd name="connsiteY3" fmla="*/ 414263 h 498763"/>
                  <a:gd name="connsiteX4" fmla="*/ 21443 w 2181683"/>
                  <a:gd name="connsiteY4" fmla="*/ 0 h 498763"/>
                  <a:gd name="connsiteX0" fmla="*/ 21443 w 2181683"/>
                  <a:gd name="connsiteY0" fmla="*/ 0 h 466660"/>
                  <a:gd name="connsiteX1" fmla="*/ 2181683 w 2181683"/>
                  <a:gd name="connsiteY1" fmla="*/ 36005 h 466660"/>
                  <a:gd name="connsiteX2" fmla="*/ 2145680 w 2181683"/>
                  <a:gd name="connsiteY2" fmla="*/ 432049 h 466660"/>
                  <a:gd name="connsiteX3" fmla="*/ 0 w 2181683"/>
                  <a:gd name="connsiteY3" fmla="*/ 414263 h 466660"/>
                  <a:gd name="connsiteX4" fmla="*/ 21443 w 2181683"/>
                  <a:gd name="connsiteY4" fmla="*/ 0 h 466660"/>
                  <a:gd name="connsiteX0" fmla="*/ 21443 w 2181683"/>
                  <a:gd name="connsiteY0" fmla="*/ 0 h 441574"/>
                  <a:gd name="connsiteX1" fmla="*/ 2181683 w 2181683"/>
                  <a:gd name="connsiteY1" fmla="*/ 36005 h 441574"/>
                  <a:gd name="connsiteX2" fmla="*/ 2161555 w 2181683"/>
                  <a:gd name="connsiteY2" fmla="*/ 441574 h 441574"/>
                  <a:gd name="connsiteX3" fmla="*/ 0 w 2181683"/>
                  <a:gd name="connsiteY3" fmla="*/ 414263 h 441574"/>
                  <a:gd name="connsiteX4" fmla="*/ 21443 w 2181683"/>
                  <a:gd name="connsiteY4" fmla="*/ 0 h 441574"/>
                  <a:gd name="connsiteX0" fmla="*/ 21443 w 2181683"/>
                  <a:gd name="connsiteY0" fmla="*/ 0 h 441574"/>
                  <a:gd name="connsiteX1" fmla="*/ 2181683 w 2181683"/>
                  <a:gd name="connsiteY1" fmla="*/ 36005 h 441574"/>
                  <a:gd name="connsiteX2" fmla="*/ 2171080 w 2181683"/>
                  <a:gd name="connsiteY2" fmla="*/ 441574 h 441574"/>
                  <a:gd name="connsiteX3" fmla="*/ 0 w 2181683"/>
                  <a:gd name="connsiteY3" fmla="*/ 414263 h 441574"/>
                  <a:gd name="connsiteX4" fmla="*/ 21443 w 2181683"/>
                  <a:gd name="connsiteY4" fmla="*/ 0 h 441574"/>
                  <a:gd name="connsiteX0" fmla="*/ 21443 w 2181683"/>
                  <a:gd name="connsiteY0" fmla="*/ 0 h 471835"/>
                  <a:gd name="connsiteX1" fmla="*/ 2181683 w 2181683"/>
                  <a:gd name="connsiteY1" fmla="*/ 36005 h 471835"/>
                  <a:gd name="connsiteX2" fmla="*/ 2171080 w 2181683"/>
                  <a:gd name="connsiteY2" fmla="*/ 441574 h 471835"/>
                  <a:gd name="connsiteX3" fmla="*/ 0 w 2181683"/>
                  <a:gd name="connsiteY3" fmla="*/ 414263 h 471835"/>
                  <a:gd name="connsiteX4" fmla="*/ 21443 w 2181683"/>
                  <a:gd name="connsiteY4" fmla="*/ 0 h 471835"/>
                  <a:gd name="connsiteX0" fmla="*/ 21443 w 2181683"/>
                  <a:gd name="connsiteY0" fmla="*/ 0 h 471835"/>
                  <a:gd name="connsiteX1" fmla="*/ 2181683 w 2181683"/>
                  <a:gd name="connsiteY1" fmla="*/ 36005 h 471835"/>
                  <a:gd name="connsiteX2" fmla="*/ 2171080 w 2181683"/>
                  <a:gd name="connsiteY2" fmla="*/ 441574 h 471835"/>
                  <a:gd name="connsiteX3" fmla="*/ 0 w 2181683"/>
                  <a:gd name="connsiteY3" fmla="*/ 414263 h 471835"/>
                  <a:gd name="connsiteX4" fmla="*/ 21443 w 2181683"/>
                  <a:gd name="connsiteY4" fmla="*/ 0 h 471835"/>
                  <a:gd name="connsiteX0" fmla="*/ 13233 w 2173473"/>
                  <a:gd name="connsiteY0" fmla="*/ 0 h 471835"/>
                  <a:gd name="connsiteX1" fmla="*/ 2173473 w 2173473"/>
                  <a:gd name="connsiteY1" fmla="*/ 36005 h 471835"/>
                  <a:gd name="connsiteX2" fmla="*/ 2162870 w 2173473"/>
                  <a:gd name="connsiteY2" fmla="*/ 441574 h 471835"/>
                  <a:gd name="connsiteX3" fmla="*/ 0 w 2173473"/>
                  <a:gd name="connsiteY3" fmla="*/ 377428 h 471835"/>
                  <a:gd name="connsiteX4" fmla="*/ 13233 w 2173473"/>
                  <a:gd name="connsiteY4" fmla="*/ 0 h 471835"/>
                  <a:gd name="connsiteX0" fmla="*/ 15627 w 2175867"/>
                  <a:gd name="connsiteY0" fmla="*/ 0 h 441574"/>
                  <a:gd name="connsiteX1" fmla="*/ 2175867 w 2175867"/>
                  <a:gd name="connsiteY1" fmla="*/ 36005 h 441574"/>
                  <a:gd name="connsiteX2" fmla="*/ 2165264 w 2175867"/>
                  <a:gd name="connsiteY2" fmla="*/ 441574 h 441574"/>
                  <a:gd name="connsiteX3" fmla="*/ 0 w 2175867"/>
                  <a:gd name="connsiteY3" fmla="*/ 354372 h 441574"/>
                  <a:gd name="connsiteX4" fmla="*/ 15627 w 2175867"/>
                  <a:gd name="connsiteY4" fmla="*/ 0 h 441574"/>
                  <a:gd name="connsiteX0" fmla="*/ 15627 w 2175867"/>
                  <a:gd name="connsiteY0" fmla="*/ 0 h 454274"/>
                  <a:gd name="connsiteX1" fmla="*/ 2175867 w 2175867"/>
                  <a:gd name="connsiteY1" fmla="*/ 48705 h 454274"/>
                  <a:gd name="connsiteX2" fmla="*/ 2165264 w 2175867"/>
                  <a:gd name="connsiteY2" fmla="*/ 454274 h 454274"/>
                  <a:gd name="connsiteX3" fmla="*/ 0 w 2175867"/>
                  <a:gd name="connsiteY3" fmla="*/ 367072 h 454274"/>
                  <a:gd name="connsiteX4" fmla="*/ 15627 w 2175867"/>
                  <a:gd name="connsiteY4" fmla="*/ 0 h 454274"/>
                  <a:gd name="connsiteX0" fmla="*/ 15627 w 2179042"/>
                  <a:gd name="connsiteY0" fmla="*/ 0 h 454274"/>
                  <a:gd name="connsiteX1" fmla="*/ 2179042 w 2179042"/>
                  <a:gd name="connsiteY1" fmla="*/ 39180 h 454274"/>
                  <a:gd name="connsiteX2" fmla="*/ 2165264 w 2179042"/>
                  <a:gd name="connsiteY2" fmla="*/ 454274 h 454274"/>
                  <a:gd name="connsiteX3" fmla="*/ 0 w 2179042"/>
                  <a:gd name="connsiteY3" fmla="*/ 367072 h 454274"/>
                  <a:gd name="connsiteX4" fmla="*/ 15627 w 2179042"/>
                  <a:gd name="connsiteY4" fmla="*/ 0 h 454274"/>
                  <a:gd name="connsiteX0" fmla="*/ 15627 w 2179042"/>
                  <a:gd name="connsiteY0" fmla="*/ 0 h 397124"/>
                  <a:gd name="connsiteX1" fmla="*/ 2179042 w 2179042"/>
                  <a:gd name="connsiteY1" fmla="*/ 39180 h 397124"/>
                  <a:gd name="connsiteX2" fmla="*/ 2174789 w 2179042"/>
                  <a:gd name="connsiteY2" fmla="*/ 397124 h 397124"/>
                  <a:gd name="connsiteX3" fmla="*/ 0 w 2179042"/>
                  <a:gd name="connsiteY3" fmla="*/ 367072 h 397124"/>
                  <a:gd name="connsiteX4" fmla="*/ 15627 w 2179042"/>
                  <a:gd name="connsiteY4" fmla="*/ 0 h 397124"/>
                  <a:gd name="connsiteX0" fmla="*/ 18802 w 2182217"/>
                  <a:gd name="connsiteY0" fmla="*/ 0 h 397124"/>
                  <a:gd name="connsiteX1" fmla="*/ 2182217 w 2182217"/>
                  <a:gd name="connsiteY1" fmla="*/ 39180 h 397124"/>
                  <a:gd name="connsiteX2" fmla="*/ 2177964 w 2182217"/>
                  <a:gd name="connsiteY2" fmla="*/ 397124 h 397124"/>
                  <a:gd name="connsiteX3" fmla="*/ 0 w 2182217"/>
                  <a:gd name="connsiteY3" fmla="*/ 351197 h 397124"/>
                  <a:gd name="connsiteX4" fmla="*/ 18802 w 2182217"/>
                  <a:gd name="connsiteY4" fmla="*/ 0 h 397124"/>
                  <a:gd name="connsiteX0" fmla="*/ 25152 w 2188567"/>
                  <a:gd name="connsiteY0" fmla="*/ 0 h 397124"/>
                  <a:gd name="connsiteX1" fmla="*/ 2188567 w 2188567"/>
                  <a:gd name="connsiteY1" fmla="*/ 39180 h 397124"/>
                  <a:gd name="connsiteX2" fmla="*/ 2184314 w 2188567"/>
                  <a:gd name="connsiteY2" fmla="*/ 397124 h 397124"/>
                  <a:gd name="connsiteX3" fmla="*/ 0 w 2188567"/>
                  <a:gd name="connsiteY3" fmla="*/ 367072 h 397124"/>
                  <a:gd name="connsiteX4" fmla="*/ 25152 w 2188567"/>
                  <a:gd name="connsiteY4" fmla="*/ 0 h 397124"/>
                  <a:gd name="connsiteX0" fmla="*/ 25152 w 2188567"/>
                  <a:gd name="connsiteY0" fmla="*/ 0 h 381249"/>
                  <a:gd name="connsiteX1" fmla="*/ 2188567 w 2188567"/>
                  <a:gd name="connsiteY1" fmla="*/ 39180 h 381249"/>
                  <a:gd name="connsiteX2" fmla="*/ 2181139 w 2188567"/>
                  <a:gd name="connsiteY2" fmla="*/ 381249 h 381249"/>
                  <a:gd name="connsiteX3" fmla="*/ 0 w 2188567"/>
                  <a:gd name="connsiteY3" fmla="*/ 367072 h 381249"/>
                  <a:gd name="connsiteX4" fmla="*/ 25152 w 2188567"/>
                  <a:gd name="connsiteY4" fmla="*/ 0 h 381249"/>
                  <a:gd name="connsiteX0" fmla="*/ 25152 w 2188567"/>
                  <a:gd name="connsiteY0" fmla="*/ 0 h 411696"/>
                  <a:gd name="connsiteX1" fmla="*/ 2188567 w 2188567"/>
                  <a:gd name="connsiteY1" fmla="*/ 39180 h 411696"/>
                  <a:gd name="connsiteX2" fmla="*/ 2181139 w 2188567"/>
                  <a:gd name="connsiteY2" fmla="*/ 381249 h 411696"/>
                  <a:gd name="connsiteX3" fmla="*/ 0 w 2188567"/>
                  <a:gd name="connsiteY3" fmla="*/ 367072 h 411696"/>
                  <a:gd name="connsiteX4" fmla="*/ 25152 w 2188567"/>
                  <a:gd name="connsiteY4" fmla="*/ 0 h 411696"/>
                  <a:gd name="connsiteX0" fmla="*/ 25152 w 2188567"/>
                  <a:gd name="connsiteY0" fmla="*/ 0 h 436265"/>
                  <a:gd name="connsiteX1" fmla="*/ 2188567 w 2188567"/>
                  <a:gd name="connsiteY1" fmla="*/ 39180 h 436265"/>
                  <a:gd name="connsiteX2" fmla="*/ 2181139 w 2188567"/>
                  <a:gd name="connsiteY2" fmla="*/ 381249 h 436265"/>
                  <a:gd name="connsiteX3" fmla="*/ 0 w 2188567"/>
                  <a:gd name="connsiteY3" fmla="*/ 367072 h 436265"/>
                  <a:gd name="connsiteX4" fmla="*/ 25152 w 2188567"/>
                  <a:gd name="connsiteY4" fmla="*/ 0 h 436265"/>
                  <a:gd name="connsiteX0" fmla="*/ 16942 w 2180357"/>
                  <a:gd name="connsiteY0" fmla="*/ 0 h 436265"/>
                  <a:gd name="connsiteX1" fmla="*/ 2180357 w 2180357"/>
                  <a:gd name="connsiteY1" fmla="*/ 39180 h 436265"/>
                  <a:gd name="connsiteX2" fmla="*/ 2172929 w 2180357"/>
                  <a:gd name="connsiteY2" fmla="*/ 381249 h 436265"/>
                  <a:gd name="connsiteX3" fmla="*/ 0 w 2180357"/>
                  <a:gd name="connsiteY3" fmla="*/ 338745 h 436265"/>
                  <a:gd name="connsiteX4" fmla="*/ 16942 w 2180357"/>
                  <a:gd name="connsiteY4" fmla="*/ 0 h 436265"/>
                  <a:gd name="connsiteX0" fmla="*/ 16942 w 2180357"/>
                  <a:gd name="connsiteY0" fmla="*/ 0 h 436265"/>
                  <a:gd name="connsiteX1" fmla="*/ 2180357 w 2180357"/>
                  <a:gd name="connsiteY1" fmla="*/ 39180 h 436265"/>
                  <a:gd name="connsiteX2" fmla="*/ 2172929 w 2180357"/>
                  <a:gd name="connsiteY2" fmla="*/ 381249 h 436265"/>
                  <a:gd name="connsiteX3" fmla="*/ 0 w 2180357"/>
                  <a:gd name="connsiteY3" fmla="*/ 338745 h 436265"/>
                  <a:gd name="connsiteX4" fmla="*/ 16942 w 2180357"/>
                  <a:gd name="connsiteY4" fmla="*/ 0 h 43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0357" h="436265">
                    <a:moveTo>
                      <a:pt x="16942" y="0"/>
                    </a:moveTo>
                    <a:cubicBezTo>
                      <a:pt x="639962" y="54762"/>
                      <a:pt x="1398909" y="66757"/>
                      <a:pt x="2180357" y="39180"/>
                    </a:cubicBezTo>
                    <a:cubicBezTo>
                      <a:pt x="2178939" y="158495"/>
                      <a:pt x="2174347" y="261934"/>
                      <a:pt x="2172929" y="381249"/>
                    </a:cubicBezTo>
                    <a:cubicBezTo>
                      <a:pt x="1395033" y="436265"/>
                      <a:pt x="414147" y="370198"/>
                      <a:pt x="0" y="338745"/>
                    </a:cubicBezTo>
                    <a:lnTo>
                      <a:pt x="16942" y="0"/>
                    </a:lnTo>
                    <a:close/>
                  </a:path>
                </a:pathLst>
              </a:custGeom>
              <a:solidFill>
                <a:srgbClr val="EC6063"/>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ko-KR" altLang="en-US" sz="1900">
                  <a:solidFill>
                    <a:prstClr val="black"/>
                  </a:solidFill>
                  <a:latin typeface="Arial" panose="020B0604020202020204" pitchFamily="34" charset="0"/>
                  <a:cs typeface="+mn-ea"/>
                  <a:sym typeface="Arial" panose="020B0604020202020204" pitchFamily="34" charset="0"/>
                </a:endParaRPr>
              </a:p>
            </p:txBody>
          </p:sp>
          <p:sp>
            <p:nvSpPr>
              <p:cNvPr id="16" name="자유형 124">
                <a:extLst>
                  <a:ext uri="{FF2B5EF4-FFF2-40B4-BE49-F238E27FC236}">
                    <a16:creationId xmlns="" xmlns:a16="http://schemas.microsoft.com/office/drawing/2014/main" id="{0F26A7E4-10B5-4787-8DB0-C07747DDFC64}"/>
                  </a:ext>
                </a:extLst>
              </p:cNvPr>
              <p:cNvSpPr/>
              <p:nvPr/>
            </p:nvSpPr>
            <p:spPr bwMode="auto">
              <a:xfrm>
                <a:off x="4592219" y="1423215"/>
                <a:ext cx="132721" cy="281585"/>
              </a:xfrm>
              <a:custGeom>
                <a:avLst/>
                <a:gdLst>
                  <a:gd name="connsiteX0" fmla="*/ 127000 w 203200"/>
                  <a:gd name="connsiteY0" fmla="*/ 0 h 279400"/>
                  <a:gd name="connsiteX1" fmla="*/ 0 w 203200"/>
                  <a:gd name="connsiteY1" fmla="*/ 279400 h 279400"/>
                  <a:gd name="connsiteX2" fmla="*/ 203200 w 203200"/>
                  <a:gd name="connsiteY2" fmla="*/ 6350 h 279400"/>
                  <a:gd name="connsiteX3" fmla="*/ 127000 w 203200"/>
                  <a:gd name="connsiteY3" fmla="*/ 0 h 279400"/>
                  <a:gd name="connsiteX0" fmla="*/ 53950 w 130150"/>
                  <a:gd name="connsiteY0" fmla="*/ 0 h 226132"/>
                  <a:gd name="connsiteX1" fmla="*/ 0 w 130150"/>
                  <a:gd name="connsiteY1" fmla="*/ 226132 h 226132"/>
                  <a:gd name="connsiteX2" fmla="*/ 130150 w 130150"/>
                  <a:gd name="connsiteY2" fmla="*/ 6350 h 226132"/>
                  <a:gd name="connsiteX3" fmla="*/ 53950 w 130150"/>
                  <a:gd name="connsiteY3" fmla="*/ 0 h 226132"/>
                  <a:gd name="connsiteX0" fmla="*/ 53950 w 130150"/>
                  <a:gd name="connsiteY0" fmla="*/ 0 h 226132"/>
                  <a:gd name="connsiteX1" fmla="*/ 0 w 130150"/>
                  <a:gd name="connsiteY1" fmla="*/ 226132 h 226132"/>
                  <a:gd name="connsiteX2" fmla="*/ 130150 w 130150"/>
                  <a:gd name="connsiteY2" fmla="*/ 6350 h 226132"/>
                  <a:gd name="connsiteX3" fmla="*/ 53950 w 130150"/>
                  <a:gd name="connsiteY3" fmla="*/ 0 h 226132"/>
                  <a:gd name="connsiteX0" fmla="*/ 53950 w 130150"/>
                  <a:gd name="connsiteY0" fmla="*/ 0 h 226132"/>
                  <a:gd name="connsiteX1" fmla="*/ 0 w 130150"/>
                  <a:gd name="connsiteY1" fmla="*/ 226132 h 226132"/>
                  <a:gd name="connsiteX2" fmla="*/ 130150 w 130150"/>
                  <a:gd name="connsiteY2" fmla="*/ 6350 h 226132"/>
                  <a:gd name="connsiteX3" fmla="*/ 53950 w 130150"/>
                  <a:gd name="connsiteY3" fmla="*/ 0 h 226132"/>
                  <a:gd name="connsiteX0" fmla="*/ 53950 w 130150"/>
                  <a:gd name="connsiteY0" fmla="*/ 0 h 226132"/>
                  <a:gd name="connsiteX1" fmla="*/ 0 w 130150"/>
                  <a:gd name="connsiteY1" fmla="*/ 226132 h 226132"/>
                  <a:gd name="connsiteX2" fmla="*/ 130150 w 130150"/>
                  <a:gd name="connsiteY2" fmla="*/ 6350 h 226132"/>
                  <a:gd name="connsiteX3" fmla="*/ 53950 w 130150"/>
                  <a:gd name="connsiteY3" fmla="*/ 0 h 226132"/>
                  <a:gd name="connsiteX0" fmla="*/ 53950 w 130150"/>
                  <a:gd name="connsiteY0" fmla="*/ 0 h 226132"/>
                  <a:gd name="connsiteX1" fmla="*/ 0 w 130150"/>
                  <a:gd name="connsiteY1" fmla="*/ 226132 h 226132"/>
                  <a:gd name="connsiteX2" fmla="*/ 130150 w 130150"/>
                  <a:gd name="connsiteY2" fmla="*/ 6350 h 226132"/>
                  <a:gd name="connsiteX3" fmla="*/ 53950 w 130150"/>
                  <a:gd name="connsiteY3" fmla="*/ 0 h 226132"/>
                  <a:gd name="connsiteX0" fmla="*/ 53950 w 130150"/>
                  <a:gd name="connsiteY0" fmla="*/ 0 h 226132"/>
                  <a:gd name="connsiteX1" fmla="*/ 0 w 130150"/>
                  <a:gd name="connsiteY1" fmla="*/ 226132 h 226132"/>
                  <a:gd name="connsiteX2" fmla="*/ 130150 w 130150"/>
                  <a:gd name="connsiteY2" fmla="*/ 6350 h 226132"/>
                  <a:gd name="connsiteX3" fmla="*/ 53950 w 130150"/>
                  <a:gd name="connsiteY3" fmla="*/ 0 h 226132"/>
                  <a:gd name="connsiteX0" fmla="*/ 53950 w 130150"/>
                  <a:gd name="connsiteY0" fmla="*/ 0 h 226132"/>
                  <a:gd name="connsiteX1" fmla="*/ 0 w 130150"/>
                  <a:gd name="connsiteY1" fmla="*/ 226132 h 226132"/>
                  <a:gd name="connsiteX2" fmla="*/ 130150 w 130150"/>
                  <a:gd name="connsiteY2" fmla="*/ 6350 h 226132"/>
                  <a:gd name="connsiteX3" fmla="*/ 53950 w 130150"/>
                  <a:gd name="connsiteY3" fmla="*/ 0 h 226132"/>
                  <a:gd name="connsiteX0" fmla="*/ 53950 w 108012"/>
                  <a:gd name="connsiteY0" fmla="*/ 0 h 226132"/>
                  <a:gd name="connsiteX1" fmla="*/ 0 w 108012"/>
                  <a:gd name="connsiteY1" fmla="*/ 226132 h 226132"/>
                  <a:gd name="connsiteX2" fmla="*/ 108012 w 108012"/>
                  <a:gd name="connsiteY2" fmla="*/ 0 h 226132"/>
                  <a:gd name="connsiteX3" fmla="*/ 53950 w 108012"/>
                  <a:gd name="connsiteY3" fmla="*/ 0 h 226132"/>
                  <a:gd name="connsiteX0" fmla="*/ 53950 w 108012"/>
                  <a:gd name="connsiteY0" fmla="*/ 0 h 226132"/>
                  <a:gd name="connsiteX1" fmla="*/ 0 w 108012"/>
                  <a:gd name="connsiteY1" fmla="*/ 226132 h 226132"/>
                  <a:gd name="connsiteX2" fmla="*/ 108012 w 108012"/>
                  <a:gd name="connsiteY2" fmla="*/ 0 h 226132"/>
                  <a:gd name="connsiteX3" fmla="*/ 53950 w 108012"/>
                  <a:gd name="connsiteY3" fmla="*/ 0 h 226132"/>
                  <a:gd name="connsiteX0" fmla="*/ 72008 w 108012"/>
                  <a:gd name="connsiteY0" fmla="*/ 0 h 226132"/>
                  <a:gd name="connsiteX1" fmla="*/ 0 w 108012"/>
                  <a:gd name="connsiteY1" fmla="*/ 226132 h 226132"/>
                  <a:gd name="connsiteX2" fmla="*/ 108012 w 108012"/>
                  <a:gd name="connsiteY2" fmla="*/ 0 h 226132"/>
                  <a:gd name="connsiteX3" fmla="*/ 72008 w 108012"/>
                  <a:gd name="connsiteY3" fmla="*/ 0 h 226132"/>
                  <a:gd name="connsiteX0" fmla="*/ 72008 w 108012"/>
                  <a:gd name="connsiteY0" fmla="*/ 0 h 226132"/>
                  <a:gd name="connsiteX1" fmla="*/ 0 w 108012"/>
                  <a:gd name="connsiteY1" fmla="*/ 226132 h 226132"/>
                  <a:gd name="connsiteX2" fmla="*/ 108012 w 108012"/>
                  <a:gd name="connsiteY2" fmla="*/ 0 h 226132"/>
                  <a:gd name="connsiteX3" fmla="*/ 72008 w 108012"/>
                  <a:gd name="connsiteY3" fmla="*/ 0 h 226132"/>
                  <a:gd name="connsiteX0" fmla="*/ 72008 w 108012"/>
                  <a:gd name="connsiteY0" fmla="*/ 0 h 226132"/>
                  <a:gd name="connsiteX1" fmla="*/ 0 w 108012"/>
                  <a:gd name="connsiteY1" fmla="*/ 226132 h 226132"/>
                  <a:gd name="connsiteX2" fmla="*/ 108012 w 108012"/>
                  <a:gd name="connsiteY2" fmla="*/ 0 h 226132"/>
                  <a:gd name="connsiteX3" fmla="*/ 72008 w 108012"/>
                  <a:gd name="connsiteY3" fmla="*/ 0 h 226132"/>
                  <a:gd name="connsiteX0" fmla="*/ 72008 w 108012"/>
                  <a:gd name="connsiteY0" fmla="*/ 0 h 226132"/>
                  <a:gd name="connsiteX1" fmla="*/ 0 w 108012"/>
                  <a:gd name="connsiteY1" fmla="*/ 226132 h 226132"/>
                  <a:gd name="connsiteX2" fmla="*/ 108012 w 108012"/>
                  <a:gd name="connsiteY2" fmla="*/ 0 h 226132"/>
                  <a:gd name="connsiteX3" fmla="*/ 72008 w 108012"/>
                  <a:gd name="connsiteY3" fmla="*/ 0 h 226132"/>
                  <a:gd name="connsiteX0" fmla="*/ 65881 w 108012"/>
                  <a:gd name="connsiteY0" fmla="*/ 0 h 229667"/>
                  <a:gd name="connsiteX1" fmla="*/ 0 w 108012"/>
                  <a:gd name="connsiteY1" fmla="*/ 229667 h 229667"/>
                  <a:gd name="connsiteX2" fmla="*/ 108012 w 108012"/>
                  <a:gd name="connsiteY2" fmla="*/ 3535 h 229667"/>
                  <a:gd name="connsiteX3" fmla="*/ 65881 w 108012"/>
                  <a:gd name="connsiteY3" fmla="*/ 0 h 229667"/>
                  <a:gd name="connsiteX0" fmla="*/ 65881 w 108012"/>
                  <a:gd name="connsiteY0" fmla="*/ 0 h 229667"/>
                  <a:gd name="connsiteX1" fmla="*/ 0 w 108012"/>
                  <a:gd name="connsiteY1" fmla="*/ 229667 h 229667"/>
                  <a:gd name="connsiteX2" fmla="*/ 108012 w 108012"/>
                  <a:gd name="connsiteY2" fmla="*/ 3535 h 229667"/>
                  <a:gd name="connsiteX3" fmla="*/ 65881 w 108012"/>
                  <a:gd name="connsiteY3" fmla="*/ 0 h 229667"/>
                  <a:gd name="connsiteX0" fmla="*/ 65881 w 108012"/>
                  <a:gd name="connsiteY0" fmla="*/ 0 h 229667"/>
                  <a:gd name="connsiteX1" fmla="*/ 0 w 108012"/>
                  <a:gd name="connsiteY1" fmla="*/ 229667 h 229667"/>
                  <a:gd name="connsiteX2" fmla="*/ 108012 w 108012"/>
                  <a:gd name="connsiteY2" fmla="*/ 3535 h 229667"/>
                  <a:gd name="connsiteX3" fmla="*/ 65881 w 108012"/>
                  <a:gd name="connsiteY3" fmla="*/ 0 h 229667"/>
                </a:gdLst>
                <a:ahLst/>
                <a:cxnLst>
                  <a:cxn ang="0">
                    <a:pos x="connsiteX0" y="connsiteY0"/>
                  </a:cxn>
                  <a:cxn ang="0">
                    <a:pos x="connsiteX1" y="connsiteY1"/>
                  </a:cxn>
                  <a:cxn ang="0">
                    <a:pos x="connsiteX2" y="connsiteY2"/>
                  </a:cxn>
                  <a:cxn ang="0">
                    <a:pos x="connsiteX3" y="connsiteY3"/>
                  </a:cxn>
                </a:cxnLst>
                <a:rect l="l" t="t" r="r" b="b"/>
                <a:pathLst>
                  <a:path w="108012" h="229667">
                    <a:moveTo>
                      <a:pt x="65881" y="0"/>
                    </a:moveTo>
                    <a:cubicBezTo>
                      <a:pt x="13989" y="170218"/>
                      <a:pt x="14807" y="145050"/>
                      <a:pt x="0" y="229667"/>
                    </a:cubicBezTo>
                    <a:cubicBezTo>
                      <a:pt x="60212" y="160858"/>
                      <a:pt x="80727" y="78247"/>
                      <a:pt x="108012" y="3535"/>
                    </a:cubicBezTo>
                    <a:lnTo>
                      <a:pt x="65881" y="0"/>
                    </a:lnTo>
                    <a:close/>
                  </a:path>
                </a:pathLst>
              </a:custGeom>
              <a:solidFill>
                <a:srgbClr val="EC6063"/>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ko-KR" altLang="en-US" sz="1900">
                  <a:solidFill>
                    <a:prstClr val="black"/>
                  </a:solidFill>
                  <a:latin typeface="Arial" panose="020B0604020202020204" pitchFamily="34" charset="0"/>
                  <a:cs typeface="+mn-ea"/>
                  <a:sym typeface="Arial" panose="020B0604020202020204" pitchFamily="34" charset="0"/>
                </a:endParaRPr>
              </a:p>
            </p:txBody>
          </p:sp>
          <p:sp>
            <p:nvSpPr>
              <p:cNvPr id="17" name="타원 113">
                <a:extLst>
                  <a:ext uri="{FF2B5EF4-FFF2-40B4-BE49-F238E27FC236}">
                    <a16:creationId xmlns="" xmlns:a16="http://schemas.microsoft.com/office/drawing/2014/main" id="{B5E25AAD-02E1-4897-9954-0F1735525B46}"/>
                  </a:ext>
                </a:extLst>
              </p:cNvPr>
              <p:cNvSpPr/>
              <p:nvPr/>
            </p:nvSpPr>
            <p:spPr bwMode="auto">
              <a:xfrm>
                <a:off x="4568902" y="1141629"/>
                <a:ext cx="301314" cy="303108"/>
              </a:xfrm>
              <a:prstGeom prst="ellipse">
                <a:avLst/>
              </a:prstGeom>
              <a:solidFill>
                <a:srgbClr val="EC6063"/>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sz="1600">
                  <a:solidFill>
                    <a:srgbClr val="000000"/>
                  </a:solidFill>
                  <a:latin typeface="Arial" panose="020B0604020202020204" pitchFamily="34" charset="0"/>
                  <a:ea typeface="Malgun Gothic" panose="020B0503020000020004" pitchFamily="34" charset="-127"/>
                  <a:sym typeface="Arial" panose="020B0604020202020204" pitchFamily="34" charset="0"/>
                </a:endParaRPr>
              </a:p>
            </p:txBody>
          </p:sp>
        </p:grpSp>
        <p:sp>
          <p:nvSpPr>
            <p:cNvPr id="12" name="TextBox 11">
              <a:extLst>
                <a:ext uri="{FF2B5EF4-FFF2-40B4-BE49-F238E27FC236}">
                  <a16:creationId xmlns="" xmlns:a16="http://schemas.microsoft.com/office/drawing/2014/main" id="{B4A4AF65-7BB1-4CCD-A9A7-1473C593DFDA}"/>
                </a:ext>
              </a:extLst>
            </p:cNvPr>
            <p:cNvSpPr txBox="1"/>
            <p:nvPr/>
          </p:nvSpPr>
          <p:spPr>
            <a:xfrm>
              <a:off x="4621429" y="2537985"/>
              <a:ext cx="2946172" cy="2851647"/>
            </a:xfrm>
            <a:prstGeom prst="rect">
              <a:avLst/>
            </a:prstGeom>
            <a:noFill/>
          </p:spPr>
          <p:txBody>
            <a:bodyPr wrap="square" rtlCol="0">
              <a:spAutoFit/>
            </a:bodyPr>
            <a:lstStyle/>
            <a:p>
              <a:pPr lvl="0" algn="ctr" defTabSz="913130" fontAlgn="base">
                <a:spcBef>
                  <a:spcPct val="0"/>
                </a:spcBef>
                <a:spcAft>
                  <a:spcPct val="0"/>
                </a:spcAft>
                <a:defRPr/>
              </a:pPr>
              <a:r>
                <a:rPr lang="en-US" sz="2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Ái</a:t>
              </a:r>
              <a:r>
                <a:rPr lang="en-US"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ngại</a:t>
              </a:r>
              <a:endParaRPr lang="en-US"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lvl="0" defTabSz="913130" fontAlgn="base">
                <a:spcBef>
                  <a:spcPct val="0"/>
                </a:spcBef>
                <a:spcAft>
                  <a:spcPct val="0"/>
                </a:spcAft>
                <a:defRPr/>
              </a:pPr>
              <a:r>
                <a:rPr lang="en-US" altLang="vi-VN" sz="2600" dirty="0" err="1">
                  <a:latin typeface="Arial-Rounded" panose="020B0500000000000000" pitchFamily="34" charset="0"/>
                  <a:ea typeface="Arial-Rounded" panose="020B0500000000000000" pitchFamily="34" charset="0"/>
                  <a:cs typeface="Arial-Rounded" panose="020B0500000000000000" pitchFamily="34" charset="0"/>
                  <a:sym typeface="+mn-lt"/>
                </a:rPr>
                <a:t>Thương</a:t>
              </a:r>
              <a:r>
                <a:rPr lang="en-US" altLang="vi-VN" sz="26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600" dirty="0" err="1">
                  <a:latin typeface="Arial-Rounded" panose="020B0500000000000000" pitchFamily="34" charset="0"/>
                  <a:ea typeface="Arial-Rounded" panose="020B0500000000000000" pitchFamily="34" charset="0"/>
                  <a:cs typeface="Arial-Rounded" panose="020B0500000000000000" pitchFamily="34" charset="0"/>
                  <a:sym typeface="+mn-lt"/>
                </a:rPr>
                <a:t>cảm</a:t>
              </a:r>
              <a:r>
                <a:rPr lang="en-US" altLang="vi-VN" sz="26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600" dirty="0" err="1">
                  <a:latin typeface="Arial-Rounded" panose="020B0500000000000000" pitchFamily="34" charset="0"/>
                  <a:ea typeface="Arial-Rounded" panose="020B0500000000000000" pitchFamily="34" charset="0"/>
                  <a:cs typeface="Arial-Rounded" panose="020B0500000000000000" pitchFamily="34" charset="0"/>
                  <a:sym typeface="+mn-lt"/>
                </a:rPr>
                <a:t>có</a:t>
              </a:r>
              <a:r>
                <a:rPr lang="en-US" altLang="vi-VN" sz="26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600" dirty="0" err="1">
                  <a:latin typeface="Arial-Rounded" panose="020B0500000000000000" pitchFamily="34" charset="0"/>
                  <a:ea typeface="Arial-Rounded" panose="020B0500000000000000" pitchFamily="34" charset="0"/>
                  <a:cs typeface="Arial-Rounded" panose="020B0500000000000000" pitchFamily="34" charset="0"/>
                  <a:sym typeface="+mn-lt"/>
                </a:rPr>
                <a:t>phần</a:t>
              </a:r>
              <a:r>
                <a:rPr lang="en-US" altLang="vi-VN" sz="2600" dirty="0">
                  <a:latin typeface="Arial-Rounded" panose="020B0500000000000000" pitchFamily="34" charset="0"/>
                  <a:ea typeface="Arial-Rounded" panose="020B0500000000000000" pitchFamily="34" charset="0"/>
                  <a:cs typeface="Arial-Rounded" panose="020B0500000000000000" pitchFamily="34" charset="0"/>
                  <a:sym typeface="+mn-lt"/>
                </a:rPr>
                <a:t> lo </a:t>
              </a:r>
              <a:r>
                <a:rPr lang="en-US" altLang="vi-VN" sz="2600" dirty="0" err="1">
                  <a:latin typeface="Arial-Rounded" panose="020B0500000000000000" pitchFamily="34" charset="0"/>
                  <a:ea typeface="Arial-Rounded" panose="020B0500000000000000" pitchFamily="34" charset="0"/>
                  <a:cs typeface="Arial-Rounded" panose="020B0500000000000000" pitchFamily="34" charset="0"/>
                  <a:sym typeface="+mn-lt"/>
                </a:rPr>
                <a:t>lắng</a:t>
              </a:r>
              <a:r>
                <a:rPr lang="en-US" altLang="vi-VN" sz="26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600" dirty="0" err="1">
                  <a:latin typeface="Arial-Rounded" panose="020B0500000000000000" pitchFamily="34" charset="0"/>
                  <a:ea typeface="Arial-Rounded" panose="020B0500000000000000" pitchFamily="34" charset="0"/>
                  <a:cs typeface="Arial-Rounded" panose="020B0500000000000000" pitchFamily="34" charset="0"/>
                  <a:sym typeface="+mn-lt"/>
                </a:rPr>
                <a:t>và</a:t>
              </a:r>
              <a:r>
                <a:rPr lang="en-US" altLang="vi-VN" sz="26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600" dirty="0" err="1">
                  <a:latin typeface="Arial-Rounded" panose="020B0500000000000000" pitchFamily="34" charset="0"/>
                  <a:ea typeface="Arial-Rounded" panose="020B0500000000000000" pitchFamily="34" charset="0"/>
                  <a:cs typeface="Arial-Rounded" panose="020B0500000000000000" pitchFamily="34" charset="0"/>
                  <a:sym typeface="+mn-lt"/>
                </a:rPr>
                <a:t>không</a:t>
              </a:r>
              <a:r>
                <a:rPr lang="en-US" altLang="vi-VN" sz="26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600" dirty="0" err="1">
                  <a:latin typeface="Arial-Rounded" panose="020B0500000000000000" pitchFamily="34" charset="0"/>
                  <a:ea typeface="Arial-Rounded" panose="020B0500000000000000" pitchFamily="34" charset="0"/>
                  <a:cs typeface="Arial-Rounded" panose="020B0500000000000000" pitchFamily="34" charset="0"/>
                  <a:sym typeface="+mn-lt"/>
                </a:rPr>
                <a:t>đành</a:t>
              </a:r>
              <a:r>
                <a:rPr lang="en-US" altLang="vi-VN" sz="2600" dirty="0">
                  <a:latin typeface="Arial-Rounded" panose="020B0500000000000000" pitchFamily="34" charset="0"/>
                  <a:ea typeface="Arial-Rounded" panose="020B0500000000000000" pitchFamily="34" charset="0"/>
                  <a:cs typeface="Arial-Rounded" panose="020B0500000000000000" pitchFamily="34" charset="0"/>
                  <a:sym typeface="+mn-lt"/>
                </a:rPr>
                <a:t> long </a:t>
              </a:r>
              <a:r>
                <a:rPr lang="en-US" altLang="vi-VN" sz="2600" dirty="0" err="1">
                  <a:latin typeface="Arial-Rounded" panose="020B0500000000000000" pitchFamily="34" charset="0"/>
                  <a:ea typeface="Arial-Rounded" panose="020B0500000000000000" pitchFamily="34" charset="0"/>
                  <a:cs typeface="Arial-Rounded" panose="020B0500000000000000" pitchFamily="34" charset="0"/>
                  <a:sym typeface="+mn-lt"/>
                </a:rPr>
                <a:t>trước</a:t>
              </a:r>
              <a:r>
                <a:rPr lang="en-US" altLang="vi-VN" sz="26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600" dirty="0" err="1">
                  <a:latin typeface="Arial-Rounded" panose="020B0500000000000000" pitchFamily="34" charset="0"/>
                  <a:ea typeface="Arial-Rounded" panose="020B0500000000000000" pitchFamily="34" charset="0"/>
                  <a:cs typeface="Arial-Rounded" panose="020B0500000000000000" pitchFamily="34" charset="0"/>
                  <a:sym typeface="+mn-lt"/>
                </a:rPr>
                <a:t>tình</a:t>
              </a:r>
              <a:r>
                <a:rPr lang="en-US" altLang="vi-VN" sz="26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600" dirty="0" err="1">
                  <a:latin typeface="Arial-Rounded" panose="020B0500000000000000" pitchFamily="34" charset="0"/>
                  <a:ea typeface="Arial-Rounded" panose="020B0500000000000000" pitchFamily="34" charset="0"/>
                  <a:cs typeface="Arial-Rounded" panose="020B0500000000000000" pitchFamily="34" charset="0"/>
                  <a:sym typeface="+mn-lt"/>
                </a:rPr>
                <a:t>cảnh</a:t>
              </a:r>
              <a:r>
                <a:rPr lang="en-US" altLang="vi-VN" sz="26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600" dirty="0" err="1">
                  <a:latin typeface="Arial-Rounded" panose="020B0500000000000000" pitchFamily="34" charset="0"/>
                  <a:ea typeface="Arial-Rounded" panose="020B0500000000000000" pitchFamily="34" charset="0"/>
                  <a:cs typeface="Arial-Rounded" panose="020B0500000000000000" pitchFamily="34" charset="0"/>
                  <a:sym typeface="+mn-lt"/>
                </a:rPr>
                <a:t>người</a:t>
              </a:r>
              <a:r>
                <a:rPr lang="en-US" altLang="vi-VN" sz="26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600" dirty="0" err="1">
                  <a:latin typeface="Arial-Rounded" panose="020B0500000000000000" pitchFamily="34" charset="0"/>
                  <a:ea typeface="Arial-Rounded" panose="020B0500000000000000" pitchFamily="34" charset="0"/>
                  <a:cs typeface="Arial-Rounded" panose="020B0500000000000000" pitchFamily="34" charset="0"/>
                  <a:sym typeface="+mn-lt"/>
                </a:rPr>
                <a:t>khác</a:t>
              </a:r>
              <a:endParaRPr lang="en-US" altLang="vi-VN" sz="26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Tree>
    <p:extLst>
      <p:ext uri="{BB962C8B-B14F-4D97-AF65-F5344CB8AC3E}">
        <p14:creationId xmlns:p14="http://schemas.microsoft.com/office/powerpoint/2010/main" val="219369212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sp>
        <p:nvSpPr>
          <p:cNvPr id="30" name="Rectangle: Rounded Corners 29">
            <a:extLst>
              <a:ext uri="{FF2B5EF4-FFF2-40B4-BE49-F238E27FC236}">
                <a16:creationId xmlns="" xmlns:a16="http://schemas.microsoft.com/office/drawing/2014/main" id="{7E708CD4-0A1E-43B2-B692-43D9478AC2C7}"/>
              </a:ext>
            </a:extLst>
          </p:cNvPr>
          <p:cNvSpPr/>
          <p:nvPr/>
        </p:nvSpPr>
        <p:spPr>
          <a:xfrm>
            <a:off x="1848574" y="2158383"/>
            <a:ext cx="6657488" cy="648687"/>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 xmlns:a16="http://schemas.microsoft.com/office/drawing/2014/main" id="{885A1F82-9DC1-4ED1-A8BF-6DFB66ADD835}"/>
              </a:ext>
            </a:extLst>
          </p:cNvPr>
          <p:cNvSpPr/>
          <p:nvPr/>
        </p:nvSpPr>
        <p:spPr>
          <a:xfrm>
            <a:off x="606864" y="2780313"/>
            <a:ext cx="7885690" cy="648687"/>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 xmlns:a16="http://schemas.microsoft.com/office/drawing/2014/main" id="{62F03E19-32B7-49DD-9A1B-43DFAF18C080}"/>
              </a:ext>
            </a:extLst>
          </p:cNvPr>
          <p:cNvSpPr/>
          <p:nvPr/>
        </p:nvSpPr>
        <p:spPr>
          <a:xfrm>
            <a:off x="606864" y="3234366"/>
            <a:ext cx="3340361" cy="648687"/>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E8FA5B96-8842-4FBF-8340-7A8B37F06A9C}"/>
              </a:ext>
            </a:extLst>
          </p:cNvPr>
          <p:cNvSpPr txBox="1"/>
          <p:nvPr/>
        </p:nvSpPr>
        <p:spPr>
          <a:xfrm>
            <a:off x="663184" y="1036275"/>
            <a:ext cx="7753349" cy="5632311"/>
          </a:xfrm>
          <a:prstGeom prst="rect">
            <a:avLst/>
          </a:prstGeom>
          <a:noFill/>
        </p:spPr>
        <p:txBody>
          <a:bodyPr wrap="square">
            <a:spAutoFit/>
          </a:bodyPr>
          <a:lstStyle/>
          <a:p>
            <a:pPr lvl="0" indent="463550" algn="just">
              <a:spcBef>
                <a:spcPts val="1200"/>
              </a:spcBef>
              <a:spcAft>
                <a:spcPts val="1200"/>
              </a:spcAft>
              <a:defRPr/>
            </a:pPr>
            <a:r>
              <a:rPr lang="vi-VN" sz="3600">
                <a:solidFill>
                  <a:srgbClr val="002060"/>
                </a:solidFill>
                <a:ea typeface="Arial-Rounded" panose="020B0500000000000000" pitchFamily="34" charset="0"/>
                <a:cs typeface="Arial" panose="020B0604020202020204" pitchFamily="34" charset="0"/>
              </a:rPr>
              <a:t>Thương mẹ, Ê-đi-xơn ôm đầu suy nghĩ. Làm thế nào để cứu mẹ bây giờ? Đột nhiên, cậu trông thấy ánh sáng của ngọn đèn hắt lại từ mảnh sắt tây trên tủ. Nét mặt cậu rạng rỡ hẳn lên. Ê-đi-xơn vội chạy sang nhà hàng xóm, mượn về một tấm gương. Lát sau, đèn nến trong nhà được cậu thắp lên và đặt trước gương. Căn phòng bỗng ngập tràn ánh sáng.</a:t>
            </a:r>
          </a:p>
        </p:txBody>
      </p:sp>
      <p:sp>
        <p:nvSpPr>
          <p:cNvPr id="6" name="Oval 5">
            <a:extLst>
              <a:ext uri="{FF2B5EF4-FFF2-40B4-BE49-F238E27FC236}">
                <a16:creationId xmlns="" xmlns:a16="http://schemas.microsoft.com/office/drawing/2014/main" id="{1DE26C22-3CBA-45A3-9993-F5EC4E1CD4AD}"/>
              </a:ext>
            </a:extLst>
          </p:cNvPr>
          <p:cNvSpPr/>
          <p:nvPr/>
        </p:nvSpPr>
        <p:spPr>
          <a:xfrm>
            <a:off x="470808" y="1125370"/>
            <a:ext cx="692096" cy="57896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3</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7" name="Rectangle: Rounded Corners 6">
            <a:extLst>
              <a:ext uri="{FF2B5EF4-FFF2-40B4-BE49-F238E27FC236}">
                <a16:creationId xmlns="" xmlns:a16="http://schemas.microsoft.com/office/drawing/2014/main" id="{1DE7C1A2-0AB0-4B7D-BD17-D65CDB8F4C9D}"/>
              </a:ext>
            </a:extLst>
          </p:cNvPr>
          <p:cNvSpPr/>
          <p:nvPr/>
        </p:nvSpPr>
        <p:spPr>
          <a:xfrm>
            <a:off x="663184" y="3261123"/>
            <a:ext cx="1524002" cy="578960"/>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 xmlns:a16="http://schemas.microsoft.com/office/drawing/2014/main" id="{96AA1408-A4BA-43FD-A5A0-E4B02F40BDC9}"/>
              </a:ext>
            </a:extLst>
          </p:cNvPr>
          <p:cNvGrpSpPr/>
          <p:nvPr/>
        </p:nvGrpSpPr>
        <p:grpSpPr>
          <a:xfrm>
            <a:off x="8608909" y="1475437"/>
            <a:ext cx="3164337" cy="3640849"/>
            <a:chOff x="7656056" y="1709881"/>
            <a:chExt cx="3164337" cy="3956624"/>
          </a:xfrm>
        </p:grpSpPr>
        <p:grpSp>
          <p:nvGrpSpPr>
            <p:cNvPr id="19" name="组合 4">
              <a:extLst>
                <a:ext uri="{FF2B5EF4-FFF2-40B4-BE49-F238E27FC236}">
                  <a16:creationId xmlns="" xmlns:a16="http://schemas.microsoft.com/office/drawing/2014/main" id="{1849AE08-7CFB-4648-90B4-DD42F4F3AF8F}"/>
                </a:ext>
              </a:extLst>
            </p:cNvPr>
            <p:cNvGrpSpPr/>
            <p:nvPr/>
          </p:nvGrpSpPr>
          <p:grpSpPr>
            <a:xfrm>
              <a:off x="7656056" y="1709881"/>
              <a:ext cx="3164337" cy="3956624"/>
              <a:chOff x="5897911" y="1105759"/>
              <a:chExt cx="2166590" cy="2677747"/>
            </a:xfrm>
          </p:grpSpPr>
          <p:sp>
            <p:nvSpPr>
              <p:cNvPr id="21" name="자유형 88">
                <a:extLst>
                  <a:ext uri="{FF2B5EF4-FFF2-40B4-BE49-F238E27FC236}">
                    <a16:creationId xmlns="" xmlns:a16="http://schemas.microsoft.com/office/drawing/2014/main" id="{FCBA8AE5-5EDD-4839-986D-12481E47F5E0}"/>
                  </a:ext>
                </a:extLst>
              </p:cNvPr>
              <p:cNvSpPr/>
              <p:nvPr/>
            </p:nvSpPr>
            <p:spPr bwMode="auto">
              <a:xfrm>
                <a:off x="5897911" y="1512891"/>
                <a:ext cx="2166590" cy="2270615"/>
              </a:xfrm>
              <a:custGeom>
                <a:avLst/>
                <a:gdLst>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316480 h 2377440"/>
                  <a:gd name="connsiteX5" fmla="*/ 22860 w 2194560"/>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316480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316480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316480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232248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232248 h 2377440"/>
                  <a:gd name="connsiteX5" fmla="*/ 22860 w 2203388"/>
                  <a:gd name="connsiteY5" fmla="*/ 0 h 2377440"/>
                  <a:gd name="connsiteX0" fmla="*/ 22860 w 2203388"/>
                  <a:gd name="connsiteY0" fmla="*/ 0 h 2377440"/>
                  <a:gd name="connsiteX1" fmla="*/ 2194560 w 2203388"/>
                  <a:gd name="connsiteY1" fmla="*/ 137160 h 2377440"/>
                  <a:gd name="connsiteX2" fmla="*/ 2049780 w 2203388"/>
                  <a:gd name="connsiteY2" fmla="*/ 1965960 h 2377440"/>
                  <a:gd name="connsiteX3" fmla="*/ 853440 w 2203388"/>
                  <a:gd name="connsiteY3" fmla="*/ 2377440 h 2377440"/>
                  <a:gd name="connsiteX4" fmla="*/ 0 w 2203388"/>
                  <a:gd name="connsiteY4" fmla="*/ 2232248 h 2377440"/>
                  <a:gd name="connsiteX5" fmla="*/ 22860 w 2203388"/>
                  <a:gd name="connsiteY5" fmla="*/ 0 h 2377440"/>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232248 h 2377440"/>
                  <a:gd name="connsiteX5" fmla="*/ 22860 w 2194560"/>
                  <a:gd name="connsiteY5" fmla="*/ 0 h 2377440"/>
                  <a:gd name="connsiteX0" fmla="*/ 22860 w 2201801"/>
                  <a:gd name="connsiteY0" fmla="*/ 0 h 2377440"/>
                  <a:gd name="connsiteX1" fmla="*/ 2194560 w 2201801"/>
                  <a:gd name="connsiteY1" fmla="*/ 137160 h 2377440"/>
                  <a:gd name="connsiteX2" fmla="*/ 2049780 w 2201801"/>
                  <a:gd name="connsiteY2" fmla="*/ 1965960 h 2377440"/>
                  <a:gd name="connsiteX3" fmla="*/ 853440 w 2201801"/>
                  <a:gd name="connsiteY3" fmla="*/ 2377440 h 2377440"/>
                  <a:gd name="connsiteX4" fmla="*/ 0 w 2201801"/>
                  <a:gd name="connsiteY4" fmla="*/ 2232248 h 2377440"/>
                  <a:gd name="connsiteX5" fmla="*/ 22860 w 2201801"/>
                  <a:gd name="connsiteY5" fmla="*/ 0 h 2377440"/>
                  <a:gd name="connsiteX0" fmla="*/ 22860 w 2201801"/>
                  <a:gd name="connsiteY0" fmla="*/ 0 h 2340260"/>
                  <a:gd name="connsiteX1" fmla="*/ 2194560 w 2201801"/>
                  <a:gd name="connsiteY1" fmla="*/ 137160 h 2340260"/>
                  <a:gd name="connsiteX2" fmla="*/ 2049780 w 2201801"/>
                  <a:gd name="connsiteY2" fmla="*/ 1965960 h 2340260"/>
                  <a:gd name="connsiteX3" fmla="*/ 1080120 w 2201801"/>
                  <a:gd name="connsiteY3" fmla="*/ 2340260 h 2340260"/>
                  <a:gd name="connsiteX4" fmla="*/ 0 w 2201801"/>
                  <a:gd name="connsiteY4" fmla="*/ 2232248 h 2340260"/>
                  <a:gd name="connsiteX5" fmla="*/ 22860 w 2201801"/>
                  <a:gd name="connsiteY5" fmla="*/ 0 h 2340260"/>
                  <a:gd name="connsiteX0" fmla="*/ 22860 w 2201801"/>
                  <a:gd name="connsiteY0" fmla="*/ 0 h 2340260"/>
                  <a:gd name="connsiteX1" fmla="*/ 2194560 w 2201801"/>
                  <a:gd name="connsiteY1" fmla="*/ 137160 h 2340260"/>
                  <a:gd name="connsiteX2" fmla="*/ 2049780 w 2201801"/>
                  <a:gd name="connsiteY2" fmla="*/ 1965960 h 2340260"/>
                  <a:gd name="connsiteX3" fmla="*/ 1080120 w 2201801"/>
                  <a:gd name="connsiteY3" fmla="*/ 2340260 h 2340260"/>
                  <a:gd name="connsiteX4" fmla="*/ 0 w 2201801"/>
                  <a:gd name="connsiteY4" fmla="*/ 2232248 h 2340260"/>
                  <a:gd name="connsiteX5" fmla="*/ 22860 w 2201801"/>
                  <a:gd name="connsiteY5" fmla="*/ 0 h 2340260"/>
                  <a:gd name="connsiteX0" fmla="*/ 22860 w 2201801"/>
                  <a:gd name="connsiteY0" fmla="*/ 0 h 2316104"/>
                  <a:gd name="connsiteX1" fmla="*/ 2194560 w 2201801"/>
                  <a:gd name="connsiteY1" fmla="*/ 137160 h 2316104"/>
                  <a:gd name="connsiteX2" fmla="*/ 2049780 w 2201801"/>
                  <a:gd name="connsiteY2" fmla="*/ 1965960 h 2316104"/>
                  <a:gd name="connsiteX3" fmla="*/ 1116124 w 2201801"/>
                  <a:gd name="connsiteY3" fmla="*/ 2304256 h 2316104"/>
                  <a:gd name="connsiteX4" fmla="*/ 0 w 2201801"/>
                  <a:gd name="connsiteY4" fmla="*/ 2232248 h 2316104"/>
                  <a:gd name="connsiteX5" fmla="*/ 22860 w 2201801"/>
                  <a:gd name="connsiteY5" fmla="*/ 0 h 2316104"/>
                  <a:gd name="connsiteX0" fmla="*/ 216024 w 2201801"/>
                  <a:gd name="connsiteY0" fmla="*/ 0 h 2280100"/>
                  <a:gd name="connsiteX1" fmla="*/ 2194560 w 2201801"/>
                  <a:gd name="connsiteY1" fmla="*/ 101156 h 2280100"/>
                  <a:gd name="connsiteX2" fmla="*/ 2049780 w 2201801"/>
                  <a:gd name="connsiteY2" fmla="*/ 1929956 h 2280100"/>
                  <a:gd name="connsiteX3" fmla="*/ 1116124 w 2201801"/>
                  <a:gd name="connsiteY3" fmla="*/ 2268252 h 2280100"/>
                  <a:gd name="connsiteX4" fmla="*/ 0 w 2201801"/>
                  <a:gd name="connsiteY4" fmla="*/ 2196244 h 2280100"/>
                  <a:gd name="connsiteX5" fmla="*/ 216024 w 2201801"/>
                  <a:gd name="connsiteY5" fmla="*/ 0 h 2280100"/>
                  <a:gd name="connsiteX0" fmla="*/ 72008 w 2201801"/>
                  <a:gd name="connsiteY0" fmla="*/ 0 h 2280100"/>
                  <a:gd name="connsiteX1" fmla="*/ 2194560 w 2201801"/>
                  <a:gd name="connsiteY1" fmla="*/ 101156 h 2280100"/>
                  <a:gd name="connsiteX2" fmla="*/ 2049780 w 2201801"/>
                  <a:gd name="connsiteY2" fmla="*/ 1929956 h 2280100"/>
                  <a:gd name="connsiteX3" fmla="*/ 1116124 w 2201801"/>
                  <a:gd name="connsiteY3" fmla="*/ 2268252 h 2280100"/>
                  <a:gd name="connsiteX4" fmla="*/ 0 w 2201801"/>
                  <a:gd name="connsiteY4" fmla="*/ 2196244 h 2280100"/>
                  <a:gd name="connsiteX5" fmla="*/ 72008 w 2201801"/>
                  <a:gd name="connsiteY5" fmla="*/ 0 h 2280100"/>
                  <a:gd name="connsiteX0" fmla="*/ 72008 w 2201801"/>
                  <a:gd name="connsiteY0" fmla="*/ 0 h 2280100"/>
                  <a:gd name="connsiteX1" fmla="*/ 2194560 w 2201801"/>
                  <a:gd name="connsiteY1" fmla="*/ 101156 h 2280100"/>
                  <a:gd name="connsiteX2" fmla="*/ 2049780 w 2201801"/>
                  <a:gd name="connsiteY2" fmla="*/ 1929956 h 2280100"/>
                  <a:gd name="connsiteX3" fmla="*/ 1116124 w 2201801"/>
                  <a:gd name="connsiteY3" fmla="*/ 2268252 h 2280100"/>
                  <a:gd name="connsiteX4" fmla="*/ 0 w 2201801"/>
                  <a:gd name="connsiteY4" fmla="*/ 2196244 h 2280100"/>
                  <a:gd name="connsiteX5" fmla="*/ 72008 w 2201801"/>
                  <a:gd name="connsiteY5" fmla="*/ 0 h 2280100"/>
                  <a:gd name="connsiteX0" fmla="*/ 72008 w 2201801"/>
                  <a:gd name="connsiteY0" fmla="*/ 0 h 2280100"/>
                  <a:gd name="connsiteX1" fmla="*/ 2194560 w 2201801"/>
                  <a:gd name="connsiteY1" fmla="*/ 101156 h 2280100"/>
                  <a:gd name="connsiteX2" fmla="*/ 2049780 w 2201801"/>
                  <a:gd name="connsiteY2" fmla="*/ 1929956 h 2280100"/>
                  <a:gd name="connsiteX3" fmla="*/ 1116124 w 2201801"/>
                  <a:gd name="connsiteY3" fmla="*/ 2268252 h 2280100"/>
                  <a:gd name="connsiteX4" fmla="*/ 0 w 2201801"/>
                  <a:gd name="connsiteY4" fmla="*/ 2196244 h 2280100"/>
                  <a:gd name="connsiteX5" fmla="*/ 72008 w 2201801"/>
                  <a:gd name="connsiteY5" fmla="*/ 0 h 2280100"/>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44096"/>
                  <a:gd name="connsiteX1" fmla="*/ 2194560 w 2201801"/>
                  <a:gd name="connsiteY1" fmla="*/ 65152 h 2244096"/>
                  <a:gd name="connsiteX2" fmla="*/ 2049780 w 2201801"/>
                  <a:gd name="connsiteY2" fmla="*/ 1893952 h 2244096"/>
                  <a:gd name="connsiteX3" fmla="*/ 1116124 w 2201801"/>
                  <a:gd name="connsiteY3" fmla="*/ 2232248 h 2244096"/>
                  <a:gd name="connsiteX4" fmla="*/ 0 w 2201801"/>
                  <a:gd name="connsiteY4" fmla="*/ 2160240 h 2244096"/>
                  <a:gd name="connsiteX5" fmla="*/ 144016 w 2201801"/>
                  <a:gd name="connsiteY5" fmla="*/ 0 h 2244096"/>
                  <a:gd name="connsiteX0" fmla="*/ 144016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44016 w 2201801"/>
                  <a:gd name="connsiteY5" fmla="*/ 0 h 2232248"/>
                  <a:gd name="connsiteX0" fmla="*/ 144016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44016 w 2201801"/>
                  <a:gd name="connsiteY5" fmla="*/ 0 h 2232248"/>
                  <a:gd name="connsiteX0" fmla="*/ 144016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44016 w 2201801"/>
                  <a:gd name="connsiteY5" fmla="*/ 0 h 2232248"/>
                  <a:gd name="connsiteX0" fmla="*/ 180020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80020 w 2201801"/>
                  <a:gd name="connsiteY5" fmla="*/ 0 h 2232248"/>
                  <a:gd name="connsiteX0" fmla="*/ 180020 w 2201801"/>
                  <a:gd name="connsiteY0" fmla="*/ 0 h 2232248"/>
                  <a:gd name="connsiteX1" fmla="*/ 2194560 w 2201801"/>
                  <a:gd name="connsiteY1" fmla="*/ 65152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80020 w 2201801"/>
                  <a:gd name="connsiteY5" fmla="*/ 0 h 2232248"/>
                  <a:gd name="connsiteX0" fmla="*/ 180020 w 2201801"/>
                  <a:gd name="connsiteY0" fmla="*/ 0 h 2232248"/>
                  <a:gd name="connsiteX1" fmla="*/ 2196244 w 2201801"/>
                  <a:gd name="connsiteY1" fmla="*/ 36004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80020 w 2201801"/>
                  <a:gd name="connsiteY5" fmla="*/ 0 h 2232248"/>
                  <a:gd name="connsiteX0" fmla="*/ 180020 w 2201801"/>
                  <a:gd name="connsiteY0" fmla="*/ 0 h 2232248"/>
                  <a:gd name="connsiteX1" fmla="*/ 2196244 w 2201801"/>
                  <a:gd name="connsiteY1" fmla="*/ 36004 h 2232248"/>
                  <a:gd name="connsiteX2" fmla="*/ 2049780 w 2201801"/>
                  <a:gd name="connsiteY2" fmla="*/ 1893952 h 2232248"/>
                  <a:gd name="connsiteX3" fmla="*/ 1116124 w 2201801"/>
                  <a:gd name="connsiteY3" fmla="*/ 2232248 h 2232248"/>
                  <a:gd name="connsiteX4" fmla="*/ 0 w 2201801"/>
                  <a:gd name="connsiteY4" fmla="*/ 2160240 h 2232248"/>
                  <a:gd name="connsiteX5" fmla="*/ 180020 w 2201801"/>
                  <a:gd name="connsiteY5" fmla="*/ 0 h 2232248"/>
                  <a:gd name="connsiteX0" fmla="*/ 180020 w 2196244"/>
                  <a:gd name="connsiteY0" fmla="*/ 0 h 2232248"/>
                  <a:gd name="connsiteX1" fmla="*/ 2196244 w 2196244"/>
                  <a:gd name="connsiteY1" fmla="*/ 36004 h 2232248"/>
                  <a:gd name="connsiteX2" fmla="*/ 2049780 w 2196244"/>
                  <a:gd name="connsiteY2" fmla="*/ 1893952 h 2232248"/>
                  <a:gd name="connsiteX3" fmla="*/ 1116124 w 2196244"/>
                  <a:gd name="connsiteY3" fmla="*/ 2232248 h 2232248"/>
                  <a:gd name="connsiteX4" fmla="*/ 0 w 2196244"/>
                  <a:gd name="connsiteY4" fmla="*/ 2160240 h 2232248"/>
                  <a:gd name="connsiteX5" fmla="*/ 180020 w 2196244"/>
                  <a:gd name="connsiteY5" fmla="*/ 0 h 2232248"/>
                  <a:gd name="connsiteX0" fmla="*/ 180020 w 2196244"/>
                  <a:gd name="connsiteY0" fmla="*/ 0 h 2232248"/>
                  <a:gd name="connsiteX1" fmla="*/ 2196244 w 2196244"/>
                  <a:gd name="connsiteY1" fmla="*/ 36004 h 2232248"/>
                  <a:gd name="connsiteX2" fmla="*/ 2049780 w 2196244"/>
                  <a:gd name="connsiteY2" fmla="*/ 1893952 h 2232248"/>
                  <a:gd name="connsiteX3" fmla="*/ 1116124 w 2196244"/>
                  <a:gd name="connsiteY3" fmla="*/ 2232248 h 2232248"/>
                  <a:gd name="connsiteX4" fmla="*/ 0 w 2196244"/>
                  <a:gd name="connsiteY4" fmla="*/ 2160240 h 2232248"/>
                  <a:gd name="connsiteX5" fmla="*/ 180020 w 2196244"/>
                  <a:gd name="connsiteY5" fmla="*/ 0 h 2232248"/>
                  <a:gd name="connsiteX0" fmla="*/ 180020 w 2196244"/>
                  <a:gd name="connsiteY0" fmla="*/ 0 h 2232248"/>
                  <a:gd name="connsiteX1" fmla="*/ 2196244 w 2196244"/>
                  <a:gd name="connsiteY1" fmla="*/ 36004 h 2232248"/>
                  <a:gd name="connsiteX2" fmla="*/ 2049780 w 2196244"/>
                  <a:gd name="connsiteY2" fmla="*/ 1893952 h 2232248"/>
                  <a:gd name="connsiteX3" fmla="*/ 1116124 w 2196244"/>
                  <a:gd name="connsiteY3" fmla="*/ 2232248 h 2232248"/>
                  <a:gd name="connsiteX4" fmla="*/ 0 w 2196244"/>
                  <a:gd name="connsiteY4" fmla="*/ 2160240 h 2232248"/>
                  <a:gd name="connsiteX5" fmla="*/ 180020 w 2196244"/>
                  <a:gd name="connsiteY5" fmla="*/ 0 h 2232248"/>
                  <a:gd name="connsiteX0" fmla="*/ 180020 w 2196244"/>
                  <a:gd name="connsiteY0" fmla="*/ 0 h 2232248"/>
                  <a:gd name="connsiteX1" fmla="*/ 2196244 w 2196244"/>
                  <a:gd name="connsiteY1" fmla="*/ 36004 h 2232248"/>
                  <a:gd name="connsiteX2" fmla="*/ 2049780 w 2196244"/>
                  <a:gd name="connsiteY2" fmla="*/ 1893952 h 2232248"/>
                  <a:gd name="connsiteX3" fmla="*/ 1116124 w 2196244"/>
                  <a:gd name="connsiteY3" fmla="*/ 2232248 h 2232248"/>
                  <a:gd name="connsiteX4" fmla="*/ 0 w 2196244"/>
                  <a:gd name="connsiteY4" fmla="*/ 2160240 h 2232248"/>
                  <a:gd name="connsiteX5" fmla="*/ 180020 w 2196244"/>
                  <a:gd name="connsiteY5" fmla="*/ 0 h 2232248"/>
                  <a:gd name="connsiteX0" fmla="*/ 180020 w 2196244"/>
                  <a:gd name="connsiteY0" fmla="*/ 0 h 2302394"/>
                  <a:gd name="connsiteX1" fmla="*/ 2196244 w 2196244"/>
                  <a:gd name="connsiteY1" fmla="*/ 36004 h 2302394"/>
                  <a:gd name="connsiteX2" fmla="*/ 2049780 w 2196244"/>
                  <a:gd name="connsiteY2" fmla="*/ 1893952 h 2302394"/>
                  <a:gd name="connsiteX3" fmla="*/ 1116124 w 2196244"/>
                  <a:gd name="connsiteY3" fmla="*/ 2232248 h 2302394"/>
                  <a:gd name="connsiteX4" fmla="*/ 0 w 2196244"/>
                  <a:gd name="connsiteY4" fmla="*/ 2160240 h 2302394"/>
                  <a:gd name="connsiteX5" fmla="*/ 180020 w 2196244"/>
                  <a:gd name="connsiteY5" fmla="*/ 0 h 23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6244" h="2302394">
                    <a:moveTo>
                      <a:pt x="180020" y="0"/>
                    </a:moveTo>
                    <a:cubicBezTo>
                      <a:pt x="857309" y="70607"/>
                      <a:pt x="1482827" y="69527"/>
                      <a:pt x="2196244" y="36004"/>
                    </a:cubicBezTo>
                    <a:cubicBezTo>
                      <a:pt x="2181324" y="633028"/>
                      <a:pt x="2129347" y="1853427"/>
                      <a:pt x="2049780" y="1893952"/>
                    </a:cubicBezTo>
                    <a:cubicBezTo>
                      <a:pt x="1651000" y="2031112"/>
                      <a:pt x="1551293" y="2137976"/>
                      <a:pt x="1116124" y="2232248"/>
                    </a:cubicBezTo>
                    <a:cubicBezTo>
                      <a:pt x="697811" y="2302394"/>
                      <a:pt x="386738" y="2168927"/>
                      <a:pt x="0" y="2160240"/>
                    </a:cubicBezTo>
                    <a:cubicBezTo>
                      <a:pt x="112494" y="1412821"/>
                      <a:pt x="149009" y="847792"/>
                      <a:pt x="180020" y="0"/>
                    </a:cubicBezTo>
                    <a:close/>
                  </a:path>
                </a:pathLst>
              </a:custGeom>
              <a:noFill/>
              <a:ln w="50800">
                <a:solidFill>
                  <a:srgbClr val="FCCB00"/>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defRPr/>
                </a:pPr>
                <a:endParaRPr lang="ko-KR" altLang="en-US" sz="1900">
                  <a:solidFill>
                    <a:prstClr val="black"/>
                  </a:solidFill>
                  <a:latin typeface="Arial" panose="020B0604020202020204" pitchFamily="34" charset="0"/>
                  <a:ea typeface="+mn-ea"/>
                  <a:cs typeface="+mn-ea"/>
                  <a:sym typeface="Arial" panose="020B0604020202020204" pitchFamily="34" charset="0"/>
                </a:endParaRPr>
              </a:p>
            </p:txBody>
          </p:sp>
          <p:sp>
            <p:nvSpPr>
              <p:cNvPr id="22" name="자유형 87">
                <a:extLst>
                  <a:ext uri="{FF2B5EF4-FFF2-40B4-BE49-F238E27FC236}">
                    <a16:creationId xmlns="" xmlns:a16="http://schemas.microsoft.com/office/drawing/2014/main" id="{14749B20-B99B-49BF-B6BF-E151AC634C24}"/>
                  </a:ext>
                </a:extLst>
              </p:cNvPr>
              <p:cNvSpPr/>
              <p:nvPr/>
            </p:nvSpPr>
            <p:spPr bwMode="auto">
              <a:xfrm>
                <a:off x="6999142" y="3143214"/>
                <a:ext cx="916497" cy="572139"/>
              </a:xfrm>
              <a:custGeom>
                <a:avLst/>
                <a:gdLst>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 fmla="*/ 0 w 1104900"/>
                  <a:gd name="connsiteY0" fmla="*/ 655320 h 716248"/>
                  <a:gd name="connsiteX1" fmla="*/ 807720 w 1104900"/>
                  <a:gd name="connsiteY1" fmla="*/ 0 h 716248"/>
                  <a:gd name="connsiteX2" fmla="*/ 1104900 w 1104900"/>
                  <a:gd name="connsiteY2" fmla="*/ 274320 h 716248"/>
                  <a:gd name="connsiteX3" fmla="*/ 0 w 1104900"/>
                  <a:gd name="connsiteY3" fmla="*/ 655320 h 716248"/>
                  <a:gd name="connsiteX0" fmla="*/ 0 w 1104900"/>
                  <a:gd name="connsiteY0" fmla="*/ 655320 h 716248"/>
                  <a:gd name="connsiteX1" fmla="*/ 807720 w 1104900"/>
                  <a:gd name="connsiteY1" fmla="*/ 0 h 716248"/>
                  <a:gd name="connsiteX2" fmla="*/ 1104900 w 1104900"/>
                  <a:gd name="connsiteY2" fmla="*/ 274320 h 716248"/>
                  <a:gd name="connsiteX3" fmla="*/ 0 w 1104900"/>
                  <a:gd name="connsiteY3" fmla="*/ 655320 h 716248"/>
                  <a:gd name="connsiteX0" fmla="*/ 0 w 1104900"/>
                  <a:gd name="connsiteY0" fmla="*/ 655320 h 716248"/>
                  <a:gd name="connsiteX1" fmla="*/ 807720 w 1104900"/>
                  <a:gd name="connsiteY1" fmla="*/ 0 h 716248"/>
                  <a:gd name="connsiteX2" fmla="*/ 1104900 w 1104900"/>
                  <a:gd name="connsiteY2" fmla="*/ 274320 h 716248"/>
                  <a:gd name="connsiteX3" fmla="*/ 0 w 1104900"/>
                  <a:gd name="connsiteY3" fmla="*/ 655320 h 716248"/>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 fmla="*/ 0 w 1124187"/>
                  <a:gd name="connsiteY0" fmla="*/ 684497 h 684497"/>
                  <a:gd name="connsiteX1" fmla="*/ 827007 w 1124187"/>
                  <a:gd name="connsiteY1" fmla="*/ 0 h 684497"/>
                  <a:gd name="connsiteX2" fmla="*/ 1124187 w 1124187"/>
                  <a:gd name="connsiteY2" fmla="*/ 274320 h 684497"/>
                  <a:gd name="connsiteX3" fmla="*/ 0 w 1124187"/>
                  <a:gd name="connsiteY3" fmla="*/ 684497 h 684497"/>
                  <a:gd name="connsiteX0" fmla="*/ 0 w 1124187"/>
                  <a:gd name="connsiteY0" fmla="*/ 684497 h 684497"/>
                  <a:gd name="connsiteX1" fmla="*/ 827007 w 1124187"/>
                  <a:gd name="connsiteY1" fmla="*/ 0 h 684497"/>
                  <a:gd name="connsiteX2" fmla="*/ 1124187 w 1124187"/>
                  <a:gd name="connsiteY2" fmla="*/ 274320 h 684497"/>
                  <a:gd name="connsiteX3" fmla="*/ 0 w 1124187"/>
                  <a:gd name="connsiteY3" fmla="*/ 684497 h 684497"/>
                  <a:gd name="connsiteX0" fmla="*/ 0 w 1124187"/>
                  <a:gd name="connsiteY0" fmla="*/ 684497 h 684497"/>
                  <a:gd name="connsiteX1" fmla="*/ 827007 w 1124187"/>
                  <a:gd name="connsiteY1" fmla="*/ 0 h 684497"/>
                  <a:gd name="connsiteX2" fmla="*/ 1124187 w 1124187"/>
                  <a:gd name="connsiteY2" fmla="*/ 274320 h 684497"/>
                  <a:gd name="connsiteX3" fmla="*/ 0 w 1124187"/>
                  <a:gd name="connsiteY3" fmla="*/ 684497 h 684497"/>
                  <a:gd name="connsiteX0" fmla="*/ 0 w 1124187"/>
                  <a:gd name="connsiteY0" fmla="*/ 684497 h 684497"/>
                  <a:gd name="connsiteX1" fmla="*/ 827007 w 1124187"/>
                  <a:gd name="connsiteY1" fmla="*/ 0 h 684497"/>
                  <a:gd name="connsiteX2" fmla="*/ 1124187 w 1124187"/>
                  <a:gd name="connsiteY2" fmla="*/ 274320 h 684497"/>
                  <a:gd name="connsiteX3" fmla="*/ 0 w 1124187"/>
                  <a:gd name="connsiteY3" fmla="*/ 684497 h 684497"/>
                  <a:gd name="connsiteX0" fmla="*/ 0 w 1125193"/>
                  <a:gd name="connsiteY0" fmla="*/ 684497 h 684497"/>
                  <a:gd name="connsiteX1" fmla="*/ 827007 w 1125193"/>
                  <a:gd name="connsiteY1" fmla="*/ 0 h 684497"/>
                  <a:gd name="connsiteX2" fmla="*/ 1125193 w 1125193"/>
                  <a:gd name="connsiteY2" fmla="*/ 302186 h 684497"/>
                  <a:gd name="connsiteX3" fmla="*/ 0 w 1125193"/>
                  <a:gd name="connsiteY3" fmla="*/ 684497 h 684497"/>
                  <a:gd name="connsiteX0" fmla="*/ 0 w 1109869"/>
                  <a:gd name="connsiteY0" fmla="*/ 684497 h 684497"/>
                  <a:gd name="connsiteX1" fmla="*/ 827007 w 1109869"/>
                  <a:gd name="connsiteY1" fmla="*/ 0 h 684497"/>
                  <a:gd name="connsiteX2" fmla="*/ 1109869 w 1109869"/>
                  <a:gd name="connsiteY2" fmla="*/ 293334 h 684497"/>
                  <a:gd name="connsiteX3" fmla="*/ 0 w 1109869"/>
                  <a:gd name="connsiteY3" fmla="*/ 684497 h 684497"/>
                  <a:gd name="connsiteX0" fmla="*/ 0 w 1111718"/>
                  <a:gd name="connsiteY0" fmla="*/ 684497 h 684497"/>
                  <a:gd name="connsiteX1" fmla="*/ 827007 w 1111718"/>
                  <a:gd name="connsiteY1" fmla="*/ 0 h 684497"/>
                  <a:gd name="connsiteX2" fmla="*/ 1111718 w 1111718"/>
                  <a:gd name="connsiteY2" fmla="*/ 287291 h 684497"/>
                  <a:gd name="connsiteX3" fmla="*/ 0 w 1111718"/>
                  <a:gd name="connsiteY3" fmla="*/ 684497 h 684497"/>
                  <a:gd name="connsiteX0" fmla="*/ 0 w 1113567"/>
                  <a:gd name="connsiteY0" fmla="*/ 684497 h 684497"/>
                  <a:gd name="connsiteX1" fmla="*/ 827007 w 1113567"/>
                  <a:gd name="connsiteY1" fmla="*/ 0 h 684497"/>
                  <a:gd name="connsiteX2" fmla="*/ 1113567 w 1113567"/>
                  <a:gd name="connsiteY2" fmla="*/ 272819 h 684497"/>
                  <a:gd name="connsiteX3" fmla="*/ 0 w 1113567"/>
                  <a:gd name="connsiteY3" fmla="*/ 684497 h 684497"/>
                  <a:gd name="connsiteX0" fmla="*/ 0 w 1118278"/>
                  <a:gd name="connsiteY0" fmla="*/ 684497 h 684497"/>
                  <a:gd name="connsiteX1" fmla="*/ 827007 w 1118278"/>
                  <a:gd name="connsiteY1" fmla="*/ 0 h 684497"/>
                  <a:gd name="connsiteX2" fmla="*/ 1118278 w 1118278"/>
                  <a:gd name="connsiteY2" fmla="*/ 292399 h 684497"/>
                  <a:gd name="connsiteX3" fmla="*/ 0 w 1118278"/>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 name="connsiteX0" fmla="*/ 0 w 1117265"/>
                  <a:gd name="connsiteY0" fmla="*/ 684497 h 684497"/>
                  <a:gd name="connsiteX1" fmla="*/ 827007 w 1117265"/>
                  <a:gd name="connsiteY1" fmla="*/ 0 h 684497"/>
                  <a:gd name="connsiteX2" fmla="*/ 1117265 w 1117265"/>
                  <a:gd name="connsiteY2" fmla="*/ 283547 h 684497"/>
                  <a:gd name="connsiteX3" fmla="*/ 0 w 1117265"/>
                  <a:gd name="connsiteY3" fmla="*/ 684497 h 684497"/>
                </a:gdLst>
                <a:ahLst/>
                <a:cxnLst>
                  <a:cxn ang="0">
                    <a:pos x="connsiteX0" y="connsiteY0"/>
                  </a:cxn>
                  <a:cxn ang="0">
                    <a:pos x="connsiteX1" y="connsiteY1"/>
                  </a:cxn>
                  <a:cxn ang="0">
                    <a:pos x="connsiteX2" y="connsiteY2"/>
                  </a:cxn>
                  <a:cxn ang="0">
                    <a:pos x="connsiteX3" y="connsiteY3"/>
                  </a:cxn>
                </a:cxnLst>
                <a:rect l="l" t="t" r="r" b="b"/>
                <a:pathLst>
                  <a:path w="1117265" h="684497">
                    <a:moveTo>
                      <a:pt x="0" y="684497"/>
                    </a:moveTo>
                    <a:cubicBezTo>
                      <a:pt x="281310" y="578055"/>
                      <a:pt x="563915" y="445084"/>
                      <a:pt x="827007" y="0"/>
                    </a:cubicBezTo>
                    <a:cubicBezTo>
                      <a:pt x="830800" y="112603"/>
                      <a:pt x="947335" y="344380"/>
                      <a:pt x="1117265" y="283547"/>
                    </a:cubicBezTo>
                    <a:cubicBezTo>
                      <a:pt x="779033" y="454015"/>
                      <a:pt x="330704" y="612949"/>
                      <a:pt x="0" y="684497"/>
                    </a:cubicBezTo>
                    <a:close/>
                  </a:path>
                </a:pathLst>
              </a:custGeom>
              <a:noFill/>
              <a:ln w="50800">
                <a:solidFill>
                  <a:srgbClr val="FCCB00"/>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ko-KR" altLang="en-US" sz="1900">
                  <a:solidFill>
                    <a:prstClr val="black"/>
                  </a:solidFill>
                  <a:latin typeface="Arial" panose="020B0604020202020204" pitchFamily="34" charset="0"/>
                  <a:cs typeface="+mn-ea"/>
                  <a:sym typeface="Arial" panose="020B0604020202020204" pitchFamily="34" charset="0"/>
                </a:endParaRPr>
              </a:p>
            </p:txBody>
          </p:sp>
          <p:sp>
            <p:nvSpPr>
              <p:cNvPr id="23" name="자유형 200">
                <a:extLst>
                  <a:ext uri="{FF2B5EF4-FFF2-40B4-BE49-F238E27FC236}">
                    <a16:creationId xmlns="" xmlns:a16="http://schemas.microsoft.com/office/drawing/2014/main" id="{83DE5B18-48C4-47CA-9C3C-3E7BB2AEE342}"/>
                  </a:ext>
                </a:extLst>
              </p:cNvPr>
              <p:cNvSpPr/>
              <p:nvPr/>
            </p:nvSpPr>
            <p:spPr bwMode="auto">
              <a:xfrm>
                <a:off x="6084439" y="1577459"/>
                <a:ext cx="1949573" cy="389196"/>
              </a:xfrm>
              <a:custGeom>
                <a:avLst/>
                <a:gdLst>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 fmla="*/ 0 w 2207084"/>
                  <a:gd name="connsiteY0" fmla="*/ 0 h 465666"/>
                  <a:gd name="connsiteX1" fmla="*/ 2207084 w 2207084"/>
                  <a:gd name="connsiteY1" fmla="*/ 33453 h 465666"/>
                  <a:gd name="connsiteX2" fmla="*/ 2192867 w 2207084"/>
                  <a:gd name="connsiteY2" fmla="*/ 465666 h 465666"/>
                  <a:gd name="connsiteX3" fmla="*/ 16933 w 2207084"/>
                  <a:gd name="connsiteY3" fmla="*/ 381000 h 465666"/>
                  <a:gd name="connsiteX4" fmla="*/ 0 w 2207084"/>
                  <a:gd name="connsiteY4" fmla="*/ 0 h 465666"/>
                  <a:gd name="connsiteX0" fmla="*/ 0 w 2196244"/>
                  <a:gd name="connsiteY0" fmla="*/ 0 h 468217"/>
                  <a:gd name="connsiteX1" fmla="*/ 2196244 w 2196244"/>
                  <a:gd name="connsiteY1" fmla="*/ 36004 h 468217"/>
                  <a:gd name="connsiteX2" fmla="*/ 2182027 w 2196244"/>
                  <a:gd name="connsiteY2" fmla="*/ 468217 h 468217"/>
                  <a:gd name="connsiteX3" fmla="*/ 6093 w 2196244"/>
                  <a:gd name="connsiteY3" fmla="*/ 383551 h 468217"/>
                  <a:gd name="connsiteX4" fmla="*/ 0 w 2196244"/>
                  <a:gd name="connsiteY4" fmla="*/ 0 h 468217"/>
                  <a:gd name="connsiteX0" fmla="*/ 0 w 2196244"/>
                  <a:gd name="connsiteY0" fmla="*/ 0 h 468217"/>
                  <a:gd name="connsiteX1" fmla="*/ 2196244 w 2196244"/>
                  <a:gd name="connsiteY1" fmla="*/ 36004 h 468217"/>
                  <a:gd name="connsiteX2" fmla="*/ 2182027 w 2196244"/>
                  <a:gd name="connsiteY2" fmla="*/ 468217 h 468217"/>
                  <a:gd name="connsiteX3" fmla="*/ 6093 w 2196244"/>
                  <a:gd name="connsiteY3" fmla="*/ 383551 h 468217"/>
                  <a:gd name="connsiteX4" fmla="*/ 0 w 2196244"/>
                  <a:gd name="connsiteY4" fmla="*/ 0 h 468217"/>
                  <a:gd name="connsiteX0" fmla="*/ 29911 w 2190151"/>
                  <a:gd name="connsiteY0" fmla="*/ 0 h 468216"/>
                  <a:gd name="connsiteX1" fmla="*/ 2190151 w 2190151"/>
                  <a:gd name="connsiteY1" fmla="*/ 36003 h 468216"/>
                  <a:gd name="connsiteX2" fmla="*/ 2175934 w 2190151"/>
                  <a:gd name="connsiteY2" fmla="*/ 468216 h 468216"/>
                  <a:gd name="connsiteX3" fmla="*/ 0 w 2190151"/>
                  <a:gd name="connsiteY3" fmla="*/ 383550 h 468216"/>
                  <a:gd name="connsiteX4" fmla="*/ 29911 w 2190151"/>
                  <a:gd name="connsiteY4" fmla="*/ 0 h 468216"/>
                  <a:gd name="connsiteX0" fmla="*/ 0 w 2160240"/>
                  <a:gd name="connsiteY0" fmla="*/ 0 h 468216"/>
                  <a:gd name="connsiteX1" fmla="*/ 2160240 w 2160240"/>
                  <a:gd name="connsiteY1" fmla="*/ 36003 h 468216"/>
                  <a:gd name="connsiteX2" fmla="*/ 2146023 w 2160240"/>
                  <a:gd name="connsiteY2" fmla="*/ 468216 h 468216"/>
                  <a:gd name="connsiteX3" fmla="*/ 0 w 2160240"/>
                  <a:gd name="connsiteY3" fmla="*/ 360039 h 468216"/>
                  <a:gd name="connsiteX4" fmla="*/ 0 w 2160240"/>
                  <a:gd name="connsiteY4" fmla="*/ 0 h 468216"/>
                  <a:gd name="connsiteX0" fmla="*/ 21444 w 2181684"/>
                  <a:gd name="connsiteY0" fmla="*/ 0 h 468216"/>
                  <a:gd name="connsiteX1" fmla="*/ 2181684 w 2181684"/>
                  <a:gd name="connsiteY1" fmla="*/ 36003 h 468216"/>
                  <a:gd name="connsiteX2" fmla="*/ 2167467 w 2181684"/>
                  <a:gd name="connsiteY2" fmla="*/ 468216 h 468216"/>
                  <a:gd name="connsiteX3" fmla="*/ 0 w 2181684"/>
                  <a:gd name="connsiteY3" fmla="*/ 378258 h 468216"/>
                  <a:gd name="connsiteX4" fmla="*/ 21444 w 2181684"/>
                  <a:gd name="connsiteY4" fmla="*/ 0 h 468216"/>
                  <a:gd name="connsiteX0" fmla="*/ 15094 w 2181684"/>
                  <a:gd name="connsiteY0" fmla="*/ 0 h 468216"/>
                  <a:gd name="connsiteX1" fmla="*/ 2181684 w 2181684"/>
                  <a:gd name="connsiteY1" fmla="*/ 36003 h 468216"/>
                  <a:gd name="connsiteX2" fmla="*/ 2167467 w 2181684"/>
                  <a:gd name="connsiteY2" fmla="*/ 468216 h 468216"/>
                  <a:gd name="connsiteX3" fmla="*/ 0 w 2181684"/>
                  <a:gd name="connsiteY3" fmla="*/ 378258 h 468216"/>
                  <a:gd name="connsiteX4" fmla="*/ 15094 w 2181684"/>
                  <a:gd name="connsiteY4" fmla="*/ 0 h 468216"/>
                  <a:gd name="connsiteX0" fmla="*/ 15094 w 2181684"/>
                  <a:gd name="connsiteY0" fmla="*/ 0 h 492391"/>
                  <a:gd name="connsiteX1" fmla="*/ 2181684 w 2181684"/>
                  <a:gd name="connsiteY1" fmla="*/ 36003 h 492391"/>
                  <a:gd name="connsiteX2" fmla="*/ 2167467 w 2181684"/>
                  <a:gd name="connsiteY2" fmla="*/ 468216 h 492391"/>
                  <a:gd name="connsiteX3" fmla="*/ 0 w 2181684"/>
                  <a:gd name="connsiteY3" fmla="*/ 378258 h 492391"/>
                  <a:gd name="connsiteX4" fmla="*/ 15094 w 2181684"/>
                  <a:gd name="connsiteY4" fmla="*/ 0 h 492391"/>
                  <a:gd name="connsiteX0" fmla="*/ 15094 w 2181684"/>
                  <a:gd name="connsiteY0" fmla="*/ 0 h 492391"/>
                  <a:gd name="connsiteX1" fmla="*/ 2181684 w 2181684"/>
                  <a:gd name="connsiteY1" fmla="*/ 36003 h 492391"/>
                  <a:gd name="connsiteX2" fmla="*/ 2167467 w 2181684"/>
                  <a:gd name="connsiteY2" fmla="*/ 468216 h 492391"/>
                  <a:gd name="connsiteX3" fmla="*/ 0 w 2181684"/>
                  <a:gd name="connsiteY3" fmla="*/ 378258 h 492391"/>
                  <a:gd name="connsiteX4" fmla="*/ 15094 w 2181684"/>
                  <a:gd name="connsiteY4" fmla="*/ 0 h 492391"/>
                  <a:gd name="connsiteX0" fmla="*/ 15094 w 2181684"/>
                  <a:gd name="connsiteY0" fmla="*/ 0 h 456222"/>
                  <a:gd name="connsiteX1" fmla="*/ 2181684 w 2181684"/>
                  <a:gd name="connsiteY1" fmla="*/ 36003 h 456222"/>
                  <a:gd name="connsiteX2" fmla="*/ 2145679 w 2181684"/>
                  <a:gd name="connsiteY2" fmla="*/ 432047 h 456222"/>
                  <a:gd name="connsiteX3" fmla="*/ 0 w 2181684"/>
                  <a:gd name="connsiteY3" fmla="*/ 378258 h 456222"/>
                  <a:gd name="connsiteX4" fmla="*/ 15094 w 2181684"/>
                  <a:gd name="connsiteY4" fmla="*/ 0 h 456222"/>
                  <a:gd name="connsiteX0" fmla="*/ 15094 w 2181684"/>
                  <a:gd name="connsiteY0" fmla="*/ 0 h 462758"/>
                  <a:gd name="connsiteX1" fmla="*/ 2181684 w 2181684"/>
                  <a:gd name="connsiteY1" fmla="*/ 36003 h 462758"/>
                  <a:gd name="connsiteX2" fmla="*/ 2171699 w 2181684"/>
                  <a:gd name="connsiteY2" fmla="*/ 438583 h 462758"/>
                  <a:gd name="connsiteX3" fmla="*/ 0 w 2181684"/>
                  <a:gd name="connsiteY3" fmla="*/ 378258 h 462758"/>
                  <a:gd name="connsiteX4" fmla="*/ 15094 w 2181684"/>
                  <a:gd name="connsiteY4" fmla="*/ 0 h 462758"/>
                  <a:gd name="connsiteX0" fmla="*/ 21443 w 2181684"/>
                  <a:gd name="connsiteY0" fmla="*/ 0 h 498763"/>
                  <a:gd name="connsiteX1" fmla="*/ 2181684 w 2181684"/>
                  <a:gd name="connsiteY1" fmla="*/ 72008 h 498763"/>
                  <a:gd name="connsiteX2" fmla="*/ 2171699 w 2181684"/>
                  <a:gd name="connsiteY2" fmla="*/ 474588 h 498763"/>
                  <a:gd name="connsiteX3" fmla="*/ 0 w 2181684"/>
                  <a:gd name="connsiteY3" fmla="*/ 414263 h 498763"/>
                  <a:gd name="connsiteX4" fmla="*/ 21443 w 2181684"/>
                  <a:gd name="connsiteY4" fmla="*/ 0 h 498763"/>
                  <a:gd name="connsiteX0" fmla="*/ 21443 w 2181683"/>
                  <a:gd name="connsiteY0" fmla="*/ 0 h 498763"/>
                  <a:gd name="connsiteX1" fmla="*/ 2181683 w 2181683"/>
                  <a:gd name="connsiteY1" fmla="*/ 36005 h 498763"/>
                  <a:gd name="connsiteX2" fmla="*/ 2171699 w 2181683"/>
                  <a:gd name="connsiteY2" fmla="*/ 474588 h 498763"/>
                  <a:gd name="connsiteX3" fmla="*/ 0 w 2181683"/>
                  <a:gd name="connsiteY3" fmla="*/ 414263 h 498763"/>
                  <a:gd name="connsiteX4" fmla="*/ 21443 w 2181683"/>
                  <a:gd name="connsiteY4" fmla="*/ 0 h 498763"/>
                  <a:gd name="connsiteX0" fmla="*/ 21443 w 2181683"/>
                  <a:gd name="connsiteY0" fmla="*/ 0 h 466660"/>
                  <a:gd name="connsiteX1" fmla="*/ 2181683 w 2181683"/>
                  <a:gd name="connsiteY1" fmla="*/ 36005 h 466660"/>
                  <a:gd name="connsiteX2" fmla="*/ 2145680 w 2181683"/>
                  <a:gd name="connsiteY2" fmla="*/ 432049 h 466660"/>
                  <a:gd name="connsiteX3" fmla="*/ 0 w 2181683"/>
                  <a:gd name="connsiteY3" fmla="*/ 414263 h 466660"/>
                  <a:gd name="connsiteX4" fmla="*/ 21443 w 2181683"/>
                  <a:gd name="connsiteY4" fmla="*/ 0 h 466660"/>
                  <a:gd name="connsiteX0" fmla="*/ 21443 w 2181683"/>
                  <a:gd name="connsiteY0" fmla="*/ 0 h 441574"/>
                  <a:gd name="connsiteX1" fmla="*/ 2181683 w 2181683"/>
                  <a:gd name="connsiteY1" fmla="*/ 36005 h 441574"/>
                  <a:gd name="connsiteX2" fmla="*/ 2161555 w 2181683"/>
                  <a:gd name="connsiteY2" fmla="*/ 441574 h 441574"/>
                  <a:gd name="connsiteX3" fmla="*/ 0 w 2181683"/>
                  <a:gd name="connsiteY3" fmla="*/ 414263 h 441574"/>
                  <a:gd name="connsiteX4" fmla="*/ 21443 w 2181683"/>
                  <a:gd name="connsiteY4" fmla="*/ 0 h 441574"/>
                  <a:gd name="connsiteX0" fmla="*/ 21443 w 2181683"/>
                  <a:gd name="connsiteY0" fmla="*/ 0 h 441574"/>
                  <a:gd name="connsiteX1" fmla="*/ 2181683 w 2181683"/>
                  <a:gd name="connsiteY1" fmla="*/ 36005 h 441574"/>
                  <a:gd name="connsiteX2" fmla="*/ 2171080 w 2181683"/>
                  <a:gd name="connsiteY2" fmla="*/ 441574 h 441574"/>
                  <a:gd name="connsiteX3" fmla="*/ 0 w 2181683"/>
                  <a:gd name="connsiteY3" fmla="*/ 414263 h 441574"/>
                  <a:gd name="connsiteX4" fmla="*/ 21443 w 2181683"/>
                  <a:gd name="connsiteY4" fmla="*/ 0 h 441574"/>
                  <a:gd name="connsiteX0" fmla="*/ 21443 w 2181683"/>
                  <a:gd name="connsiteY0" fmla="*/ 0 h 471835"/>
                  <a:gd name="connsiteX1" fmla="*/ 2181683 w 2181683"/>
                  <a:gd name="connsiteY1" fmla="*/ 36005 h 471835"/>
                  <a:gd name="connsiteX2" fmla="*/ 2171080 w 2181683"/>
                  <a:gd name="connsiteY2" fmla="*/ 441574 h 471835"/>
                  <a:gd name="connsiteX3" fmla="*/ 0 w 2181683"/>
                  <a:gd name="connsiteY3" fmla="*/ 414263 h 471835"/>
                  <a:gd name="connsiteX4" fmla="*/ 21443 w 2181683"/>
                  <a:gd name="connsiteY4" fmla="*/ 0 h 471835"/>
                  <a:gd name="connsiteX0" fmla="*/ 21443 w 2181683"/>
                  <a:gd name="connsiteY0" fmla="*/ 0 h 471835"/>
                  <a:gd name="connsiteX1" fmla="*/ 2181683 w 2181683"/>
                  <a:gd name="connsiteY1" fmla="*/ 36005 h 471835"/>
                  <a:gd name="connsiteX2" fmla="*/ 2171080 w 2181683"/>
                  <a:gd name="connsiteY2" fmla="*/ 441574 h 471835"/>
                  <a:gd name="connsiteX3" fmla="*/ 0 w 2181683"/>
                  <a:gd name="connsiteY3" fmla="*/ 414263 h 471835"/>
                  <a:gd name="connsiteX4" fmla="*/ 21443 w 2181683"/>
                  <a:gd name="connsiteY4" fmla="*/ 0 h 471835"/>
                  <a:gd name="connsiteX0" fmla="*/ 13233 w 2173473"/>
                  <a:gd name="connsiteY0" fmla="*/ 0 h 471835"/>
                  <a:gd name="connsiteX1" fmla="*/ 2173473 w 2173473"/>
                  <a:gd name="connsiteY1" fmla="*/ 36005 h 471835"/>
                  <a:gd name="connsiteX2" fmla="*/ 2162870 w 2173473"/>
                  <a:gd name="connsiteY2" fmla="*/ 441574 h 471835"/>
                  <a:gd name="connsiteX3" fmla="*/ 0 w 2173473"/>
                  <a:gd name="connsiteY3" fmla="*/ 377428 h 471835"/>
                  <a:gd name="connsiteX4" fmla="*/ 13233 w 2173473"/>
                  <a:gd name="connsiteY4" fmla="*/ 0 h 471835"/>
                  <a:gd name="connsiteX0" fmla="*/ 15627 w 2175867"/>
                  <a:gd name="connsiteY0" fmla="*/ 0 h 441574"/>
                  <a:gd name="connsiteX1" fmla="*/ 2175867 w 2175867"/>
                  <a:gd name="connsiteY1" fmla="*/ 36005 h 441574"/>
                  <a:gd name="connsiteX2" fmla="*/ 2165264 w 2175867"/>
                  <a:gd name="connsiteY2" fmla="*/ 441574 h 441574"/>
                  <a:gd name="connsiteX3" fmla="*/ 0 w 2175867"/>
                  <a:gd name="connsiteY3" fmla="*/ 354372 h 441574"/>
                  <a:gd name="connsiteX4" fmla="*/ 15627 w 2175867"/>
                  <a:gd name="connsiteY4" fmla="*/ 0 h 441574"/>
                  <a:gd name="connsiteX0" fmla="*/ 15627 w 2175867"/>
                  <a:gd name="connsiteY0" fmla="*/ 0 h 454274"/>
                  <a:gd name="connsiteX1" fmla="*/ 2175867 w 2175867"/>
                  <a:gd name="connsiteY1" fmla="*/ 48705 h 454274"/>
                  <a:gd name="connsiteX2" fmla="*/ 2165264 w 2175867"/>
                  <a:gd name="connsiteY2" fmla="*/ 454274 h 454274"/>
                  <a:gd name="connsiteX3" fmla="*/ 0 w 2175867"/>
                  <a:gd name="connsiteY3" fmla="*/ 367072 h 454274"/>
                  <a:gd name="connsiteX4" fmla="*/ 15627 w 2175867"/>
                  <a:gd name="connsiteY4" fmla="*/ 0 h 454274"/>
                  <a:gd name="connsiteX0" fmla="*/ 15627 w 2179042"/>
                  <a:gd name="connsiteY0" fmla="*/ 0 h 454274"/>
                  <a:gd name="connsiteX1" fmla="*/ 2179042 w 2179042"/>
                  <a:gd name="connsiteY1" fmla="*/ 39180 h 454274"/>
                  <a:gd name="connsiteX2" fmla="*/ 2165264 w 2179042"/>
                  <a:gd name="connsiteY2" fmla="*/ 454274 h 454274"/>
                  <a:gd name="connsiteX3" fmla="*/ 0 w 2179042"/>
                  <a:gd name="connsiteY3" fmla="*/ 367072 h 454274"/>
                  <a:gd name="connsiteX4" fmla="*/ 15627 w 2179042"/>
                  <a:gd name="connsiteY4" fmla="*/ 0 h 454274"/>
                  <a:gd name="connsiteX0" fmla="*/ 15627 w 2179042"/>
                  <a:gd name="connsiteY0" fmla="*/ 0 h 397124"/>
                  <a:gd name="connsiteX1" fmla="*/ 2179042 w 2179042"/>
                  <a:gd name="connsiteY1" fmla="*/ 39180 h 397124"/>
                  <a:gd name="connsiteX2" fmla="*/ 2174789 w 2179042"/>
                  <a:gd name="connsiteY2" fmla="*/ 397124 h 397124"/>
                  <a:gd name="connsiteX3" fmla="*/ 0 w 2179042"/>
                  <a:gd name="connsiteY3" fmla="*/ 367072 h 397124"/>
                  <a:gd name="connsiteX4" fmla="*/ 15627 w 2179042"/>
                  <a:gd name="connsiteY4" fmla="*/ 0 h 397124"/>
                  <a:gd name="connsiteX0" fmla="*/ 18802 w 2182217"/>
                  <a:gd name="connsiteY0" fmla="*/ 0 h 397124"/>
                  <a:gd name="connsiteX1" fmla="*/ 2182217 w 2182217"/>
                  <a:gd name="connsiteY1" fmla="*/ 39180 h 397124"/>
                  <a:gd name="connsiteX2" fmla="*/ 2177964 w 2182217"/>
                  <a:gd name="connsiteY2" fmla="*/ 397124 h 397124"/>
                  <a:gd name="connsiteX3" fmla="*/ 0 w 2182217"/>
                  <a:gd name="connsiteY3" fmla="*/ 351197 h 397124"/>
                  <a:gd name="connsiteX4" fmla="*/ 18802 w 2182217"/>
                  <a:gd name="connsiteY4" fmla="*/ 0 h 397124"/>
                  <a:gd name="connsiteX0" fmla="*/ 25152 w 2188567"/>
                  <a:gd name="connsiteY0" fmla="*/ 0 h 397124"/>
                  <a:gd name="connsiteX1" fmla="*/ 2188567 w 2188567"/>
                  <a:gd name="connsiteY1" fmla="*/ 39180 h 397124"/>
                  <a:gd name="connsiteX2" fmla="*/ 2184314 w 2188567"/>
                  <a:gd name="connsiteY2" fmla="*/ 397124 h 397124"/>
                  <a:gd name="connsiteX3" fmla="*/ 0 w 2188567"/>
                  <a:gd name="connsiteY3" fmla="*/ 367072 h 397124"/>
                  <a:gd name="connsiteX4" fmla="*/ 25152 w 2188567"/>
                  <a:gd name="connsiteY4" fmla="*/ 0 h 397124"/>
                  <a:gd name="connsiteX0" fmla="*/ 25152 w 2188567"/>
                  <a:gd name="connsiteY0" fmla="*/ 0 h 381249"/>
                  <a:gd name="connsiteX1" fmla="*/ 2188567 w 2188567"/>
                  <a:gd name="connsiteY1" fmla="*/ 39180 h 381249"/>
                  <a:gd name="connsiteX2" fmla="*/ 2181139 w 2188567"/>
                  <a:gd name="connsiteY2" fmla="*/ 381249 h 381249"/>
                  <a:gd name="connsiteX3" fmla="*/ 0 w 2188567"/>
                  <a:gd name="connsiteY3" fmla="*/ 367072 h 381249"/>
                  <a:gd name="connsiteX4" fmla="*/ 25152 w 2188567"/>
                  <a:gd name="connsiteY4" fmla="*/ 0 h 381249"/>
                  <a:gd name="connsiteX0" fmla="*/ 25152 w 2188567"/>
                  <a:gd name="connsiteY0" fmla="*/ 0 h 411696"/>
                  <a:gd name="connsiteX1" fmla="*/ 2188567 w 2188567"/>
                  <a:gd name="connsiteY1" fmla="*/ 39180 h 411696"/>
                  <a:gd name="connsiteX2" fmla="*/ 2181139 w 2188567"/>
                  <a:gd name="connsiteY2" fmla="*/ 381249 h 411696"/>
                  <a:gd name="connsiteX3" fmla="*/ 0 w 2188567"/>
                  <a:gd name="connsiteY3" fmla="*/ 367072 h 411696"/>
                  <a:gd name="connsiteX4" fmla="*/ 25152 w 2188567"/>
                  <a:gd name="connsiteY4" fmla="*/ 0 h 411696"/>
                  <a:gd name="connsiteX0" fmla="*/ 25152 w 2188567"/>
                  <a:gd name="connsiteY0" fmla="*/ 0 h 436265"/>
                  <a:gd name="connsiteX1" fmla="*/ 2188567 w 2188567"/>
                  <a:gd name="connsiteY1" fmla="*/ 39180 h 436265"/>
                  <a:gd name="connsiteX2" fmla="*/ 2181139 w 2188567"/>
                  <a:gd name="connsiteY2" fmla="*/ 381249 h 436265"/>
                  <a:gd name="connsiteX3" fmla="*/ 0 w 2188567"/>
                  <a:gd name="connsiteY3" fmla="*/ 367072 h 436265"/>
                  <a:gd name="connsiteX4" fmla="*/ 25152 w 2188567"/>
                  <a:gd name="connsiteY4" fmla="*/ 0 h 436265"/>
                  <a:gd name="connsiteX0" fmla="*/ 16942 w 2180357"/>
                  <a:gd name="connsiteY0" fmla="*/ 0 h 436265"/>
                  <a:gd name="connsiteX1" fmla="*/ 2180357 w 2180357"/>
                  <a:gd name="connsiteY1" fmla="*/ 39180 h 436265"/>
                  <a:gd name="connsiteX2" fmla="*/ 2172929 w 2180357"/>
                  <a:gd name="connsiteY2" fmla="*/ 381249 h 436265"/>
                  <a:gd name="connsiteX3" fmla="*/ 0 w 2180357"/>
                  <a:gd name="connsiteY3" fmla="*/ 338745 h 436265"/>
                  <a:gd name="connsiteX4" fmla="*/ 16942 w 2180357"/>
                  <a:gd name="connsiteY4" fmla="*/ 0 h 436265"/>
                  <a:gd name="connsiteX0" fmla="*/ 16942 w 2180357"/>
                  <a:gd name="connsiteY0" fmla="*/ 0 h 436265"/>
                  <a:gd name="connsiteX1" fmla="*/ 2180357 w 2180357"/>
                  <a:gd name="connsiteY1" fmla="*/ 39180 h 436265"/>
                  <a:gd name="connsiteX2" fmla="*/ 2172929 w 2180357"/>
                  <a:gd name="connsiteY2" fmla="*/ 381249 h 436265"/>
                  <a:gd name="connsiteX3" fmla="*/ 0 w 2180357"/>
                  <a:gd name="connsiteY3" fmla="*/ 338745 h 436265"/>
                  <a:gd name="connsiteX4" fmla="*/ 16942 w 2180357"/>
                  <a:gd name="connsiteY4" fmla="*/ 0 h 43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0357" h="436265">
                    <a:moveTo>
                      <a:pt x="16942" y="0"/>
                    </a:moveTo>
                    <a:cubicBezTo>
                      <a:pt x="639962" y="54762"/>
                      <a:pt x="1398909" y="66757"/>
                      <a:pt x="2180357" y="39180"/>
                    </a:cubicBezTo>
                    <a:cubicBezTo>
                      <a:pt x="2178939" y="158495"/>
                      <a:pt x="2174347" y="261934"/>
                      <a:pt x="2172929" y="381249"/>
                    </a:cubicBezTo>
                    <a:cubicBezTo>
                      <a:pt x="1395033" y="436265"/>
                      <a:pt x="414147" y="370198"/>
                      <a:pt x="0" y="338745"/>
                    </a:cubicBezTo>
                    <a:lnTo>
                      <a:pt x="16942" y="0"/>
                    </a:lnTo>
                    <a:close/>
                  </a:path>
                </a:pathLst>
              </a:custGeom>
              <a:solidFill>
                <a:srgbClr val="FCCB00"/>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ko-KR" altLang="en-US" sz="1900">
                  <a:solidFill>
                    <a:prstClr val="black"/>
                  </a:solidFill>
                  <a:latin typeface="Arial" panose="020B0604020202020204" pitchFamily="34" charset="0"/>
                  <a:cs typeface="+mn-ea"/>
                  <a:sym typeface="Arial" panose="020B0604020202020204" pitchFamily="34" charset="0"/>
                </a:endParaRPr>
              </a:p>
            </p:txBody>
          </p:sp>
          <p:sp>
            <p:nvSpPr>
              <p:cNvPr id="24" name="자유형 124">
                <a:extLst>
                  <a:ext uri="{FF2B5EF4-FFF2-40B4-BE49-F238E27FC236}">
                    <a16:creationId xmlns="" xmlns:a16="http://schemas.microsoft.com/office/drawing/2014/main" id="{FD2F2E5F-A06C-410B-B62E-0CD49DDC4757}"/>
                  </a:ext>
                </a:extLst>
              </p:cNvPr>
              <p:cNvSpPr/>
              <p:nvPr/>
            </p:nvSpPr>
            <p:spPr bwMode="auto">
              <a:xfrm>
                <a:off x="7013490" y="1385549"/>
                <a:ext cx="132721" cy="281586"/>
              </a:xfrm>
              <a:custGeom>
                <a:avLst/>
                <a:gdLst>
                  <a:gd name="connsiteX0" fmla="*/ 127000 w 203200"/>
                  <a:gd name="connsiteY0" fmla="*/ 0 h 279400"/>
                  <a:gd name="connsiteX1" fmla="*/ 0 w 203200"/>
                  <a:gd name="connsiteY1" fmla="*/ 279400 h 279400"/>
                  <a:gd name="connsiteX2" fmla="*/ 203200 w 203200"/>
                  <a:gd name="connsiteY2" fmla="*/ 6350 h 279400"/>
                  <a:gd name="connsiteX3" fmla="*/ 127000 w 203200"/>
                  <a:gd name="connsiteY3" fmla="*/ 0 h 279400"/>
                  <a:gd name="connsiteX0" fmla="*/ 53950 w 130150"/>
                  <a:gd name="connsiteY0" fmla="*/ 0 h 226132"/>
                  <a:gd name="connsiteX1" fmla="*/ 0 w 130150"/>
                  <a:gd name="connsiteY1" fmla="*/ 226132 h 226132"/>
                  <a:gd name="connsiteX2" fmla="*/ 130150 w 130150"/>
                  <a:gd name="connsiteY2" fmla="*/ 6350 h 226132"/>
                  <a:gd name="connsiteX3" fmla="*/ 53950 w 130150"/>
                  <a:gd name="connsiteY3" fmla="*/ 0 h 226132"/>
                  <a:gd name="connsiteX0" fmla="*/ 53950 w 130150"/>
                  <a:gd name="connsiteY0" fmla="*/ 0 h 226132"/>
                  <a:gd name="connsiteX1" fmla="*/ 0 w 130150"/>
                  <a:gd name="connsiteY1" fmla="*/ 226132 h 226132"/>
                  <a:gd name="connsiteX2" fmla="*/ 130150 w 130150"/>
                  <a:gd name="connsiteY2" fmla="*/ 6350 h 226132"/>
                  <a:gd name="connsiteX3" fmla="*/ 53950 w 130150"/>
                  <a:gd name="connsiteY3" fmla="*/ 0 h 226132"/>
                  <a:gd name="connsiteX0" fmla="*/ 53950 w 130150"/>
                  <a:gd name="connsiteY0" fmla="*/ 0 h 226132"/>
                  <a:gd name="connsiteX1" fmla="*/ 0 w 130150"/>
                  <a:gd name="connsiteY1" fmla="*/ 226132 h 226132"/>
                  <a:gd name="connsiteX2" fmla="*/ 130150 w 130150"/>
                  <a:gd name="connsiteY2" fmla="*/ 6350 h 226132"/>
                  <a:gd name="connsiteX3" fmla="*/ 53950 w 130150"/>
                  <a:gd name="connsiteY3" fmla="*/ 0 h 226132"/>
                  <a:gd name="connsiteX0" fmla="*/ 53950 w 130150"/>
                  <a:gd name="connsiteY0" fmla="*/ 0 h 226132"/>
                  <a:gd name="connsiteX1" fmla="*/ 0 w 130150"/>
                  <a:gd name="connsiteY1" fmla="*/ 226132 h 226132"/>
                  <a:gd name="connsiteX2" fmla="*/ 130150 w 130150"/>
                  <a:gd name="connsiteY2" fmla="*/ 6350 h 226132"/>
                  <a:gd name="connsiteX3" fmla="*/ 53950 w 130150"/>
                  <a:gd name="connsiteY3" fmla="*/ 0 h 226132"/>
                  <a:gd name="connsiteX0" fmla="*/ 53950 w 130150"/>
                  <a:gd name="connsiteY0" fmla="*/ 0 h 226132"/>
                  <a:gd name="connsiteX1" fmla="*/ 0 w 130150"/>
                  <a:gd name="connsiteY1" fmla="*/ 226132 h 226132"/>
                  <a:gd name="connsiteX2" fmla="*/ 130150 w 130150"/>
                  <a:gd name="connsiteY2" fmla="*/ 6350 h 226132"/>
                  <a:gd name="connsiteX3" fmla="*/ 53950 w 130150"/>
                  <a:gd name="connsiteY3" fmla="*/ 0 h 226132"/>
                  <a:gd name="connsiteX0" fmla="*/ 53950 w 130150"/>
                  <a:gd name="connsiteY0" fmla="*/ 0 h 226132"/>
                  <a:gd name="connsiteX1" fmla="*/ 0 w 130150"/>
                  <a:gd name="connsiteY1" fmla="*/ 226132 h 226132"/>
                  <a:gd name="connsiteX2" fmla="*/ 130150 w 130150"/>
                  <a:gd name="connsiteY2" fmla="*/ 6350 h 226132"/>
                  <a:gd name="connsiteX3" fmla="*/ 53950 w 130150"/>
                  <a:gd name="connsiteY3" fmla="*/ 0 h 226132"/>
                  <a:gd name="connsiteX0" fmla="*/ 53950 w 130150"/>
                  <a:gd name="connsiteY0" fmla="*/ 0 h 226132"/>
                  <a:gd name="connsiteX1" fmla="*/ 0 w 130150"/>
                  <a:gd name="connsiteY1" fmla="*/ 226132 h 226132"/>
                  <a:gd name="connsiteX2" fmla="*/ 130150 w 130150"/>
                  <a:gd name="connsiteY2" fmla="*/ 6350 h 226132"/>
                  <a:gd name="connsiteX3" fmla="*/ 53950 w 130150"/>
                  <a:gd name="connsiteY3" fmla="*/ 0 h 226132"/>
                  <a:gd name="connsiteX0" fmla="*/ 53950 w 108012"/>
                  <a:gd name="connsiteY0" fmla="*/ 0 h 226132"/>
                  <a:gd name="connsiteX1" fmla="*/ 0 w 108012"/>
                  <a:gd name="connsiteY1" fmla="*/ 226132 h 226132"/>
                  <a:gd name="connsiteX2" fmla="*/ 108012 w 108012"/>
                  <a:gd name="connsiteY2" fmla="*/ 0 h 226132"/>
                  <a:gd name="connsiteX3" fmla="*/ 53950 w 108012"/>
                  <a:gd name="connsiteY3" fmla="*/ 0 h 226132"/>
                  <a:gd name="connsiteX0" fmla="*/ 53950 w 108012"/>
                  <a:gd name="connsiteY0" fmla="*/ 0 h 226132"/>
                  <a:gd name="connsiteX1" fmla="*/ 0 w 108012"/>
                  <a:gd name="connsiteY1" fmla="*/ 226132 h 226132"/>
                  <a:gd name="connsiteX2" fmla="*/ 108012 w 108012"/>
                  <a:gd name="connsiteY2" fmla="*/ 0 h 226132"/>
                  <a:gd name="connsiteX3" fmla="*/ 53950 w 108012"/>
                  <a:gd name="connsiteY3" fmla="*/ 0 h 226132"/>
                  <a:gd name="connsiteX0" fmla="*/ 72008 w 108012"/>
                  <a:gd name="connsiteY0" fmla="*/ 0 h 226132"/>
                  <a:gd name="connsiteX1" fmla="*/ 0 w 108012"/>
                  <a:gd name="connsiteY1" fmla="*/ 226132 h 226132"/>
                  <a:gd name="connsiteX2" fmla="*/ 108012 w 108012"/>
                  <a:gd name="connsiteY2" fmla="*/ 0 h 226132"/>
                  <a:gd name="connsiteX3" fmla="*/ 72008 w 108012"/>
                  <a:gd name="connsiteY3" fmla="*/ 0 h 226132"/>
                  <a:gd name="connsiteX0" fmla="*/ 72008 w 108012"/>
                  <a:gd name="connsiteY0" fmla="*/ 0 h 226132"/>
                  <a:gd name="connsiteX1" fmla="*/ 0 w 108012"/>
                  <a:gd name="connsiteY1" fmla="*/ 226132 h 226132"/>
                  <a:gd name="connsiteX2" fmla="*/ 108012 w 108012"/>
                  <a:gd name="connsiteY2" fmla="*/ 0 h 226132"/>
                  <a:gd name="connsiteX3" fmla="*/ 72008 w 108012"/>
                  <a:gd name="connsiteY3" fmla="*/ 0 h 226132"/>
                  <a:gd name="connsiteX0" fmla="*/ 72008 w 108012"/>
                  <a:gd name="connsiteY0" fmla="*/ 0 h 226132"/>
                  <a:gd name="connsiteX1" fmla="*/ 0 w 108012"/>
                  <a:gd name="connsiteY1" fmla="*/ 226132 h 226132"/>
                  <a:gd name="connsiteX2" fmla="*/ 108012 w 108012"/>
                  <a:gd name="connsiteY2" fmla="*/ 0 h 226132"/>
                  <a:gd name="connsiteX3" fmla="*/ 72008 w 108012"/>
                  <a:gd name="connsiteY3" fmla="*/ 0 h 226132"/>
                  <a:gd name="connsiteX0" fmla="*/ 72008 w 108012"/>
                  <a:gd name="connsiteY0" fmla="*/ 0 h 226132"/>
                  <a:gd name="connsiteX1" fmla="*/ 0 w 108012"/>
                  <a:gd name="connsiteY1" fmla="*/ 226132 h 226132"/>
                  <a:gd name="connsiteX2" fmla="*/ 108012 w 108012"/>
                  <a:gd name="connsiteY2" fmla="*/ 0 h 226132"/>
                  <a:gd name="connsiteX3" fmla="*/ 72008 w 108012"/>
                  <a:gd name="connsiteY3" fmla="*/ 0 h 226132"/>
                  <a:gd name="connsiteX0" fmla="*/ 65881 w 108012"/>
                  <a:gd name="connsiteY0" fmla="*/ 0 h 229667"/>
                  <a:gd name="connsiteX1" fmla="*/ 0 w 108012"/>
                  <a:gd name="connsiteY1" fmla="*/ 229667 h 229667"/>
                  <a:gd name="connsiteX2" fmla="*/ 108012 w 108012"/>
                  <a:gd name="connsiteY2" fmla="*/ 3535 h 229667"/>
                  <a:gd name="connsiteX3" fmla="*/ 65881 w 108012"/>
                  <a:gd name="connsiteY3" fmla="*/ 0 h 229667"/>
                  <a:gd name="connsiteX0" fmla="*/ 65881 w 108012"/>
                  <a:gd name="connsiteY0" fmla="*/ 0 h 229667"/>
                  <a:gd name="connsiteX1" fmla="*/ 0 w 108012"/>
                  <a:gd name="connsiteY1" fmla="*/ 229667 h 229667"/>
                  <a:gd name="connsiteX2" fmla="*/ 108012 w 108012"/>
                  <a:gd name="connsiteY2" fmla="*/ 3535 h 229667"/>
                  <a:gd name="connsiteX3" fmla="*/ 65881 w 108012"/>
                  <a:gd name="connsiteY3" fmla="*/ 0 h 229667"/>
                  <a:gd name="connsiteX0" fmla="*/ 65881 w 108012"/>
                  <a:gd name="connsiteY0" fmla="*/ 0 h 229667"/>
                  <a:gd name="connsiteX1" fmla="*/ 0 w 108012"/>
                  <a:gd name="connsiteY1" fmla="*/ 229667 h 229667"/>
                  <a:gd name="connsiteX2" fmla="*/ 108012 w 108012"/>
                  <a:gd name="connsiteY2" fmla="*/ 3535 h 229667"/>
                  <a:gd name="connsiteX3" fmla="*/ 65881 w 108012"/>
                  <a:gd name="connsiteY3" fmla="*/ 0 h 229667"/>
                </a:gdLst>
                <a:ahLst/>
                <a:cxnLst>
                  <a:cxn ang="0">
                    <a:pos x="connsiteX0" y="connsiteY0"/>
                  </a:cxn>
                  <a:cxn ang="0">
                    <a:pos x="connsiteX1" y="connsiteY1"/>
                  </a:cxn>
                  <a:cxn ang="0">
                    <a:pos x="connsiteX2" y="connsiteY2"/>
                  </a:cxn>
                  <a:cxn ang="0">
                    <a:pos x="connsiteX3" y="connsiteY3"/>
                  </a:cxn>
                </a:cxnLst>
                <a:rect l="l" t="t" r="r" b="b"/>
                <a:pathLst>
                  <a:path w="108012" h="229667">
                    <a:moveTo>
                      <a:pt x="65881" y="0"/>
                    </a:moveTo>
                    <a:cubicBezTo>
                      <a:pt x="13989" y="170218"/>
                      <a:pt x="14807" y="145050"/>
                      <a:pt x="0" y="229667"/>
                    </a:cubicBezTo>
                    <a:cubicBezTo>
                      <a:pt x="60212" y="160858"/>
                      <a:pt x="80727" y="78247"/>
                      <a:pt x="108012" y="3535"/>
                    </a:cubicBezTo>
                    <a:lnTo>
                      <a:pt x="65881" y="0"/>
                    </a:lnTo>
                    <a:close/>
                  </a:path>
                </a:pathLst>
              </a:custGeom>
              <a:solidFill>
                <a:srgbClr val="FCCB00"/>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ko-KR" altLang="en-US" sz="1900">
                  <a:solidFill>
                    <a:prstClr val="black"/>
                  </a:solidFill>
                  <a:latin typeface="Arial" panose="020B0604020202020204" pitchFamily="34" charset="0"/>
                  <a:cs typeface="+mn-ea"/>
                  <a:sym typeface="Arial" panose="020B0604020202020204" pitchFamily="34" charset="0"/>
                </a:endParaRPr>
              </a:p>
            </p:txBody>
          </p:sp>
          <p:sp>
            <p:nvSpPr>
              <p:cNvPr id="25" name="타원 113">
                <a:extLst>
                  <a:ext uri="{FF2B5EF4-FFF2-40B4-BE49-F238E27FC236}">
                    <a16:creationId xmlns="" xmlns:a16="http://schemas.microsoft.com/office/drawing/2014/main" id="{B6AA583D-94C3-49C6-B272-37E848EAD9AB}"/>
                  </a:ext>
                </a:extLst>
              </p:cNvPr>
              <p:cNvSpPr/>
              <p:nvPr/>
            </p:nvSpPr>
            <p:spPr bwMode="auto">
              <a:xfrm>
                <a:off x="6990174" y="1105759"/>
                <a:ext cx="301314" cy="303108"/>
              </a:xfrm>
              <a:prstGeom prst="ellipse">
                <a:avLst/>
              </a:prstGeom>
              <a:solidFill>
                <a:srgbClr val="FCCB00"/>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sz="1600">
                  <a:solidFill>
                    <a:srgbClr val="000000"/>
                  </a:solidFill>
                  <a:latin typeface="Arial" panose="020B0604020202020204" pitchFamily="34" charset="0"/>
                  <a:ea typeface="Malgun Gothic" panose="020B0503020000020004" pitchFamily="34" charset="-127"/>
                  <a:sym typeface="Arial" panose="020B0604020202020204" pitchFamily="34" charset="0"/>
                </a:endParaRPr>
              </a:p>
            </p:txBody>
          </p:sp>
        </p:grpSp>
        <p:sp>
          <p:nvSpPr>
            <p:cNvPr id="20" name="TextBox 19">
              <a:extLst>
                <a:ext uri="{FF2B5EF4-FFF2-40B4-BE49-F238E27FC236}">
                  <a16:creationId xmlns="" xmlns:a16="http://schemas.microsoft.com/office/drawing/2014/main" id="{DCD2921C-0B5E-41D5-A3CC-C6922920300C}"/>
                </a:ext>
              </a:extLst>
            </p:cNvPr>
            <p:cNvSpPr txBox="1"/>
            <p:nvPr/>
          </p:nvSpPr>
          <p:spPr>
            <a:xfrm>
              <a:off x="8045048" y="2517526"/>
              <a:ext cx="2674495" cy="2092881"/>
            </a:xfrm>
            <a:prstGeom prst="rect">
              <a:avLst/>
            </a:prstGeom>
            <a:noFill/>
          </p:spPr>
          <p:txBody>
            <a:bodyPr wrap="square" rtlCol="0">
              <a:spAutoFit/>
            </a:bodyPr>
            <a:lstStyle/>
            <a:p>
              <a:pPr lvl="0" algn="ctr" defTabSz="913130" fontAlgn="base">
                <a:spcBef>
                  <a:spcPct val="0"/>
                </a:spcBef>
                <a:spcAft>
                  <a:spcPct val="0"/>
                </a:spcAft>
                <a:defRPr/>
              </a:pPr>
              <a:r>
                <a:rPr lang="en-US" sz="2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Sắt</a:t>
              </a:r>
              <a:r>
                <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tây</a:t>
              </a:r>
              <a:endParaRPr lang="en-US" sz="2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lvl="0" defTabSz="913130" fontAlgn="base">
                <a:spcBef>
                  <a:spcPct val="0"/>
                </a:spcBef>
                <a:spcAft>
                  <a:spcPct val="0"/>
                </a:spcAft>
                <a:defRPr/>
              </a:pPr>
              <a:r>
                <a:rPr lang="en-US" altLang="vi-VN" sz="26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Sắt</a:t>
              </a:r>
              <a:r>
                <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6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dát</a:t>
              </a:r>
              <a:r>
                <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6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mỏng</a:t>
              </a:r>
              <a:r>
                <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6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có</a:t>
              </a:r>
              <a:r>
                <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6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tráng</a:t>
              </a:r>
              <a:r>
                <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6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một</a:t>
              </a:r>
              <a:r>
                <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6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lớp</a:t>
              </a:r>
              <a:r>
                <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6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chống</a:t>
              </a:r>
              <a:r>
                <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6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gỉ</a:t>
              </a:r>
              <a:r>
                <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6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sáng</a:t>
              </a:r>
              <a:r>
                <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6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bóng</a:t>
              </a:r>
              <a:r>
                <a:rPr lang="en-US" altLang="vi-VN" sz="2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a:t>
              </a:r>
            </a:p>
          </p:txBody>
        </p:sp>
      </p:grpSp>
      <p:cxnSp>
        <p:nvCxnSpPr>
          <p:cNvPr id="26" name="Straight Connector 25">
            <a:extLst>
              <a:ext uri="{FF2B5EF4-FFF2-40B4-BE49-F238E27FC236}">
                <a16:creationId xmlns="" xmlns:a16="http://schemas.microsoft.com/office/drawing/2014/main" id="{CEE48146-5747-4CFA-82EF-D586E2421B00}"/>
              </a:ext>
            </a:extLst>
          </p:cNvPr>
          <p:cNvCxnSpPr/>
          <p:nvPr/>
        </p:nvCxnSpPr>
        <p:spPr>
          <a:xfrm flipH="1">
            <a:off x="3947225" y="2218624"/>
            <a:ext cx="165428" cy="51294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 xmlns:a16="http://schemas.microsoft.com/office/drawing/2014/main" id="{47F52272-B0B0-48ED-8204-A67E5EB9C419}"/>
              </a:ext>
            </a:extLst>
          </p:cNvPr>
          <p:cNvCxnSpPr/>
          <p:nvPr/>
        </p:nvCxnSpPr>
        <p:spPr>
          <a:xfrm flipH="1">
            <a:off x="7313980" y="2208481"/>
            <a:ext cx="165428" cy="51294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 xmlns:a16="http://schemas.microsoft.com/office/drawing/2014/main" id="{CDF9E341-A97F-43D3-A631-AA22C2277908}"/>
              </a:ext>
            </a:extLst>
          </p:cNvPr>
          <p:cNvCxnSpPr/>
          <p:nvPr/>
        </p:nvCxnSpPr>
        <p:spPr>
          <a:xfrm flipH="1">
            <a:off x="4863741" y="2748183"/>
            <a:ext cx="165428" cy="51294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 xmlns:a16="http://schemas.microsoft.com/office/drawing/2014/main" id="{E78790CF-F34D-4C92-8625-1FE20497DDB0}"/>
              </a:ext>
            </a:extLst>
          </p:cNvPr>
          <p:cNvCxnSpPr/>
          <p:nvPr/>
        </p:nvCxnSpPr>
        <p:spPr>
          <a:xfrm flipH="1">
            <a:off x="6376855" y="2748183"/>
            <a:ext cx="165428" cy="51294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2237963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par>
                                <p:cTn id="28" presetID="22" presetClass="entr" presetSubtype="1"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par>
                                <p:cTn id="31" presetID="22" presetClass="entr" presetSubtype="1"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up)">
                                      <p:cBhvr>
                                        <p:cTn id="33" dur="500"/>
                                        <p:tgtEl>
                                          <p:spTgt spid="28"/>
                                        </p:tgtEl>
                                      </p:cBhvr>
                                    </p:animEffect>
                                  </p:childTnLst>
                                </p:cTn>
                              </p:par>
                              <p:par>
                                <p:cTn id="34" presetID="22" presetClass="entr" presetSubtype="1"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up)">
                                      <p:cBhvr>
                                        <p:cTn id="36" dur="500"/>
                                        <p:tgtEl>
                                          <p:spTgt spid="2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E8FA5B96-8842-4FBF-8340-7A8B37F06A9C}"/>
              </a:ext>
            </a:extLst>
          </p:cNvPr>
          <p:cNvSpPr txBox="1"/>
          <p:nvPr/>
        </p:nvSpPr>
        <p:spPr>
          <a:xfrm>
            <a:off x="567271" y="2130700"/>
            <a:ext cx="10623243" cy="1754326"/>
          </a:xfrm>
          <a:prstGeom prst="rect">
            <a:avLst/>
          </a:prstGeom>
          <a:noFill/>
        </p:spPr>
        <p:txBody>
          <a:bodyPr wrap="square">
            <a:spAutoFit/>
          </a:bodyPr>
          <a:lstStyle/>
          <a:p>
            <a:pPr lvl="0" indent="463550" algn="just">
              <a:spcBef>
                <a:spcPts val="1200"/>
              </a:spcBef>
              <a:spcAft>
                <a:spcPts val="1200"/>
              </a:spcAft>
              <a:defRPr/>
            </a:pPr>
            <a:r>
              <a:rPr lang="vi-VN" sz="3600">
                <a:solidFill>
                  <a:srgbClr val="002060"/>
                </a:solidFill>
                <a:ea typeface="Arial-Rounded" panose="020B0500000000000000" pitchFamily="34" charset="0"/>
                <a:cs typeface="Arial" panose="020B0604020202020204" pitchFamily="34" charset="0"/>
              </a:rPr>
              <a:t>Nhìn căn phòng sáng trưng, bác sĩ rất ngạc nhiên, bắt tay ngay vào việc. Ca mổ thành công, mẹ của Ê-đi-xơn đã được cứu sống.</a:t>
            </a:r>
          </a:p>
        </p:txBody>
      </p:sp>
      <p:sp>
        <p:nvSpPr>
          <p:cNvPr id="6" name="Oval 5">
            <a:extLst>
              <a:ext uri="{FF2B5EF4-FFF2-40B4-BE49-F238E27FC236}">
                <a16:creationId xmlns="" xmlns:a16="http://schemas.microsoft.com/office/drawing/2014/main" id="{1DE26C22-3CBA-45A3-9993-F5EC4E1CD4AD}"/>
              </a:ext>
            </a:extLst>
          </p:cNvPr>
          <p:cNvSpPr/>
          <p:nvPr/>
        </p:nvSpPr>
        <p:spPr>
          <a:xfrm>
            <a:off x="311160" y="2130700"/>
            <a:ext cx="628872" cy="57896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4</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65105318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852" t="1" r="7184" b="-415"/>
          <a:stretch/>
        </p:blipFill>
        <p:spPr>
          <a:xfrm>
            <a:off x="0" y="0"/>
            <a:ext cx="12256655" cy="6858000"/>
          </a:xfrm>
          <a:prstGeom prst="rect">
            <a:avLst/>
          </a:prstGeom>
        </p:spPr>
      </p:pic>
      <p:pic>
        <p:nvPicPr>
          <p:cNvPr id="3" name="图片 73732" descr="PPT素材-12"/>
          <p:cNvPicPr>
            <a:picLocks noChangeAspect="1"/>
          </p:cNvPicPr>
          <p:nvPr/>
        </p:nvPicPr>
        <p:blipFill>
          <a:blip r:embed="rId4"/>
          <a:stretch>
            <a:fillRect/>
          </a:stretch>
        </p:blipFill>
        <p:spPr>
          <a:xfrm>
            <a:off x="4580389" y="-239859"/>
            <a:ext cx="7611613" cy="3026440"/>
          </a:xfrm>
          <a:prstGeom prst="rect">
            <a:avLst/>
          </a:prstGeom>
          <a:noFill/>
          <a:ln w="9525">
            <a:noFill/>
          </a:ln>
        </p:spPr>
      </p:pic>
      <p:sp>
        <p:nvSpPr>
          <p:cNvPr id="4" name="Rectangle 11">
            <a:extLst>
              <a:ext uri="{FF2B5EF4-FFF2-40B4-BE49-F238E27FC236}">
                <a16:creationId xmlns="" xmlns:a16="http://schemas.microsoft.com/office/drawing/2014/main" id="{3AD24F28-1415-40B3-A995-3C246C286D7F}"/>
              </a:ext>
            </a:extLst>
          </p:cNvPr>
          <p:cNvSpPr>
            <a:spLocks noChangeArrowheads="1"/>
          </p:cNvSpPr>
          <p:nvPr/>
        </p:nvSpPr>
        <p:spPr bwMode="gray">
          <a:xfrm>
            <a:off x="2784687" y="716696"/>
            <a:ext cx="11203016" cy="1113378"/>
          </a:xfrm>
          <a:prstGeom prst="rect">
            <a:avLst/>
          </a:prstGeom>
          <a:noFill/>
          <a:ln>
            <a:noFill/>
          </a:ln>
        </p:spPr>
        <p:txBody>
          <a:bodyPr wrap="square" lIns="91436" tIns="45718" rIns="91436" bIns="45718">
            <a:spAutoFit/>
          </a:bodyPr>
          <a:lstStyle/>
          <a:p>
            <a:pPr algn="ctr" defTabSz="1219079">
              <a:lnSpc>
                <a:spcPct val="150000"/>
              </a:lnSpc>
              <a:defRPr/>
            </a:pPr>
            <a:r>
              <a:rPr lang="en-US" altLang="zh-CN" sz="5025"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Arial-Rounded" panose="020B0500000000000000" pitchFamily="34" charset="0"/>
                <a:cs typeface="Times New Roman" panose="02020603050405020304" pitchFamily="18" charset="0"/>
              </a:rPr>
              <a:t>Luyện</a:t>
            </a:r>
            <a:r>
              <a:rPr lang="en-US" altLang="zh-CN" sz="5025"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5025"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5025"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5025"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Arial-Rounded" panose="020B0500000000000000" pitchFamily="34" charset="0"/>
                <a:cs typeface="Times New Roman" panose="02020603050405020304" pitchFamily="18" charset="0"/>
              </a:rPr>
              <a:t>nhóm</a:t>
            </a:r>
            <a:endParaRPr lang="zh-CN" altLang="en-US" sz="5025"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图片 6"/>
          <p:cNvPicPr>
            <a:picLocks noChangeAspect="1"/>
          </p:cNvPicPr>
          <p:nvPr/>
        </p:nvPicPr>
        <p:blipFill rotWithShape="1">
          <a:blip r:embed="rId5" cstate="print">
            <a:extLst>
              <a:ext uri="{28A0092B-C50C-407E-A947-70E740481C1C}">
                <a14:useLocalDpi xmlns:a14="http://schemas.microsoft.com/office/drawing/2010/main" val="0"/>
              </a:ext>
            </a:extLst>
          </a:blip>
          <a:srcRect l="27294" t="7312" r="32213" b="28914"/>
          <a:stretch>
            <a:fillRect/>
          </a:stretch>
        </p:blipFill>
        <p:spPr>
          <a:xfrm>
            <a:off x="10637196" y="39449"/>
            <a:ext cx="1285680" cy="190942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8220" y="2228183"/>
            <a:ext cx="6003917" cy="4557486"/>
          </a:xfrm>
          <a:prstGeom prst="rect">
            <a:avLst/>
          </a:prstGeom>
          <a:ln>
            <a:noFill/>
          </a:ln>
          <a:effectLst>
            <a:outerShdw blurRad="292100" dist="139700" dir="2700000" algn="tl" rotWithShape="0">
              <a:srgbClr val="333333">
                <a:alpha val="65000"/>
              </a:srgbClr>
            </a:outerShdw>
          </a:effectLst>
        </p:spPr>
      </p:pic>
      <p:pic>
        <p:nvPicPr>
          <p:cNvPr id="7" name="PA_图片 4">
            <a:extLst>
              <a:ext uri="{FF2B5EF4-FFF2-40B4-BE49-F238E27FC236}">
                <a16:creationId xmlns="" xmlns:a16="http://schemas.microsoft.com/office/drawing/2014/main" id="{D905F46D-C93D-41F3-B62E-63FA6382E3D0}"/>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72514" y="1762271"/>
            <a:ext cx="5188354" cy="4111773"/>
          </a:xfrm>
          <a:prstGeom prst="rect">
            <a:avLst/>
          </a:prstGeom>
        </p:spPr>
      </p:pic>
      <p:sp>
        <p:nvSpPr>
          <p:cNvPr id="8" name="Rectangle 7">
            <a:extLst>
              <a:ext uri="{FF2B5EF4-FFF2-40B4-BE49-F238E27FC236}">
                <a16:creationId xmlns="" xmlns:a16="http://schemas.microsoft.com/office/drawing/2014/main" id="{E2BEBDD5-1C69-4D04-BADB-E17C1B32BBC5}"/>
              </a:ext>
            </a:extLst>
          </p:cNvPr>
          <p:cNvSpPr/>
          <p:nvPr/>
        </p:nvSpPr>
        <p:spPr>
          <a:xfrm>
            <a:off x="696189" y="2786581"/>
            <a:ext cx="4659952" cy="2631486"/>
          </a:xfrm>
          <a:prstGeom prst="rect">
            <a:avLst/>
          </a:prstGeom>
        </p:spPr>
        <p:txBody>
          <a:bodyPr wrap="square" lIns="91436" tIns="45718" rIns="91436" bIns="45718">
            <a:spAutoFit/>
          </a:bodyPr>
          <a:lstStyle/>
          <a:p>
            <a:pPr algn="ctr">
              <a:buClr>
                <a:srgbClr val="000000"/>
              </a:buClr>
              <a:buFont typeface="Arial"/>
              <a:buNone/>
            </a:pPr>
            <a:r>
              <a:rPr lang="en-US" altLang="zh-CN" sz="5400" b="1" dirty="0" err="1">
                <a:ln>
                  <a:solidFill>
                    <a:sysClr val="windowText" lastClr="000000"/>
                  </a:solidFill>
                </a:ln>
                <a:solidFill>
                  <a:srgbClr val="00B050"/>
                </a:solidFill>
                <a:latin typeface="Times New Roman" pitchFamily="18" charset="0"/>
                <a:cs typeface="Times New Roman" pitchFamily="18" charset="0"/>
                <a:sym typeface="Arial"/>
              </a:rPr>
              <a:t>Yêu</a:t>
            </a:r>
            <a:r>
              <a:rPr lang="zh-CN" altLang="en-US" sz="5400" b="1" dirty="0">
                <a:ln>
                  <a:solidFill>
                    <a:sysClr val="windowText" lastClr="000000"/>
                  </a:solidFill>
                </a:ln>
                <a:solidFill>
                  <a:srgbClr val="00B050"/>
                </a:solidFill>
                <a:latin typeface="Times New Roman" pitchFamily="18" charset="0"/>
                <a:cs typeface="Times New Roman" pitchFamily="18" charset="0"/>
                <a:sym typeface="Arial"/>
              </a:rPr>
              <a:t> </a:t>
            </a:r>
            <a:r>
              <a:rPr lang="en-US" altLang="zh-CN" sz="5400" b="1" dirty="0" err="1">
                <a:ln>
                  <a:solidFill>
                    <a:sysClr val="windowText" lastClr="000000"/>
                  </a:solidFill>
                </a:ln>
                <a:solidFill>
                  <a:srgbClr val="00B050"/>
                </a:solidFill>
                <a:latin typeface="Times New Roman" pitchFamily="18" charset="0"/>
                <a:cs typeface="Times New Roman" pitchFamily="18" charset="0"/>
                <a:sym typeface="Arial"/>
              </a:rPr>
              <a:t>cầu</a:t>
            </a:r>
            <a:endParaRPr lang="zh-CN" altLang="en-US" sz="5400" b="1" dirty="0">
              <a:ln>
                <a:solidFill>
                  <a:sysClr val="windowText" lastClr="000000"/>
                </a:solidFill>
              </a:ln>
              <a:solidFill>
                <a:srgbClr val="00B050"/>
              </a:solidFill>
              <a:latin typeface="Times New Roman" pitchFamily="18" charset="0"/>
              <a:cs typeface="Times New Roman" pitchFamily="18" charset="0"/>
              <a:sym typeface="Arial"/>
            </a:endParaRPr>
          </a:p>
          <a:p>
            <a:pPr>
              <a:buClr>
                <a:srgbClr val="000000"/>
              </a:buClr>
              <a:buSzPts val="2800"/>
              <a:buFont typeface="Arial"/>
              <a:buNone/>
            </a:pPr>
            <a:r>
              <a:rPr lang="en-US" altLang="zh-CN" sz="2775" dirty="0">
                <a:solidFill>
                  <a:schemeClr val="tx1">
                    <a:lumMod val="95000"/>
                    <a:lumOff val="5000"/>
                  </a:schemeClr>
                </a:solidFill>
                <a:latin typeface="Times New Roman" pitchFamily="18" charset="0"/>
                <a:cs typeface="Times New Roman" pitchFamily="18" charset="0"/>
                <a:sym typeface="Arial"/>
              </a:rPr>
              <a:t>- </a:t>
            </a:r>
            <a:r>
              <a:rPr lang="en-US" altLang="zh-CN" sz="2775" dirty="0" err="1">
                <a:ln w="0"/>
                <a:solidFill>
                  <a:schemeClr val="tx1">
                    <a:lumMod val="95000"/>
                    <a:lumOff val="5000"/>
                  </a:schemeClr>
                </a:solidFill>
                <a:latin typeface="Times New Roman" pitchFamily="18" charset="0"/>
                <a:cs typeface="Times New Roman" pitchFamily="18" charset="0"/>
                <a:sym typeface="Arial"/>
              </a:rPr>
              <a:t>Phân</a:t>
            </a:r>
            <a:r>
              <a:rPr lang="zh-CN" altLang="en-US" sz="2775" dirty="0">
                <a:ln w="0"/>
                <a:solidFill>
                  <a:schemeClr val="tx1">
                    <a:lumMod val="95000"/>
                    <a:lumOff val="5000"/>
                  </a:schemeClr>
                </a:solidFill>
                <a:latin typeface="Times New Roman" pitchFamily="18" charset="0"/>
                <a:cs typeface="Times New Roman" pitchFamily="18" charset="0"/>
                <a:sym typeface="Arial"/>
              </a:rPr>
              <a:t> </a:t>
            </a:r>
            <a:r>
              <a:rPr lang="en-US" altLang="zh-CN" sz="2775" dirty="0" err="1">
                <a:ln w="0"/>
                <a:solidFill>
                  <a:schemeClr val="tx1">
                    <a:lumMod val="95000"/>
                    <a:lumOff val="5000"/>
                  </a:schemeClr>
                </a:solidFill>
                <a:latin typeface="Times New Roman" pitchFamily="18" charset="0"/>
                <a:cs typeface="Times New Roman" pitchFamily="18" charset="0"/>
                <a:sym typeface="Arial"/>
              </a:rPr>
              <a:t>công</a:t>
            </a:r>
            <a:r>
              <a:rPr lang="zh-CN" altLang="en-US" sz="2775" dirty="0">
                <a:ln w="0"/>
                <a:solidFill>
                  <a:schemeClr val="tx1">
                    <a:lumMod val="95000"/>
                    <a:lumOff val="5000"/>
                  </a:schemeClr>
                </a:solidFill>
                <a:latin typeface="Times New Roman" pitchFamily="18" charset="0"/>
                <a:cs typeface="Times New Roman" pitchFamily="18" charset="0"/>
                <a:sym typeface="Arial"/>
              </a:rPr>
              <a:t> </a:t>
            </a:r>
            <a:r>
              <a:rPr lang="en-US" altLang="zh-CN" sz="2775" dirty="0" err="1">
                <a:ln w="0"/>
                <a:solidFill>
                  <a:schemeClr val="tx1">
                    <a:lumMod val="95000"/>
                    <a:lumOff val="5000"/>
                  </a:schemeClr>
                </a:solidFill>
                <a:latin typeface="Times New Roman" pitchFamily="18" charset="0"/>
                <a:cs typeface="Times New Roman" pitchFamily="18" charset="0"/>
                <a:sym typeface="Arial"/>
              </a:rPr>
              <a:t>đọc</a:t>
            </a:r>
            <a:r>
              <a:rPr lang="zh-CN" altLang="en-US" sz="2775" dirty="0">
                <a:ln w="0"/>
                <a:solidFill>
                  <a:schemeClr val="tx1">
                    <a:lumMod val="95000"/>
                    <a:lumOff val="5000"/>
                  </a:schemeClr>
                </a:solidFill>
                <a:latin typeface="Times New Roman" pitchFamily="18" charset="0"/>
                <a:cs typeface="Times New Roman" pitchFamily="18" charset="0"/>
                <a:sym typeface="Arial"/>
              </a:rPr>
              <a:t> </a:t>
            </a:r>
            <a:r>
              <a:rPr lang="en-US" altLang="zh-CN" sz="2775" dirty="0" err="1">
                <a:ln w="0"/>
                <a:solidFill>
                  <a:schemeClr val="tx1">
                    <a:lumMod val="95000"/>
                    <a:lumOff val="5000"/>
                  </a:schemeClr>
                </a:solidFill>
                <a:latin typeface="Times New Roman" pitchFamily="18" charset="0"/>
                <a:cs typeface="Times New Roman" pitchFamily="18" charset="0"/>
                <a:sym typeface="Arial"/>
              </a:rPr>
              <a:t>theo</a:t>
            </a:r>
            <a:r>
              <a:rPr lang="zh-CN" altLang="en-US" sz="2775" dirty="0">
                <a:ln w="0"/>
                <a:solidFill>
                  <a:schemeClr val="tx1">
                    <a:lumMod val="95000"/>
                    <a:lumOff val="5000"/>
                  </a:schemeClr>
                </a:solidFill>
                <a:latin typeface="Times New Roman" pitchFamily="18" charset="0"/>
                <a:cs typeface="Times New Roman" pitchFamily="18" charset="0"/>
                <a:sym typeface="Arial"/>
              </a:rPr>
              <a:t> </a:t>
            </a:r>
            <a:r>
              <a:rPr lang="en-US" altLang="zh-CN" sz="2775" dirty="0" err="1">
                <a:ln w="0"/>
                <a:solidFill>
                  <a:schemeClr val="tx1">
                    <a:lumMod val="95000"/>
                    <a:lumOff val="5000"/>
                  </a:schemeClr>
                </a:solidFill>
                <a:latin typeface="Times New Roman" pitchFamily="18" charset="0"/>
                <a:cs typeface="Times New Roman" pitchFamily="18" charset="0"/>
                <a:sym typeface="Arial"/>
              </a:rPr>
              <a:t>đoạn</a:t>
            </a:r>
            <a:endParaRPr lang="zh-CN" altLang="en-US" sz="2775" dirty="0">
              <a:ln w="0"/>
              <a:solidFill>
                <a:schemeClr val="tx1">
                  <a:lumMod val="95000"/>
                  <a:lumOff val="5000"/>
                </a:schemeClr>
              </a:solidFill>
              <a:latin typeface="Times New Roman" pitchFamily="18" charset="0"/>
              <a:cs typeface="Times New Roman" pitchFamily="18" charset="0"/>
              <a:sym typeface="Arial"/>
            </a:endParaRPr>
          </a:p>
          <a:p>
            <a:pPr>
              <a:buClr>
                <a:srgbClr val="000000"/>
              </a:buClr>
              <a:buSzPts val="2800"/>
              <a:buFont typeface="Arial"/>
              <a:buNone/>
            </a:pPr>
            <a:r>
              <a:rPr lang="en-US" altLang="zh-CN" sz="2775" dirty="0">
                <a:ln w="0"/>
                <a:solidFill>
                  <a:schemeClr val="tx1">
                    <a:lumMod val="95000"/>
                    <a:lumOff val="5000"/>
                  </a:schemeClr>
                </a:solidFill>
                <a:latin typeface="Times New Roman" pitchFamily="18" charset="0"/>
                <a:cs typeface="Times New Roman" pitchFamily="18" charset="0"/>
                <a:sym typeface="Arial"/>
              </a:rPr>
              <a:t>- </a:t>
            </a:r>
            <a:r>
              <a:rPr lang="en-US" altLang="zh-CN" sz="2775" dirty="0" err="1">
                <a:ln w="0"/>
                <a:solidFill>
                  <a:schemeClr val="tx1">
                    <a:lumMod val="95000"/>
                    <a:lumOff val="5000"/>
                  </a:schemeClr>
                </a:solidFill>
                <a:latin typeface="Times New Roman" pitchFamily="18" charset="0"/>
                <a:cs typeface="Times New Roman" pitchFamily="18" charset="0"/>
                <a:sym typeface="Arial"/>
              </a:rPr>
              <a:t>Tất</a:t>
            </a:r>
            <a:r>
              <a:rPr lang="zh-CN" altLang="en-US" sz="2775" dirty="0">
                <a:ln w="0"/>
                <a:solidFill>
                  <a:schemeClr val="tx1">
                    <a:lumMod val="95000"/>
                    <a:lumOff val="5000"/>
                  </a:schemeClr>
                </a:solidFill>
                <a:latin typeface="Times New Roman" pitchFamily="18" charset="0"/>
                <a:cs typeface="Times New Roman" pitchFamily="18" charset="0"/>
                <a:sym typeface="Arial"/>
              </a:rPr>
              <a:t> </a:t>
            </a:r>
            <a:r>
              <a:rPr lang="en-US" altLang="zh-CN" sz="2775" dirty="0" err="1">
                <a:ln w="0"/>
                <a:solidFill>
                  <a:schemeClr val="tx1">
                    <a:lumMod val="95000"/>
                    <a:lumOff val="5000"/>
                  </a:schemeClr>
                </a:solidFill>
                <a:latin typeface="Times New Roman" pitchFamily="18" charset="0"/>
                <a:cs typeface="Times New Roman" pitchFamily="18" charset="0"/>
                <a:sym typeface="Arial"/>
              </a:rPr>
              <a:t>cả</a:t>
            </a:r>
            <a:r>
              <a:rPr lang="zh-CN" altLang="en-US" sz="2775" dirty="0">
                <a:ln w="0"/>
                <a:solidFill>
                  <a:schemeClr val="tx1">
                    <a:lumMod val="95000"/>
                    <a:lumOff val="5000"/>
                  </a:schemeClr>
                </a:solidFill>
                <a:latin typeface="Times New Roman" pitchFamily="18" charset="0"/>
                <a:cs typeface="Times New Roman" pitchFamily="18" charset="0"/>
                <a:sym typeface="Arial"/>
              </a:rPr>
              <a:t> </a:t>
            </a:r>
            <a:r>
              <a:rPr lang="en-US" altLang="zh-CN" sz="2775" dirty="0" err="1">
                <a:ln w="0"/>
                <a:solidFill>
                  <a:schemeClr val="tx1">
                    <a:lumMod val="95000"/>
                    <a:lumOff val="5000"/>
                  </a:schemeClr>
                </a:solidFill>
                <a:latin typeface="Times New Roman" pitchFamily="18" charset="0"/>
                <a:cs typeface="Times New Roman" pitchFamily="18" charset="0"/>
                <a:sym typeface="Arial"/>
              </a:rPr>
              <a:t>thành</a:t>
            </a:r>
            <a:r>
              <a:rPr lang="zh-CN" altLang="en-US" sz="2775" dirty="0">
                <a:ln w="0"/>
                <a:solidFill>
                  <a:schemeClr val="tx1">
                    <a:lumMod val="95000"/>
                    <a:lumOff val="5000"/>
                  </a:schemeClr>
                </a:solidFill>
                <a:latin typeface="Times New Roman" pitchFamily="18" charset="0"/>
                <a:cs typeface="Times New Roman" pitchFamily="18" charset="0"/>
                <a:sym typeface="Arial"/>
              </a:rPr>
              <a:t> </a:t>
            </a:r>
            <a:r>
              <a:rPr lang="en-US" altLang="zh-CN" sz="2775" dirty="0" err="1">
                <a:ln w="0"/>
                <a:solidFill>
                  <a:schemeClr val="tx1">
                    <a:lumMod val="95000"/>
                    <a:lumOff val="5000"/>
                  </a:schemeClr>
                </a:solidFill>
                <a:latin typeface="Times New Roman" pitchFamily="18" charset="0"/>
                <a:cs typeface="Times New Roman" pitchFamily="18" charset="0"/>
                <a:sym typeface="Arial"/>
              </a:rPr>
              <a:t>viên</a:t>
            </a:r>
            <a:r>
              <a:rPr lang="zh-CN" altLang="en-US" sz="2775" dirty="0">
                <a:ln w="0"/>
                <a:solidFill>
                  <a:schemeClr val="tx1">
                    <a:lumMod val="95000"/>
                    <a:lumOff val="5000"/>
                  </a:schemeClr>
                </a:solidFill>
                <a:latin typeface="Times New Roman" pitchFamily="18" charset="0"/>
                <a:cs typeface="Times New Roman" pitchFamily="18" charset="0"/>
                <a:sym typeface="Arial"/>
              </a:rPr>
              <a:t> </a:t>
            </a:r>
            <a:r>
              <a:rPr lang="en-US" altLang="zh-CN" sz="2775" dirty="0" err="1">
                <a:ln w="0"/>
                <a:solidFill>
                  <a:schemeClr val="tx1">
                    <a:lumMod val="95000"/>
                    <a:lumOff val="5000"/>
                  </a:schemeClr>
                </a:solidFill>
                <a:latin typeface="Times New Roman" pitchFamily="18" charset="0"/>
                <a:cs typeface="Times New Roman" pitchFamily="18" charset="0"/>
                <a:sym typeface="Arial"/>
              </a:rPr>
              <a:t>đều</a:t>
            </a:r>
            <a:r>
              <a:rPr lang="zh-CN" altLang="en-US" sz="2775" dirty="0">
                <a:ln w="0"/>
                <a:solidFill>
                  <a:schemeClr val="tx1">
                    <a:lumMod val="95000"/>
                    <a:lumOff val="5000"/>
                  </a:schemeClr>
                </a:solidFill>
                <a:latin typeface="Times New Roman" pitchFamily="18" charset="0"/>
                <a:cs typeface="Times New Roman" pitchFamily="18" charset="0"/>
                <a:sym typeface="Arial"/>
              </a:rPr>
              <a:t> </a:t>
            </a:r>
            <a:r>
              <a:rPr lang="en-US" altLang="zh-CN" sz="2775" dirty="0" err="1">
                <a:ln w="0"/>
                <a:solidFill>
                  <a:schemeClr val="tx1">
                    <a:lumMod val="95000"/>
                    <a:lumOff val="5000"/>
                  </a:schemeClr>
                </a:solidFill>
                <a:latin typeface="Times New Roman" pitchFamily="18" charset="0"/>
                <a:cs typeface="Times New Roman" pitchFamily="18" charset="0"/>
                <a:sym typeface="Arial"/>
              </a:rPr>
              <a:t>đọc</a:t>
            </a:r>
            <a:endParaRPr lang="zh-CN" altLang="en-US" sz="2775" dirty="0">
              <a:ln w="0"/>
              <a:solidFill>
                <a:schemeClr val="tx1">
                  <a:lumMod val="95000"/>
                  <a:lumOff val="5000"/>
                </a:schemeClr>
              </a:solidFill>
              <a:latin typeface="Times New Roman" pitchFamily="18" charset="0"/>
              <a:cs typeface="Times New Roman" pitchFamily="18" charset="0"/>
              <a:sym typeface="Arial"/>
            </a:endParaRPr>
          </a:p>
          <a:p>
            <a:pPr>
              <a:buClr>
                <a:srgbClr val="000000"/>
              </a:buClr>
              <a:buSzPts val="2800"/>
              <a:buFont typeface="Arial"/>
              <a:buNone/>
            </a:pPr>
            <a:r>
              <a:rPr lang="en-US" altLang="zh-CN" sz="2775" dirty="0">
                <a:ln w="0"/>
                <a:solidFill>
                  <a:schemeClr val="tx1">
                    <a:lumMod val="95000"/>
                    <a:lumOff val="5000"/>
                  </a:schemeClr>
                </a:solidFill>
                <a:latin typeface="Times New Roman" pitchFamily="18" charset="0"/>
                <a:cs typeface="Times New Roman" pitchFamily="18" charset="0"/>
                <a:sym typeface="Arial"/>
              </a:rPr>
              <a:t>- </a:t>
            </a:r>
            <a:r>
              <a:rPr lang="en-US" altLang="zh-CN" sz="2775" dirty="0" err="1">
                <a:ln w="0"/>
                <a:solidFill>
                  <a:schemeClr val="tx1">
                    <a:lumMod val="95000"/>
                    <a:lumOff val="5000"/>
                  </a:schemeClr>
                </a:solidFill>
                <a:latin typeface="Times New Roman" pitchFamily="18" charset="0"/>
                <a:cs typeface="Times New Roman" pitchFamily="18" charset="0"/>
                <a:sym typeface="Arial"/>
              </a:rPr>
              <a:t>Sửa</a:t>
            </a:r>
            <a:r>
              <a:rPr lang="en-US" altLang="zh-CN" sz="2775" dirty="0">
                <a:ln w="0"/>
                <a:solidFill>
                  <a:schemeClr val="tx1">
                    <a:lumMod val="95000"/>
                    <a:lumOff val="5000"/>
                  </a:schemeClr>
                </a:solidFill>
                <a:latin typeface="Times New Roman" pitchFamily="18" charset="0"/>
                <a:cs typeface="Times New Roman" pitchFamily="18" charset="0"/>
                <a:sym typeface="Arial"/>
              </a:rPr>
              <a:t> </a:t>
            </a:r>
            <a:r>
              <a:rPr lang="en-US" altLang="zh-CN" sz="2775" dirty="0" err="1">
                <a:ln w="0"/>
                <a:solidFill>
                  <a:schemeClr val="tx1">
                    <a:lumMod val="95000"/>
                    <a:lumOff val="5000"/>
                  </a:schemeClr>
                </a:solidFill>
                <a:latin typeface="Times New Roman" pitchFamily="18" charset="0"/>
                <a:cs typeface="Times New Roman" pitchFamily="18" charset="0"/>
                <a:sym typeface="Arial"/>
              </a:rPr>
              <a:t>lỗi</a:t>
            </a:r>
            <a:r>
              <a:rPr lang="en-US" altLang="zh-CN" sz="2775" dirty="0">
                <a:ln w="0"/>
                <a:solidFill>
                  <a:schemeClr val="tx1">
                    <a:lumMod val="95000"/>
                    <a:lumOff val="5000"/>
                  </a:schemeClr>
                </a:solidFill>
                <a:latin typeface="Times New Roman" pitchFamily="18" charset="0"/>
                <a:cs typeface="Times New Roman" pitchFamily="18" charset="0"/>
                <a:sym typeface="Arial"/>
              </a:rPr>
              <a:t> </a:t>
            </a:r>
            <a:r>
              <a:rPr lang="en-US" altLang="zh-CN" sz="2775" dirty="0" err="1">
                <a:ln w="0"/>
                <a:solidFill>
                  <a:schemeClr val="tx1">
                    <a:lumMod val="95000"/>
                    <a:lumOff val="5000"/>
                  </a:schemeClr>
                </a:solidFill>
                <a:latin typeface="Times New Roman" pitchFamily="18" charset="0"/>
                <a:cs typeface="Times New Roman" pitchFamily="18" charset="0"/>
                <a:sym typeface="Arial"/>
              </a:rPr>
              <a:t>cho</a:t>
            </a:r>
            <a:r>
              <a:rPr lang="en-US" altLang="zh-CN" sz="2775" dirty="0">
                <a:ln w="0"/>
                <a:solidFill>
                  <a:schemeClr val="tx1">
                    <a:lumMod val="95000"/>
                    <a:lumOff val="5000"/>
                  </a:schemeClr>
                </a:solidFill>
                <a:latin typeface="Times New Roman" pitchFamily="18" charset="0"/>
                <a:cs typeface="Times New Roman" pitchFamily="18" charset="0"/>
                <a:sym typeface="Arial"/>
              </a:rPr>
              <a:t> </a:t>
            </a:r>
            <a:r>
              <a:rPr lang="en-US" altLang="zh-CN" sz="2775" dirty="0" err="1">
                <a:ln w="0"/>
                <a:solidFill>
                  <a:schemeClr val="tx1">
                    <a:lumMod val="95000"/>
                    <a:lumOff val="5000"/>
                  </a:schemeClr>
                </a:solidFill>
                <a:latin typeface="Times New Roman" pitchFamily="18" charset="0"/>
                <a:cs typeface="Times New Roman" pitchFamily="18" charset="0"/>
                <a:sym typeface="Arial"/>
              </a:rPr>
              <a:t>bạn</a:t>
            </a:r>
            <a:r>
              <a:rPr lang="en-US" altLang="zh-CN" sz="2775" dirty="0">
                <a:ln w="0"/>
                <a:solidFill>
                  <a:schemeClr val="tx1">
                    <a:lumMod val="95000"/>
                    <a:lumOff val="5000"/>
                  </a:schemeClr>
                </a:solidFill>
                <a:latin typeface="Times New Roman" pitchFamily="18" charset="0"/>
                <a:cs typeface="Times New Roman" pitchFamily="18" charset="0"/>
                <a:sym typeface="Arial"/>
              </a:rPr>
              <a:t> </a:t>
            </a:r>
            <a:r>
              <a:rPr lang="en-US" altLang="zh-CN" sz="2775" dirty="0" err="1">
                <a:ln w="0"/>
                <a:solidFill>
                  <a:schemeClr val="tx1">
                    <a:lumMod val="95000"/>
                    <a:lumOff val="5000"/>
                  </a:schemeClr>
                </a:solidFill>
                <a:latin typeface="Times New Roman" pitchFamily="18" charset="0"/>
                <a:cs typeface="Times New Roman" pitchFamily="18" charset="0"/>
                <a:sym typeface="Arial"/>
              </a:rPr>
              <a:t>nếu</a:t>
            </a:r>
            <a:r>
              <a:rPr lang="en-US" altLang="zh-CN" sz="2775" dirty="0">
                <a:ln w="0"/>
                <a:solidFill>
                  <a:schemeClr val="tx1">
                    <a:lumMod val="95000"/>
                    <a:lumOff val="5000"/>
                  </a:schemeClr>
                </a:solidFill>
                <a:latin typeface="Times New Roman" pitchFamily="18" charset="0"/>
                <a:cs typeface="Times New Roman" pitchFamily="18" charset="0"/>
                <a:sym typeface="Arial"/>
              </a:rPr>
              <a:t> </a:t>
            </a:r>
            <a:r>
              <a:rPr lang="en-US" altLang="zh-CN" sz="2775" dirty="0" err="1">
                <a:ln w="0"/>
                <a:solidFill>
                  <a:schemeClr val="tx1">
                    <a:lumMod val="95000"/>
                    <a:lumOff val="5000"/>
                  </a:schemeClr>
                </a:solidFill>
                <a:latin typeface="Times New Roman" pitchFamily="18" charset="0"/>
                <a:cs typeface="Times New Roman" pitchFamily="18" charset="0"/>
                <a:sym typeface="Arial"/>
              </a:rPr>
              <a:t>bạn</a:t>
            </a:r>
            <a:r>
              <a:rPr lang="en-US" altLang="zh-CN" sz="2775" dirty="0">
                <a:ln w="0"/>
                <a:solidFill>
                  <a:schemeClr val="tx1">
                    <a:lumMod val="95000"/>
                    <a:lumOff val="5000"/>
                  </a:schemeClr>
                </a:solidFill>
                <a:latin typeface="Times New Roman" pitchFamily="18" charset="0"/>
                <a:cs typeface="Times New Roman" pitchFamily="18" charset="0"/>
                <a:sym typeface="Arial"/>
              </a:rPr>
              <a:t> </a:t>
            </a:r>
            <a:r>
              <a:rPr lang="en-US" altLang="zh-CN" sz="2775" dirty="0" err="1">
                <a:ln w="0"/>
                <a:solidFill>
                  <a:schemeClr val="tx1">
                    <a:lumMod val="95000"/>
                    <a:lumOff val="5000"/>
                  </a:schemeClr>
                </a:solidFill>
                <a:latin typeface="Times New Roman" pitchFamily="18" charset="0"/>
                <a:cs typeface="Times New Roman" pitchFamily="18" charset="0"/>
                <a:sym typeface="Arial"/>
              </a:rPr>
              <a:t>đọc</a:t>
            </a:r>
            <a:r>
              <a:rPr lang="en-US" altLang="zh-CN" sz="2775" dirty="0">
                <a:ln w="0"/>
                <a:solidFill>
                  <a:schemeClr val="tx1">
                    <a:lumMod val="95000"/>
                    <a:lumOff val="5000"/>
                  </a:schemeClr>
                </a:solidFill>
                <a:latin typeface="Times New Roman" pitchFamily="18" charset="0"/>
                <a:cs typeface="Times New Roman" pitchFamily="18" charset="0"/>
                <a:sym typeface="Arial"/>
              </a:rPr>
              <a:t> </a:t>
            </a:r>
            <a:r>
              <a:rPr lang="en-US" altLang="zh-CN" sz="2775" dirty="0" err="1">
                <a:ln w="0"/>
                <a:solidFill>
                  <a:schemeClr val="tx1">
                    <a:lumMod val="95000"/>
                    <a:lumOff val="5000"/>
                  </a:schemeClr>
                </a:solidFill>
                <a:latin typeface="Times New Roman" pitchFamily="18" charset="0"/>
                <a:cs typeface="Times New Roman" pitchFamily="18" charset="0"/>
                <a:sym typeface="Arial"/>
              </a:rPr>
              <a:t>chưa</a:t>
            </a:r>
            <a:r>
              <a:rPr lang="en-US" altLang="zh-CN" sz="2775" dirty="0">
                <a:ln w="0"/>
                <a:solidFill>
                  <a:schemeClr val="tx1">
                    <a:lumMod val="95000"/>
                    <a:lumOff val="5000"/>
                  </a:schemeClr>
                </a:solidFill>
                <a:latin typeface="Times New Roman" pitchFamily="18" charset="0"/>
                <a:cs typeface="Times New Roman" pitchFamily="18" charset="0"/>
                <a:sym typeface="Arial"/>
              </a:rPr>
              <a:t> </a:t>
            </a:r>
            <a:r>
              <a:rPr lang="en-US" altLang="zh-CN" sz="2775" dirty="0" err="1">
                <a:ln w="0"/>
                <a:solidFill>
                  <a:schemeClr val="tx1">
                    <a:lumMod val="95000"/>
                    <a:lumOff val="5000"/>
                  </a:schemeClr>
                </a:solidFill>
                <a:latin typeface="Times New Roman" pitchFamily="18" charset="0"/>
                <a:cs typeface="Times New Roman" pitchFamily="18" charset="0"/>
                <a:sym typeface="Arial"/>
              </a:rPr>
              <a:t>đúng</a:t>
            </a:r>
            <a:r>
              <a:rPr lang="en-US" altLang="zh-CN" sz="2775" dirty="0">
                <a:ln w="0"/>
                <a:solidFill>
                  <a:schemeClr val="tx1">
                    <a:lumMod val="95000"/>
                    <a:lumOff val="5000"/>
                  </a:schemeClr>
                </a:solidFill>
                <a:latin typeface="Times New Roman" pitchFamily="18" charset="0"/>
                <a:cs typeface="Times New Roman" pitchFamily="18" charset="0"/>
                <a:sym typeface="Arial"/>
              </a:rPr>
              <a:t>.</a:t>
            </a:r>
            <a:endParaRPr lang="zh-CN" altLang="en-US" sz="2775" dirty="0">
              <a:ln w="0"/>
              <a:solidFill>
                <a:schemeClr val="tx1">
                  <a:lumMod val="95000"/>
                  <a:lumOff val="5000"/>
                </a:scheme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24046291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inVertical)">
                                      <p:cBhvr>
                                        <p:cTn id="10" dur="500"/>
                                        <p:tgtEl>
                                          <p:spTgt spid="8">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barn(inVertical)">
                                      <p:cBhvr>
                                        <p:cTn id="16" dur="500"/>
                                        <p:tgtEl>
                                          <p:spTgt spid="8">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barn(inVertical)">
                                      <p:cBhvr>
                                        <p:cTn id="1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5807" y="191010"/>
            <a:ext cx="7942997" cy="615489"/>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rPr>
              <a:t>BÀI 31: ÁNH SÁNG CỦA YÊU TH</a:t>
            </a:r>
            <a:r>
              <a:rPr kumimoji="0" lang="vi-VN" sz="3200" b="1" i="0" u="none" strike="noStrike" kern="1200" cap="none" spc="0" normalizeH="0" baseline="0" noProof="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rPr>
              <a:t>ƯƠN</a:t>
            </a:r>
            <a:r>
              <a:rPr kumimoji="0" lang="en-US" sz="3200" b="1" i="0" u="none" strike="noStrike" kern="1200" cap="none" spc="0" normalizeH="0" baseline="0" noProof="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rPr>
              <a:t>G</a:t>
            </a:r>
            <a:endParaRPr kumimoji="0" lang="en-US" sz="3200" b="1" i="0" u="none" strike="noStrike" kern="1200" cap="none" spc="0" normalizeH="0" baseline="0" noProof="0" dirty="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6" name="TextBox 5"/>
          <p:cNvSpPr txBox="1"/>
          <p:nvPr/>
        </p:nvSpPr>
        <p:spPr>
          <a:xfrm>
            <a:off x="393764" y="907302"/>
            <a:ext cx="11404471" cy="5478358"/>
          </a:xfrm>
          <a:prstGeom prst="rect">
            <a:avLst/>
          </a:prstGeom>
          <a:noFill/>
        </p:spPr>
        <p:txBody>
          <a:bodyPr wrap="square" lIns="121855" tIns="60928" rIns="121855" bIns="60928" rtlCol="0">
            <a:spAutoFit/>
          </a:bodyPr>
          <a:lstStyle/>
          <a:p>
            <a:pPr marL="0" marR="0" lvl="0" indent="463550" algn="just" defTabSz="914400" rtl="0" eaLnBrk="1" fontAlgn="auto" latinLnBrk="0" hangingPunct="1">
              <a:lnSpc>
                <a:spcPct val="100000"/>
              </a:lnSpc>
              <a:spcBef>
                <a:spcPts val="1200"/>
              </a:spcBef>
              <a:spcAft>
                <a:spcPts val="120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Hôm</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ấy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bố</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vắng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nhà</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bị</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au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bụng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dữ</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dội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Ê-</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-x</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liền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chạy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mời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sĩ</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1200"/>
              </a:spcBef>
              <a:spcAft>
                <a:spcPts val="120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sĩ</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ến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khám</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bệnh</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biết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của</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Ê-</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-x</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au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ruột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thừa</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phải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mổ</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gấp</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Nh</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ư</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trời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cứ</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tối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dần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với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ánh</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đèn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dầu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chẳng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thể</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gì</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Ê-</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-x</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lo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lắng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Thấy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au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đớn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cậu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mếu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máo</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“Xin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sĩ</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cứu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cháu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sĩ</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ái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ngại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Đủ</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ánh</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sáng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mới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mổ</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cháu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ạ!”</a:t>
            </a:r>
          </a:p>
          <a:p>
            <a:pPr marL="0" marR="0" lvl="0" indent="463550" algn="just" defTabSz="914400" rtl="0" eaLnBrk="1" fontAlgn="auto" latinLnBrk="0" hangingPunct="1">
              <a:lnSpc>
                <a:spcPct val="100000"/>
              </a:lnSpc>
              <a:spcBef>
                <a:spcPts val="1200"/>
              </a:spcBef>
              <a:spcAft>
                <a:spcPts val="120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ươn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g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Ê-</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-x</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ôm</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đầu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suy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nghĩ</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thế</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nào</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để</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cứu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bây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giờ</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Đột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nhiên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cậu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trông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thấy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ánh</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sáng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của</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ngọn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èn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hắt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lại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từ</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mảnh</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sắt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tây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trên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tủ</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Nét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mặt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cậu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rạng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rỡ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hẳn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Ê-</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-x</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vội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chạy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sang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nhà</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hàng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xóm</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m</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ượn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về</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tấm</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g</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ươ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Lát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sau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đèn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nến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trong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nhà</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cậu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thắp</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đặt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ước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g</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ươ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 C</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ă</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phòng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bỗng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ngập</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tràn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ánh</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sáng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1200"/>
              </a:spcBef>
              <a:spcAft>
                <a:spcPts val="120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Nhìn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c</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ă</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phòng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sáng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ư</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sĩ</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rất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ngạc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nhiên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tay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ngay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vào</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việc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Ca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mổ</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thành</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công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của</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Ê-</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-x</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đã</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cứu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sống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a:t>
            </a:r>
          </a:p>
        </p:txBody>
      </p:sp>
      <p:sp>
        <p:nvSpPr>
          <p:cNvPr id="7" name="Oval 6"/>
          <p:cNvSpPr/>
          <p:nvPr/>
        </p:nvSpPr>
        <p:spPr>
          <a:xfrm>
            <a:off x="601214" y="977697"/>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1</a:t>
            </a:r>
          </a:p>
        </p:txBody>
      </p:sp>
      <p:sp>
        <p:nvSpPr>
          <p:cNvPr id="8" name="Oval 7"/>
          <p:cNvSpPr/>
          <p:nvPr/>
        </p:nvSpPr>
        <p:spPr>
          <a:xfrm>
            <a:off x="599460" y="3410199"/>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3</a:t>
            </a:r>
          </a:p>
        </p:txBody>
      </p:sp>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backgroundRemoval t="17222" b="28704" l="20104" r="27448"/>
                    </a14:imgEffect>
                  </a14:imgLayer>
                </a14:imgProps>
              </a:ext>
            </a:extLst>
          </a:blip>
          <a:srcRect l="20922" t="17991" r="72659" b="72364"/>
          <a:stretch/>
        </p:blipFill>
        <p:spPr>
          <a:xfrm>
            <a:off x="14311" y="2935"/>
            <a:ext cx="1173805" cy="992221"/>
          </a:xfrm>
          <a:prstGeom prst="rect">
            <a:avLst/>
          </a:prstGeom>
        </p:spPr>
      </p:pic>
      <p:grpSp>
        <p:nvGrpSpPr>
          <p:cNvPr id="11" name="Group 10"/>
          <p:cNvGrpSpPr/>
          <p:nvPr/>
        </p:nvGrpSpPr>
        <p:grpSpPr>
          <a:xfrm>
            <a:off x="8762822" y="6070653"/>
            <a:ext cx="2651114" cy="630014"/>
            <a:chOff x="6934771" y="6070653"/>
            <a:chExt cx="4677392" cy="630014"/>
          </a:xfrm>
        </p:grpSpPr>
        <p:sp>
          <p:nvSpPr>
            <p:cNvPr id="10" name="Rounded Rectangle 9"/>
            <p:cNvSpPr/>
            <p:nvPr/>
          </p:nvSpPr>
          <p:spPr>
            <a:xfrm>
              <a:off x="6934771" y="6070653"/>
              <a:ext cx="4677392" cy="63001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4" name="Rectangle 3"/>
            <p:cNvSpPr/>
            <p:nvPr/>
          </p:nvSpPr>
          <p:spPr>
            <a:xfrm>
              <a:off x="7249653" y="6205325"/>
              <a:ext cx="404762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 panose="020B0604020202020204" pitchFamily="34" charset="0"/>
                  <a:ea typeface="Arial-Rounded" panose="020B0500000000000000" pitchFamily="34" charset="0"/>
                  <a:cs typeface="Arial" panose="020B0604020202020204" pitchFamily="34" charset="0"/>
                </a:rPr>
                <a:t>Đọc toàn bài</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sp>
        <p:nvSpPr>
          <p:cNvPr id="20" name="Oval 19"/>
          <p:cNvSpPr/>
          <p:nvPr/>
        </p:nvSpPr>
        <p:spPr>
          <a:xfrm>
            <a:off x="547476" y="162296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2</a:t>
            </a:r>
          </a:p>
        </p:txBody>
      </p:sp>
      <p:sp>
        <p:nvSpPr>
          <p:cNvPr id="21" name="Oval 20"/>
          <p:cNvSpPr/>
          <p:nvPr/>
        </p:nvSpPr>
        <p:spPr>
          <a:xfrm>
            <a:off x="601214" y="5529944"/>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4</a:t>
            </a:r>
          </a:p>
        </p:txBody>
      </p:sp>
    </p:spTree>
    <p:extLst>
      <p:ext uri="{BB962C8B-B14F-4D97-AF65-F5344CB8AC3E}">
        <p14:creationId xmlns:p14="http://schemas.microsoft.com/office/powerpoint/2010/main" val="22932760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7338" cy="3913239"/>
          </a:xfrm>
          <a:prstGeom prst="rect">
            <a:avLst/>
          </a:prstGeom>
        </p:spPr>
      </p:pic>
      <p:sp>
        <p:nvSpPr>
          <p:cNvPr id="3" name="Rectangle 11">
            <a:extLst>
              <a:ext uri="{FF2B5EF4-FFF2-40B4-BE49-F238E27FC236}">
                <a16:creationId xmlns="" xmlns:a16="http://schemas.microsoft.com/office/drawing/2014/main" id="{3AD24F28-1415-40B3-A995-3C246C286D7F}"/>
              </a:ext>
            </a:extLst>
          </p:cNvPr>
          <p:cNvSpPr>
            <a:spLocks noChangeArrowheads="1"/>
          </p:cNvSpPr>
          <p:nvPr/>
        </p:nvSpPr>
        <p:spPr bwMode="gray">
          <a:xfrm>
            <a:off x="867920" y="4343810"/>
            <a:ext cx="9974194" cy="1317521"/>
          </a:xfrm>
          <a:prstGeom prst="rect">
            <a:avLst/>
          </a:prstGeom>
          <a:noFill/>
          <a:ln>
            <a:noFill/>
          </a:ln>
        </p:spPr>
        <p:txBody>
          <a:bodyPr wrap="square">
            <a:prstTxWarp prst="textDoubleWave1">
              <a:avLst/>
            </a:prstTxWarp>
            <a:spAutoFit/>
          </a:bodyPr>
          <a:lstStyle/>
          <a:p>
            <a:pPr marL="0" marR="0" lvl="0" indent="0" algn="ctr" defTabSz="1219139" rtl="0" eaLnBrk="1" fontAlgn="auto" latinLnBrk="0" hangingPunct="1">
              <a:lnSpc>
                <a:spcPct val="150000"/>
              </a:lnSpc>
              <a:spcBef>
                <a:spcPts val="0"/>
              </a:spcBef>
              <a:spcAft>
                <a:spcPts val="0"/>
              </a:spcAft>
              <a:buClrTx/>
              <a:buSzTx/>
              <a:buFontTx/>
              <a:buNone/>
              <a:tabLst/>
              <a:defRPr/>
            </a:pPr>
            <a:r>
              <a:rPr kumimoji="0" lang="en-US" altLang="zh-CN" sz="3600" b="0" i="0" u="none" strike="noStrike" kern="1200" cap="none" spc="0" normalizeH="0" baseline="0" noProof="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iCiel Cadena" panose="02000503000000020004" pitchFamily="2" charset="0"/>
                <a:ea typeface="Arial-Rounded" panose="020B0500000000000000" pitchFamily="34" charset="0"/>
                <a:cs typeface="Arial-Rounded" panose="020B0500000000000000" pitchFamily="34" charset="0"/>
              </a:rPr>
              <a:t>Tiết 2    </a:t>
            </a:r>
            <a:r>
              <a:rPr kumimoji="0" lang="en-US" altLang="zh-CN" sz="6600" b="0" i="0" u="none" strike="noStrike" kern="1200" cap="none" spc="0" normalizeH="0" baseline="0" noProof="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iCiel Cadena" panose="02000503000000020004" pitchFamily="2" charset="0"/>
                <a:ea typeface="Arial-Rounded" panose="020B0500000000000000" pitchFamily="34" charset="0"/>
                <a:cs typeface="Arial-Rounded" panose="020B0500000000000000" pitchFamily="34" charset="0"/>
              </a:rPr>
              <a:t>Tìm hiểu bài</a:t>
            </a:r>
            <a:endParaRPr kumimoji="0" lang="zh-CN" altLang="en-US" sz="6600" b="0"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9635305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le 7"/>
          <p:cNvSpPr/>
          <p:nvPr/>
        </p:nvSpPr>
        <p:spPr>
          <a:xfrm>
            <a:off x="951525" y="862218"/>
            <a:ext cx="10178143" cy="4614838"/>
          </a:xfrm>
          <a:prstGeom prst="roundRect">
            <a:avLst/>
          </a:prstGeom>
          <a:solidFill>
            <a:schemeClr val="bg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Rectangle 5"/>
          <p:cNvSpPr/>
          <p:nvPr/>
        </p:nvSpPr>
        <p:spPr>
          <a:xfrm>
            <a:off x="794243" y="1408525"/>
            <a:ext cx="10354117" cy="584775"/>
          </a:xfrm>
          <a:prstGeom prst="rect">
            <a:avLst/>
          </a:prstGeom>
        </p:spPr>
        <p:txBody>
          <a:bodyPr wrap="none">
            <a:spAutoFit/>
          </a:bodyPr>
          <a:lstStyle/>
          <a:p>
            <a:pPr lvl="0" algn="ctr"/>
            <a:r>
              <a:rPr lang="vi-VN" sz="3200" b="1" dirty="0">
                <a:solidFill>
                  <a:srgbClr val="002060"/>
                </a:solidFill>
                <a:latin typeface="Arial" panose="020B0604020202020204" pitchFamily="34" charset="0"/>
                <a:cs typeface="Arial" panose="020B0604020202020204" pitchFamily="34" charset="0"/>
              </a:rPr>
              <a:t>1. Khi thấy mẹ đau bụng dữ dội, Ê-đi-xơn đã làm gì?</a:t>
            </a:r>
            <a:endParaRPr lang="en-US" sz="3200" b="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1273629" y="2499074"/>
            <a:ext cx="9204953" cy="1077218"/>
          </a:xfrm>
          <a:prstGeom prst="rect">
            <a:avLst/>
          </a:prstGeom>
        </p:spPr>
        <p:txBody>
          <a:bodyPr wrap="square">
            <a:spAutoFit/>
          </a:bodyPr>
          <a:lstStyle/>
          <a:p>
            <a:pPr lvl="0" algn="ctr"/>
            <a:r>
              <a:rPr lang="en-US" sz="3200" b="1" dirty="0">
                <a:solidFill>
                  <a:srgbClr val="C00000"/>
                </a:solidFill>
                <a:latin typeface="Arial" panose="020B0604020202020204" pitchFamily="34" charset="0"/>
                <a:cs typeface="Arial" panose="020B0604020202020204" pitchFamily="34" charset="0"/>
              </a:rPr>
              <a:t>	Ê – </a:t>
            </a:r>
            <a:r>
              <a:rPr lang="en-US" sz="3200" b="1" dirty="0" err="1">
                <a:solidFill>
                  <a:srgbClr val="C00000"/>
                </a:solidFill>
                <a:latin typeface="Arial" panose="020B0604020202020204" pitchFamily="34" charset="0"/>
                <a:cs typeface="Arial" panose="020B0604020202020204" pitchFamily="34" charset="0"/>
              </a:rPr>
              <a:t>đi</a:t>
            </a:r>
            <a:r>
              <a:rPr lang="en-US" sz="3200" b="1" dirty="0">
                <a:solidFill>
                  <a:srgbClr val="C00000"/>
                </a:solidFill>
                <a:latin typeface="Arial" panose="020B0604020202020204" pitchFamily="34" charset="0"/>
                <a:cs typeface="Arial" panose="020B0604020202020204" pitchFamily="34" charset="0"/>
              </a:rPr>
              <a:t> – </a:t>
            </a:r>
            <a:r>
              <a:rPr lang="en-US" sz="3200" b="1" dirty="0" err="1">
                <a:solidFill>
                  <a:srgbClr val="C00000"/>
                </a:solidFill>
                <a:latin typeface="Arial" panose="020B0604020202020204" pitchFamily="34" charset="0"/>
                <a:cs typeface="Arial" panose="020B0604020202020204" pitchFamily="34" charset="0"/>
              </a:rPr>
              <a:t>sơn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đã</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vội</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chạy</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đi</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mời</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bác</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sĩ</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đến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khám</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bệnh</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cho</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mẹ</a:t>
            </a:r>
            <a:r>
              <a:rPr lang="en-US" sz="3200" b="1" dirty="0">
                <a:solidFill>
                  <a:srgbClr val="C00000"/>
                </a:solidFill>
                <a:latin typeface="Arial" panose="020B0604020202020204" pitchFamily="34" charset="0"/>
                <a:cs typeface="Arial" panose="020B0604020202020204" pitchFamily="34" charset="0"/>
              </a:rPr>
              <a:t>.</a:t>
            </a:r>
          </a:p>
        </p:txBody>
      </p:sp>
      <p:pic>
        <p:nvPicPr>
          <p:cNvPr id="9" name="图片 23">
            <a:extLst>
              <a:ext uri="{FF2B5EF4-FFF2-40B4-BE49-F238E27FC236}">
                <a16:creationId xmlns="" xmlns:a16="http://schemas.microsoft.com/office/drawing/2014/main" id="{8EF7A5C0-21D3-4FDB-8541-CA1BAB50A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8570" y="4082066"/>
            <a:ext cx="2313945" cy="2495308"/>
          </a:xfrm>
          <a:prstGeom prst="rect">
            <a:avLst/>
          </a:prstGeom>
          <a:ln>
            <a:noFill/>
          </a:ln>
          <a:effectLst>
            <a:outerShdw blurRad="292100" dist="139700" dir="2700000" algn="tl" rotWithShape="0">
              <a:srgbClr val="333333">
                <a:alpha val="65000"/>
              </a:srgbClr>
            </a:outerShdw>
          </a:effectLst>
        </p:spPr>
      </p:pic>
      <p:pic>
        <p:nvPicPr>
          <p:cNvPr id="10" name="图片 27">
            <a:extLst>
              <a:ext uri="{FF2B5EF4-FFF2-40B4-BE49-F238E27FC236}">
                <a16:creationId xmlns="" xmlns:a16="http://schemas.microsoft.com/office/drawing/2014/main" id="{810BA4DB-5958-4ADE-A0BC-C06E34B507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91" y="4334110"/>
            <a:ext cx="4192676" cy="2523890"/>
          </a:xfrm>
          <a:prstGeom prst="rect">
            <a:avLst/>
          </a:prstGeom>
          <a:ln>
            <a:noFill/>
          </a:ln>
          <a:effectLst>
            <a:outerShdw blurRad="292100" dist="139700" dir="2700000" algn="tl" rotWithShape="0">
              <a:srgbClr val="333333">
                <a:alpha val="65000"/>
              </a:srgbClr>
            </a:outerShdw>
          </a:effectLst>
        </p:spPr>
      </p:pic>
      <p:pic>
        <p:nvPicPr>
          <p:cNvPr id="11" name="图片 7">
            <a:extLst>
              <a:ext uri="{FF2B5EF4-FFF2-40B4-BE49-F238E27FC236}">
                <a16:creationId xmlns="" xmlns:a16="http://schemas.microsoft.com/office/drawing/2014/main" id="{37F6A244-9AFE-44C0-90A4-BF32B28874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0528" y="375875"/>
            <a:ext cx="1331922" cy="1020785"/>
          </a:xfrm>
          <a:prstGeom prst="rect">
            <a:avLst/>
          </a:prstGeom>
          <a:ln>
            <a:noFill/>
          </a:ln>
          <a:effectLst>
            <a:outerShdw blurRad="292100" dist="139700" dir="2700000" algn="tl" rotWithShape="0">
              <a:srgbClr val="333333">
                <a:alpha val="65000"/>
              </a:srgbClr>
            </a:outerShdw>
          </a:effectLst>
        </p:spPr>
      </p:pic>
      <p:pic>
        <p:nvPicPr>
          <p:cNvPr id="12" name="图片 10">
            <a:extLst>
              <a:ext uri="{FF2B5EF4-FFF2-40B4-BE49-F238E27FC236}">
                <a16:creationId xmlns="" xmlns:a16="http://schemas.microsoft.com/office/drawing/2014/main" id="{B3904CA2-F3AB-4CF7-8A36-D2E7F543FC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6636" y="22308"/>
            <a:ext cx="823892" cy="1338169"/>
          </a:xfrm>
          <a:prstGeom prst="rect">
            <a:avLst/>
          </a:prstGeom>
        </p:spPr>
      </p:pic>
      <p:sp>
        <p:nvSpPr>
          <p:cNvPr id="13" name="任意多边形: 形状 15">
            <a:extLst>
              <a:ext uri="{FF2B5EF4-FFF2-40B4-BE49-F238E27FC236}">
                <a16:creationId xmlns="" xmlns:a16="http://schemas.microsoft.com/office/drawing/2014/main" id="{38F90875-BFCC-40B3-BCF4-7158F537EF9F}"/>
              </a:ext>
            </a:extLst>
          </p:cNvPr>
          <p:cNvSpPr/>
          <p:nvPr/>
        </p:nvSpPr>
        <p:spPr>
          <a:xfrm>
            <a:off x="9584145" y="597817"/>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pic>
        <p:nvPicPr>
          <p:cNvPr id="14" name="图片 37">
            <a:extLst>
              <a:ext uri="{FF2B5EF4-FFF2-40B4-BE49-F238E27FC236}">
                <a16:creationId xmlns="" xmlns:a16="http://schemas.microsoft.com/office/drawing/2014/main" id="{CA51BFDD-7EB2-41C7-B1D2-9A78363AE095}"/>
              </a:ext>
            </a:extLst>
          </p:cNvPr>
          <p:cNvPicPr>
            <a:picLocks noChangeAspect="1"/>
          </p:cNvPicPr>
          <p:nvPr/>
        </p:nvPicPr>
        <p:blipFill>
          <a:blip r:embed="rId6" cstate="print">
            <a:extLst>
              <a:ext uri="{BEBA8EAE-BF5A-486C-A8C5-ECC9F3942E4B}">
                <a14:imgProps xmlns:a14="http://schemas.microsoft.com/office/drawing/2010/main">
                  <a14:imgLayer r:embed="rId7">
                    <a14:imgEffect>
                      <a14:artisticLineDrawing/>
                    </a14:imgEffect>
                  </a14:imgLayer>
                </a14:imgProps>
              </a:ext>
              <a:ext uri="{28A0092B-C50C-407E-A947-70E740481C1C}">
                <a14:useLocalDpi xmlns:a14="http://schemas.microsoft.com/office/drawing/2010/main" val="0"/>
              </a:ext>
            </a:extLst>
          </a:blip>
          <a:stretch>
            <a:fillRect/>
          </a:stretch>
        </p:blipFill>
        <p:spPr>
          <a:xfrm>
            <a:off x="124691" y="-74370"/>
            <a:ext cx="1339104" cy="147103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51418557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par>
                          <p:cTn id="10" fill="hold">
                            <p:stCondLst>
                              <p:cond delay="750"/>
                            </p:stCondLst>
                            <p:childTnLst>
                              <p:par>
                                <p:cTn id="11" presetID="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750" fill="hold"/>
                                        <p:tgtEl>
                                          <p:spTgt spid="10"/>
                                        </p:tgtEl>
                                        <p:attrNameLst>
                                          <p:attrName>ppt_x</p:attrName>
                                        </p:attrNameLst>
                                      </p:cBhvr>
                                      <p:tavLst>
                                        <p:tav tm="0">
                                          <p:val>
                                            <p:strVal val="0-#ppt_w/2"/>
                                          </p:val>
                                        </p:tav>
                                        <p:tav tm="100000">
                                          <p:val>
                                            <p:strVal val="#ppt_x"/>
                                          </p:val>
                                        </p:tav>
                                      </p:tavLst>
                                    </p:anim>
                                    <p:anim calcmode="lin" valueType="num">
                                      <p:cBhvr additive="base">
                                        <p:cTn id="14" dur="750" fill="hold"/>
                                        <p:tgtEl>
                                          <p:spTgt spid="10"/>
                                        </p:tgtEl>
                                        <p:attrNameLst>
                                          <p:attrName>ppt_y</p:attrName>
                                        </p:attrNameLst>
                                      </p:cBhvr>
                                      <p:tavLst>
                                        <p:tav tm="0">
                                          <p:val>
                                            <p:strVal val="#ppt_y"/>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750" fill="hold"/>
                                        <p:tgtEl>
                                          <p:spTgt spid="12"/>
                                        </p:tgtEl>
                                        <p:attrNameLst>
                                          <p:attrName>ppt_w</p:attrName>
                                        </p:attrNameLst>
                                      </p:cBhvr>
                                      <p:tavLst>
                                        <p:tav tm="0">
                                          <p:val>
                                            <p:fltVal val="0"/>
                                          </p:val>
                                        </p:tav>
                                        <p:tav tm="100000">
                                          <p:val>
                                            <p:strVal val="#ppt_w"/>
                                          </p:val>
                                        </p:tav>
                                      </p:tavLst>
                                    </p:anim>
                                    <p:anim calcmode="lin" valueType="num">
                                      <p:cBhvr>
                                        <p:cTn id="23" dur="750" fill="hold"/>
                                        <p:tgtEl>
                                          <p:spTgt spid="12"/>
                                        </p:tgtEl>
                                        <p:attrNameLst>
                                          <p:attrName>ppt_h</p:attrName>
                                        </p:attrNameLst>
                                      </p:cBhvr>
                                      <p:tavLst>
                                        <p:tav tm="0">
                                          <p:val>
                                            <p:fltVal val="0"/>
                                          </p:val>
                                        </p:tav>
                                        <p:tav tm="100000">
                                          <p:val>
                                            <p:strVal val="#ppt_h"/>
                                          </p:val>
                                        </p:tav>
                                      </p:tavLst>
                                    </p:anim>
                                    <p:animEffect transition="in" filter="fade">
                                      <p:cBhvr>
                                        <p:cTn id="24" dur="75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750" fill="hold"/>
                                        <p:tgtEl>
                                          <p:spTgt spid="13"/>
                                        </p:tgtEl>
                                        <p:attrNameLst>
                                          <p:attrName>ppt_w</p:attrName>
                                        </p:attrNameLst>
                                      </p:cBhvr>
                                      <p:tavLst>
                                        <p:tav tm="0">
                                          <p:val>
                                            <p:fltVal val="0"/>
                                          </p:val>
                                        </p:tav>
                                        <p:tav tm="100000">
                                          <p:val>
                                            <p:strVal val="#ppt_w"/>
                                          </p:val>
                                        </p:tav>
                                      </p:tavLst>
                                    </p:anim>
                                    <p:anim calcmode="lin" valueType="num">
                                      <p:cBhvr>
                                        <p:cTn id="28" dur="750" fill="hold"/>
                                        <p:tgtEl>
                                          <p:spTgt spid="13"/>
                                        </p:tgtEl>
                                        <p:attrNameLst>
                                          <p:attrName>ppt_h</p:attrName>
                                        </p:attrNameLst>
                                      </p:cBhvr>
                                      <p:tavLst>
                                        <p:tav tm="0">
                                          <p:val>
                                            <p:fltVal val="0"/>
                                          </p:val>
                                        </p:tav>
                                        <p:tav tm="100000">
                                          <p:val>
                                            <p:strVal val="#ppt_h"/>
                                          </p:val>
                                        </p:tav>
                                      </p:tavLst>
                                    </p:anim>
                                    <p:animEffect transition="in" filter="fade">
                                      <p:cBhvr>
                                        <p:cTn id="29" dur="750"/>
                                        <p:tgtEl>
                                          <p:spTgt spid="13"/>
                                        </p:tgtEl>
                                      </p:cBhvr>
                                    </p:animEffect>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680" y="497485"/>
            <a:ext cx="11253402" cy="523220"/>
          </a:xfrm>
          <a:prstGeom prst="rect">
            <a:avLst/>
          </a:prstGeom>
        </p:spPr>
        <p:txBody>
          <a:bodyPr wrap="none">
            <a:spAutoFit/>
          </a:bodyPr>
          <a:lstStyle/>
          <a:p>
            <a:pPr lvl="0" algn="ctr"/>
            <a:r>
              <a:rPr lang="en-US" sz="2800" b="1" dirty="0">
                <a:solidFill>
                  <a:srgbClr val="002060"/>
                </a:solidFill>
                <a:latin typeface="Arial" panose="020B0604020202020204" pitchFamily="34" charset="0"/>
                <a:cs typeface="Arial" panose="020B0604020202020204" pitchFamily="34" charset="0"/>
              </a:rPr>
              <a:t>2. Ê – </a:t>
            </a:r>
            <a:r>
              <a:rPr lang="en-US" sz="2800" b="1" dirty="0" err="1">
                <a:solidFill>
                  <a:srgbClr val="002060"/>
                </a:solidFill>
                <a:latin typeface="Arial" panose="020B0604020202020204" pitchFamily="34" charset="0"/>
                <a:cs typeface="Arial" panose="020B0604020202020204" pitchFamily="34" charset="0"/>
              </a:rPr>
              <a:t>đi</a:t>
            </a:r>
            <a:r>
              <a:rPr lang="en-US" sz="2800" b="1" dirty="0">
                <a:solidFill>
                  <a:srgbClr val="002060"/>
                </a:solidFill>
                <a:latin typeface="Arial" panose="020B0604020202020204" pitchFamily="34" charset="0"/>
                <a:cs typeface="Arial" panose="020B0604020202020204" pitchFamily="34" charset="0"/>
              </a:rPr>
              <a:t> – </a:t>
            </a:r>
            <a:r>
              <a:rPr lang="en-US" sz="2800" b="1" dirty="0" err="1">
                <a:solidFill>
                  <a:srgbClr val="002060"/>
                </a:solidFill>
                <a:latin typeface="Arial" panose="020B0604020202020204" pitchFamily="34" charset="0"/>
                <a:cs typeface="Arial" panose="020B0604020202020204" pitchFamily="34" charset="0"/>
              </a:rPr>
              <a:t>xơn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đã</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làm</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cách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nào</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để</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mẹ</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được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phẫu</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thuật</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kịp</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thời</a:t>
            </a:r>
            <a:r>
              <a:rPr lang="vi-VN" sz="2800" b="1" dirty="0">
                <a:solidFill>
                  <a:srgbClr val="002060"/>
                </a:solidFill>
                <a:latin typeface="Arial" panose="020B0604020202020204" pitchFamily="34" charset="0"/>
                <a:cs typeface="Arial" panose="020B0604020202020204" pitchFamily="34" charset="0"/>
              </a:rPr>
              <a:t>?</a:t>
            </a:r>
            <a:endParaRPr lang="en-US" sz="2800" b="1"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8644" t="25000" r="24057" b="25378"/>
          <a:stretch/>
        </p:blipFill>
        <p:spPr bwMode="auto">
          <a:xfrm>
            <a:off x="2834934" y="2462055"/>
            <a:ext cx="6328252" cy="37326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25406" y="1265226"/>
            <a:ext cx="11042480" cy="954107"/>
          </a:xfrm>
          <a:prstGeom prst="rect">
            <a:avLst/>
          </a:prstGeom>
        </p:spPr>
        <p:txBody>
          <a:bodyPr wrap="square">
            <a:spAutoFit/>
          </a:bodyPr>
          <a:lstStyle/>
          <a:p>
            <a:pPr lvl="0" algn="ctr"/>
            <a:r>
              <a:rPr lang="en-US" sz="2800" b="1">
                <a:solidFill>
                  <a:srgbClr val="C00000"/>
                </a:solidFill>
                <a:latin typeface="Arial" panose="020B0604020202020204" pitchFamily="34" charset="0"/>
                <a:cs typeface="Arial" panose="020B0604020202020204" pitchFamily="34" charset="0"/>
              </a:rPr>
              <a:t>Ê </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đi</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xơn</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đã</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tìm</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cách</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để</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căn</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phòng</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đủ</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ánh</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sáng</a:t>
            </a:r>
            <a:r>
              <a:rPr lang="en-US" sz="2800" b="1">
                <a:solidFill>
                  <a:srgbClr val="C00000"/>
                </a:solidFill>
                <a:latin typeface="Arial" panose="020B0604020202020204" pitchFamily="34" charset="0"/>
                <a:cs typeface="Arial" panose="020B0604020202020204" pitchFamily="34" charset="0"/>
              </a:rPr>
              <a:t>. </a:t>
            </a:r>
          </a:p>
          <a:p>
            <a:pPr lvl="0" algn="ctr"/>
            <a:r>
              <a:rPr lang="en-US" sz="2800" b="1">
                <a:solidFill>
                  <a:srgbClr val="C00000"/>
                </a:solidFill>
                <a:latin typeface="Arial" panose="020B0604020202020204" pitchFamily="34" charset="0"/>
                <a:cs typeface="Arial" panose="020B0604020202020204" pitchFamily="34" charset="0"/>
              </a:rPr>
              <a:t>Cậu </a:t>
            </a:r>
            <a:r>
              <a:rPr lang="en-US" sz="2800" b="1" dirty="0" err="1">
                <a:solidFill>
                  <a:srgbClr val="C00000"/>
                </a:solidFill>
                <a:latin typeface="Arial" panose="020B0604020202020204" pitchFamily="34" charset="0"/>
                <a:cs typeface="Arial" panose="020B0604020202020204" pitchFamily="34" charset="0"/>
              </a:rPr>
              <a:t>thắp</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tất</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cả</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nến</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trong</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nhà</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và</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đặt</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trước</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gương</a:t>
            </a:r>
            <a:r>
              <a:rPr lang="en-US" sz="2800" b="1" dirty="0">
                <a:solidFill>
                  <a:srgbClr val="C00000"/>
                </a:solidFill>
                <a:latin typeface="Arial" panose="020B0604020202020204" pitchFamily="34" charset="0"/>
                <a:cs typeface="Arial" panose="020B0604020202020204" pitchFamily="34" charset="0"/>
              </a:rPr>
              <a:t>.</a:t>
            </a:r>
          </a:p>
        </p:txBody>
      </p:sp>
      <p:pic>
        <p:nvPicPr>
          <p:cNvPr id="6"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4">
            <a:extLst>
              <a:ext uri="{28A0092B-C50C-407E-A947-70E740481C1C}">
                <a14:useLocalDpi xmlns:a14="http://schemas.microsoft.com/office/drawing/2010/main" val="0"/>
              </a:ext>
            </a:extLst>
          </a:blip>
          <a:srcRect t="71035" b="9032"/>
          <a:stretch/>
        </p:blipFill>
        <p:spPr>
          <a:xfrm>
            <a:off x="0" y="6234545"/>
            <a:ext cx="12192000" cy="618870"/>
          </a:xfrm>
          <a:prstGeom prst="rect">
            <a:avLst/>
          </a:prstGeom>
        </p:spPr>
      </p:pic>
      <p:grpSp>
        <p:nvGrpSpPr>
          <p:cNvPr id="7" name="Group 6">
            <a:extLst>
              <a:ext uri="{FF2B5EF4-FFF2-40B4-BE49-F238E27FC236}">
                <a16:creationId xmlns="" xmlns:a16="http://schemas.microsoft.com/office/drawing/2014/main" id="{7A807A5E-B68A-410C-AB0D-1D86BD6E42C7}"/>
              </a:ext>
            </a:extLst>
          </p:cNvPr>
          <p:cNvGrpSpPr/>
          <p:nvPr/>
        </p:nvGrpSpPr>
        <p:grpSpPr>
          <a:xfrm>
            <a:off x="0" y="0"/>
            <a:ext cx="12192000" cy="368301"/>
            <a:chOff x="0" y="-127508"/>
            <a:chExt cx="12192000" cy="1361811"/>
          </a:xfrm>
        </p:grpSpPr>
        <p:sp>
          <p:nvSpPr>
            <p:cNvPr id="8"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9"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0783363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Box 27"/>
          <p:cNvSpPr txBox="1"/>
          <p:nvPr/>
        </p:nvSpPr>
        <p:spPr>
          <a:xfrm>
            <a:off x="323665" y="375454"/>
            <a:ext cx="2382188" cy="800154"/>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Tuần</a:t>
            </a:r>
            <a:r>
              <a:rPr kumimoji="0" lang="en-US" sz="4400" b="1"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17</a:t>
            </a:r>
            <a:endPar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TextBox 32"/>
          <p:cNvSpPr txBox="1"/>
          <p:nvPr/>
        </p:nvSpPr>
        <p:spPr>
          <a:xfrm>
            <a:off x="7282317" y="466910"/>
            <a:ext cx="2031738" cy="954043"/>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70C0"/>
                </a:solidFill>
                <a:effectLst/>
                <a:uLnTx/>
                <a:uFillTx/>
                <a:latin typeface="iCiel Cadena" panose="02000503000000020004" pitchFamily="2" charset="0"/>
                <a:ea typeface="Arial-Rounded" pitchFamily="34" charset="0"/>
                <a:cs typeface="Arial-Rounded" pitchFamily="34" charset="0"/>
              </a:rPr>
              <a:t>Bài </a:t>
            </a:r>
            <a:r>
              <a:rPr lang="en-US" sz="5400" b="1">
                <a:solidFill>
                  <a:srgbClr val="0070C0"/>
                </a:solidFill>
                <a:latin typeface="iCiel Cadena" panose="02000503000000020004" pitchFamily="2" charset="0"/>
                <a:ea typeface="Arial-Rounded" pitchFamily="34" charset="0"/>
                <a:cs typeface="Times New Roman" pitchFamily="18" charset="0"/>
              </a:rPr>
              <a:t>31</a:t>
            </a:r>
            <a:endParaRPr kumimoji="0" lang="en-US" sz="5400" b="1" i="0" u="none" strike="noStrike" kern="1200" cap="none" spc="0" normalizeH="0" baseline="0" noProof="0" dirty="0">
              <a:ln>
                <a:noFill/>
              </a:ln>
              <a:solidFill>
                <a:srgbClr val="0070C0"/>
              </a:solidFill>
              <a:effectLst/>
              <a:uLnTx/>
              <a:uFillTx/>
              <a:latin typeface="iCiel Cadena" panose="02000503000000020004" pitchFamily="2" charset="0"/>
              <a:ea typeface="Arial-Rounded" pitchFamily="34" charset="0"/>
              <a:cs typeface="Times New Roman" pitchFamily="18" charset="0"/>
            </a:endParaRPr>
          </a:p>
        </p:txBody>
      </p:sp>
      <p:sp>
        <p:nvSpPr>
          <p:cNvPr id="24" name="TextBox 23"/>
          <p:cNvSpPr txBox="1"/>
          <p:nvPr/>
        </p:nvSpPr>
        <p:spPr>
          <a:xfrm>
            <a:off x="4426679" y="1478018"/>
            <a:ext cx="7765321" cy="800154"/>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a:solidFill>
                  <a:srgbClr val="0070C0"/>
                </a:solidFill>
                <a:latin typeface="r0c0i Linotte" pitchFamily="2" charset="0"/>
                <a:ea typeface="Arial-Rounded" pitchFamily="34" charset="0"/>
                <a:cs typeface="Arial-Rounded" pitchFamily="34" charset="0"/>
              </a:rPr>
              <a:t>ÁNH SÁNG CỦA YÊU THƯƠNG</a:t>
            </a:r>
            <a:endParaRPr kumimoji="0" lang="en-US" sz="4400" b="1" i="0" u="none" strike="noStrike" kern="1200" cap="none" spc="0" normalizeH="0" baseline="0" noProof="0" dirty="0">
              <a:ln>
                <a:noFill/>
              </a:ln>
              <a:solidFill>
                <a:srgbClr val="0070C0"/>
              </a:solidFill>
              <a:effectLst/>
              <a:uLnTx/>
              <a:uFillTx/>
              <a:latin typeface="r0c0i Linotte" pitchFamily="2" charset="0"/>
              <a:ea typeface="Arial-Rounded" pitchFamily="34" charset="0"/>
              <a:cs typeface="Arial-Rounded" pitchFamily="34" charset="0"/>
            </a:endParaRPr>
          </a:p>
        </p:txBody>
      </p:sp>
      <p:pic>
        <p:nvPicPr>
          <p:cNvPr id="6" name="Picture 2">
            <a:extLst>
              <a:ext uri="{FF2B5EF4-FFF2-40B4-BE49-F238E27FC236}">
                <a16:creationId xmlns="" xmlns:a16="http://schemas.microsoft.com/office/drawing/2014/main" id="{ABF0A0E8-0AB4-430E-8224-365369EB70F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8644" t="25000" r="24057" b="25378"/>
          <a:stretch/>
        </p:blipFill>
        <p:spPr bwMode="auto">
          <a:xfrm>
            <a:off x="4964875" y="2448127"/>
            <a:ext cx="6454239" cy="38069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00795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462659" y="829998"/>
            <a:ext cx="9314699" cy="4614838"/>
          </a:xfrm>
          <a:prstGeom prst="roundRect">
            <a:avLst/>
          </a:prstGeom>
          <a:solidFill>
            <a:schemeClr val="bg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ounded Rectangle 4"/>
          <p:cNvSpPr/>
          <p:nvPr/>
        </p:nvSpPr>
        <p:spPr>
          <a:xfrm>
            <a:off x="1691740" y="1220010"/>
            <a:ext cx="8808518" cy="9282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3.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Những</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việc</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Ê –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 </a:t>
            </a:r>
            <a:r>
              <a:rPr lang="en-US" sz="3600" b="1" err="1">
                <a:solidFill>
                  <a:srgbClr val="002060"/>
                </a:solidFill>
                <a:latin typeface="Arial" panose="020B0604020202020204" pitchFamily="34" charset="0"/>
                <a:ea typeface="Arial-Rounded" panose="020B0500000000000000" pitchFamily="34" charset="0"/>
                <a:cs typeface="Arial" panose="020B0604020202020204" pitchFamily="34" charset="0"/>
              </a:rPr>
              <a:t>xơn</a:t>
            </a:r>
            <a:r>
              <a:rPr lang="en-US" sz="3600" b="1">
                <a:solidFill>
                  <a:srgbClr val="002060"/>
                </a:solidFill>
                <a:latin typeface="Arial" panose="020B0604020202020204" pitchFamily="34" charset="0"/>
                <a:ea typeface="Arial-Rounded" panose="020B0500000000000000" pitchFamily="34" charset="0"/>
                <a:cs typeface="Arial" panose="020B0604020202020204" pitchFamily="34" charset="0"/>
              </a:rPr>
              <a:t> </a:t>
            </a:r>
          </a:p>
          <a:p>
            <a:r>
              <a:rPr lang="en-US" sz="3600" b="1">
                <a:solidFill>
                  <a:srgbClr val="002060"/>
                </a:solidFill>
                <a:latin typeface="Arial" panose="020B0604020202020204" pitchFamily="34" charset="0"/>
                <a:ea typeface="Arial-Rounded" panose="020B0500000000000000" pitchFamily="34" charset="0"/>
                <a:cs typeface="Arial" panose="020B0604020202020204" pitchFamily="34" charset="0"/>
              </a:rPr>
              <a:t>cho </a:t>
            </a:r>
            <a:r>
              <a:rPr lang="en-US" sz="3600" b="1" err="1">
                <a:solidFill>
                  <a:srgbClr val="002060"/>
                </a:solidFill>
                <a:latin typeface="Arial" panose="020B0604020202020204" pitchFamily="34" charset="0"/>
                <a:ea typeface="Arial-Rounded" panose="020B0500000000000000" pitchFamily="34" charset="0"/>
                <a:cs typeface="Arial" panose="020B0604020202020204" pitchFamily="34" charset="0"/>
              </a:rPr>
              <a:t>thấy</a:t>
            </a:r>
            <a:r>
              <a:rPr lang="en-US" sz="3600" b="1">
                <a:solidFill>
                  <a:srgbClr val="002060"/>
                </a:solidFill>
                <a:latin typeface="Arial" panose="020B0604020202020204" pitchFamily="34" charset="0"/>
                <a:ea typeface="Arial-Rounded" panose="020B0500000000000000" pitchFamily="34" charset="0"/>
                <a:cs typeface="Arial" panose="020B0604020202020204" pitchFamily="34" charset="0"/>
              </a:rPr>
              <a:t> tình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cảm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cậu</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dành</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cho</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như</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thế</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nào</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7" name="Rounded Rectangle 6"/>
          <p:cNvSpPr/>
          <p:nvPr/>
        </p:nvSpPr>
        <p:spPr>
          <a:xfrm>
            <a:off x="1607868" y="2589081"/>
            <a:ext cx="9204623" cy="22249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Những</a:t>
            </a:r>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việc</a:t>
            </a:r>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làm</a:t>
            </a:r>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của</a:t>
            </a:r>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 Ê – </a:t>
            </a:r>
            <a:r>
              <a:rPr lang="en-US" sz="36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đi</a:t>
            </a:r>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 – </a:t>
            </a:r>
            <a:r>
              <a:rPr lang="en-US" sz="36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xơn</a:t>
            </a:r>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cho</a:t>
            </a:r>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thấy</a:t>
            </a:r>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cậu</a:t>
            </a:r>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600" b="1" err="1">
                <a:solidFill>
                  <a:srgbClr val="C00000"/>
                </a:solidFill>
                <a:latin typeface="Arial" panose="020B0604020202020204" pitchFamily="34" charset="0"/>
                <a:ea typeface="Arial-Rounded" panose="020B0500000000000000" pitchFamily="34" charset="0"/>
                <a:cs typeface="Arial" panose="020B0604020202020204" pitchFamily="34" charset="0"/>
              </a:rPr>
              <a:t>rất</a:t>
            </a:r>
            <a:r>
              <a:rPr lang="en-US" sz="3600" b="1">
                <a:solidFill>
                  <a:srgbClr val="C00000"/>
                </a:solidFill>
                <a:latin typeface="Arial" panose="020B0604020202020204" pitchFamily="34" charset="0"/>
                <a:ea typeface="Arial-Rounded" panose="020B0500000000000000" pitchFamily="34" charset="0"/>
                <a:cs typeface="Arial" panose="020B0604020202020204" pitchFamily="34" charset="0"/>
              </a:rPr>
              <a:t>  yêu, </a:t>
            </a:r>
            <a:r>
              <a:rPr lang="en-US" sz="3600" b="1" err="1">
                <a:solidFill>
                  <a:srgbClr val="C00000"/>
                </a:solidFill>
                <a:latin typeface="Arial" panose="020B0604020202020204" pitchFamily="34" charset="0"/>
                <a:ea typeface="Arial-Rounded" panose="020B0500000000000000" pitchFamily="34" charset="0"/>
                <a:cs typeface="Arial" panose="020B0604020202020204" pitchFamily="34" charset="0"/>
              </a:rPr>
              <a:t>thương</a:t>
            </a:r>
            <a:r>
              <a:rPr lang="en-US" sz="3600" b="1">
                <a:solidFill>
                  <a:srgbClr val="C00000"/>
                </a:solidFill>
                <a:latin typeface="Arial" panose="020B0604020202020204" pitchFamily="34" charset="0"/>
                <a:ea typeface="Arial-Rounded" panose="020B0500000000000000" pitchFamily="34" charset="0"/>
                <a:cs typeface="Arial" panose="020B0604020202020204" pitchFamily="34" charset="0"/>
              </a:rPr>
              <a:t> và hiếu thảo với mẹ</a:t>
            </a:r>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a:t>
            </a:r>
          </a:p>
        </p:txBody>
      </p:sp>
      <p:pic>
        <p:nvPicPr>
          <p:cNvPr id="8" name="图片 23">
            <a:extLst>
              <a:ext uri="{FF2B5EF4-FFF2-40B4-BE49-F238E27FC236}">
                <a16:creationId xmlns="" xmlns:a16="http://schemas.microsoft.com/office/drawing/2014/main" id="{8EF7A5C0-21D3-4FDB-8541-CA1BAB50A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8570" y="4082066"/>
            <a:ext cx="2313945" cy="2495308"/>
          </a:xfrm>
          <a:prstGeom prst="rect">
            <a:avLst/>
          </a:prstGeom>
          <a:ln>
            <a:noFill/>
          </a:ln>
          <a:effectLst>
            <a:outerShdw blurRad="292100" dist="139700" dir="2700000" algn="tl" rotWithShape="0">
              <a:srgbClr val="333333">
                <a:alpha val="65000"/>
              </a:srgbClr>
            </a:outerShdw>
          </a:effectLst>
        </p:spPr>
      </p:pic>
      <p:pic>
        <p:nvPicPr>
          <p:cNvPr id="9" name="图片 27">
            <a:extLst>
              <a:ext uri="{FF2B5EF4-FFF2-40B4-BE49-F238E27FC236}">
                <a16:creationId xmlns="" xmlns:a16="http://schemas.microsoft.com/office/drawing/2014/main" id="{810BA4DB-5958-4ADE-A0BC-C06E34B507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691" y="4334110"/>
            <a:ext cx="4192676" cy="2523890"/>
          </a:xfrm>
          <a:prstGeom prst="rect">
            <a:avLst/>
          </a:prstGeom>
          <a:ln>
            <a:noFill/>
          </a:ln>
          <a:effectLst>
            <a:outerShdw blurRad="292100" dist="139700" dir="2700000" algn="tl" rotWithShape="0">
              <a:srgbClr val="333333">
                <a:alpha val="65000"/>
              </a:srgbClr>
            </a:outerShdw>
          </a:effectLst>
        </p:spPr>
      </p:pic>
      <p:pic>
        <p:nvPicPr>
          <p:cNvPr id="16" name="图片 7">
            <a:extLst>
              <a:ext uri="{FF2B5EF4-FFF2-40B4-BE49-F238E27FC236}">
                <a16:creationId xmlns="" xmlns:a16="http://schemas.microsoft.com/office/drawing/2014/main" id="{37F6A244-9AFE-44C0-90A4-BF32B28874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12491" y="984812"/>
            <a:ext cx="1331922" cy="1020785"/>
          </a:xfrm>
          <a:prstGeom prst="rect">
            <a:avLst/>
          </a:prstGeom>
          <a:ln>
            <a:noFill/>
          </a:ln>
          <a:effectLst>
            <a:outerShdw blurRad="292100" dist="139700" dir="2700000" algn="tl" rotWithShape="0">
              <a:srgbClr val="333333">
                <a:alpha val="65000"/>
              </a:srgbClr>
            </a:outerShdw>
          </a:effectLst>
        </p:spPr>
      </p:pic>
      <p:pic>
        <p:nvPicPr>
          <p:cNvPr id="17" name="图片 10">
            <a:extLst>
              <a:ext uri="{FF2B5EF4-FFF2-40B4-BE49-F238E27FC236}">
                <a16:creationId xmlns="" xmlns:a16="http://schemas.microsoft.com/office/drawing/2014/main" id="{B3904CA2-F3AB-4CF7-8A36-D2E7F543FC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6636" y="22308"/>
            <a:ext cx="823892" cy="1338169"/>
          </a:xfrm>
          <a:prstGeom prst="rect">
            <a:avLst/>
          </a:prstGeom>
        </p:spPr>
      </p:pic>
      <p:sp>
        <p:nvSpPr>
          <p:cNvPr id="18" name="任意多边形: 形状 15">
            <a:extLst>
              <a:ext uri="{FF2B5EF4-FFF2-40B4-BE49-F238E27FC236}">
                <a16:creationId xmlns="" xmlns:a16="http://schemas.microsoft.com/office/drawing/2014/main" id="{38F90875-BFCC-40B3-BCF4-7158F537EF9F}"/>
              </a:ext>
            </a:extLst>
          </p:cNvPr>
          <p:cNvSpPr/>
          <p:nvPr/>
        </p:nvSpPr>
        <p:spPr>
          <a:xfrm>
            <a:off x="9584145" y="597817"/>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pic>
        <p:nvPicPr>
          <p:cNvPr id="20" name="图片 37">
            <a:extLst>
              <a:ext uri="{FF2B5EF4-FFF2-40B4-BE49-F238E27FC236}">
                <a16:creationId xmlns="" xmlns:a16="http://schemas.microsoft.com/office/drawing/2014/main" id="{CA51BFDD-7EB2-41C7-B1D2-9A78363AE095}"/>
              </a:ext>
            </a:extLst>
          </p:cNvPr>
          <p:cNvPicPr>
            <a:picLocks noChangeAspect="1"/>
          </p:cNvPicPr>
          <p:nvPr/>
        </p:nvPicPr>
        <p:blipFill>
          <a:blip r:embed="rId7" cstate="print">
            <a:extLst>
              <a:ext uri="{BEBA8EAE-BF5A-486C-A8C5-ECC9F3942E4B}">
                <a14:imgProps xmlns:a14="http://schemas.microsoft.com/office/drawing/2010/main">
                  <a14:imgLayer r:embed="rId8">
                    <a14:imgEffect>
                      <a14:artisticLineDrawing/>
                    </a14:imgEffect>
                  </a14:imgLayer>
                </a14:imgProps>
              </a:ext>
              <a:ext uri="{28A0092B-C50C-407E-A947-70E740481C1C}">
                <a14:useLocalDpi xmlns:a14="http://schemas.microsoft.com/office/drawing/2010/main" val="0"/>
              </a:ext>
            </a:extLst>
          </a:blip>
          <a:stretch>
            <a:fillRect/>
          </a:stretch>
        </p:blipFill>
        <p:spPr>
          <a:xfrm>
            <a:off x="124691" y="-74370"/>
            <a:ext cx="1339104" cy="147103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66588747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fltVal val="0"/>
                                          </p:val>
                                        </p:tav>
                                        <p:tav tm="100000">
                                          <p:val>
                                            <p:strVal val="#ppt_w"/>
                                          </p:val>
                                        </p:tav>
                                      </p:tavLst>
                                    </p:anim>
                                    <p:anim calcmode="lin" valueType="num">
                                      <p:cBhvr>
                                        <p:cTn id="13" dur="750" fill="hold"/>
                                        <p:tgtEl>
                                          <p:spTgt spid="8"/>
                                        </p:tgtEl>
                                        <p:attrNameLst>
                                          <p:attrName>ppt_h</p:attrName>
                                        </p:attrNameLst>
                                      </p:cBhvr>
                                      <p:tavLst>
                                        <p:tav tm="0">
                                          <p:val>
                                            <p:fltVal val="0"/>
                                          </p:val>
                                        </p:tav>
                                        <p:tav tm="100000">
                                          <p:val>
                                            <p:strVal val="#ppt_h"/>
                                          </p:val>
                                        </p:tav>
                                      </p:tavLst>
                                    </p:anim>
                                    <p:animEffect transition="in" filter="fade">
                                      <p:cBhvr>
                                        <p:cTn id="14" dur="750"/>
                                        <p:tgtEl>
                                          <p:spTgt spid="8"/>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750" fill="hold"/>
                                        <p:tgtEl>
                                          <p:spTgt spid="9"/>
                                        </p:tgtEl>
                                        <p:attrNameLst>
                                          <p:attrName>ppt_x</p:attrName>
                                        </p:attrNameLst>
                                      </p:cBhvr>
                                      <p:tavLst>
                                        <p:tav tm="0">
                                          <p:val>
                                            <p:strVal val="0-#ppt_w/2"/>
                                          </p:val>
                                        </p:tav>
                                        <p:tav tm="100000">
                                          <p:val>
                                            <p:strVal val="#ppt_x"/>
                                          </p:val>
                                        </p:tav>
                                      </p:tavLst>
                                    </p:anim>
                                    <p:anim calcmode="lin" valueType="num">
                                      <p:cBhvr additive="base">
                                        <p:cTn id="19" dur="750" fill="hold"/>
                                        <p:tgtEl>
                                          <p:spTgt spid="9"/>
                                        </p:tgtEl>
                                        <p:attrNameLst>
                                          <p:attrName>ppt_y</p:attrName>
                                        </p:attrNameLst>
                                      </p:cBhvr>
                                      <p:tavLst>
                                        <p:tav tm="0">
                                          <p:val>
                                            <p:strVal val="#ppt_y"/>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750" fill="hold"/>
                                        <p:tgtEl>
                                          <p:spTgt spid="16"/>
                                        </p:tgtEl>
                                        <p:attrNameLst>
                                          <p:attrName>ppt_w</p:attrName>
                                        </p:attrNameLst>
                                      </p:cBhvr>
                                      <p:tavLst>
                                        <p:tav tm="0">
                                          <p:val>
                                            <p:fltVal val="0"/>
                                          </p:val>
                                        </p:tav>
                                        <p:tav tm="100000">
                                          <p:val>
                                            <p:strVal val="#ppt_w"/>
                                          </p:val>
                                        </p:tav>
                                      </p:tavLst>
                                    </p:anim>
                                    <p:anim calcmode="lin" valueType="num">
                                      <p:cBhvr>
                                        <p:cTn id="23" dur="750" fill="hold"/>
                                        <p:tgtEl>
                                          <p:spTgt spid="16"/>
                                        </p:tgtEl>
                                        <p:attrNameLst>
                                          <p:attrName>ppt_h</p:attrName>
                                        </p:attrNameLst>
                                      </p:cBhvr>
                                      <p:tavLst>
                                        <p:tav tm="0">
                                          <p:val>
                                            <p:fltVal val="0"/>
                                          </p:val>
                                        </p:tav>
                                        <p:tav tm="100000">
                                          <p:val>
                                            <p:strVal val="#ppt_h"/>
                                          </p:val>
                                        </p:tav>
                                      </p:tavLst>
                                    </p:anim>
                                    <p:animEffect transition="in" filter="fade">
                                      <p:cBhvr>
                                        <p:cTn id="24" dur="75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750" fill="hold"/>
                                        <p:tgtEl>
                                          <p:spTgt spid="17"/>
                                        </p:tgtEl>
                                        <p:attrNameLst>
                                          <p:attrName>ppt_w</p:attrName>
                                        </p:attrNameLst>
                                      </p:cBhvr>
                                      <p:tavLst>
                                        <p:tav tm="0">
                                          <p:val>
                                            <p:fltVal val="0"/>
                                          </p:val>
                                        </p:tav>
                                        <p:tav tm="100000">
                                          <p:val>
                                            <p:strVal val="#ppt_w"/>
                                          </p:val>
                                        </p:tav>
                                      </p:tavLst>
                                    </p:anim>
                                    <p:anim calcmode="lin" valueType="num">
                                      <p:cBhvr>
                                        <p:cTn id="28" dur="750" fill="hold"/>
                                        <p:tgtEl>
                                          <p:spTgt spid="17"/>
                                        </p:tgtEl>
                                        <p:attrNameLst>
                                          <p:attrName>ppt_h</p:attrName>
                                        </p:attrNameLst>
                                      </p:cBhvr>
                                      <p:tavLst>
                                        <p:tav tm="0">
                                          <p:val>
                                            <p:fltVal val="0"/>
                                          </p:val>
                                        </p:tav>
                                        <p:tav tm="100000">
                                          <p:val>
                                            <p:strVal val="#ppt_h"/>
                                          </p:val>
                                        </p:tav>
                                      </p:tavLst>
                                    </p:anim>
                                    <p:animEffect transition="in" filter="fade">
                                      <p:cBhvr>
                                        <p:cTn id="29" dur="75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750" fill="hold"/>
                                        <p:tgtEl>
                                          <p:spTgt spid="18"/>
                                        </p:tgtEl>
                                        <p:attrNameLst>
                                          <p:attrName>ppt_w</p:attrName>
                                        </p:attrNameLst>
                                      </p:cBhvr>
                                      <p:tavLst>
                                        <p:tav tm="0">
                                          <p:val>
                                            <p:fltVal val="0"/>
                                          </p:val>
                                        </p:tav>
                                        <p:tav tm="100000">
                                          <p:val>
                                            <p:strVal val="#ppt_w"/>
                                          </p:val>
                                        </p:tav>
                                      </p:tavLst>
                                    </p:anim>
                                    <p:anim calcmode="lin" valueType="num">
                                      <p:cBhvr>
                                        <p:cTn id="33" dur="750" fill="hold"/>
                                        <p:tgtEl>
                                          <p:spTgt spid="18"/>
                                        </p:tgtEl>
                                        <p:attrNameLst>
                                          <p:attrName>ppt_h</p:attrName>
                                        </p:attrNameLst>
                                      </p:cBhvr>
                                      <p:tavLst>
                                        <p:tav tm="0">
                                          <p:val>
                                            <p:fltVal val="0"/>
                                          </p:val>
                                        </p:tav>
                                        <p:tav tm="100000">
                                          <p:val>
                                            <p:strVal val="#ppt_h"/>
                                          </p:val>
                                        </p:tav>
                                      </p:tavLst>
                                    </p:anim>
                                    <p:animEffect transition="in" filter="fade">
                                      <p:cBhvr>
                                        <p:cTn id="34" dur="750"/>
                                        <p:tgtEl>
                                          <p:spTgt spid="18"/>
                                        </p:tgtEl>
                                      </p:cBhvr>
                                    </p:animEffect>
                                  </p:childTnLst>
                                </p:cTn>
                              </p:par>
                              <p:par>
                                <p:cTn id="35" presetID="42"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62659" y="829998"/>
            <a:ext cx="9314699" cy="4614838"/>
          </a:xfrm>
          <a:prstGeom prst="roundRect">
            <a:avLst/>
          </a:prstGeom>
          <a:solidFill>
            <a:schemeClr val="bg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1794164" y="1189606"/>
            <a:ext cx="8603672" cy="9282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trên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thích</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nhất</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nhân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sao</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4" name="图片 23">
            <a:extLst>
              <a:ext uri="{FF2B5EF4-FFF2-40B4-BE49-F238E27FC236}">
                <a16:creationId xmlns="" xmlns:a16="http://schemas.microsoft.com/office/drawing/2014/main" id="{8EF7A5C0-21D3-4FDB-8541-CA1BAB50A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8570" y="4082066"/>
            <a:ext cx="2313945" cy="2495308"/>
          </a:xfrm>
          <a:prstGeom prst="rect">
            <a:avLst/>
          </a:prstGeom>
          <a:ln>
            <a:noFill/>
          </a:ln>
          <a:effectLst>
            <a:outerShdw blurRad="292100" dist="139700" dir="2700000" algn="tl" rotWithShape="0">
              <a:srgbClr val="333333">
                <a:alpha val="65000"/>
              </a:srgbClr>
            </a:outerShdw>
          </a:effectLst>
        </p:spPr>
      </p:pic>
      <p:pic>
        <p:nvPicPr>
          <p:cNvPr id="5" name="图片 27">
            <a:extLst>
              <a:ext uri="{FF2B5EF4-FFF2-40B4-BE49-F238E27FC236}">
                <a16:creationId xmlns="" xmlns:a16="http://schemas.microsoft.com/office/drawing/2014/main" id="{810BA4DB-5958-4ADE-A0BC-C06E34B507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91" y="4334110"/>
            <a:ext cx="4192676" cy="2523890"/>
          </a:xfrm>
          <a:prstGeom prst="rect">
            <a:avLst/>
          </a:prstGeom>
          <a:ln>
            <a:noFill/>
          </a:ln>
          <a:effectLst>
            <a:outerShdw blurRad="292100" dist="139700" dir="2700000" algn="tl" rotWithShape="0">
              <a:srgbClr val="333333">
                <a:alpha val="65000"/>
              </a:srgbClr>
            </a:outerShdw>
          </a:effectLst>
        </p:spPr>
      </p:pic>
      <p:pic>
        <p:nvPicPr>
          <p:cNvPr id="6" name="图片 7">
            <a:extLst>
              <a:ext uri="{FF2B5EF4-FFF2-40B4-BE49-F238E27FC236}">
                <a16:creationId xmlns="" xmlns:a16="http://schemas.microsoft.com/office/drawing/2014/main" id="{37F6A244-9AFE-44C0-90A4-BF32B28874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2491" y="984812"/>
            <a:ext cx="1331922" cy="1020785"/>
          </a:xfrm>
          <a:prstGeom prst="rect">
            <a:avLst/>
          </a:prstGeom>
          <a:ln>
            <a:noFill/>
          </a:ln>
          <a:effectLst>
            <a:outerShdw blurRad="292100" dist="139700" dir="2700000" algn="tl" rotWithShape="0">
              <a:srgbClr val="333333">
                <a:alpha val="65000"/>
              </a:srgbClr>
            </a:outerShdw>
          </a:effectLst>
        </p:spPr>
      </p:pic>
      <p:pic>
        <p:nvPicPr>
          <p:cNvPr id="7" name="图片 10">
            <a:extLst>
              <a:ext uri="{FF2B5EF4-FFF2-40B4-BE49-F238E27FC236}">
                <a16:creationId xmlns="" xmlns:a16="http://schemas.microsoft.com/office/drawing/2014/main" id="{B3904CA2-F3AB-4CF7-8A36-D2E7F543FC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6636" y="22308"/>
            <a:ext cx="823892" cy="1338169"/>
          </a:xfrm>
          <a:prstGeom prst="rect">
            <a:avLst/>
          </a:prstGeom>
        </p:spPr>
      </p:pic>
      <p:sp>
        <p:nvSpPr>
          <p:cNvPr id="8" name="任意多边形: 形状 15">
            <a:extLst>
              <a:ext uri="{FF2B5EF4-FFF2-40B4-BE49-F238E27FC236}">
                <a16:creationId xmlns="" xmlns:a16="http://schemas.microsoft.com/office/drawing/2014/main" id="{38F90875-BFCC-40B3-BCF4-7158F537EF9F}"/>
              </a:ext>
            </a:extLst>
          </p:cNvPr>
          <p:cNvSpPr/>
          <p:nvPr/>
        </p:nvSpPr>
        <p:spPr>
          <a:xfrm>
            <a:off x="9584145" y="597817"/>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37">
            <a:extLst>
              <a:ext uri="{FF2B5EF4-FFF2-40B4-BE49-F238E27FC236}">
                <a16:creationId xmlns="" xmlns:a16="http://schemas.microsoft.com/office/drawing/2014/main" id="{CA51BFDD-7EB2-41C7-B1D2-9A78363AE095}"/>
              </a:ext>
            </a:extLst>
          </p:cNvPr>
          <p:cNvPicPr>
            <a:picLocks noChangeAspect="1"/>
          </p:cNvPicPr>
          <p:nvPr/>
        </p:nvPicPr>
        <p:blipFill>
          <a:blip r:embed="rId6" cstate="print">
            <a:extLst>
              <a:ext uri="{BEBA8EAE-BF5A-486C-A8C5-ECC9F3942E4B}">
                <a14:imgProps xmlns:a14="http://schemas.microsoft.com/office/drawing/2010/main">
                  <a14:imgLayer r:embed="rId7">
                    <a14:imgEffect>
                      <a14:artisticLineDrawing/>
                    </a14:imgEffect>
                  </a14:imgLayer>
                </a14:imgProps>
              </a:ext>
              <a:ext uri="{28A0092B-C50C-407E-A947-70E740481C1C}">
                <a14:useLocalDpi xmlns:a14="http://schemas.microsoft.com/office/drawing/2010/main" val="0"/>
              </a:ext>
            </a:extLst>
          </a:blip>
          <a:stretch>
            <a:fillRect/>
          </a:stretch>
        </p:blipFill>
        <p:spPr>
          <a:xfrm>
            <a:off x="124691" y="-74370"/>
            <a:ext cx="1339104" cy="1471030"/>
          </a:xfrm>
          <a:prstGeom prst="rect">
            <a:avLst/>
          </a:prstGeom>
          <a:effectLst>
            <a:outerShdw blurRad="50800" dist="38100" dir="10800000" algn="r" rotWithShape="0">
              <a:prstClr val="black">
                <a:alpha val="40000"/>
              </a:prstClr>
            </a:outerShdw>
          </a:effectLst>
        </p:spPr>
      </p:pic>
      <p:pic>
        <p:nvPicPr>
          <p:cNvPr id="10" name="Picture 9">
            <a:extLst>
              <a:ext uri="{FF2B5EF4-FFF2-40B4-BE49-F238E27FC236}">
                <a16:creationId xmlns="" xmlns:a16="http://schemas.microsoft.com/office/drawing/2014/main" id="{ECA36FD0-1FC9-4AFD-83D3-08A346249DE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l="28644" t="25000" r="24057" b="25378"/>
          <a:stretch/>
        </p:blipFill>
        <p:spPr bwMode="auto">
          <a:xfrm>
            <a:off x="3789557" y="2406024"/>
            <a:ext cx="5260029" cy="31025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1440968"/>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75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0" fill="hold"/>
                                        <p:tgtEl>
                                          <p:spTgt spid="5"/>
                                        </p:tgtEl>
                                        <p:attrNameLst>
                                          <p:attrName>ppt_x</p:attrName>
                                        </p:attrNameLst>
                                      </p:cBhvr>
                                      <p:tavLst>
                                        <p:tav tm="0">
                                          <p:val>
                                            <p:strVal val="0-#ppt_w/2"/>
                                          </p:val>
                                        </p:tav>
                                        <p:tav tm="100000">
                                          <p:val>
                                            <p:strVal val="#ppt_x"/>
                                          </p:val>
                                        </p:tav>
                                      </p:tavLst>
                                    </p:anim>
                                    <p:anim calcmode="lin" valueType="num">
                                      <p:cBhvr additive="base">
                                        <p:cTn id="14" dur="750" fill="hold"/>
                                        <p:tgtEl>
                                          <p:spTgt spid="5"/>
                                        </p:tgtEl>
                                        <p:attrNameLst>
                                          <p:attrName>ppt_y</p:attrName>
                                        </p:attrNameLst>
                                      </p:cBhvr>
                                      <p:tavLst>
                                        <p:tav tm="0">
                                          <p:val>
                                            <p:strVal val="#ppt_y"/>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750" fill="hold"/>
                                        <p:tgtEl>
                                          <p:spTgt spid="6"/>
                                        </p:tgtEl>
                                        <p:attrNameLst>
                                          <p:attrName>ppt_w</p:attrName>
                                        </p:attrNameLst>
                                      </p:cBhvr>
                                      <p:tavLst>
                                        <p:tav tm="0">
                                          <p:val>
                                            <p:fltVal val="0"/>
                                          </p:val>
                                        </p:tav>
                                        <p:tav tm="100000">
                                          <p:val>
                                            <p:strVal val="#ppt_w"/>
                                          </p:val>
                                        </p:tav>
                                      </p:tavLst>
                                    </p:anim>
                                    <p:anim calcmode="lin" valueType="num">
                                      <p:cBhvr>
                                        <p:cTn id="18" dur="750" fill="hold"/>
                                        <p:tgtEl>
                                          <p:spTgt spid="6"/>
                                        </p:tgtEl>
                                        <p:attrNameLst>
                                          <p:attrName>ppt_h</p:attrName>
                                        </p:attrNameLst>
                                      </p:cBhvr>
                                      <p:tavLst>
                                        <p:tav tm="0">
                                          <p:val>
                                            <p:fltVal val="0"/>
                                          </p:val>
                                        </p:tav>
                                        <p:tav tm="100000">
                                          <p:val>
                                            <p:strVal val="#ppt_h"/>
                                          </p:val>
                                        </p:tav>
                                      </p:tavLst>
                                    </p:anim>
                                    <p:animEffect transition="in" filter="fade">
                                      <p:cBhvr>
                                        <p:cTn id="19" dur="75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53"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750" fill="hold"/>
                                        <p:tgtEl>
                                          <p:spTgt spid="8"/>
                                        </p:tgtEl>
                                        <p:attrNameLst>
                                          <p:attrName>ppt_w</p:attrName>
                                        </p:attrNameLst>
                                      </p:cBhvr>
                                      <p:tavLst>
                                        <p:tav tm="0">
                                          <p:val>
                                            <p:fltVal val="0"/>
                                          </p:val>
                                        </p:tav>
                                        <p:tav tm="100000">
                                          <p:val>
                                            <p:strVal val="#ppt_w"/>
                                          </p:val>
                                        </p:tav>
                                      </p:tavLst>
                                    </p:anim>
                                    <p:anim calcmode="lin" valueType="num">
                                      <p:cBhvr>
                                        <p:cTn id="31" dur="750" fill="hold"/>
                                        <p:tgtEl>
                                          <p:spTgt spid="8"/>
                                        </p:tgtEl>
                                        <p:attrNameLst>
                                          <p:attrName>ppt_h</p:attrName>
                                        </p:attrNameLst>
                                      </p:cBhvr>
                                      <p:tavLst>
                                        <p:tav tm="0">
                                          <p:val>
                                            <p:fltVal val="0"/>
                                          </p:val>
                                        </p:tav>
                                        <p:tav tm="100000">
                                          <p:val>
                                            <p:strVal val="#ppt_h"/>
                                          </p:val>
                                        </p:tav>
                                      </p:tavLst>
                                    </p:anim>
                                    <p:animEffect transition="in" filter="fade">
                                      <p:cBhvr>
                                        <p:cTn id="32" dur="750"/>
                                        <p:tgtEl>
                                          <p:spTgt spid="8"/>
                                        </p:tgtEl>
                                      </p:cBhvr>
                                    </p:animEffect>
                                  </p:childTnLst>
                                </p:cTn>
                              </p:par>
                              <p:par>
                                <p:cTn id="33" presetID="42"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0" y="3337009"/>
            <a:ext cx="2632559" cy="3520991"/>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417" y="5124338"/>
            <a:ext cx="1858791" cy="1858791"/>
          </a:xfrm>
          <a:prstGeom prst="rect">
            <a:avLst/>
          </a:prstGeom>
        </p:spPr>
      </p:pic>
      <p:pic>
        <p:nvPicPr>
          <p:cNvPr id="7" name="图片 5">
            <a:extLst>
              <a:ext uri="{FF2B5EF4-FFF2-40B4-BE49-F238E27FC236}">
                <a16:creationId xmlns=""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715" y="-969078"/>
            <a:ext cx="10502665" cy="6540366"/>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837020" y="1357163"/>
            <a:ext cx="2108205" cy="5321249"/>
          </a:xfrm>
          <a:prstGeom prst="rect">
            <a:avLst/>
          </a:prstGeom>
        </p:spPr>
      </p:pic>
      <p:sp>
        <p:nvSpPr>
          <p:cNvPr id="9" name="Rectangle 11">
            <a:extLst>
              <a:ext uri="{FF2B5EF4-FFF2-40B4-BE49-F238E27FC236}">
                <a16:creationId xmlns="" xmlns:a16="http://schemas.microsoft.com/office/drawing/2014/main" id="{3AD24F28-1415-40B3-A995-3C246C286D7F}"/>
              </a:ext>
            </a:extLst>
          </p:cNvPr>
          <p:cNvSpPr>
            <a:spLocks noChangeArrowheads="1"/>
          </p:cNvSpPr>
          <p:nvPr/>
        </p:nvSpPr>
        <p:spPr bwMode="gray">
          <a:xfrm rot="21292743">
            <a:off x="2632444" y="2438299"/>
            <a:ext cx="7184576" cy="769441"/>
          </a:xfrm>
          <a:prstGeom prst="rect">
            <a:avLst/>
          </a:prstGeom>
          <a:noFill/>
          <a:ln>
            <a:noFill/>
          </a:ln>
        </p:spPr>
        <p:txBody>
          <a:bodyPr wrap="square">
            <a:spAutoFit/>
          </a:bodyPr>
          <a:lstStyle/>
          <a:p>
            <a:pPr algn="ctr" defTabSz="1219170">
              <a:defRPr/>
            </a:pP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Luyện</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đọc</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lại</a:t>
            </a:r>
            <a:endParaRPr lang="zh-CN" alt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endParaRPr>
          </a:p>
        </p:txBody>
      </p:sp>
      <p:pic>
        <p:nvPicPr>
          <p:cNvPr id="10" name="图片 12">
            <a:extLst>
              <a:ext uri="{FF2B5EF4-FFF2-40B4-BE49-F238E27FC236}">
                <a16:creationId xmlns=""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261850" y="271066"/>
            <a:ext cx="1101764" cy="1101764"/>
          </a:xfrm>
          <a:prstGeom prst="rect">
            <a:avLst/>
          </a:prstGeom>
        </p:spPr>
      </p:pic>
    </p:spTree>
    <p:extLst>
      <p:ext uri="{BB962C8B-B14F-4D97-AF65-F5344CB8AC3E}">
        <p14:creationId xmlns:p14="http://schemas.microsoft.com/office/powerpoint/2010/main" val="29632179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47"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750" fill="hold"/>
                                        <p:tgtEl>
                                          <p:spTgt spid="9"/>
                                        </p:tgtEl>
                                        <p:attrNameLst>
                                          <p:attrName>ppt_w</p:attrName>
                                        </p:attrNameLst>
                                      </p:cBhvr>
                                      <p:tavLst>
                                        <p:tav tm="0">
                                          <p:val>
                                            <p:fltVal val="0"/>
                                          </p:val>
                                        </p:tav>
                                        <p:tav tm="100000">
                                          <p:val>
                                            <p:strVal val="#ppt_w"/>
                                          </p:val>
                                        </p:tav>
                                      </p:tavLst>
                                    </p:anim>
                                    <p:anim calcmode="lin" valueType="num">
                                      <p:cBhvr>
                                        <p:cTn id="21" dur="750" fill="hold"/>
                                        <p:tgtEl>
                                          <p:spTgt spid="9"/>
                                        </p:tgtEl>
                                        <p:attrNameLst>
                                          <p:attrName>ppt_h</p:attrName>
                                        </p:attrNameLst>
                                      </p:cBhvr>
                                      <p:tavLst>
                                        <p:tav tm="0">
                                          <p:val>
                                            <p:fltVal val="0"/>
                                          </p:val>
                                        </p:tav>
                                        <p:tav tm="100000">
                                          <p:val>
                                            <p:strVal val="#ppt_h"/>
                                          </p:val>
                                        </p:tav>
                                      </p:tavLst>
                                    </p:anim>
                                    <p:animEffect transition="in" filter="fade">
                                      <p:cBhvr>
                                        <p:cTn id="22" dur="750"/>
                                        <p:tgtEl>
                                          <p:spTgt spid="9"/>
                                        </p:tgtEl>
                                      </p:cBhvr>
                                    </p:animEffect>
                                  </p:childTnLst>
                                </p:cTn>
                              </p:par>
                            </p:childTnLst>
                          </p:cTn>
                        </p:par>
                        <p:par>
                          <p:cTn id="23" fill="hold">
                            <p:stCondLst>
                              <p:cond delay="2750"/>
                            </p:stCondLst>
                            <p:childTnLst>
                              <p:par>
                                <p:cTn id="24" presetID="5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A_图片 5" descr="图片包含 文字&#10;&#10;已生成高可信度的说明">
            <a:extLst>
              <a:ext uri="{FF2B5EF4-FFF2-40B4-BE49-F238E27FC236}">
                <a16:creationId xmlns="" xmlns:a16="http://schemas.microsoft.com/office/drawing/2014/main" id="{CB173B31-AC88-42B6-963B-D921479978E3}"/>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352262" y="2026961"/>
            <a:ext cx="4529356" cy="5283907"/>
          </a:xfrm>
          <a:prstGeom prst="rect">
            <a:avLst/>
          </a:prstGeom>
        </p:spPr>
      </p:pic>
      <p:pic>
        <p:nvPicPr>
          <p:cNvPr id="5" name="PA_图片 6">
            <a:extLst>
              <a:ext uri="{FF2B5EF4-FFF2-40B4-BE49-F238E27FC236}">
                <a16:creationId xmlns="" xmlns:a16="http://schemas.microsoft.com/office/drawing/2014/main" id="{BA648142-D2CE-45F0-BAF5-71CB000BD56B}"/>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833043" y="-559095"/>
            <a:ext cx="11560515" cy="7869963"/>
          </a:xfrm>
          <a:prstGeom prst="rect">
            <a:avLst/>
          </a:prstGeom>
        </p:spPr>
      </p:pic>
      <p:sp>
        <p:nvSpPr>
          <p:cNvPr id="6" name="TextBox 5"/>
          <p:cNvSpPr txBox="1"/>
          <p:nvPr/>
        </p:nvSpPr>
        <p:spPr>
          <a:xfrm>
            <a:off x="1561525" y="1215002"/>
            <a:ext cx="6790737" cy="3982822"/>
          </a:xfrm>
          <a:prstGeom prst="rect">
            <a:avLst/>
          </a:prstGeom>
          <a:noFill/>
        </p:spPr>
        <p:txBody>
          <a:bodyPr wrap="square" rtlCol="0">
            <a:spAutoFit/>
          </a:bodyPr>
          <a:lstStyle/>
          <a:p>
            <a:pPr algn="ctr">
              <a:lnSpc>
                <a:spcPct val="150000"/>
              </a:lnSpc>
            </a:pP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Giọng</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nSpc>
                <a:spcPct val="150000"/>
              </a:lnSpc>
            </a:pPr>
            <a:r>
              <a:rPr lang="en-US" sz="2800">
                <a:solidFill>
                  <a:srgbClr val="002060"/>
                </a:solidFill>
                <a:latin typeface="Arial-Rounded" panose="020B0500000000000000" pitchFamily="34" charset="0"/>
                <a:ea typeface="Arial-Rounded" panose="020B0500000000000000" pitchFamily="34" charset="0"/>
                <a:cs typeface="Arial-Rounded" panose="020B0500000000000000" pitchFamily="34" charset="0"/>
              </a:rPr>
              <a:t>-   Đọc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đúng</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kể</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nhân</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280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a:p>
            <a:pPr marL="457200" indent="-457200">
              <a:lnSpc>
                <a:spcPct val="150000"/>
              </a:lnSpc>
              <a:buFontTx/>
              <a:buChar char="-"/>
            </a:pPr>
            <a:r>
              <a:rPr lang="en-US" sz="280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Ngắt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giọng</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nhấn</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giọng</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đúng</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chỗ</a:t>
            </a:r>
            <a:r>
              <a:rPr lang="en-US" sz="280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marL="457200" indent="-457200">
              <a:lnSpc>
                <a:spcPct val="150000"/>
              </a:lnSpc>
              <a:buFontTx/>
              <a:buChar char="-"/>
            </a:pP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Giọng Ê-đi-xơn</a:t>
            </a:r>
            <a:r>
              <a:rPr lang="en-US" sz="2800">
                <a:solidFill>
                  <a:srgbClr val="002060"/>
                </a:solidFill>
                <a:latin typeface="Arial-Rounded" panose="020B0500000000000000" pitchFamily="34" charset="0"/>
                <a:ea typeface="Arial-Rounded" panose="020B0500000000000000" pitchFamily="34" charset="0"/>
                <a:cs typeface="Arial-Rounded" panose="020B0500000000000000" pitchFamily="34" charset="0"/>
              </a:rPr>
              <a:t>: Giọng buồn khi thấy mẹ đau đớn; khẩn khoản khi cầu cứu bác sĩ.</a:t>
            </a:r>
            <a:endPar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64809483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65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5807" y="191010"/>
            <a:ext cx="7942997" cy="615489"/>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rPr>
              <a:t>BÀI 31: ÁNH SÁNG CỦA YÊU TH</a:t>
            </a:r>
            <a:r>
              <a:rPr kumimoji="0" lang="vi-VN" sz="3200" b="1" i="0" u="none" strike="noStrike" kern="1200" cap="none" spc="0" normalizeH="0" baseline="0" noProof="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rPr>
              <a:t>ƯƠN</a:t>
            </a:r>
            <a:r>
              <a:rPr kumimoji="0" lang="en-US" sz="3200" b="1" i="0" u="none" strike="noStrike" kern="1200" cap="none" spc="0" normalizeH="0" baseline="0" noProof="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rPr>
              <a:t>G</a:t>
            </a:r>
            <a:endParaRPr kumimoji="0" lang="en-US" sz="3200" b="1" i="0" u="none" strike="noStrike" kern="1200" cap="none" spc="0" normalizeH="0" baseline="0" noProof="0" dirty="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6" name="TextBox 5"/>
          <p:cNvSpPr txBox="1"/>
          <p:nvPr/>
        </p:nvSpPr>
        <p:spPr>
          <a:xfrm>
            <a:off x="393764" y="907302"/>
            <a:ext cx="11404471" cy="5478358"/>
          </a:xfrm>
          <a:prstGeom prst="rect">
            <a:avLst/>
          </a:prstGeom>
          <a:noFill/>
        </p:spPr>
        <p:txBody>
          <a:bodyPr wrap="square" lIns="121855" tIns="60928" rIns="121855" bIns="60928" rtlCol="0">
            <a:spAutoFit/>
          </a:bodyPr>
          <a:lstStyle/>
          <a:p>
            <a:pPr marL="0" marR="0" lvl="0" indent="463550" algn="just" defTabSz="914400" rtl="0" eaLnBrk="1" fontAlgn="auto" latinLnBrk="0" hangingPunct="1">
              <a:lnSpc>
                <a:spcPct val="100000"/>
              </a:lnSpc>
              <a:spcBef>
                <a:spcPts val="1200"/>
              </a:spcBef>
              <a:spcAft>
                <a:spcPts val="120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Hôm</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ấy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bố</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vắng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nhà</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bị</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au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bụng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dữ</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dội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Ê-</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-x</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liền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chạy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mời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sĩ</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1200"/>
              </a:spcBef>
              <a:spcAft>
                <a:spcPts val="120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sĩ</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ến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khám</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bệnh</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biết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của</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Ê-</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-x</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au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ruột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thừa</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phải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mổ</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gấp</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Nh</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ư</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trời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cứ</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tối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dần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với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ánh</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đèn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dầu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chẳng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thể</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gì</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Ê-</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-x</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lo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lắng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Thấy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au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đớn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cậu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mếu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máo</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“Xin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sĩ</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cứu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cháu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sĩ</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ái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ngại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Đủ</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ánh</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sáng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mới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mổ</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cháu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ạ!”</a:t>
            </a:r>
          </a:p>
          <a:p>
            <a:pPr marL="0" marR="0" lvl="0" indent="463550" algn="just" defTabSz="914400" rtl="0" eaLnBrk="1" fontAlgn="auto" latinLnBrk="0" hangingPunct="1">
              <a:lnSpc>
                <a:spcPct val="100000"/>
              </a:lnSpc>
              <a:spcBef>
                <a:spcPts val="1200"/>
              </a:spcBef>
              <a:spcAft>
                <a:spcPts val="120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ươn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g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Ê-</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-x</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ôm</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đầu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suy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nghĩ</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thế</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nào</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để</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cứu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bây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giờ</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Đột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nhiên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cậu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trông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thấy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ánh</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sáng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của</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ngọn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èn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hắt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lại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từ</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mảnh</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sắt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tây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trên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tủ</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Nét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mặt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cậu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rạng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rỡ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hẳn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Ê-</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-x</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vội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chạy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sang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nhà</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hàng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xóm</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m</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ượn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về</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tấm</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g</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ươ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Lát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sau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đèn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nến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trong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nhà</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cậu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thắp</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đặt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ước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g</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ươ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 C</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ă</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phòng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bỗng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ngập</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tràn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ánh</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sáng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1200"/>
              </a:spcBef>
              <a:spcAft>
                <a:spcPts val="120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Nhìn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c</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ă</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phòng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sáng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ư</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sĩ</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rất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ngạc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nhiên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tay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ngay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vào</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việc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Ca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mổ</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thành</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công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của</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Ê-</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-x</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đã</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cứu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sống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a:t>
            </a:r>
          </a:p>
        </p:txBody>
      </p:sp>
      <p:sp>
        <p:nvSpPr>
          <p:cNvPr id="7" name="Oval 6"/>
          <p:cNvSpPr/>
          <p:nvPr/>
        </p:nvSpPr>
        <p:spPr>
          <a:xfrm>
            <a:off x="601214" y="977697"/>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1</a:t>
            </a:r>
          </a:p>
        </p:txBody>
      </p:sp>
      <p:sp>
        <p:nvSpPr>
          <p:cNvPr id="8" name="Oval 7"/>
          <p:cNvSpPr/>
          <p:nvPr/>
        </p:nvSpPr>
        <p:spPr>
          <a:xfrm>
            <a:off x="599460" y="3410199"/>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3</a:t>
            </a:r>
          </a:p>
        </p:txBody>
      </p:sp>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backgroundRemoval t="17222" b="28704" l="20104" r="27448"/>
                    </a14:imgEffect>
                  </a14:imgLayer>
                </a14:imgProps>
              </a:ext>
            </a:extLst>
          </a:blip>
          <a:srcRect l="20922" t="17991" r="72659" b="72364"/>
          <a:stretch/>
        </p:blipFill>
        <p:spPr>
          <a:xfrm>
            <a:off x="14311" y="2935"/>
            <a:ext cx="1173805" cy="992221"/>
          </a:xfrm>
          <a:prstGeom prst="rect">
            <a:avLst/>
          </a:prstGeom>
        </p:spPr>
      </p:pic>
      <p:grpSp>
        <p:nvGrpSpPr>
          <p:cNvPr id="11" name="Group 10"/>
          <p:cNvGrpSpPr/>
          <p:nvPr/>
        </p:nvGrpSpPr>
        <p:grpSpPr>
          <a:xfrm>
            <a:off x="8762822" y="6070653"/>
            <a:ext cx="2651114" cy="630014"/>
            <a:chOff x="6934771" y="6070653"/>
            <a:chExt cx="4677392" cy="630014"/>
          </a:xfrm>
        </p:grpSpPr>
        <p:sp>
          <p:nvSpPr>
            <p:cNvPr id="10" name="Rounded Rectangle 9"/>
            <p:cNvSpPr/>
            <p:nvPr/>
          </p:nvSpPr>
          <p:spPr>
            <a:xfrm>
              <a:off x="6934771" y="6070653"/>
              <a:ext cx="4677392" cy="63001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4" name="Rectangle 3"/>
            <p:cNvSpPr/>
            <p:nvPr/>
          </p:nvSpPr>
          <p:spPr>
            <a:xfrm>
              <a:off x="7249653" y="6205325"/>
              <a:ext cx="404762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Luyện đọc lại</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sp>
        <p:nvSpPr>
          <p:cNvPr id="20" name="Oval 19"/>
          <p:cNvSpPr/>
          <p:nvPr/>
        </p:nvSpPr>
        <p:spPr>
          <a:xfrm>
            <a:off x="547476" y="162296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2</a:t>
            </a:r>
          </a:p>
        </p:txBody>
      </p:sp>
      <p:sp>
        <p:nvSpPr>
          <p:cNvPr id="21" name="Oval 20"/>
          <p:cNvSpPr/>
          <p:nvPr/>
        </p:nvSpPr>
        <p:spPr>
          <a:xfrm>
            <a:off x="601214" y="5529944"/>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4</a:t>
            </a:r>
          </a:p>
        </p:txBody>
      </p:sp>
    </p:spTree>
    <p:extLst>
      <p:ext uri="{BB962C8B-B14F-4D97-AF65-F5344CB8AC3E}">
        <p14:creationId xmlns:p14="http://schemas.microsoft.com/office/powerpoint/2010/main" val="126145699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1651" y="1382233"/>
            <a:ext cx="10668592" cy="3657321"/>
          </a:xfrm>
          <a:prstGeom prst="rect">
            <a:avLst/>
          </a:prstGeom>
        </p:spPr>
      </p:pic>
      <p:sp>
        <p:nvSpPr>
          <p:cNvPr id="5" name="Rectangle 33"/>
          <p:cNvSpPr/>
          <p:nvPr/>
        </p:nvSpPr>
        <p:spPr>
          <a:xfrm>
            <a:off x="3926766" y="1599327"/>
            <a:ext cx="6065443" cy="707886"/>
          </a:xfrm>
          <a:prstGeom prst="rect">
            <a:avLst/>
          </a:prstGeom>
        </p:spPr>
        <p:txBody>
          <a:bodyPr wrap="none">
            <a:spAutoFit/>
          </a:bodyPr>
          <a:lstStyle/>
          <a:p>
            <a:r>
              <a:rPr lang="en-US" altLang="zh-CN" sz="4000" b="1" dirty="0" err="1">
                <a:solidFill>
                  <a:srgbClr val="FF0000"/>
                </a:solidFill>
                <a:cs typeface="+mn-ea"/>
                <a:sym typeface="+mn-lt"/>
              </a:rPr>
              <a:t>Luyện</a:t>
            </a:r>
            <a:r>
              <a:rPr lang="en-US" altLang="zh-CN" sz="4000" b="1" dirty="0">
                <a:solidFill>
                  <a:srgbClr val="FF0000"/>
                </a:solidFill>
                <a:cs typeface="+mn-ea"/>
                <a:sym typeface="+mn-lt"/>
              </a:rPr>
              <a:t> </a:t>
            </a:r>
            <a:r>
              <a:rPr lang="en-US" altLang="zh-CN" sz="4000" b="1" dirty="0" err="1">
                <a:solidFill>
                  <a:srgbClr val="FF0000"/>
                </a:solidFill>
                <a:cs typeface="+mn-ea"/>
                <a:sym typeface="+mn-lt"/>
              </a:rPr>
              <a:t>tập</a:t>
            </a:r>
            <a:r>
              <a:rPr lang="en-US" altLang="zh-CN" sz="4000" b="1" dirty="0">
                <a:solidFill>
                  <a:srgbClr val="FF0000"/>
                </a:solidFill>
                <a:cs typeface="+mn-ea"/>
                <a:sym typeface="+mn-lt"/>
              </a:rPr>
              <a:t> </a:t>
            </a:r>
            <a:r>
              <a:rPr lang="en-US" altLang="zh-CN" sz="4000" b="1" dirty="0" err="1">
                <a:solidFill>
                  <a:srgbClr val="FF0000"/>
                </a:solidFill>
                <a:cs typeface="+mn-ea"/>
                <a:sym typeface="+mn-lt"/>
              </a:rPr>
              <a:t>theo</a:t>
            </a:r>
            <a:r>
              <a:rPr lang="en-US" altLang="zh-CN" sz="4000" b="1" dirty="0">
                <a:solidFill>
                  <a:srgbClr val="FF0000"/>
                </a:solidFill>
                <a:cs typeface="+mn-ea"/>
                <a:sym typeface="+mn-lt"/>
              </a:rPr>
              <a:t> </a:t>
            </a:r>
            <a:r>
              <a:rPr lang="en-US" altLang="zh-CN" sz="4000" b="1" dirty="0" err="1">
                <a:solidFill>
                  <a:srgbClr val="FF0000"/>
                </a:solidFill>
                <a:cs typeface="+mn-ea"/>
                <a:sym typeface="+mn-lt"/>
              </a:rPr>
              <a:t>văn</a:t>
            </a:r>
            <a:r>
              <a:rPr lang="en-US" altLang="zh-CN" sz="4000" b="1" dirty="0">
                <a:solidFill>
                  <a:srgbClr val="FF0000"/>
                </a:solidFill>
                <a:cs typeface="+mn-ea"/>
                <a:sym typeface="+mn-lt"/>
              </a:rPr>
              <a:t> </a:t>
            </a:r>
            <a:r>
              <a:rPr lang="en-US" altLang="zh-CN" sz="4000" b="1" dirty="0" err="1">
                <a:solidFill>
                  <a:srgbClr val="FF0000"/>
                </a:solidFill>
                <a:cs typeface="+mn-ea"/>
                <a:sym typeface="+mn-lt"/>
              </a:rPr>
              <a:t>bản</a:t>
            </a:r>
            <a:r>
              <a:rPr lang="en-US" altLang="zh-CN" sz="4000" b="1" dirty="0">
                <a:solidFill>
                  <a:srgbClr val="FF0000"/>
                </a:solidFill>
                <a:cs typeface="+mn-ea"/>
                <a:sym typeface="+mn-lt"/>
              </a:rPr>
              <a:t> </a:t>
            </a:r>
            <a:r>
              <a:rPr lang="en-US" altLang="zh-CN" sz="4000" b="1" dirty="0" err="1">
                <a:solidFill>
                  <a:srgbClr val="FF0000"/>
                </a:solidFill>
                <a:cs typeface="+mn-ea"/>
                <a:sym typeface="+mn-lt"/>
              </a:rPr>
              <a:t>đọc</a:t>
            </a:r>
            <a:endParaRPr lang="en-US" sz="4000" b="1" dirty="0">
              <a:solidFill>
                <a:srgbClr val="FF0000"/>
              </a:solidFill>
              <a:cs typeface="+mn-ea"/>
              <a:sym typeface="+mn-lt"/>
            </a:endParaRPr>
          </a:p>
        </p:txBody>
      </p:sp>
    </p:spTree>
    <p:extLst>
      <p:ext uri="{BB962C8B-B14F-4D97-AF65-F5344CB8AC3E}">
        <p14:creationId xmlns:p14="http://schemas.microsoft.com/office/powerpoint/2010/main" val="169891674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9756" y="74529"/>
            <a:ext cx="12371511" cy="523156"/>
          </a:xfrm>
          <a:prstGeom prst="rect">
            <a:avLst/>
          </a:prstGeom>
          <a:noFill/>
        </p:spPr>
        <p:txBody>
          <a:bodyPr wrap="square" lIns="121855" tIns="60928" rIns="121855" bIns="60928" rtlCol="0">
            <a:spAutoFit/>
          </a:bodyPr>
          <a:lstStyle/>
          <a:p>
            <a:r>
              <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rPr>
              <a:t>1. </a:t>
            </a:r>
            <a:r>
              <a:rPr lang="en-US" sz="2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Những</a:t>
            </a:r>
            <a:r>
              <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rPr>
              <a:t> chi </a:t>
            </a:r>
            <a:r>
              <a:rPr lang="en-US" sz="2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tiết</a:t>
            </a:r>
            <a:r>
              <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nào</a:t>
            </a:r>
            <a:r>
              <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cho</a:t>
            </a:r>
            <a:r>
              <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thấy</a:t>
            </a:r>
            <a:r>
              <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rPr>
              <a:t> Ê – </a:t>
            </a:r>
            <a:r>
              <a:rPr lang="en-US" sz="2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đi</a:t>
            </a:r>
            <a:r>
              <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rPr>
              <a:t> – </a:t>
            </a:r>
            <a:r>
              <a:rPr lang="en-US" sz="2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xơn</a:t>
            </a:r>
            <a:r>
              <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rất</a:t>
            </a:r>
            <a:r>
              <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rPr>
              <a:t> lo </a:t>
            </a:r>
            <a:r>
              <a:rPr lang="en-US" sz="2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lắng</a:t>
            </a:r>
            <a:r>
              <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cho</a:t>
            </a:r>
            <a:r>
              <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sức</a:t>
            </a:r>
            <a:r>
              <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khỏe</a:t>
            </a:r>
            <a:r>
              <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6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2" name="AutoShape 2" descr="Album - Ảnh Chim Hoạt Hình - Free Transparent PNG Clipart Images Download"/>
          <p:cNvSpPr>
            <a:spLocks noChangeAspect="1" noChangeArrowheads="1"/>
          </p:cNvSpPr>
          <p:nvPr/>
        </p:nvSpPr>
        <p:spPr bwMode="auto">
          <a:xfrm>
            <a:off x="133804" y="50142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 name="Rounded Rectangle 3"/>
          <p:cNvSpPr/>
          <p:nvPr/>
        </p:nvSpPr>
        <p:spPr>
          <a:xfrm>
            <a:off x="382288" y="685800"/>
            <a:ext cx="5783284" cy="6086824"/>
          </a:xfrm>
          <a:prstGeom prst="roundRect">
            <a:avLst/>
          </a:prstGeom>
          <a:noFill/>
          <a:ln w="28575">
            <a:solidFill>
              <a:srgbClr val="00206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160" r="41214">
                        <a14:foregroundMark x1="32907" y1="10526" x2="35783" y2="13053"/>
                        <a14:foregroundMark x1="33387" y1="21263" x2="34984" y2="19579"/>
                        <a14:foregroundMark x1="34984" y1="19579" x2="34984" y2="19579"/>
                        <a14:foregroundMark x1="21086" y1="31368" x2="18371" y2="38526"/>
                        <a14:foregroundMark x1="29872" y1="27368" x2="27796" y2="35789"/>
                      </a14:backgroundRemoval>
                    </a14:imgEffect>
                  </a14:imgLayer>
                </a14:imgProps>
              </a:ext>
              <a:ext uri="{28A0092B-C50C-407E-A947-70E740481C1C}">
                <a14:useLocalDpi xmlns:a14="http://schemas.microsoft.com/office/drawing/2010/main" val="0"/>
              </a:ext>
            </a:extLst>
          </a:blip>
          <a:srcRect r="56685"/>
          <a:stretch/>
        </p:blipFill>
        <p:spPr>
          <a:xfrm>
            <a:off x="-194404" y="5081285"/>
            <a:ext cx="1153384" cy="2020467"/>
          </a:xfrm>
          <a:prstGeom prst="rect">
            <a:avLst/>
          </a:prstGeom>
        </p:spPr>
      </p:pic>
      <p:sp>
        <p:nvSpPr>
          <p:cNvPr id="3" name="Rectangle: Rounded Corners 2">
            <a:extLst>
              <a:ext uri="{FF2B5EF4-FFF2-40B4-BE49-F238E27FC236}">
                <a16:creationId xmlns="" xmlns:a16="http://schemas.microsoft.com/office/drawing/2014/main" id="{639DE310-35E2-42DB-9273-4A546D30C935}"/>
              </a:ext>
            </a:extLst>
          </p:cNvPr>
          <p:cNvSpPr/>
          <p:nvPr/>
        </p:nvSpPr>
        <p:spPr>
          <a:xfrm>
            <a:off x="653143" y="1105349"/>
            <a:ext cx="5257800" cy="81113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latin typeface="Arial" panose="020B0604020202020204" pitchFamily="34" charset="0"/>
                <a:ea typeface="Arial-Rounded" panose="020B0500000000000000" pitchFamily="34" charset="0"/>
                <a:cs typeface="Arial" panose="020B0604020202020204" pitchFamily="34" charset="0"/>
              </a:rPr>
              <a:t>Thấy mẹ đau bụng, việc đầu tiên Ê – đi  - xơn làm là gì?</a:t>
            </a:r>
            <a:endParaRPr lang="en-US" sz="1800" b="1" dirty="0">
              <a:solidFill>
                <a:schemeClr val="tx1"/>
              </a:solidFill>
              <a:latin typeface="Arial" panose="020B0604020202020204" pitchFamily="34" charset="0"/>
              <a:ea typeface="Arial-Rounded" panose="020B0500000000000000" pitchFamily="34" charset="0"/>
              <a:cs typeface="Arial" panose="020B0604020202020204" pitchFamily="34" charset="0"/>
            </a:endParaRPr>
          </a:p>
        </p:txBody>
      </p:sp>
      <p:sp>
        <p:nvSpPr>
          <p:cNvPr id="13" name="Rectangle: Rounded Corners 12">
            <a:extLst>
              <a:ext uri="{FF2B5EF4-FFF2-40B4-BE49-F238E27FC236}">
                <a16:creationId xmlns="" xmlns:a16="http://schemas.microsoft.com/office/drawing/2014/main" id="{F9434A5D-A26D-427C-9E0B-23A4A4F49B7F}"/>
              </a:ext>
            </a:extLst>
          </p:cNvPr>
          <p:cNvSpPr/>
          <p:nvPr/>
        </p:nvSpPr>
        <p:spPr>
          <a:xfrm>
            <a:off x="653143" y="2155877"/>
            <a:ext cx="5257800" cy="81113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latin typeface="Arial" panose="020B0604020202020204" pitchFamily="34" charset="0"/>
                <a:ea typeface="Arial-Rounded" panose="020B0500000000000000" pitchFamily="34" charset="0"/>
                <a:cs typeface="Arial" panose="020B0604020202020204" pitchFamily="34" charset="0"/>
              </a:rPr>
              <a:t>Từ nào cho thấy  Ê – đi – xơn rất khẩn trương tìm bác sĩ?</a:t>
            </a:r>
            <a:endParaRPr lang="en-US" sz="1800" b="1" dirty="0">
              <a:solidFill>
                <a:schemeClr val="tx1"/>
              </a:solidFill>
              <a:latin typeface="Arial" panose="020B0604020202020204" pitchFamily="34" charset="0"/>
              <a:ea typeface="Arial-Rounded" panose="020B0500000000000000" pitchFamily="34" charset="0"/>
              <a:cs typeface="Arial" panose="020B0604020202020204" pitchFamily="34" charset="0"/>
            </a:endParaRPr>
          </a:p>
        </p:txBody>
      </p:sp>
      <p:sp>
        <p:nvSpPr>
          <p:cNvPr id="14" name="Rectangle: Rounded Corners 13">
            <a:extLst>
              <a:ext uri="{FF2B5EF4-FFF2-40B4-BE49-F238E27FC236}">
                <a16:creationId xmlns="" xmlns:a16="http://schemas.microsoft.com/office/drawing/2014/main" id="{F25CEAFA-6E4C-48FE-ACC6-53ED7AE1B614}"/>
              </a:ext>
            </a:extLst>
          </p:cNvPr>
          <p:cNvSpPr/>
          <p:nvPr/>
        </p:nvSpPr>
        <p:spPr>
          <a:xfrm>
            <a:off x="653143" y="3296140"/>
            <a:ext cx="5159145" cy="81113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latin typeface="Arial" panose="020B0604020202020204" pitchFamily="34" charset="0"/>
                <a:ea typeface="Arial-Rounded" panose="020B0500000000000000" pitchFamily="34" charset="0"/>
                <a:cs typeface="Arial" panose="020B0604020202020204" pitchFamily="34" charset="0"/>
              </a:rPr>
              <a:t>Khi không đủ ánh sáng, thấy bác sĩ không thể phẫu thuật được cho mẹ, tâm trạng của Ê – đi – xơn ra sao?</a:t>
            </a:r>
            <a:endParaRPr lang="en-US" sz="1800" b="1" dirty="0">
              <a:solidFill>
                <a:schemeClr val="tx1"/>
              </a:solidFill>
              <a:latin typeface="Arial" panose="020B0604020202020204" pitchFamily="34" charset="0"/>
              <a:ea typeface="Arial-Rounded" panose="020B0500000000000000" pitchFamily="34" charset="0"/>
              <a:cs typeface="Arial" panose="020B0604020202020204" pitchFamily="34" charset="0"/>
            </a:endParaRPr>
          </a:p>
        </p:txBody>
      </p:sp>
      <p:sp>
        <p:nvSpPr>
          <p:cNvPr id="15" name="Rectangle: Rounded Corners 14">
            <a:extLst>
              <a:ext uri="{FF2B5EF4-FFF2-40B4-BE49-F238E27FC236}">
                <a16:creationId xmlns="" xmlns:a16="http://schemas.microsoft.com/office/drawing/2014/main" id="{639C2934-13BF-4E17-964C-9957CEAA3E13}"/>
              </a:ext>
            </a:extLst>
          </p:cNvPr>
          <p:cNvSpPr/>
          <p:nvPr/>
        </p:nvSpPr>
        <p:spPr>
          <a:xfrm>
            <a:off x="653143" y="4436403"/>
            <a:ext cx="5159145" cy="81113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latin typeface="Arial" panose="020B0604020202020204" pitchFamily="34" charset="0"/>
                <a:ea typeface="Arial-Rounded" panose="020B0500000000000000" pitchFamily="34" charset="0"/>
                <a:cs typeface="Arial" panose="020B0604020202020204" pitchFamily="34" charset="0"/>
              </a:rPr>
              <a:t>Nhìn mẹ đau đớn, Ê – đi – xơn thế nào và nói gì với bác sĩ?</a:t>
            </a:r>
            <a:endParaRPr lang="en-US" sz="1800" b="1" dirty="0">
              <a:solidFill>
                <a:schemeClr val="tx1"/>
              </a:solidFill>
              <a:latin typeface="Arial" panose="020B0604020202020204" pitchFamily="34" charset="0"/>
              <a:ea typeface="Arial-Rounded" panose="020B0500000000000000" pitchFamily="34" charset="0"/>
              <a:cs typeface="Arial" panose="020B0604020202020204" pitchFamily="34" charset="0"/>
            </a:endParaRPr>
          </a:p>
        </p:txBody>
      </p:sp>
      <p:sp>
        <p:nvSpPr>
          <p:cNvPr id="16" name="Rectangle: Rounded Corners 15">
            <a:extLst>
              <a:ext uri="{FF2B5EF4-FFF2-40B4-BE49-F238E27FC236}">
                <a16:creationId xmlns="" xmlns:a16="http://schemas.microsoft.com/office/drawing/2014/main" id="{8EBFC402-379D-4221-B231-CB31683BF90E}"/>
              </a:ext>
            </a:extLst>
          </p:cNvPr>
          <p:cNvSpPr/>
          <p:nvPr/>
        </p:nvSpPr>
        <p:spPr>
          <a:xfrm>
            <a:off x="810643" y="5576666"/>
            <a:ext cx="5001645" cy="81113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chemeClr val="tx1"/>
                </a:solidFill>
                <a:latin typeface="Arial" panose="020B0604020202020204" pitchFamily="34" charset="0"/>
                <a:ea typeface="Arial-Rounded" panose="020B0500000000000000" pitchFamily="34" charset="0"/>
                <a:cs typeface="Arial" panose="020B0604020202020204" pitchFamily="34" charset="0"/>
              </a:rPr>
              <a:t>Ê – đi – xơn nghĩ gì khi đó?</a:t>
            </a:r>
            <a:endParaRPr lang="en-US" sz="1800" b="1" dirty="0">
              <a:solidFill>
                <a:schemeClr val="tx1"/>
              </a:solidFill>
              <a:latin typeface="Arial" panose="020B0604020202020204" pitchFamily="34" charset="0"/>
              <a:ea typeface="Arial-Rounded" panose="020B0500000000000000" pitchFamily="34" charset="0"/>
              <a:cs typeface="Arial" panose="020B0604020202020204" pitchFamily="34" charset="0"/>
            </a:endParaRPr>
          </a:p>
        </p:txBody>
      </p:sp>
      <p:sp>
        <p:nvSpPr>
          <p:cNvPr id="19" name="Rectangle: Rounded Corners 18">
            <a:extLst>
              <a:ext uri="{FF2B5EF4-FFF2-40B4-BE49-F238E27FC236}">
                <a16:creationId xmlns="" xmlns:a16="http://schemas.microsoft.com/office/drawing/2014/main" id="{70965C7E-82ED-4EF0-A895-33D48E550A72}"/>
              </a:ext>
            </a:extLst>
          </p:cNvPr>
          <p:cNvSpPr/>
          <p:nvPr/>
        </p:nvSpPr>
        <p:spPr>
          <a:xfrm>
            <a:off x="6634740" y="1105348"/>
            <a:ext cx="5257800" cy="81113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a:solidFill>
                  <a:srgbClr val="FF0000"/>
                </a:solidFill>
                <a:ea typeface="Arial-Rounded" panose="020B0500000000000000" pitchFamily="34" charset="0"/>
                <a:cs typeface="Arial" panose="020B0604020202020204" pitchFamily="34" charset="0"/>
              </a:rPr>
              <a:t>Thấy mẹ đau bụng, Ê – đi – xơn khẩn trương tìm bác sĩ (liền chạy đi)</a:t>
            </a:r>
            <a:r>
              <a:rPr lang="en-US" b="1">
                <a:solidFill>
                  <a:srgbClr val="FF0000"/>
                </a:solidFill>
                <a:ea typeface="Arial-Rounded" panose="020B0500000000000000" pitchFamily="34" charset="0"/>
                <a:cs typeface="Arial" panose="020B0604020202020204" pitchFamily="34" charset="0"/>
              </a:rPr>
              <a:t>.</a:t>
            </a:r>
            <a:endParaRPr lang="vi-VN" b="1">
              <a:solidFill>
                <a:srgbClr val="FF0000"/>
              </a:solidFill>
              <a:ea typeface="Arial-Rounded" panose="020B0500000000000000" pitchFamily="34" charset="0"/>
              <a:cs typeface="Arial" panose="020B0604020202020204" pitchFamily="34" charset="0"/>
            </a:endParaRPr>
          </a:p>
        </p:txBody>
      </p:sp>
      <p:sp>
        <p:nvSpPr>
          <p:cNvPr id="20" name="Rectangle: Rounded Corners 19">
            <a:extLst>
              <a:ext uri="{FF2B5EF4-FFF2-40B4-BE49-F238E27FC236}">
                <a16:creationId xmlns="" xmlns:a16="http://schemas.microsoft.com/office/drawing/2014/main" id="{C9221B81-8B50-4F24-8373-90FEF9695DB6}"/>
              </a:ext>
            </a:extLst>
          </p:cNvPr>
          <p:cNvSpPr/>
          <p:nvPr/>
        </p:nvSpPr>
        <p:spPr>
          <a:xfrm>
            <a:off x="6634740" y="2139223"/>
            <a:ext cx="5257800" cy="81113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a:solidFill>
                  <a:srgbClr val="FF0000"/>
                </a:solidFill>
                <a:ea typeface="Arial-Rounded" panose="020B0500000000000000" pitchFamily="34" charset="0"/>
                <a:cs typeface="Arial" panose="020B0604020202020204" pitchFamily="34" charset="0"/>
              </a:rPr>
              <a:t>Khi mẹ chưa được phẫu thuật, Ê –đi – xơn rất lo lắng</a:t>
            </a:r>
            <a:r>
              <a:rPr lang="en-US" b="1">
                <a:solidFill>
                  <a:srgbClr val="FF0000"/>
                </a:solidFill>
                <a:ea typeface="Arial-Rounded" panose="020B0500000000000000" pitchFamily="34" charset="0"/>
                <a:cs typeface="Arial" panose="020B0604020202020204" pitchFamily="34" charset="0"/>
              </a:rPr>
              <a:t>.</a:t>
            </a:r>
            <a:endParaRPr lang="vi-VN" b="1">
              <a:solidFill>
                <a:srgbClr val="FF0000"/>
              </a:solidFill>
              <a:ea typeface="Arial-Rounded" panose="020B0500000000000000" pitchFamily="34" charset="0"/>
              <a:cs typeface="Arial" panose="020B0604020202020204" pitchFamily="34" charset="0"/>
            </a:endParaRPr>
          </a:p>
        </p:txBody>
      </p:sp>
      <p:sp>
        <p:nvSpPr>
          <p:cNvPr id="21" name="Rectangle: Rounded Corners 20">
            <a:extLst>
              <a:ext uri="{FF2B5EF4-FFF2-40B4-BE49-F238E27FC236}">
                <a16:creationId xmlns="" xmlns:a16="http://schemas.microsoft.com/office/drawing/2014/main" id="{26B0D52F-B235-4538-9C83-605AAA3FD050}"/>
              </a:ext>
            </a:extLst>
          </p:cNvPr>
          <p:cNvSpPr/>
          <p:nvPr/>
        </p:nvSpPr>
        <p:spPr>
          <a:xfrm>
            <a:off x="6634740" y="3296140"/>
            <a:ext cx="5257800" cy="81113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a:solidFill>
                  <a:srgbClr val="FF0000"/>
                </a:solidFill>
                <a:ea typeface="Arial-Rounded" panose="020B0500000000000000" pitchFamily="34" charset="0"/>
                <a:cs typeface="Arial" panose="020B0604020202020204" pitchFamily="34" charset="0"/>
              </a:rPr>
              <a:t>Nhìn mẹ đau đớn, Ê – đi – xơn mếu máo và xin bác sĩ cứu mẹ.</a:t>
            </a:r>
          </a:p>
        </p:txBody>
      </p:sp>
      <p:sp>
        <p:nvSpPr>
          <p:cNvPr id="22" name="Rectangle: Rounded Corners 21">
            <a:extLst>
              <a:ext uri="{FF2B5EF4-FFF2-40B4-BE49-F238E27FC236}">
                <a16:creationId xmlns="" xmlns:a16="http://schemas.microsoft.com/office/drawing/2014/main" id="{493FE090-9DE2-4A40-9A33-C51267466853}"/>
              </a:ext>
            </a:extLst>
          </p:cNvPr>
          <p:cNvSpPr/>
          <p:nvPr/>
        </p:nvSpPr>
        <p:spPr>
          <a:xfrm>
            <a:off x="6634740" y="4453057"/>
            <a:ext cx="5257800" cy="81113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a:solidFill>
                  <a:srgbClr val="FF0000"/>
                </a:solidFill>
                <a:ea typeface="Arial-Rounded" panose="020B0500000000000000" pitchFamily="34" charset="0"/>
                <a:cs typeface="Arial" panose="020B0604020202020204" pitchFamily="34" charset="0"/>
              </a:rPr>
              <a:t>Ê – đi – xơn ôm đầu suy nghĩ, tìm cách cứu mẹ.</a:t>
            </a:r>
          </a:p>
        </p:txBody>
      </p:sp>
      <p:sp>
        <p:nvSpPr>
          <p:cNvPr id="23" name="Rectangle: Rounded Corners 22">
            <a:extLst>
              <a:ext uri="{FF2B5EF4-FFF2-40B4-BE49-F238E27FC236}">
                <a16:creationId xmlns="" xmlns:a16="http://schemas.microsoft.com/office/drawing/2014/main" id="{4AE7BBA2-42B1-4E82-A9A2-8FBD069FB027}"/>
              </a:ext>
            </a:extLst>
          </p:cNvPr>
          <p:cNvSpPr/>
          <p:nvPr/>
        </p:nvSpPr>
        <p:spPr>
          <a:xfrm>
            <a:off x="6634740" y="5576665"/>
            <a:ext cx="5257800" cy="81113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a:solidFill>
                  <a:srgbClr val="FF0000"/>
                </a:solidFill>
                <a:ea typeface="Arial-Rounded" panose="020B0500000000000000" pitchFamily="34" charset="0"/>
                <a:cs typeface="Arial" panose="020B0604020202020204" pitchFamily="34" charset="0"/>
              </a:rPr>
              <a:t>Tìm được cách tạo ánh sáng, Ê – đi – xơn khẩn trương sang mượn gương nhà hàng xóm (vội chạy sang),…</a:t>
            </a:r>
          </a:p>
        </p:txBody>
      </p:sp>
      <p:sp>
        <p:nvSpPr>
          <p:cNvPr id="24" name="Rounded Rectangle 3">
            <a:extLst>
              <a:ext uri="{FF2B5EF4-FFF2-40B4-BE49-F238E27FC236}">
                <a16:creationId xmlns="" xmlns:a16="http://schemas.microsoft.com/office/drawing/2014/main" id="{2E61808B-97AB-4906-8F8A-1A977DBDADC4}"/>
              </a:ext>
            </a:extLst>
          </p:cNvPr>
          <p:cNvSpPr/>
          <p:nvPr/>
        </p:nvSpPr>
        <p:spPr>
          <a:xfrm>
            <a:off x="6181798" y="658295"/>
            <a:ext cx="5783284" cy="6086824"/>
          </a:xfrm>
          <a:prstGeom prst="roundRect">
            <a:avLst/>
          </a:prstGeom>
          <a:noFill/>
          <a:ln w="28575">
            <a:solidFill>
              <a:srgbClr val="00206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5" name="Picture 24">
            <a:extLst>
              <a:ext uri="{FF2B5EF4-FFF2-40B4-BE49-F238E27FC236}">
                <a16:creationId xmlns="" xmlns:a16="http://schemas.microsoft.com/office/drawing/2014/main" id="{5F931581-436E-43C8-9C91-C2E4E4F7F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038614" y="4874363"/>
            <a:ext cx="1153385" cy="2189614"/>
          </a:xfrm>
          <a:prstGeom prst="rect">
            <a:avLst/>
          </a:prstGeom>
        </p:spPr>
      </p:pic>
    </p:spTree>
    <p:extLst>
      <p:ext uri="{BB962C8B-B14F-4D97-AF65-F5344CB8AC3E}">
        <p14:creationId xmlns:p14="http://schemas.microsoft.com/office/powerpoint/2010/main" val="8871608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par>
                                <p:cTn id="56" presetID="16" presetClass="entr" presetSubtype="21"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arn(inVertical)">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000"/>
                                        <p:tgtEl>
                                          <p:spTgt spid="22"/>
                                        </p:tgtEl>
                                      </p:cBhvr>
                                    </p:animEffect>
                                    <p:anim calcmode="lin" valueType="num">
                                      <p:cBhvr>
                                        <p:cTn id="85" dur="1000" fill="hold"/>
                                        <p:tgtEl>
                                          <p:spTgt spid="22"/>
                                        </p:tgtEl>
                                        <p:attrNameLst>
                                          <p:attrName>ppt_x</p:attrName>
                                        </p:attrNameLst>
                                      </p:cBhvr>
                                      <p:tavLst>
                                        <p:tav tm="0">
                                          <p:val>
                                            <p:strVal val="#ppt_x"/>
                                          </p:val>
                                        </p:tav>
                                        <p:tav tm="100000">
                                          <p:val>
                                            <p:strVal val="#ppt_x"/>
                                          </p:val>
                                        </p:tav>
                                      </p:tavLst>
                                    </p:anim>
                                    <p:anim calcmode="lin" valueType="num">
                                      <p:cBhvr>
                                        <p:cTn id="8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P spid="3" grpId="0" animBg="1"/>
      <p:bldP spid="13" grpId="0" animBg="1"/>
      <p:bldP spid="14" grpId="0" animBg="1"/>
      <p:bldP spid="15" grpId="0" animBg="1"/>
      <p:bldP spid="16" grpId="0" animBg="1"/>
      <p:bldP spid="19" grpId="0" animBg="1"/>
      <p:bldP spid="20" grpId="0" animBg="1"/>
      <p:bldP spid="21" grpId="0" animBg="1"/>
      <p:bldP spid="22"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3" name="Group 2">
            <a:extLst>
              <a:ext uri="{FF2B5EF4-FFF2-40B4-BE49-F238E27FC236}">
                <a16:creationId xmlns="" xmlns:a16="http://schemas.microsoft.com/office/drawing/2014/main" id="{7A807A5E-B68A-410C-AB0D-1D86BD6E42C7}"/>
              </a:ext>
            </a:extLst>
          </p:cNvPr>
          <p:cNvGrpSpPr/>
          <p:nvPr/>
        </p:nvGrpSpPr>
        <p:grpSpPr>
          <a:xfrm>
            <a:off x="0" y="0"/>
            <a:ext cx="12192000" cy="368301"/>
            <a:chOff x="0" y="-127508"/>
            <a:chExt cx="12192000" cy="1361811"/>
          </a:xfrm>
        </p:grpSpPr>
        <p:sp>
          <p:nvSpPr>
            <p:cNvPr id="4"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1" b="100000" l="409" r="98636">
                        <a14:foregroundMark x1="10778" y1="16793" x2="34106" y2="81313"/>
                        <a14:foregroundMark x1="13779" y1="19949" x2="37108" y2="19192"/>
                        <a14:foregroundMark x1="9550" y1="46591" x2="47885" y2="42677"/>
                        <a14:foregroundMark x1="23329" y1="47727" x2="21692" y2="58081"/>
                        <a14:foregroundMark x1="18690" y1="47348" x2="14598" y2="55051"/>
                        <a14:foregroundMark x1="24966" y1="46970" x2="22510" y2="59975"/>
                        <a14:foregroundMark x1="75443" y1="50000" x2="91269" y2="44949"/>
                        <a14:foregroundMark x1="52524" y1="41162" x2="64939" y2="47348"/>
                        <a14:foregroundMark x1="68759" y1="68939" x2="68349" y2="79672"/>
                        <a14:foregroundMark x1="64939" y1="39141" x2="73806" y2="38763"/>
                        <a14:foregroundMark x1="27967" y1="37626" x2="34516" y2="38384"/>
                      </a14:backgroundRemoval>
                    </a14:imgEffect>
                  </a14:imgLayer>
                </a14:imgProps>
              </a:ext>
              <a:ext uri="{28A0092B-C50C-407E-A947-70E740481C1C}">
                <a14:useLocalDpi xmlns:a14="http://schemas.microsoft.com/office/drawing/2010/main" val="0"/>
              </a:ext>
            </a:extLst>
          </a:blip>
          <a:srcRect l="47718" t="6164" r="3333" b="14170"/>
          <a:stretch/>
        </p:blipFill>
        <p:spPr>
          <a:xfrm>
            <a:off x="10681784" y="4438078"/>
            <a:ext cx="1510216" cy="2673922"/>
          </a:xfrm>
          <a:prstGeom prst="rect">
            <a:avLst/>
          </a:prstGeom>
        </p:spPr>
      </p:pic>
      <p:pic>
        <p:nvPicPr>
          <p:cNvPr id="11" name="Picture 1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1" b="100000" l="409" r="98636">
                        <a14:foregroundMark x1="10778" y1="16793" x2="34106" y2="81313"/>
                        <a14:foregroundMark x1="13779" y1="19949" x2="37108" y2="19192"/>
                        <a14:foregroundMark x1="9550" y1="46591" x2="47885" y2="42677"/>
                        <a14:foregroundMark x1="23329" y1="47727" x2="21692" y2="58081"/>
                        <a14:foregroundMark x1="18690" y1="47348" x2="14598" y2="55051"/>
                        <a14:foregroundMark x1="24966" y1="46970" x2="22510" y2="59975"/>
                        <a14:foregroundMark x1="75443" y1="50000" x2="91269" y2="44949"/>
                        <a14:foregroundMark x1="52524" y1="41162" x2="64939" y2="47348"/>
                        <a14:foregroundMark x1="68759" y1="68939" x2="68349" y2="79672"/>
                        <a14:foregroundMark x1="64939" y1="39141" x2="73806" y2="38763"/>
                        <a14:foregroundMark x1="27967" y1="37626" x2="34516" y2="38384"/>
                      </a14:backgroundRemoval>
                    </a14:imgEffect>
                  </a14:imgLayer>
                </a14:imgProps>
              </a:ext>
              <a:ext uri="{28A0092B-C50C-407E-A947-70E740481C1C}">
                <a14:useLocalDpi xmlns:a14="http://schemas.microsoft.com/office/drawing/2010/main" val="0"/>
              </a:ext>
            </a:extLst>
          </a:blip>
          <a:srcRect l="-3333" t="6164" r="49083" b="14170"/>
          <a:stretch/>
        </p:blipFill>
        <p:spPr>
          <a:xfrm>
            <a:off x="-289475" y="4285678"/>
            <a:ext cx="1673775" cy="2673922"/>
          </a:xfrm>
          <a:prstGeom prst="rect">
            <a:avLst/>
          </a:prstGeom>
        </p:spPr>
      </p:pic>
      <p:sp>
        <p:nvSpPr>
          <p:cNvPr id="10" name="TextBox 9"/>
          <p:cNvSpPr txBox="1"/>
          <p:nvPr/>
        </p:nvSpPr>
        <p:spPr>
          <a:xfrm>
            <a:off x="547412" y="420290"/>
            <a:ext cx="11593080" cy="584711"/>
          </a:xfrm>
          <a:prstGeom prst="rect">
            <a:avLst/>
          </a:prstGeom>
          <a:noFill/>
        </p:spPr>
        <p:txBody>
          <a:bodyPr wrap="square" lIns="121855" tIns="60928" rIns="121855" bIns="60928" rtlCol="0">
            <a:spAutoFit/>
          </a:bodyPr>
          <a:lstStyle/>
          <a:p>
            <a:pPr algn="just"/>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en-US" sz="3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a:t>
            </a:r>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phù</a:t>
            </a:r>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hợp</a:t>
            </a:r>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với</a:t>
            </a:r>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bức</a:t>
            </a:r>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tranh</a:t>
            </a:r>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2" name="Picture 11">
            <a:extLst>
              <a:ext uri="{FF2B5EF4-FFF2-40B4-BE49-F238E27FC236}">
                <a16:creationId xmlns="" xmlns:a16="http://schemas.microsoft.com/office/drawing/2014/main" id="{FC5DE149-191D-45F7-A703-AC34E2E7383A}"/>
              </a:ext>
            </a:extLst>
          </p:cNvPr>
          <p:cNvPicPr>
            <a:picLocks noChangeAspect="1"/>
          </p:cNvPicPr>
          <p:nvPr/>
        </p:nvPicPr>
        <p:blipFill rotWithShape="1">
          <a:blip r:embed="rId5"/>
          <a:srcRect l="1559" t="11167" r="-1559" b="-11167"/>
          <a:stretch/>
        </p:blipFill>
        <p:spPr>
          <a:xfrm>
            <a:off x="1974759" y="1062710"/>
            <a:ext cx="8116566" cy="4409291"/>
          </a:xfrm>
          <a:prstGeom prst="rect">
            <a:avLst/>
          </a:prstGeom>
        </p:spPr>
      </p:pic>
      <p:sp>
        <p:nvSpPr>
          <p:cNvPr id="13" name="TextBox 12">
            <a:extLst>
              <a:ext uri="{FF2B5EF4-FFF2-40B4-BE49-F238E27FC236}">
                <a16:creationId xmlns="" xmlns:a16="http://schemas.microsoft.com/office/drawing/2014/main" id="{397CC2D7-32FF-446E-927F-3FB7D29CDBBE}"/>
              </a:ext>
            </a:extLst>
          </p:cNvPr>
          <p:cNvSpPr txBox="1"/>
          <p:nvPr/>
        </p:nvSpPr>
        <p:spPr>
          <a:xfrm>
            <a:off x="2284682" y="5062685"/>
            <a:ext cx="7932559" cy="1077218"/>
          </a:xfrm>
          <a:prstGeom prst="rect">
            <a:avLst/>
          </a:prstGeom>
          <a:noFill/>
        </p:spPr>
        <p:txBody>
          <a:bodyPr wrap="square">
            <a:spAutoFit/>
          </a:bodyPr>
          <a:lstStyle/>
          <a:p>
            <a:r>
              <a:rPr kumimoji="0" lang="en-US" sz="3200" b="0" i="0" u="none" strike="noStrike" kern="1200" cap="none" spc="0" normalizeH="0" baseline="0" noProof="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a:t>
            </a:r>
            <a:r>
              <a:rPr kumimoji="0" lang="vi-VN" sz="3200" b="0" i="0" u="none" strike="noStrike" kern="1200" cap="none" spc="0" normalizeH="0" baseline="0" noProof="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ươn</a:t>
            </a:r>
            <a:r>
              <a:rPr kumimoji="0" lang="en-US" sz="3200" b="0" i="0" u="none" strike="noStrike" kern="1200" cap="none" spc="0" normalizeH="0" baseline="0" noProof="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g mẹ, Ê-</a:t>
            </a:r>
            <a:r>
              <a:rPr kumimoji="0" lang="vi-VN" sz="3200" b="0" i="0" u="none" strike="noStrike" kern="1200" cap="none" spc="0" normalizeH="0" baseline="0" noProof="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3200" b="0" i="0" u="none" strike="noStrike" kern="1200" cap="none" spc="0" normalizeH="0" baseline="0" noProof="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i-x</a:t>
            </a:r>
            <a:r>
              <a:rPr kumimoji="0" lang="vi-VN" sz="3200" b="0" i="0" u="none" strike="noStrike" kern="1200" cap="none" spc="0" normalizeH="0" baseline="0" noProof="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3200" b="0" i="0" u="none" strike="noStrike" kern="1200" cap="none" spc="0" normalizeH="0" baseline="0" noProof="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ôm </a:t>
            </a:r>
            <a:r>
              <a:rPr kumimoji="0" lang="vi-VN" sz="3200" b="0" i="0" u="none" strike="noStrike" kern="1200" cap="none" spc="0" normalizeH="0" baseline="0" noProof="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đầu</a:t>
            </a:r>
            <a:r>
              <a:rPr kumimoji="0" lang="en-US" sz="3200" b="0" i="0" u="none" strike="noStrike" kern="1200" cap="none" spc="0" normalizeH="0" baseline="0" noProof="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suy nghĩ. Làm thế nào </a:t>
            </a:r>
            <a:r>
              <a:rPr kumimoji="0" lang="vi-VN" sz="3200" b="0" i="0" u="none" strike="noStrike" kern="1200" cap="none" spc="0" normalizeH="0" baseline="0" noProof="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để</a:t>
            </a:r>
            <a:r>
              <a:rPr kumimoji="0" lang="en-US" sz="3200" b="0" i="0" u="none" strike="noStrike" kern="1200" cap="none" spc="0" normalizeH="0" baseline="0" noProof="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cứu mẹ bây giờ? </a:t>
            </a:r>
            <a:endParaRPr lang="en-US" sz="3200"/>
          </a:p>
        </p:txBody>
      </p:sp>
    </p:spTree>
    <p:extLst>
      <p:ext uri="{BB962C8B-B14F-4D97-AF65-F5344CB8AC3E}">
        <p14:creationId xmlns:p14="http://schemas.microsoft.com/office/powerpoint/2010/main" val="120622262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 xmlns:a16="http://schemas.microsoft.com/office/drawing/2014/main"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38" y="-287766"/>
            <a:ext cx="10766099" cy="6704415"/>
          </a:xfrm>
          <a:prstGeom prst="rect">
            <a:avLst/>
          </a:prstGeom>
        </p:spPr>
      </p:pic>
      <p:pic>
        <p:nvPicPr>
          <p:cNvPr id="16"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3">
            <a:extLs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 xmlns:a16="http://schemas.microsoft.com/office/drawing/2014/main" id="{3C722568-5BEC-4CC9-9200-292359A25631}"/>
              </a:ext>
            </a:extLst>
          </p:cNvPr>
          <p:cNvSpPr txBox="1"/>
          <p:nvPr/>
        </p:nvSpPr>
        <p:spPr>
          <a:xfrm>
            <a:off x="2376742" y="2727900"/>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pic>
        <p:nvPicPr>
          <p:cNvPr id="12" name="图片 14340" descr="28"/>
          <p:cNvPicPr>
            <a:picLocks noChangeAspect="1"/>
          </p:cNvPicPr>
          <p:nvPr/>
        </p:nvPicPr>
        <p:blipFill>
          <a:blip r:embed="rId5"/>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6">
            <a:extLst>
              <a:ext uri="{28A0092B-C50C-407E-A947-70E740481C1C}">
                <a14:useLocalDpi xmlns:a14="http://schemas.microsoft.com/office/drawing/2010/main"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2465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42" name="图片 46114" descr="02"/>
          <p:cNvPicPr>
            <a:picLocks noChangeAspect="1"/>
          </p:cNvPicPr>
          <p:nvPr/>
        </p:nvPicPr>
        <p:blipFill>
          <a:blip r:embed="rId4"/>
          <a:stretch>
            <a:fillRect/>
          </a:stretch>
        </p:blipFill>
        <p:spPr>
          <a:xfrm>
            <a:off x="1528624" y="3454416"/>
            <a:ext cx="6437312" cy="2500070"/>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7773363" y="2740947"/>
            <a:ext cx="4631362" cy="4411915"/>
          </a:xfrm>
          <a:prstGeom prst="rect">
            <a:avLst/>
          </a:prstGeom>
          <a:noFill/>
          <a:ln w="9525">
            <a:noFill/>
          </a:ln>
        </p:spPr>
      </p:pic>
      <p:sp>
        <p:nvSpPr>
          <p:cNvPr id="8" name="TextBox 7"/>
          <p:cNvSpPr txBox="1"/>
          <p:nvPr/>
        </p:nvSpPr>
        <p:spPr>
          <a:xfrm>
            <a:off x="3117937" y="84163"/>
            <a:ext cx="7884504" cy="1381660"/>
          </a:xfrm>
          <a:prstGeom prst="rect">
            <a:avLst/>
          </a:prstGeom>
          <a:noFill/>
          <a:ln>
            <a:noFill/>
          </a:ln>
        </p:spPr>
        <p:txBody>
          <a:bodyPr wrap="square" rtlCol="0">
            <a:spAutoFit/>
          </a:bodyPr>
          <a:lstStyle/>
          <a:p>
            <a:pPr>
              <a:lnSpc>
                <a:spcPct val="200000"/>
              </a:lnSpc>
            </a:pPr>
            <a:r>
              <a:rPr lang="en-US" altLang="zh-CN"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Yêu cầu cần đạt</a:t>
            </a:r>
            <a:endParaRPr lang="zh-CN" alt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endParaRPr>
          </a:p>
        </p:txBody>
      </p:sp>
      <p:pic>
        <p:nvPicPr>
          <p:cNvPr id="25" name="图片 46112" descr="01"/>
          <p:cNvPicPr>
            <a:picLocks noChangeAspect="1"/>
          </p:cNvPicPr>
          <p:nvPr/>
        </p:nvPicPr>
        <p:blipFill>
          <a:blip r:embed="rId6"/>
          <a:stretch>
            <a:fillRect/>
          </a:stretch>
        </p:blipFill>
        <p:spPr>
          <a:xfrm>
            <a:off x="1683518" y="1320134"/>
            <a:ext cx="6437312" cy="2108866"/>
          </a:xfrm>
          <a:prstGeom prst="rect">
            <a:avLst/>
          </a:prstGeom>
          <a:noFill/>
          <a:ln w="9525">
            <a:noFill/>
          </a:ln>
        </p:spPr>
      </p:pic>
      <p:sp>
        <p:nvSpPr>
          <p:cNvPr id="26" name="TextBox 71"/>
          <p:cNvSpPr txBox="1"/>
          <p:nvPr/>
        </p:nvSpPr>
        <p:spPr>
          <a:xfrm>
            <a:off x="3754580" y="1875062"/>
            <a:ext cx="4317259" cy="1200329"/>
          </a:xfrm>
          <a:prstGeom prst="rect">
            <a:avLst/>
          </a:prstGeom>
          <a:noFill/>
          <a:ln w="9525">
            <a:noFill/>
          </a:ln>
        </p:spPr>
        <p:txBody>
          <a:bodyPr wrap="square">
            <a:spAutoFit/>
          </a:bodyPr>
          <a:lstStyle/>
          <a:p>
            <a:pPr lvl="0" eaLnBrk="0" hangingPunct="0"/>
            <a:r>
              <a:rPr lang="en-US" altLang="zh-CN" sz="2400" b="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Đọc đúng các từ khó, biết cách đọc lời thoại, độc thoại của các nhân vật trong bài.</a:t>
            </a:r>
            <a:endParaRPr lang="zh-CN" alt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4" name="图片 46124" descr="png-0730"/>
          <p:cNvPicPr>
            <a:picLocks noChangeAspect="1"/>
          </p:cNvPicPr>
          <p:nvPr/>
        </p:nvPicPr>
        <p:blipFill>
          <a:blip r:embed="rId7"/>
          <a:stretch>
            <a:fillRect/>
          </a:stretch>
        </p:blipFill>
        <p:spPr>
          <a:xfrm>
            <a:off x="2020975" y="2054306"/>
            <a:ext cx="1096962" cy="1008062"/>
          </a:xfrm>
          <a:prstGeom prst="rect">
            <a:avLst/>
          </a:prstGeom>
          <a:noFill/>
          <a:ln w="9525">
            <a:noFill/>
          </a:ln>
        </p:spPr>
      </p:pic>
      <p:pic>
        <p:nvPicPr>
          <p:cNvPr id="37" name="图片 46127" descr="png-0731"/>
          <p:cNvPicPr>
            <a:picLocks noChangeAspect="1"/>
          </p:cNvPicPr>
          <p:nvPr/>
        </p:nvPicPr>
        <p:blipFill>
          <a:blip r:embed="rId8"/>
          <a:stretch>
            <a:fillRect/>
          </a:stretch>
        </p:blipFill>
        <p:spPr>
          <a:xfrm>
            <a:off x="1787813" y="4116490"/>
            <a:ext cx="1096962" cy="1096962"/>
          </a:xfrm>
          <a:prstGeom prst="rect">
            <a:avLst/>
          </a:prstGeom>
          <a:noFill/>
          <a:ln w="9525">
            <a:noFill/>
          </a:ln>
        </p:spPr>
      </p:pic>
      <p:sp>
        <p:nvSpPr>
          <p:cNvPr id="43" name="TextBox 71"/>
          <p:cNvSpPr txBox="1"/>
          <p:nvPr/>
        </p:nvSpPr>
        <p:spPr>
          <a:xfrm>
            <a:off x="3543765" y="4104286"/>
            <a:ext cx="4229598" cy="1200329"/>
          </a:xfrm>
          <a:prstGeom prst="rect">
            <a:avLst/>
          </a:prstGeom>
          <a:noFill/>
          <a:ln w="9525">
            <a:noFill/>
          </a:ln>
        </p:spPr>
        <p:txBody>
          <a:bodyPr wrap="square">
            <a:spAutoFit/>
          </a:bodyPr>
          <a:lstStyle/>
          <a:p>
            <a:pPr lvl="0" eaLnBrk="0" hangingPunct="0"/>
            <a:r>
              <a:rPr lang="en-US" altLang="zh-CN" sz="2400" b="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Nhận biết được tình yêu thương, lòng hiếu thảo của con đối với mẹ.</a:t>
            </a:r>
            <a:endParaRPr lang="zh-CN" alt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049938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7338" cy="3913239"/>
          </a:xfrm>
          <a:prstGeom prst="rect">
            <a:avLst/>
          </a:prstGeom>
        </p:spPr>
      </p:pic>
      <p:sp>
        <p:nvSpPr>
          <p:cNvPr id="4" name="TextBox 3">
            <a:extLst>
              <a:ext uri="{FF2B5EF4-FFF2-40B4-BE49-F238E27FC236}">
                <a16:creationId xmlns="" xmlns:a16="http://schemas.microsoft.com/office/drawing/2014/main" id="{2C861C74-4371-4E41-867D-6962C503EFBF}"/>
              </a:ext>
            </a:extLst>
          </p:cNvPr>
          <p:cNvSpPr txBox="1"/>
          <p:nvPr/>
        </p:nvSpPr>
        <p:spPr>
          <a:xfrm>
            <a:off x="620015" y="3429000"/>
            <a:ext cx="7563097" cy="3154710"/>
          </a:xfrm>
          <a:prstGeom prst="rect">
            <a:avLst/>
          </a:prstGeom>
          <a:noFill/>
        </p:spPr>
        <p:txBody>
          <a:bodyPr wrap="none" rtlCol="0">
            <a:spAutoFit/>
          </a:bodyPr>
          <a:lstStyle/>
          <a:p>
            <a:pPr algn="ctr"/>
            <a:r>
              <a:rPr lang="en-US" sz="9600"/>
              <a:t>Tiết 1  </a:t>
            </a:r>
            <a:r>
              <a:rPr lang="en-US" sz="19900"/>
              <a:t>Đọc</a:t>
            </a:r>
          </a:p>
        </p:txBody>
      </p:sp>
      <p:pic>
        <p:nvPicPr>
          <p:cNvPr id="5" name="Picture 4">
            <a:extLst>
              <a:ext uri="{FF2B5EF4-FFF2-40B4-BE49-F238E27FC236}">
                <a16:creationId xmlns="" xmlns:a16="http://schemas.microsoft.com/office/drawing/2014/main" id="{794F5C31-6412-4DE0-B171-F3744A227A3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3112" y="3429000"/>
            <a:ext cx="3613836" cy="361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71276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14739" y="2620537"/>
            <a:ext cx="4730984" cy="4094283"/>
            <a:chOff x="3214260" y="1917139"/>
            <a:chExt cx="6096000" cy="4791761"/>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1465" y="1917139"/>
              <a:ext cx="5153880" cy="4791761"/>
            </a:xfrm>
            <a:prstGeom prst="rect">
              <a:avLst/>
            </a:prstGeom>
          </p:spPr>
        </p:pic>
        <p:sp>
          <p:nvSpPr>
            <p:cNvPr id="4" name="Rectangle 3"/>
            <p:cNvSpPr/>
            <p:nvPr/>
          </p:nvSpPr>
          <p:spPr>
            <a:xfrm>
              <a:off x="3214260" y="2537881"/>
              <a:ext cx="6096000" cy="2062103"/>
            </a:xfrm>
            <a:prstGeom prst="rect">
              <a:avLst/>
            </a:prstGeom>
          </p:spPr>
          <p:txBody>
            <a:bodyPr>
              <a:spAutoFit/>
            </a:bodyPr>
            <a:lstStyle/>
            <a:p>
              <a:pPr lvl="0" algn="ctr">
                <a:defRPr/>
              </a:pPr>
              <a:r>
                <a:rPr lang="en-US" sz="3200" dirty="0" err="1">
                  <a:solidFill>
                    <a:srgbClr val="002060"/>
                  </a:solidFill>
                  <a:latin typeface="Arial-Rounded" panose="020B0500000000000000" pitchFamily="34" charset="0"/>
                  <a:cs typeface="Arial-Rounded" panose="020B0500000000000000" pitchFamily="34" charset="0"/>
                </a:rPr>
                <a:t>Lấy</a:t>
              </a:r>
              <a:r>
                <a:rPr lang="en-US" sz="3200" dirty="0">
                  <a:solidFill>
                    <a:srgbClr val="002060"/>
                  </a:solidFill>
                  <a:latin typeface="Arial-Rounded" panose="020B0500000000000000" pitchFamily="34" charset="0"/>
                  <a:cs typeface="Arial-Rounded" panose="020B0500000000000000" pitchFamily="34" charset="0"/>
                </a:rPr>
                <a:t> </a:t>
              </a:r>
              <a:r>
                <a:rPr lang="en-US" sz="3200" dirty="0" err="1">
                  <a:solidFill>
                    <a:srgbClr val="002060"/>
                  </a:solidFill>
                  <a:latin typeface="Arial-Rounded" panose="020B0500000000000000" pitchFamily="34" charset="0"/>
                  <a:cs typeface="Arial-Rounded" panose="020B0500000000000000" pitchFamily="34" charset="0"/>
                </a:rPr>
                <a:t>nước</a:t>
              </a:r>
              <a:r>
                <a:rPr lang="en-US" sz="3200" dirty="0">
                  <a:solidFill>
                    <a:srgbClr val="002060"/>
                  </a:solidFill>
                  <a:latin typeface="Arial-Rounded" panose="020B0500000000000000" pitchFamily="34" charset="0"/>
                  <a:cs typeface="Arial-Rounded" panose="020B0500000000000000" pitchFamily="34" charset="0"/>
                </a:rPr>
                <a:t> </a:t>
              </a:r>
              <a:r>
                <a:rPr lang="en-US" sz="3200" dirty="0" err="1">
                  <a:solidFill>
                    <a:srgbClr val="002060"/>
                  </a:solidFill>
                  <a:latin typeface="Arial-Rounded" panose="020B0500000000000000" pitchFamily="34" charset="0"/>
                  <a:cs typeface="Arial-Rounded" panose="020B0500000000000000" pitchFamily="34" charset="0"/>
                </a:rPr>
                <a:t>cho</a:t>
              </a:r>
              <a:r>
                <a:rPr lang="en-US" sz="3200" dirty="0">
                  <a:solidFill>
                    <a:srgbClr val="002060"/>
                  </a:solidFill>
                  <a:latin typeface="Arial-Rounded" panose="020B0500000000000000" pitchFamily="34" charset="0"/>
                  <a:cs typeface="Arial-Rounded" panose="020B0500000000000000" pitchFamily="34" charset="0"/>
                </a:rPr>
                <a:t> </a:t>
              </a:r>
              <a:r>
                <a:rPr lang="en-US" sz="3200" dirty="0" err="1">
                  <a:solidFill>
                    <a:srgbClr val="002060"/>
                  </a:solidFill>
                  <a:latin typeface="Arial-Rounded" panose="020B0500000000000000" pitchFamily="34" charset="0"/>
                  <a:cs typeface="Arial-Rounded" panose="020B0500000000000000" pitchFamily="34" charset="0"/>
                </a:rPr>
                <a:t>mẹ</a:t>
              </a:r>
              <a:endParaRPr lang="en-US" sz="3200" dirty="0">
                <a:solidFill>
                  <a:srgbClr val="002060"/>
                </a:solidFill>
                <a:latin typeface="Arial-Rounded" panose="020B0500000000000000" pitchFamily="34" charset="0"/>
                <a:cs typeface="Arial-Rounded" panose="020B0500000000000000" pitchFamily="34" charset="0"/>
              </a:endParaRPr>
            </a:p>
            <a:p>
              <a:pPr lvl="0" algn="ctr">
                <a:defRPr/>
              </a:pPr>
              <a:r>
                <a:rPr lang="en-US" sz="3200" dirty="0" err="1">
                  <a:solidFill>
                    <a:srgbClr val="002060"/>
                  </a:solidFill>
                  <a:latin typeface="Arial-Rounded" panose="020B0500000000000000" pitchFamily="34" charset="0"/>
                  <a:cs typeface="Arial-Rounded" panose="020B0500000000000000" pitchFamily="34" charset="0"/>
                </a:rPr>
                <a:t>Đọc</a:t>
              </a:r>
              <a:r>
                <a:rPr lang="en-US" sz="3200" dirty="0">
                  <a:solidFill>
                    <a:srgbClr val="002060"/>
                  </a:solidFill>
                  <a:latin typeface="Arial-Rounded" panose="020B0500000000000000" pitchFamily="34" charset="0"/>
                  <a:cs typeface="Arial-Rounded" panose="020B0500000000000000" pitchFamily="34" charset="0"/>
                </a:rPr>
                <a:t> </a:t>
              </a:r>
              <a:r>
                <a:rPr lang="en-US" sz="3200" dirty="0" err="1">
                  <a:solidFill>
                    <a:srgbClr val="002060"/>
                  </a:solidFill>
                  <a:latin typeface="Arial-Rounded" panose="020B0500000000000000" pitchFamily="34" charset="0"/>
                  <a:cs typeface="Arial-Rounded" panose="020B0500000000000000" pitchFamily="34" charset="0"/>
                </a:rPr>
                <a:t>truyện</a:t>
              </a:r>
              <a:r>
                <a:rPr lang="en-US" sz="3200" dirty="0">
                  <a:solidFill>
                    <a:srgbClr val="002060"/>
                  </a:solidFill>
                  <a:latin typeface="Arial-Rounded" panose="020B0500000000000000" pitchFamily="34" charset="0"/>
                  <a:cs typeface="Arial-Rounded" panose="020B0500000000000000" pitchFamily="34" charset="0"/>
                </a:rPr>
                <a:t> </a:t>
              </a:r>
              <a:r>
                <a:rPr lang="en-US" sz="3200" dirty="0" err="1">
                  <a:solidFill>
                    <a:srgbClr val="002060"/>
                  </a:solidFill>
                  <a:latin typeface="Arial-Rounded" panose="020B0500000000000000" pitchFamily="34" charset="0"/>
                  <a:cs typeface="Arial-Rounded" panose="020B0500000000000000" pitchFamily="34" charset="0"/>
                </a:rPr>
                <a:t>cho</a:t>
              </a:r>
              <a:r>
                <a:rPr lang="en-US" sz="3200" dirty="0">
                  <a:solidFill>
                    <a:srgbClr val="002060"/>
                  </a:solidFill>
                  <a:latin typeface="Arial-Rounded" panose="020B0500000000000000" pitchFamily="34" charset="0"/>
                  <a:cs typeface="Arial-Rounded" panose="020B0500000000000000" pitchFamily="34" charset="0"/>
                </a:rPr>
                <a:t> </a:t>
              </a:r>
              <a:r>
                <a:rPr lang="en-US" sz="3200" dirty="0" err="1">
                  <a:solidFill>
                    <a:srgbClr val="002060"/>
                  </a:solidFill>
                  <a:latin typeface="Arial-Rounded" panose="020B0500000000000000" pitchFamily="34" charset="0"/>
                  <a:cs typeface="Arial-Rounded" panose="020B0500000000000000" pitchFamily="34" charset="0"/>
                </a:rPr>
                <a:t>bà</a:t>
              </a:r>
              <a:endParaRPr lang="en-US" sz="3200" dirty="0">
                <a:solidFill>
                  <a:srgbClr val="002060"/>
                </a:solidFill>
                <a:latin typeface="Arial-Rounded" panose="020B0500000000000000" pitchFamily="34" charset="0"/>
                <a:cs typeface="Arial-Rounded" panose="020B0500000000000000" pitchFamily="34" charset="0"/>
              </a:endParaRPr>
            </a:p>
            <a:p>
              <a:pPr lvl="0" algn="ctr">
                <a:defRPr/>
              </a:pPr>
              <a:r>
                <a:rPr lang="en-US" sz="3200" dirty="0" err="1">
                  <a:solidFill>
                    <a:srgbClr val="002060"/>
                  </a:solidFill>
                  <a:latin typeface="Arial-Rounded" panose="020B0500000000000000" pitchFamily="34" charset="0"/>
                  <a:cs typeface="Arial-Rounded" panose="020B0500000000000000" pitchFamily="34" charset="0"/>
                </a:rPr>
                <a:t>Lấy</a:t>
              </a:r>
              <a:r>
                <a:rPr lang="en-US" sz="3200" dirty="0">
                  <a:solidFill>
                    <a:srgbClr val="002060"/>
                  </a:solidFill>
                  <a:latin typeface="Arial-Rounded" panose="020B0500000000000000" pitchFamily="34" charset="0"/>
                  <a:cs typeface="Arial-Rounded" panose="020B0500000000000000" pitchFamily="34" charset="0"/>
                </a:rPr>
                <a:t> </a:t>
              </a:r>
              <a:r>
                <a:rPr lang="en-US" sz="3200" dirty="0" err="1">
                  <a:solidFill>
                    <a:srgbClr val="002060"/>
                  </a:solidFill>
                  <a:latin typeface="Arial-Rounded" panose="020B0500000000000000" pitchFamily="34" charset="0"/>
                  <a:cs typeface="Arial-Rounded" panose="020B0500000000000000" pitchFamily="34" charset="0"/>
                </a:rPr>
                <a:t>thuốc</a:t>
              </a:r>
              <a:r>
                <a:rPr lang="en-US" sz="3200" dirty="0">
                  <a:solidFill>
                    <a:srgbClr val="002060"/>
                  </a:solidFill>
                  <a:latin typeface="Arial-Rounded" panose="020B0500000000000000" pitchFamily="34" charset="0"/>
                  <a:cs typeface="Arial-Rounded" panose="020B0500000000000000" pitchFamily="34" charset="0"/>
                </a:rPr>
                <a:t> </a:t>
              </a:r>
              <a:r>
                <a:rPr lang="en-US" sz="3200" dirty="0" err="1">
                  <a:solidFill>
                    <a:srgbClr val="002060"/>
                  </a:solidFill>
                  <a:latin typeface="Arial-Rounded" panose="020B0500000000000000" pitchFamily="34" charset="0"/>
                  <a:cs typeface="Arial-Rounded" panose="020B0500000000000000" pitchFamily="34" charset="0"/>
                </a:rPr>
                <a:t>cho</a:t>
              </a:r>
              <a:r>
                <a:rPr lang="en-US" sz="3200" dirty="0">
                  <a:solidFill>
                    <a:srgbClr val="002060"/>
                  </a:solidFill>
                  <a:latin typeface="Arial-Rounded" panose="020B0500000000000000" pitchFamily="34" charset="0"/>
                  <a:cs typeface="Arial-Rounded" panose="020B0500000000000000" pitchFamily="34" charset="0"/>
                </a:rPr>
                <a:t> </a:t>
              </a:r>
              <a:r>
                <a:rPr lang="en-US" sz="3200" dirty="0" err="1">
                  <a:solidFill>
                    <a:srgbClr val="002060"/>
                  </a:solidFill>
                  <a:latin typeface="Arial-Rounded" panose="020B0500000000000000" pitchFamily="34" charset="0"/>
                  <a:cs typeface="Arial-Rounded" panose="020B0500000000000000" pitchFamily="34" charset="0"/>
                </a:rPr>
                <a:t>bố</a:t>
              </a:r>
              <a:endParaRPr lang="en-US" sz="3200" dirty="0">
                <a:solidFill>
                  <a:srgbClr val="002060"/>
                </a:solidFill>
                <a:latin typeface="Arial-Rounded" panose="020B0500000000000000" pitchFamily="34" charset="0"/>
                <a:cs typeface="Arial-Rounded" panose="020B0500000000000000" pitchFamily="34" charset="0"/>
              </a:endParaRPr>
            </a:p>
            <a:p>
              <a:pPr lvl="0" algn="ctr">
                <a:defRPr/>
              </a:pPr>
              <a:r>
                <a:rPr lang="en-US" sz="3200" dirty="0">
                  <a:solidFill>
                    <a:srgbClr val="002060"/>
                  </a:solidFill>
                  <a:latin typeface="Arial-Rounded" panose="020B0500000000000000" pitchFamily="34" charset="0"/>
                  <a:cs typeface="Arial-Rounded" panose="020B0500000000000000" pitchFamily="34" charset="0"/>
                </a:rPr>
                <a:t>………</a:t>
              </a:r>
            </a:p>
          </p:txBody>
        </p:sp>
      </p:grpSp>
      <p:pic>
        <p:nvPicPr>
          <p:cNvPr id="3"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3">
            <a:extLst>
              <a:ext uri="{28A0092B-C50C-407E-A947-70E740481C1C}">
                <a14:useLocalDpi xmlns:a14="http://schemas.microsoft.com/office/drawing/2010/main" val="0"/>
              </a:ext>
            </a:extLst>
          </a:blip>
          <a:srcRect t="71035" b="9032"/>
          <a:stretch/>
        </p:blipFill>
        <p:spPr>
          <a:xfrm>
            <a:off x="0" y="6303818"/>
            <a:ext cx="12192000" cy="549597"/>
          </a:xfrm>
          <a:prstGeom prst="rect">
            <a:avLst/>
          </a:prstGeom>
        </p:spPr>
      </p:pic>
      <p:grpSp>
        <p:nvGrpSpPr>
          <p:cNvPr id="5" name="Group 4">
            <a:extLst>
              <a:ext uri="{FF2B5EF4-FFF2-40B4-BE49-F238E27FC236}">
                <a16:creationId xmlns="" xmlns:a16="http://schemas.microsoft.com/office/drawing/2014/main" id="{7A807A5E-B68A-410C-AB0D-1D86BD6E42C7}"/>
              </a:ext>
            </a:extLst>
          </p:cNvPr>
          <p:cNvGrpSpPr/>
          <p:nvPr/>
        </p:nvGrpSpPr>
        <p:grpSpPr>
          <a:xfrm>
            <a:off x="0" y="0"/>
            <a:ext cx="12192000" cy="368301"/>
            <a:chOff x="0" y="-127508"/>
            <a:chExt cx="12192000" cy="1361811"/>
          </a:xfrm>
        </p:grpSpPr>
        <p:sp>
          <p:nvSpPr>
            <p:cNvPr id="6"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154067" y="483985"/>
            <a:ext cx="1714770" cy="706589"/>
            <a:chOff x="9566064" y="964372"/>
            <a:chExt cx="5446164" cy="698253"/>
          </a:xfrm>
        </p:grpSpPr>
        <p:sp>
          <p:nvSpPr>
            <p:cNvPr id="11"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p>
          </p:txBody>
        </p:sp>
        <p:sp>
          <p:nvSpPr>
            <p:cNvPr id="12"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p>
          </p:txBody>
        </p:sp>
        <p:sp>
          <p:nvSpPr>
            <p:cNvPr id="13"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r>
                <a:rPr lang="en-US" sz="3200" dirty="0">
                  <a:solidFill>
                    <a:srgbClr val="0070C0"/>
                  </a:solidFill>
                  <a:latin typeface="iCiel Cadena" panose="02000503000000020004" pitchFamily="2" charset="0"/>
                </a:rPr>
                <a:t>ĐỌC</a:t>
              </a:r>
            </a:p>
          </p:txBody>
        </p:sp>
      </p:grp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ackgroundRemoval t="50253" b="57367" l="20008" r="26232"/>
                    </a14:imgEffect>
                  </a14:imgLayer>
                </a14:imgProps>
              </a:ext>
            </a:extLst>
          </a:blip>
          <a:srcRect l="19230" t="49364" r="72990" b="41744"/>
          <a:stretch/>
        </p:blipFill>
        <p:spPr>
          <a:xfrm>
            <a:off x="12097" y="1306257"/>
            <a:ext cx="1391479" cy="894521"/>
          </a:xfrm>
          <a:prstGeom prst="rect">
            <a:avLst/>
          </a:prstGeom>
        </p:spPr>
      </p:pic>
      <p:sp>
        <p:nvSpPr>
          <p:cNvPr id="15" name="Title 1"/>
          <p:cNvSpPr>
            <a:spLocks noGrp="1"/>
          </p:cNvSpPr>
          <p:nvPr>
            <p:ph type="title"/>
          </p:nvPr>
        </p:nvSpPr>
        <p:spPr>
          <a:xfrm>
            <a:off x="1849335" y="274587"/>
            <a:ext cx="11299523" cy="1143000"/>
          </a:xfrm>
        </p:spPr>
        <p:txBody>
          <a:bodyPr>
            <a:normAutofit/>
          </a:bodyPr>
          <a:lstStyle/>
          <a:p>
            <a:r>
              <a:rPr lang="en-US" sz="2800" dirty="0" err="1">
                <a:latin typeface="Arial" panose="020B0604020202020204" pitchFamily="34" charset="0"/>
                <a:cs typeface="Arial" panose="020B0604020202020204" pitchFamily="34" charset="0"/>
              </a:rPr>
              <a:t>Nếu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mệt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gì</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giúp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đỡ</a:t>
            </a:r>
            <a:r>
              <a:rPr lang="en-US" sz="2800" dirty="0">
                <a:latin typeface="Arial" panose="020B0604020202020204" pitchFamily="34" charset="0"/>
                <a:cs typeface="Arial" panose="020B0604020202020204" pitchFamily="34" charset="0"/>
              </a:rPr>
              <a:t>, </a:t>
            </a:r>
            <a:r>
              <a:rPr lang="en-US" sz="2800" err="1">
                <a:latin typeface="Arial" panose="020B0604020202020204" pitchFamily="34" charset="0"/>
                <a:cs typeface="Arial" panose="020B0604020202020204" pitchFamily="34" charset="0"/>
              </a:rPr>
              <a:t>động</a:t>
            </a:r>
            <a:r>
              <a:rPr lang="en-US" sz="2800">
                <a:latin typeface="Arial" panose="020B0604020202020204" pitchFamily="34" charset="0"/>
                <a:cs typeface="Arial" panose="020B0604020202020204" pitchFamily="34" charset="0"/>
              </a:rPr>
              <a:t> viên?</a:t>
            </a:r>
            <a:endParaRPr lang="en-US"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 xmlns:a16="http://schemas.microsoft.com/office/drawing/2014/main" id="{B0971938-A3A9-4B63-8345-E86A59D69202}"/>
              </a:ext>
            </a:extLst>
          </p:cNvPr>
          <p:cNvSpPr txBox="1"/>
          <p:nvPr/>
        </p:nvSpPr>
        <p:spPr>
          <a:xfrm>
            <a:off x="3668751" y="1217437"/>
            <a:ext cx="8645315" cy="2246769"/>
          </a:xfrm>
          <a:prstGeom prst="rect">
            <a:avLst/>
          </a:prstGeom>
          <a:noFill/>
        </p:spPr>
        <p:txBody>
          <a:bodyPr wrap="none" rtlCol="0">
            <a:spAutoFit/>
          </a:bodyPr>
          <a:lstStyle/>
          <a:p>
            <a:pPr marL="285750" indent="-285750">
              <a:buFont typeface="Arial" panose="020B0604020202020204" pitchFamily="34" charset="0"/>
              <a:buChar char="•"/>
            </a:pPr>
            <a:r>
              <a:rPr lang="en-US" sz="2800">
                <a:solidFill>
                  <a:srgbClr val="7030A0"/>
                </a:solidFill>
                <a:latin typeface="Arial" panose="020B0604020202020204" pitchFamily="34" charset="0"/>
                <a:cs typeface="Arial" panose="020B0604020202020204" pitchFamily="34" charset="0"/>
              </a:rPr>
              <a:t>Người thân đó là ai? </a:t>
            </a:r>
          </a:p>
          <a:p>
            <a:pPr marL="285750" indent="-285750">
              <a:buFont typeface="Arial" panose="020B0604020202020204" pitchFamily="34" charset="0"/>
              <a:buChar char="•"/>
            </a:pPr>
            <a:r>
              <a:rPr lang="en-US" sz="2800">
                <a:solidFill>
                  <a:srgbClr val="7030A0"/>
                </a:solidFill>
                <a:latin typeface="Arial" panose="020B0604020202020204" pitchFamily="34" charset="0"/>
                <a:cs typeface="Arial" panose="020B0604020202020204" pitchFamily="34" charset="0"/>
              </a:rPr>
              <a:t>Người đó ốm mệt thế nào?</a:t>
            </a:r>
          </a:p>
          <a:p>
            <a:pPr marL="285750" indent="-285750">
              <a:buFont typeface="Arial" panose="020B0604020202020204" pitchFamily="34" charset="0"/>
              <a:buChar char="•"/>
            </a:pPr>
            <a:r>
              <a:rPr lang="en-US" sz="2800">
                <a:solidFill>
                  <a:srgbClr val="7030A0"/>
                </a:solidFill>
                <a:latin typeface="Arial" panose="020B0604020202020204" pitchFamily="34" charset="0"/>
                <a:cs typeface="Arial" panose="020B0604020202020204" pitchFamily="34" charset="0"/>
              </a:rPr>
              <a:t>Em đã làm gì để giúp đỡ người thân?</a:t>
            </a:r>
          </a:p>
          <a:p>
            <a:pPr marL="285750" indent="-285750">
              <a:buFont typeface="Arial" panose="020B0604020202020204" pitchFamily="34" charset="0"/>
              <a:buChar char="•"/>
            </a:pPr>
            <a:r>
              <a:rPr lang="en-US" sz="2800">
                <a:solidFill>
                  <a:srgbClr val="7030A0"/>
                </a:solidFill>
                <a:latin typeface="Arial" panose="020B0604020202020204" pitchFamily="34" charset="0"/>
                <a:cs typeface="Arial" panose="020B0604020202020204" pitchFamily="34" charset="0"/>
              </a:rPr>
              <a:t>Em đã nói gì để động viên người thân?</a:t>
            </a:r>
          </a:p>
          <a:p>
            <a:pPr marL="285750" indent="-285750">
              <a:buFont typeface="Arial" panose="020B0604020202020204" pitchFamily="34" charset="0"/>
              <a:buChar char="•"/>
            </a:pPr>
            <a:r>
              <a:rPr lang="en-US" sz="2800">
                <a:solidFill>
                  <a:srgbClr val="7030A0"/>
                </a:solidFill>
                <a:latin typeface="Arial" panose="020B0604020202020204" pitchFamily="34" charset="0"/>
                <a:cs typeface="Arial" panose="020B0604020202020204" pitchFamily="34" charset="0"/>
              </a:rPr>
              <a:t>Em cảm thấy thế nào khi làm được những việc đó?</a:t>
            </a:r>
          </a:p>
        </p:txBody>
      </p:sp>
      <p:pic>
        <p:nvPicPr>
          <p:cNvPr id="9" name="Picture 8">
            <a:extLst>
              <a:ext uri="{FF2B5EF4-FFF2-40B4-BE49-F238E27FC236}">
                <a16:creationId xmlns="" xmlns:a16="http://schemas.microsoft.com/office/drawing/2014/main" id="{9ECED276-28A2-485F-B88C-0D78CF9B9C8C}"/>
              </a:ext>
            </a:extLst>
          </p:cNvPr>
          <p:cNvPicPr>
            <a:picLocks noChangeAspect="1"/>
          </p:cNvPicPr>
          <p:nvPr/>
        </p:nvPicPr>
        <p:blipFill>
          <a:blip r:embed="rId6"/>
          <a:stretch>
            <a:fillRect/>
          </a:stretch>
        </p:blipFill>
        <p:spPr>
          <a:xfrm>
            <a:off x="4280001" y="3713808"/>
            <a:ext cx="3306436" cy="2492742"/>
          </a:xfrm>
          <a:prstGeom prst="rect">
            <a:avLst/>
          </a:prstGeom>
        </p:spPr>
      </p:pic>
      <p:pic>
        <p:nvPicPr>
          <p:cNvPr id="17" name="Picture 16">
            <a:extLst>
              <a:ext uri="{FF2B5EF4-FFF2-40B4-BE49-F238E27FC236}">
                <a16:creationId xmlns="" xmlns:a16="http://schemas.microsoft.com/office/drawing/2014/main" id="{34147682-16EC-496C-ABD1-5A9398F41906}"/>
              </a:ext>
            </a:extLst>
          </p:cNvPr>
          <p:cNvPicPr>
            <a:picLocks noChangeAspect="1"/>
          </p:cNvPicPr>
          <p:nvPr/>
        </p:nvPicPr>
        <p:blipFill rotWithShape="1">
          <a:blip r:embed="rId7"/>
          <a:srcRect t="3408" b="4872"/>
          <a:stretch/>
        </p:blipFill>
        <p:spPr>
          <a:xfrm>
            <a:off x="8268530" y="3713808"/>
            <a:ext cx="3306436" cy="2390985"/>
          </a:xfrm>
          <a:prstGeom prst="rect">
            <a:avLst/>
          </a:prstGeom>
        </p:spPr>
      </p:pic>
    </p:spTree>
    <p:extLst>
      <p:ext uri="{BB962C8B-B14F-4D97-AF65-F5344CB8AC3E}">
        <p14:creationId xmlns:p14="http://schemas.microsoft.com/office/powerpoint/2010/main" val="98106128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8644" t="25000" r="24057" b="25378"/>
          <a:stretch/>
        </p:blipFill>
        <p:spPr bwMode="auto">
          <a:xfrm>
            <a:off x="1731818" y="1089670"/>
            <a:ext cx="8701998" cy="5132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356223" y="443339"/>
            <a:ext cx="3453189" cy="646331"/>
          </a:xfrm>
          <a:prstGeom prst="rect">
            <a:avLst/>
          </a:prstGeom>
          <a:noFill/>
        </p:spPr>
        <p:txBody>
          <a:bodyPr wrap="none" rtlCol="0">
            <a:spAutoFit/>
          </a:bodyPr>
          <a:lstStyle/>
          <a:p>
            <a:r>
              <a:rPr lang="en-US" sz="3600" dirty="0" err="1">
                <a:solidFill>
                  <a:srgbClr val="0070C0"/>
                </a:solidFill>
                <a:latin typeface="iCiel Cadena" panose="02000503000000020004" pitchFamily="2" charset="0"/>
              </a:rPr>
              <a:t>Bức</a:t>
            </a:r>
            <a:r>
              <a:rPr lang="en-US" sz="3600" dirty="0">
                <a:solidFill>
                  <a:srgbClr val="0070C0"/>
                </a:solidFill>
                <a:latin typeface="iCiel Cadena" panose="02000503000000020004" pitchFamily="2" charset="0"/>
              </a:rPr>
              <a:t> </a:t>
            </a:r>
            <a:r>
              <a:rPr lang="en-US" sz="3600" dirty="0" err="1">
                <a:solidFill>
                  <a:srgbClr val="0070C0"/>
                </a:solidFill>
                <a:latin typeface="iCiel Cadena" panose="02000503000000020004" pitchFamily="2" charset="0"/>
              </a:rPr>
              <a:t>tranh</a:t>
            </a:r>
            <a:r>
              <a:rPr lang="en-US" sz="3600" dirty="0">
                <a:solidFill>
                  <a:srgbClr val="0070C0"/>
                </a:solidFill>
                <a:latin typeface="iCiel Cadena" panose="02000503000000020004" pitchFamily="2" charset="0"/>
              </a:rPr>
              <a:t> </a:t>
            </a:r>
            <a:r>
              <a:rPr lang="en-US" sz="3600" dirty="0" err="1">
                <a:solidFill>
                  <a:srgbClr val="0070C0"/>
                </a:solidFill>
                <a:latin typeface="iCiel Cadena" panose="02000503000000020004" pitchFamily="2" charset="0"/>
              </a:rPr>
              <a:t>vẽ</a:t>
            </a:r>
            <a:r>
              <a:rPr lang="en-US" sz="3600" dirty="0">
                <a:solidFill>
                  <a:srgbClr val="0070C0"/>
                </a:solidFill>
                <a:latin typeface="iCiel Cadena" panose="02000503000000020004" pitchFamily="2" charset="0"/>
              </a:rPr>
              <a:t> </a:t>
            </a:r>
            <a:r>
              <a:rPr lang="en-US" sz="3600" dirty="0" err="1">
                <a:solidFill>
                  <a:srgbClr val="0070C0"/>
                </a:solidFill>
                <a:latin typeface="iCiel Cadena" panose="02000503000000020004" pitchFamily="2" charset="0"/>
              </a:rPr>
              <a:t>gì</a:t>
            </a:r>
            <a:r>
              <a:rPr lang="en-US" sz="3600" dirty="0">
                <a:solidFill>
                  <a:srgbClr val="0070C0"/>
                </a:solidFill>
                <a:latin typeface="iCiel Cadena" panose="02000503000000020004" pitchFamily="2" charset="0"/>
              </a:rPr>
              <a:t>?</a:t>
            </a:r>
          </a:p>
        </p:txBody>
      </p:sp>
      <p:pic>
        <p:nvPicPr>
          <p:cNvPr id="11"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4">
            <a:extLst>
              <a:ext uri="{28A0092B-C50C-407E-A947-70E740481C1C}">
                <a14:useLocalDpi xmlns:a14="http://schemas.microsoft.com/office/drawing/2010/main" val="0"/>
              </a:ext>
            </a:extLst>
          </a:blip>
          <a:srcRect t="71035" b="9032"/>
          <a:stretch/>
        </p:blipFill>
        <p:spPr>
          <a:xfrm>
            <a:off x="0" y="6481057"/>
            <a:ext cx="12192000" cy="372358"/>
          </a:xfrm>
          <a:prstGeom prst="rect">
            <a:avLst/>
          </a:prstGeom>
        </p:spPr>
      </p:pic>
      <p:grpSp>
        <p:nvGrpSpPr>
          <p:cNvPr id="12" name="Group 11">
            <a:extLst>
              <a:ext uri="{FF2B5EF4-FFF2-40B4-BE49-F238E27FC236}">
                <a16:creationId xmlns="" xmlns:a16="http://schemas.microsoft.com/office/drawing/2014/main" id="{7A807A5E-B68A-410C-AB0D-1D86BD6E42C7}"/>
              </a:ext>
            </a:extLst>
          </p:cNvPr>
          <p:cNvGrpSpPr/>
          <p:nvPr/>
        </p:nvGrpSpPr>
        <p:grpSpPr>
          <a:xfrm>
            <a:off x="0" y="0"/>
            <a:ext cx="12192000" cy="368301"/>
            <a:chOff x="0" y="-127508"/>
            <a:chExt cx="12192000" cy="1361811"/>
          </a:xfrm>
        </p:grpSpPr>
        <p:sp>
          <p:nvSpPr>
            <p:cNvPr id="13"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rotWithShape="1">
          <a:blip r:embed="rId5">
            <a:extLst>
              <a:ext uri="{BEBA8EAE-BF5A-486C-A8C5-ECC9F3942E4B}">
                <a14:imgProps xmlns:a14="http://schemas.microsoft.com/office/drawing/2010/main">
                  <a14:imgLayer r:embed="rId6">
                    <a14:imgEffect>
                      <a14:backgroundRemoval t="17222" b="28704" l="20104" r="27448"/>
                    </a14:imgEffect>
                  </a14:imgLayer>
                </a14:imgProps>
              </a:ext>
            </a:extLst>
          </a:blip>
          <a:srcRect l="20922" t="17991" r="72659" b="72364"/>
          <a:stretch/>
        </p:blipFill>
        <p:spPr>
          <a:xfrm>
            <a:off x="0" y="199818"/>
            <a:ext cx="1173805" cy="992221"/>
          </a:xfrm>
          <a:prstGeom prst="rect">
            <a:avLst/>
          </a:prstGeom>
        </p:spPr>
      </p:pic>
    </p:spTree>
    <p:extLst>
      <p:ext uri="{BB962C8B-B14F-4D97-AF65-F5344CB8AC3E}">
        <p14:creationId xmlns:p14="http://schemas.microsoft.com/office/powerpoint/2010/main" val="47064296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5807" y="191010"/>
            <a:ext cx="7942997" cy="615489"/>
          </a:xfrm>
          <a:prstGeom prst="rect">
            <a:avLst/>
          </a:prstGeom>
          <a:noFill/>
        </p:spPr>
        <p:txBody>
          <a:bodyPr wrap="square" lIns="121855" tIns="60928" rIns="121855" bIns="60928" rtlCol="0">
            <a:spAutoFit/>
          </a:bodyPr>
          <a:lstStyle/>
          <a:p>
            <a:pPr algn="ctr"/>
            <a:r>
              <a:rPr lang="en-US" sz="3200" b="1">
                <a:solidFill>
                  <a:srgbClr val="FF6600"/>
                </a:solidFill>
                <a:latin typeface="Arial" panose="020B0604020202020204" pitchFamily="34" charset="0"/>
                <a:ea typeface="Arial-Rounded" panose="020B0500000000000000" pitchFamily="34" charset="0"/>
                <a:cs typeface="Arial" panose="020B0604020202020204" pitchFamily="34" charset="0"/>
              </a:rPr>
              <a:t>BÀI 31: ÁNH SÁNG CỦA YÊU TH</a:t>
            </a:r>
            <a:r>
              <a:rPr lang="vi-VN" sz="3200" b="1">
                <a:solidFill>
                  <a:srgbClr val="FF6600"/>
                </a:solidFill>
                <a:latin typeface="Arial" panose="020B0604020202020204" pitchFamily="34" charset="0"/>
                <a:ea typeface="Arial-Rounded" panose="020B0500000000000000" pitchFamily="34" charset="0"/>
                <a:cs typeface="Arial" panose="020B0604020202020204" pitchFamily="34" charset="0"/>
              </a:rPr>
              <a:t>ƯƠN</a:t>
            </a:r>
            <a:r>
              <a:rPr lang="en-US" sz="3200" b="1">
                <a:solidFill>
                  <a:srgbClr val="FF6600"/>
                </a:solidFill>
                <a:latin typeface="Arial" panose="020B0604020202020204" pitchFamily="34" charset="0"/>
                <a:ea typeface="Arial-Rounded" panose="020B0500000000000000" pitchFamily="34" charset="0"/>
                <a:cs typeface="Arial" panose="020B0604020202020204" pitchFamily="34" charset="0"/>
              </a:rPr>
              <a:t>G</a:t>
            </a:r>
            <a:endParaRPr lang="en-US" sz="3200" b="1" dirty="0">
              <a:solidFill>
                <a:srgbClr val="FF6600"/>
              </a:solidFill>
              <a:latin typeface="Arial" panose="020B0604020202020204" pitchFamily="34" charset="0"/>
              <a:ea typeface="Arial-Rounded" panose="020B0500000000000000" pitchFamily="34" charset="0"/>
              <a:cs typeface="Arial" panose="020B0604020202020204" pitchFamily="34" charset="0"/>
            </a:endParaRPr>
          </a:p>
        </p:txBody>
      </p:sp>
      <p:sp>
        <p:nvSpPr>
          <p:cNvPr id="6" name="TextBox 5"/>
          <p:cNvSpPr txBox="1"/>
          <p:nvPr/>
        </p:nvSpPr>
        <p:spPr>
          <a:xfrm>
            <a:off x="393764" y="907302"/>
            <a:ext cx="11404471" cy="5478358"/>
          </a:xfrm>
          <a:prstGeom prst="rect">
            <a:avLst/>
          </a:prstGeom>
          <a:noFill/>
        </p:spPr>
        <p:txBody>
          <a:bodyPr wrap="square" lIns="121855" tIns="60928" rIns="121855" bIns="60928" rtlCol="0">
            <a:spAutoFit/>
          </a:bodyPr>
          <a:lstStyle/>
          <a:p>
            <a:pPr indent="463550" algn="just">
              <a:spcBef>
                <a:spcPts val="1200"/>
              </a:spcBef>
              <a:spcAft>
                <a:spcPts val="1200"/>
              </a:spcAft>
            </a:pP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Hôm</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ấy</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bố</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vắng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bị</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au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bụng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dữ</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dội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Ê-</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-x</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liền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chạy</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mời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sĩ</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spcBef>
                <a:spcPts val="1200"/>
              </a:spcBef>
              <a:spcAft>
                <a:spcPts val="1200"/>
              </a:spcAft>
            </a:pP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sĩ</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ến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khám</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bệnh</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và</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cho</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biết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Ê-</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-x</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au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ruột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thừa</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phải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mổ</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gấp</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ng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trời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cứ</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tối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dần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với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ánh</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đèn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dầu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tù</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mù</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chẳng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thể</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làm</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gì</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được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Ê-</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-x</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 lo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lắng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Thấy</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au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đớn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cậu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mếu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máo</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“Xin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sĩ</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cứu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cháu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sĩ</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ái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ngại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nói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Đủ</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ánh</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sáng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mới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mổ</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được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cháu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ạ!”</a:t>
            </a:r>
          </a:p>
          <a:p>
            <a:pPr indent="463550" algn="just">
              <a:spcBef>
                <a:spcPts val="1200"/>
              </a:spcBef>
              <a:spcAft>
                <a:spcPts val="1200"/>
              </a:spcAft>
            </a:pP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ươn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g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Ê-</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-x</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ôm</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đầu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suy</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nghĩ</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Làm</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thế</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nào</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để</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cứu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bây</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giờ</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Đột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nhiên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cậu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trông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thấy</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ánh</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sáng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ngọn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èn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hắt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lại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mảnh</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sắt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tây</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trên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tủ</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Nét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mặt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cậu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rạng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rỡ</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hẳn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lên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Ê-</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-x</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vội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chạy</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sang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hàng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xóm</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m</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ượn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về</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một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tấm</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g</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ươ</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ng.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Lát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sau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đèn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nến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được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cậu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thắp</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lên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và</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đặt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tr</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g</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ươ</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ng. C</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ă</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phòng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bỗng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ngập</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tràn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ánh</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sáng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spcBef>
                <a:spcPts val="1200"/>
              </a:spcBef>
              <a:spcAft>
                <a:spcPts val="1200"/>
              </a:spcAft>
            </a:pP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Nhìn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ă</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phòng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sáng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tr</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ng,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sĩ</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rất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ngạc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nhiên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bắt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ngay</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vào</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việc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Ca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mổ</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thành</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công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Ê-</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-x</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đã</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được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cứu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sống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backgroundRemoval t="17222" b="28704" l="20104" r="27448"/>
                    </a14:imgEffect>
                  </a14:imgLayer>
                </a14:imgProps>
              </a:ext>
            </a:extLst>
          </a:blip>
          <a:srcRect l="20922" t="17991" r="72659" b="72364"/>
          <a:stretch/>
        </p:blipFill>
        <p:spPr>
          <a:xfrm>
            <a:off x="14311" y="2935"/>
            <a:ext cx="1173805" cy="992221"/>
          </a:xfrm>
          <a:prstGeom prst="rect">
            <a:avLst/>
          </a:prstGeom>
        </p:spPr>
      </p:pic>
      <p:grpSp>
        <p:nvGrpSpPr>
          <p:cNvPr id="11" name="Group 10"/>
          <p:cNvGrpSpPr/>
          <p:nvPr/>
        </p:nvGrpSpPr>
        <p:grpSpPr>
          <a:xfrm>
            <a:off x="9473320" y="6070653"/>
            <a:ext cx="2228824" cy="630014"/>
            <a:chOff x="6858000" y="6070653"/>
            <a:chExt cx="4835715" cy="630014"/>
          </a:xfrm>
        </p:grpSpPr>
        <p:sp>
          <p:nvSpPr>
            <p:cNvPr id="10" name="Rounded Rectangle 9"/>
            <p:cNvSpPr/>
            <p:nvPr/>
          </p:nvSpPr>
          <p:spPr>
            <a:xfrm>
              <a:off x="6858000" y="6070653"/>
              <a:ext cx="4677392" cy="63001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ea typeface="Arial-Rounded" panose="020B0500000000000000" pitchFamily="34" charset="0"/>
                <a:cs typeface="Arial" panose="020B0604020202020204" pitchFamily="34" charset="0"/>
              </a:endParaRPr>
            </a:p>
          </p:txBody>
        </p:sp>
        <p:sp>
          <p:nvSpPr>
            <p:cNvPr id="4" name="Rectangle 3"/>
            <p:cNvSpPr/>
            <p:nvPr/>
          </p:nvSpPr>
          <p:spPr>
            <a:xfrm>
              <a:off x="6934770" y="6200994"/>
              <a:ext cx="4758945" cy="461665"/>
            </a:xfrm>
            <a:prstGeom prst="rect">
              <a:avLst/>
            </a:prstGeom>
          </p:spPr>
          <p:txBody>
            <a:bodyPr wrap="square">
              <a:spAutoFit/>
            </a:bodyPr>
            <a:lstStyle/>
            <a:p>
              <a:pPr algn="ctr"/>
              <a:r>
                <a:rPr lang="en-US" sz="2400">
                  <a:solidFill>
                    <a:schemeClr val="bg1"/>
                  </a:solidFill>
                  <a:latin typeface="Arial" panose="020B0604020202020204" pitchFamily="34" charset="0"/>
                  <a:ea typeface="Arial-Rounded" panose="020B0500000000000000" pitchFamily="34" charset="0"/>
                  <a:cs typeface="Arial" panose="020B0604020202020204" pitchFamily="34" charset="0"/>
                </a:rPr>
                <a:t>Đọc mẫu</a:t>
              </a:r>
              <a:endParaRPr lang="en-US" sz="2400"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grpSp>
    </p:spTree>
    <p:extLst>
      <p:ext uri="{BB962C8B-B14F-4D97-AF65-F5344CB8AC3E}">
        <p14:creationId xmlns:p14="http://schemas.microsoft.com/office/powerpoint/2010/main" val="390957012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 xmlns:a16="http://schemas.microsoft.com/office/drawing/2014/main" id="{14AC28AE-FB98-4813-84D3-A4967ED321B6}"/>
              </a:ext>
            </a:extLst>
          </p:cNvPr>
          <p:cNvSpPr/>
          <p:nvPr/>
        </p:nvSpPr>
        <p:spPr>
          <a:xfrm>
            <a:off x="174168" y="5459412"/>
            <a:ext cx="11800115" cy="957621"/>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 xmlns:a16="http://schemas.microsoft.com/office/drawing/2014/main" id="{D0E392DB-26B8-464B-8E21-6F20D6492F4B}"/>
              </a:ext>
            </a:extLst>
          </p:cNvPr>
          <p:cNvSpPr/>
          <p:nvPr/>
        </p:nvSpPr>
        <p:spPr>
          <a:xfrm>
            <a:off x="174169" y="3369227"/>
            <a:ext cx="11800115" cy="2019202"/>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 xmlns:a16="http://schemas.microsoft.com/office/drawing/2014/main" id="{9BD7E0A3-7B7A-4226-91C5-52EEBE8D36E5}"/>
              </a:ext>
            </a:extLst>
          </p:cNvPr>
          <p:cNvSpPr/>
          <p:nvPr/>
        </p:nvSpPr>
        <p:spPr>
          <a:xfrm>
            <a:off x="174170" y="1609866"/>
            <a:ext cx="11800115" cy="1688377"/>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 xmlns:a16="http://schemas.microsoft.com/office/drawing/2014/main" id="{BE9047D1-E713-49B5-B8AC-133351386FAC}"/>
              </a:ext>
            </a:extLst>
          </p:cNvPr>
          <p:cNvSpPr/>
          <p:nvPr/>
        </p:nvSpPr>
        <p:spPr>
          <a:xfrm>
            <a:off x="174171" y="919532"/>
            <a:ext cx="11800115" cy="607258"/>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45807" y="191010"/>
            <a:ext cx="7942997" cy="615489"/>
          </a:xfrm>
          <a:prstGeom prst="rect">
            <a:avLst/>
          </a:prstGeom>
          <a:noFill/>
        </p:spPr>
        <p:txBody>
          <a:bodyPr wrap="square" lIns="121855" tIns="60928" rIns="121855" bIns="60928" rtlCol="0">
            <a:spAutoFit/>
          </a:bodyPr>
          <a:lstStyle/>
          <a:p>
            <a:pPr algn="ctr"/>
            <a:r>
              <a:rPr lang="en-US" sz="3200" b="1">
                <a:solidFill>
                  <a:srgbClr val="FF6600"/>
                </a:solidFill>
                <a:latin typeface="Arial" panose="020B0604020202020204" pitchFamily="34" charset="0"/>
                <a:ea typeface="Arial-Rounded" panose="020B0500000000000000" pitchFamily="34" charset="0"/>
                <a:cs typeface="Arial" panose="020B0604020202020204" pitchFamily="34" charset="0"/>
              </a:rPr>
              <a:t>BÀI 31: ÁNH SÁNG CỦA YÊU TH</a:t>
            </a:r>
            <a:r>
              <a:rPr lang="vi-VN" sz="3200" b="1">
                <a:solidFill>
                  <a:srgbClr val="FF6600"/>
                </a:solidFill>
                <a:latin typeface="Arial" panose="020B0604020202020204" pitchFamily="34" charset="0"/>
                <a:ea typeface="Arial-Rounded" panose="020B0500000000000000" pitchFamily="34" charset="0"/>
                <a:cs typeface="Arial" panose="020B0604020202020204" pitchFamily="34" charset="0"/>
              </a:rPr>
              <a:t>ƯƠN</a:t>
            </a:r>
            <a:r>
              <a:rPr lang="en-US" sz="3200" b="1">
                <a:solidFill>
                  <a:srgbClr val="FF6600"/>
                </a:solidFill>
                <a:latin typeface="Arial" panose="020B0604020202020204" pitchFamily="34" charset="0"/>
                <a:ea typeface="Arial-Rounded" panose="020B0500000000000000" pitchFamily="34" charset="0"/>
                <a:cs typeface="Arial" panose="020B0604020202020204" pitchFamily="34" charset="0"/>
              </a:rPr>
              <a:t>G</a:t>
            </a:r>
            <a:endParaRPr lang="en-US" sz="3200" b="1" dirty="0">
              <a:solidFill>
                <a:srgbClr val="FF6600"/>
              </a:solidFill>
              <a:latin typeface="Arial" panose="020B0604020202020204" pitchFamily="34" charset="0"/>
              <a:ea typeface="Arial-Rounded" panose="020B0500000000000000" pitchFamily="34" charset="0"/>
              <a:cs typeface="Arial" panose="020B0604020202020204" pitchFamily="34" charset="0"/>
            </a:endParaRPr>
          </a:p>
        </p:txBody>
      </p:sp>
      <p:sp>
        <p:nvSpPr>
          <p:cNvPr id="6" name="TextBox 5"/>
          <p:cNvSpPr txBox="1"/>
          <p:nvPr/>
        </p:nvSpPr>
        <p:spPr>
          <a:xfrm>
            <a:off x="393764" y="907302"/>
            <a:ext cx="11404471" cy="5478358"/>
          </a:xfrm>
          <a:prstGeom prst="rect">
            <a:avLst/>
          </a:prstGeom>
          <a:noFill/>
        </p:spPr>
        <p:txBody>
          <a:bodyPr wrap="square" lIns="121855" tIns="60928" rIns="121855" bIns="60928" rtlCol="0">
            <a:spAutoFit/>
          </a:bodyPr>
          <a:lstStyle/>
          <a:p>
            <a:pPr indent="463550" algn="just">
              <a:spcBef>
                <a:spcPts val="1200"/>
              </a:spcBef>
              <a:spcAft>
                <a:spcPts val="1200"/>
              </a:spcAft>
            </a:pP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Hôm</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ấy</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bố</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vắng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bị</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au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bụng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dữ</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dội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Ê-</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-x</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liền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chạy</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mời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sĩ</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spcBef>
                <a:spcPts val="1200"/>
              </a:spcBef>
              <a:spcAft>
                <a:spcPts val="1200"/>
              </a:spcAft>
            </a:pP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sĩ</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ến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khám</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bệnh</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và</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cho</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biết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Ê-</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-x</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au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ruột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thừa</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phải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mổ</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gấp</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ng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trời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cứ</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tối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dần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với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ánh</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đèn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dầu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tù</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mù</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chẳng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thể</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làm</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gì</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được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Ê-</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-x</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 lo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lắng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Thấy</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au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đớn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cậu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mếu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máo</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“Xin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sĩ</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cứu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cháu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sĩ</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ái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ngại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nói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Đủ</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ánh</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sáng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mới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mổ</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được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cháu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ạ!”</a:t>
            </a:r>
          </a:p>
          <a:p>
            <a:pPr indent="463550" algn="just">
              <a:spcBef>
                <a:spcPts val="1200"/>
              </a:spcBef>
              <a:spcAft>
                <a:spcPts val="1200"/>
              </a:spcAft>
            </a:pP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ươn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g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Ê-</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-x</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ôm</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đầu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suy</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nghĩ</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Làm</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thế</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nào</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để</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cứu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bây</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giờ</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Đột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nhiên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cậu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trông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thấy</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ánh</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sáng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ngọn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èn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hắt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lại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mảnh</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sắt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tây</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trên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tủ</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Nét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mặt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cậu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rạng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rỡ</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hẳn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lên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Ê-</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-x</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vội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chạy</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sang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hàng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xóm</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m</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ượn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về</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một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tấm</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g</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ươ</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ng.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Lát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sau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đèn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nến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được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cậu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thắp</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lên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và</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đặt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tr</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g</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ươ</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ng. C</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ă</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phòng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bỗng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ngập</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tràn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ánh</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sáng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spcBef>
                <a:spcPts val="1200"/>
              </a:spcBef>
              <a:spcAft>
                <a:spcPts val="1200"/>
              </a:spcAft>
            </a:pP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Nhìn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ă</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phòng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sáng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tr</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ng,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sĩ</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rất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ngạc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nhiên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bắt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ngay</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vào</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việc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Ca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mổ</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thành</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công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Ê-</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-x</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đã</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2060"/>
                </a:solidFill>
                <a:latin typeface="Arial" panose="020B0604020202020204" pitchFamily="34" charset="0"/>
                <a:ea typeface="Arial-Rounded" panose="020B0500000000000000" pitchFamily="34" charset="0"/>
                <a:cs typeface="Arial" panose="020B0604020202020204" pitchFamily="34" charset="0"/>
              </a:rPr>
              <a:t>được</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cứu</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sống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7" name="Oval 6"/>
          <p:cNvSpPr/>
          <p:nvPr/>
        </p:nvSpPr>
        <p:spPr>
          <a:xfrm>
            <a:off x="601214" y="977697"/>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Arial-Rounded" panose="020B0500000000000000" pitchFamily="34" charset="0"/>
                <a:cs typeface="Arial" panose="020B0604020202020204" pitchFamily="34" charset="0"/>
              </a:rPr>
              <a:t>1</a:t>
            </a:r>
          </a:p>
        </p:txBody>
      </p:sp>
      <p:sp>
        <p:nvSpPr>
          <p:cNvPr id="8" name="Oval 7"/>
          <p:cNvSpPr/>
          <p:nvPr/>
        </p:nvSpPr>
        <p:spPr>
          <a:xfrm>
            <a:off x="599460" y="3410199"/>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Arial-Rounded" panose="020B0500000000000000" pitchFamily="34" charset="0"/>
                <a:cs typeface="Arial" panose="020B0604020202020204" pitchFamily="34" charset="0"/>
              </a:rPr>
              <a:t>3</a:t>
            </a:r>
          </a:p>
        </p:txBody>
      </p:sp>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backgroundRemoval t="17222" b="28704" l="20104" r="27448"/>
                    </a14:imgEffect>
                  </a14:imgLayer>
                </a14:imgProps>
              </a:ext>
            </a:extLst>
          </a:blip>
          <a:srcRect l="20922" t="17991" r="72659" b="72364"/>
          <a:stretch/>
        </p:blipFill>
        <p:spPr>
          <a:xfrm>
            <a:off x="14311" y="2935"/>
            <a:ext cx="1173805" cy="992221"/>
          </a:xfrm>
          <a:prstGeom prst="rect">
            <a:avLst/>
          </a:prstGeom>
        </p:spPr>
      </p:pic>
      <p:grpSp>
        <p:nvGrpSpPr>
          <p:cNvPr id="11" name="Group 10"/>
          <p:cNvGrpSpPr/>
          <p:nvPr/>
        </p:nvGrpSpPr>
        <p:grpSpPr>
          <a:xfrm>
            <a:off x="7437690" y="6468599"/>
            <a:ext cx="4835715" cy="630014"/>
            <a:chOff x="6858000" y="6070653"/>
            <a:chExt cx="4835715" cy="630014"/>
          </a:xfrm>
        </p:grpSpPr>
        <p:sp>
          <p:nvSpPr>
            <p:cNvPr id="10" name="Rounded Rectangle 9"/>
            <p:cNvSpPr/>
            <p:nvPr/>
          </p:nvSpPr>
          <p:spPr>
            <a:xfrm>
              <a:off x="6858000" y="6070653"/>
              <a:ext cx="4677392" cy="63001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ea typeface="Arial-Rounded" panose="020B0500000000000000" pitchFamily="34" charset="0"/>
                <a:cs typeface="Arial" panose="020B0604020202020204" pitchFamily="34" charset="0"/>
              </a:endParaRPr>
            </a:p>
          </p:txBody>
        </p:sp>
        <p:sp>
          <p:nvSpPr>
            <p:cNvPr id="4" name="Rectangle 3"/>
            <p:cNvSpPr/>
            <p:nvPr/>
          </p:nvSpPr>
          <p:spPr>
            <a:xfrm>
              <a:off x="6934770" y="6200994"/>
              <a:ext cx="4758945" cy="461665"/>
            </a:xfrm>
            <a:prstGeom prst="rect">
              <a:avLst/>
            </a:prstGeom>
          </p:spPr>
          <p:txBody>
            <a:bodyPr wrap="square">
              <a:spAutoFit/>
            </a:bodyPr>
            <a:lstStyle/>
            <a:p>
              <a:pPr algn="ctr"/>
              <a:r>
                <a:rPr lang="en-US" sz="2400" dirty="0" err="1">
                  <a:solidFill>
                    <a:schemeClr val="bg1"/>
                  </a:solidFill>
                  <a:latin typeface="Arial" panose="020B0604020202020204" pitchFamily="34" charset="0"/>
                  <a:ea typeface="Arial-Rounded" panose="020B0500000000000000" pitchFamily="34" charset="0"/>
                  <a:cs typeface="Arial" panose="020B0604020202020204" pitchFamily="34" charset="0"/>
                </a:rPr>
                <a:t>Bài</a:t>
              </a:r>
              <a:r>
                <a:rPr lang="en-US" sz="2400"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bg1"/>
                  </a:solidFill>
                  <a:latin typeface="Arial" panose="020B0604020202020204" pitchFamily="34" charset="0"/>
                  <a:ea typeface="Arial-Rounded" panose="020B0500000000000000" pitchFamily="34" charset="0"/>
                  <a:cs typeface="Arial" panose="020B0604020202020204" pitchFamily="34" charset="0"/>
                </a:rPr>
                <a:t>được</a:t>
              </a:r>
              <a:r>
                <a:rPr lang="en-US" sz="2400" dirty="0">
                  <a:solidFill>
                    <a:schemeClr val="bg1"/>
                  </a:solidFill>
                  <a:latin typeface="Arial" panose="020B0604020202020204" pitchFamily="34" charset="0"/>
                  <a:ea typeface="Arial-Rounded" panose="020B0500000000000000" pitchFamily="34" charset="0"/>
                  <a:cs typeface="Arial" panose="020B0604020202020204" pitchFamily="34" charset="0"/>
                </a:rPr>
                <a:t> chia </a:t>
              </a:r>
              <a:r>
                <a:rPr lang="en-US" sz="2400" dirty="0" err="1">
                  <a:solidFill>
                    <a:schemeClr val="bg1"/>
                  </a:solidFill>
                  <a:latin typeface="Arial" panose="020B0604020202020204" pitchFamily="34" charset="0"/>
                  <a:ea typeface="Arial-Rounded" panose="020B0500000000000000" pitchFamily="34" charset="0"/>
                  <a:cs typeface="Arial" panose="020B0604020202020204" pitchFamily="34" charset="0"/>
                </a:rPr>
                <a:t>thành</a:t>
              </a:r>
              <a:r>
                <a:rPr lang="en-US" sz="2400"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bg1"/>
                  </a:solidFill>
                  <a:latin typeface="Arial" panose="020B0604020202020204" pitchFamily="34" charset="0"/>
                  <a:ea typeface="Arial-Rounded" panose="020B0500000000000000" pitchFamily="34" charset="0"/>
                  <a:cs typeface="Arial" panose="020B0604020202020204" pitchFamily="34" charset="0"/>
                </a:rPr>
                <a:t>mấy</a:t>
              </a:r>
              <a:r>
                <a:rPr lang="en-US" sz="2400"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chemeClr val="bg1"/>
                  </a:solidFill>
                  <a:latin typeface="Arial" panose="020B0604020202020204" pitchFamily="34" charset="0"/>
                  <a:ea typeface="Arial-Rounded" panose="020B0500000000000000" pitchFamily="34" charset="0"/>
                  <a:cs typeface="Arial" panose="020B0604020202020204" pitchFamily="34" charset="0"/>
                </a:rPr>
                <a:t>đoạn</a:t>
              </a:r>
              <a:r>
                <a:rPr lang="en-US" sz="2400" dirty="0">
                  <a:solidFill>
                    <a:schemeClr val="bg1"/>
                  </a:solidFill>
                  <a:latin typeface="Arial" panose="020B0604020202020204" pitchFamily="34" charset="0"/>
                  <a:ea typeface="Arial-Rounded" panose="020B0500000000000000" pitchFamily="34" charset="0"/>
                  <a:cs typeface="Arial" panose="020B0604020202020204" pitchFamily="34" charset="0"/>
                </a:rPr>
                <a:t>?</a:t>
              </a:r>
            </a:p>
          </p:txBody>
        </p:sp>
      </p:grpSp>
      <p:sp>
        <p:nvSpPr>
          <p:cNvPr id="20" name="Oval 19"/>
          <p:cNvSpPr/>
          <p:nvPr/>
        </p:nvSpPr>
        <p:spPr>
          <a:xfrm>
            <a:off x="547476" y="162296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Arial-Rounded" panose="020B0500000000000000" pitchFamily="34" charset="0"/>
                <a:cs typeface="Arial" panose="020B0604020202020204" pitchFamily="34" charset="0"/>
              </a:rPr>
              <a:t>2</a:t>
            </a:r>
          </a:p>
        </p:txBody>
      </p:sp>
      <p:sp>
        <p:nvSpPr>
          <p:cNvPr id="21" name="Oval 20"/>
          <p:cNvSpPr/>
          <p:nvPr/>
        </p:nvSpPr>
        <p:spPr>
          <a:xfrm>
            <a:off x="601214" y="5529944"/>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Arial-Rounded" panose="020B0500000000000000" pitchFamily="34" charset="0"/>
                <a:cs typeface="Arial" panose="020B0604020202020204" pitchFamily="34" charset="0"/>
              </a:rPr>
              <a:t>4</a:t>
            </a:r>
          </a:p>
        </p:txBody>
      </p:sp>
    </p:spTree>
    <p:extLst>
      <p:ext uri="{BB962C8B-B14F-4D97-AF65-F5344CB8AC3E}">
        <p14:creationId xmlns:p14="http://schemas.microsoft.com/office/powerpoint/2010/main" val="206028797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par>
                                <p:cTn id="15" presetID="6"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20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circle(in)">
                                      <p:cBhvr>
                                        <p:cTn id="41" dur="2000"/>
                                        <p:tgtEl>
                                          <p:spTgt spid="2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3" grpId="0" animBg="1"/>
      <p:bldP spid="2" grpId="0" animBg="1"/>
      <p:bldP spid="7" grpId="0" animBg="1"/>
      <p:bldP spid="8"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5807" y="191010"/>
            <a:ext cx="7942997" cy="615489"/>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rPr>
              <a:t>BÀI 31: ÁNH SÁNG CỦA YÊU TH</a:t>
            </a:r>
            <a:r>
              <a:rPr kumimoji="0" lang="vi-VN" sz="3200" b="1" i="0" u="none" strike="noStrike" kern="1200" cap="none" spc="0" normalizeH="0" baseline="0" noProof="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rPr>
              <a:t>ƯƠN</a:t>
            </a:r>
            <a:r>
              <a:rPr kumimoji="0" lang="en-US" sz="3200" b="1" i="0" u="none" strike="noStrike" kern="1200" cap="none" spc="0" normalizeH="0" baseline="0" noProof="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rPr>
              <a:t>G</a:t>
            </a:r>
            <a:endParaRPr kumimoji="0" lang="en-US" sz="3200" b="1" i="0" u="none" strike="noStrike" kern="1200" cap="none" spc="0" normalizeH="0" baseline="0" noProof="0" dirty="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6" name="TextBox 5"/>
          <p:cNvSpPr txBox="1"/>
          <p:nvPr/>
        </p:nvSpPr>
        <p:spPr>
          <a:xfrm>
            <a:off x="393764" y="907302"/>
            <a:ext cx="11404471" cy="5478358"/>
          </a:xfrm>
          <a:prstGeom prst="rect">
            <a:avLst/>
          </a:prstGeom>
          <a:noFill/>
        </p:spPr>
        <p:txBody>
          <a:bodyPr wrap="square" lIns="121855" tIns="60928" rIns="121855" bIns="60928" rtlCol="0">
            <a:spAutoFit/>
          </a:bodyPr>
          <a:lstStyle/>
          <a:p>
            <a:pPr marL="0" marR="0" lvl="0" indent="463550" algn="just" defTabSz="914400" rtl="0" eaLnBrk="1" fontAlgn="auto" latinLnBrk="0" hangingPunct="1">
              <a:lnSpc>
                <a:spcPct val="100000"/>
              </a:lnSpc>
              <a:spcBef>
                <a:spcPts val="1200"/>
              </a:spcBef>
              <a:spcAft>
                <a:spcPts val="120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Hôm</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ấy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bố</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vắng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nhà</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bị</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au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bụng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dữ</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dội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Ê-</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-x</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liền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chạy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mời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sĩ</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1200"/>
              </a:spcBef>
              <a:spcAft>
                <a:spcPts val="120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sĩ</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ến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khám</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bệnh</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biết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của</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Ê-</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-x</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au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ruột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thừa</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phải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mổ</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gấp</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Nh</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ư</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trời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cứ</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tối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dần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với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ánh</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đèn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dầu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chẳng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thể</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gì</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Ê-</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-x</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lo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lắng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Thấy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au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đớn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cậu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mếu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máo</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“Xin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sĩ</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cứu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cháu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sĩ</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ái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ngại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Đủ</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ánh</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sáng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mới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mổ</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cháu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ạ!”</a:t>
            </a:r>
          </a:p>
          <a:p>
            <a:pPr marL="0" marR="0" lvl="0" indent="463550" algn="just" defTabSz="914400" rtl="0" eaLnBrk="1" fontAlgn="auto" latinLnBrk="0" hangingPunct="1">
              <a:lnSpc>
                <a:spcPct val="100000"/>
              </a:lnSpc>
              <a:spcBef>
                <a:spcPts val="1200"/>
              </a:spcBef>
              <a:spcAft>
                <a:spcPts val="120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ươn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g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Ê-</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-x</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ôm</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đầu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suy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nghĩ</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thế</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nào</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để</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cứu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bây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giờ</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Đột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nhiên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cậu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trông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thấy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ánh</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sáng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của</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ngọn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èn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hắt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lại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từ</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mảnh</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sắt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tây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trên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tủ</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Nét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mặt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cậu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rạng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rỡ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hẳn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Ê-</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-x</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vội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chạy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sang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nhà</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hàng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xóm</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m</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ượn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về</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tấm</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g</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ươ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Lát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sau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đèn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nến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trong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nhà</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cậu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thắp</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đặt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ước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g</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ươ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 C</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ă</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phòng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bỗng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ngập</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tràn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ánh</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sáng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1200"/>
              </a:spcBef>
              <a:spcAft>
                <a:spcPts val="120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Nhìn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c</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ă</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phòng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sáng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tr</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ư</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bác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sĩ</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rất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ngạc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nhiên</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tay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ngay</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vào</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việc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Ca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mổ</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thành</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công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mẹ</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của</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Ê-</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-x</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đã</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cứu</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0"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sống</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a:t>
            </a:r>
          </a:p>
        </p:txBody>
      </p:sp>
      <p:sp>
        <p:nvSpPr>
          <p:cNvPr id="7" name="Oval 6"/>
          <p:cNvSpPr/>
          <p:nvPr/>
        </p:nvSpPr>
        <p:spPr>
          <a:xfrm>
            <a:off x="601214" y="977697"/>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1</a:t>
            </a:r>
          </a:p>
        </p:txBody>
      </p:sp>
      <p:sp>
        <p:nvSpPr>
          <p:cNvPr id="8" name="Oval 7"/>
          <p:cNvSpPr/>
          <p:nvPr/>
        </p:nvSpPr>
        <p:spPr>
          <a:xfrm>
            <a:off x="599460" y="3410199"/>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3</a:t>
            </a:r>
          </a:p>
        </p:txBody>
      </p:sp>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backgroundRemoval t="17222" b="28704" l="20104" r="27448"/>
                    </a14:imgEffect>
                  </a14:imgLayer>
                </a14:imgProps>
              </a:ext>
            </a:extLst>
          </a:blip>
          <a:srcRect l="20922" t="17991" r="72659" b="72364"/>
          <a:stretch/>
        </p:blipFill>
        <p:spPr>
          <a:xfrm>
            <a:off x="14311" y="2935"/>
            <a:ext cx="1173805" cy="992221"/>
          </a:xfrm>
          <a:prstGeom prst="rect">
            <a:avLst/>
          </a:prstGeom>
        </p:spPr>
      </p:pic>
      <p:grpSp>
        <p:nvGrpSpPr>
          <p:cNvPr id="11" name="Group 10"/>
          <p:cNvGrpSpPr/>
          <p:nvPr/>
        </p:nvGrpSpPr>
        <p:grpSpPr>
          <a:xfrm>
            <a:off x="7437690" y="6227986"/>
            <a:ext cx="4835715" cy="630014"/>
            <a:chOff x="6858000" y="6070653"/>
            <a:chExt cx="4835715" cy="630014"/>
          </a:xfrm>
        </p:grpSpPr>
        <p:sp>
          <p:nvSpPr>
            <p:cNvPr id="10" name="Rounded Rectangle 9"/>
            <p:cNvSpPr/>
            <p:nvPr/>
          </p:nvSpPr>
          <p:spPr>
            <a:xfrm>
              <a:off x="6858000" y="6070653"/>
              <a:ext cx="4677392" cy="63001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4" name="Rectangle 3"/>
            <p:cNvSpPr/>
            <p:nvPr/>
          </p:nvSpPr>
          <p:spPr>
            <a:xfrm>
              <a:off x="6934770" y="6200994"/>
              <a:ext cx="475894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Tìm từ khó đọc có trong bài?</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cxnSp>
        <p:nvCxnSpPr>
          <p:cNvPr id="13" name="Straight Connector 12"/>
          <p:cNvCxnSpPr/>
          <p:nvPr/>
        </p:nvCxnSpPr>
        <p:spPr>
          <a:xfrm>
            <a:off x="6306318" y="1311687"/>
            <a:ext cx="731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7293998" y="1311687"/>
            <a:ext cx="10880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a:off x="9142878" y="1967836"/>
            <a:ext cx="12203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153801" y="4151147"/>
            <a:ext cx="5486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472072" y="4497511"/>
            <a:ext cx="5729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47476" y="162296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2</a:t>
            </a:r>
          </a:p>
        </p:txBody>
      </p:sp>
      <p:sp>
        <p:nvSpPr>
          <p:cNvPr id="21" name="Oval 20"/>
          <p:cNvSpPr/>
          <p:nvPr/>
        </p:nvSpPr>
        <p:spPr>
          <a:xfrm>
            <a:off x="601214" y="5529944"/>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4</a:t>
            </a:r>
          </a:p>
        </p:txBody>
      </p:sp>
    </p:spTree>
    <p:extLst>
      <p:ext uri="{BB962C8B-B14F-4D97-AF65-F5344CB8AC3E}">
        <p14:creationId xmlns:p14="http://schemas.microsoft.com/office/powerpoint/2010/main" val="126129978"/>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out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out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out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outVertical)">
                                      <p:cBhvr>
                                        <p:cTn id="28" dur="500"/>
                                        <p:tgtEl>
                                          <p:spTgt spid="18"/>
                                        </p:tgtEl>
                                      </p:cBhvr>
                                    </p:animEffect>
                                  </p:childTnLst>
                                </p:cTn>
                              </p:par>
                              <p:par>
                                <p:cTn id="29" presetID="16" presetClass="entr" presetSubtype="37"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outVertic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4463</TotalTime>
  <Words>2306</Words>
  <Application>Microsoft Office PowerPoint</Application>
  <PresentationFormat>Custom</PresentationFormat>
  <Paragraphs>126</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Nếu người thân bị mệt, em có thể làm gì để giúp đỡ, động viên?</vt:lpstr>
      <vt:lpstr>PowerPoint Presentation</vt:lpstr>
      <vt:lpstr>PowerPoint Presentation</vt:lpstr>
      <vt:lpstr>PowerPoint Presentation</vt:lpstr>
      <vt:lpstr>PowerPoint Presentation</vt:lpstr>
      <vt:lpstr>Luyện đọc  từ khó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SKY</cp:lastModifiedBy>
  <cp:revision>232</cp:revision>
  <dcterms:created xsi:type="dcterms:W3CDTF">2021-06-17T09:40:01Z</dcterms:created>
  <dcterms:modified xsi:type="dcterms:W3CDTF">2023-12-13T05:18:28Z</dcterms:modified>
</cp:coreProperties>
</file>