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Lst>
  <p:notesMasterIdLst>
    <p:notesMasterId r:id="rId17"/>
  </p:notesMasterIdLst>
  <p:sldIdLst>
    <p:sldId id="317" r:id="rId5"/>
    <p:sldId id="321" r:id="rId6"/>
    <p:sldId id="257" r:id="rId7"/>
    <p:sldId id="259" r:id="rId8"/>
    <p:sldId id="319" r:id="rId9"/>
    <p:sldId id="320" r:id="rId10"/>
    <p:sldId id="310" r:id="rId11"/>
    <p:sldId id="315" r:id="rId12"/>
    <p:sldId id="316" r:id="rId13"/>
    <p:sldId id="288" r:id="rId14"/>
    <p:sldId id="312" r:id="rId15"/>
    <p:sldId id="31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6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17FA6-6D89-4C2F-B540-15C162964EDB}"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583D8-11C8-4C91-B212-35CBFB452E87}" type="slidenum">
              <a:rPr lang="en-US" smtClean="0"/>
              <a:t>‹#›</a:t>
            </a:fld>
            <a:endParaRPr lang="en-US"/>
          </a:p>
        </p:txBody>
      </p:sp>
    </p:spTree>
    <p:extLst>
      <p:ext uri="{BB962C8B-B14F-4D97-AF65-F5344CB8AC3E}">
        <p14:creationId xmlns:p14="http://schemas.microsoft.com/office/powerpoint/2010/main" val="16357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3493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3083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8195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1789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7303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307094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502731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59052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4944131"/>
      </p:ext>
    </p:extLst>
  </p:cSld>
  <p:clrMapOvr>
    <a:masterClrMapping/>
  </p:clrMapOvr>
  <p:transition spd="slow"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4706486"/>
      </p:ext>
    </p:extLst>
  </p:cSld>
  <p:clrMapOvr>
    <a:masterClrMapping/>
  </p:clrMapOvr>
  <p:transition spd="slow"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7189888"/>
      </p:ext>
    </p:extLst>
  </p:cSld>
  <p:clrMapOvr>
    <a:masterClrMapping/>
  </p:clrMapOvr>
  <p:transition spd="slow"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3573545"/>
      </p:ext>
    </p:extLst>
  </p:cSld>
  <p:clrMapOvr>
    <a:masterClrMapping/>
  </p:clrMapOvr>
  <p:transition spd="slow"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6715052"/>
      </p:ext>
    </p:extLst>
  </p:cSld>
  <p:clrMapOvr>
    <a:masterClrMapping/>
  </p:clrMapOvr>
  <p:transition spd="slow"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7619685"/>
      </p:ext>
    </p:extLst>
  </p:cSld>
  <p:clrMapOvr>
    <a:masterClrMapping/>
  </p:clrMapOvr>
  <p:transition spd="slow"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8255817"/>
      </p:ext>
    </p:extLst>
  </p:cSld>
  <p:clrMapOvr>
    <a:masterClrMapping/>
  </p:clrMapOvr>
  <p:transition spd="slow"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4471804"/>
      </p:ext>
    </p:extLst>
  </p:cSld>
  <p:clrMapOvr>
    <a:masterClrMapping/>
  </p:clrMapOvr>
  <p:transition spd="slow"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1547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6355792"/>
      </p:ext>
    </p:extLst>
  </p:cSld>
  <p:clrMapOvr>
    <a:masterClrMapping/>
  </p:clrMapOvr>
  <p:transition spd="slow"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6863221"/>
      </p:ext>
    </p:extLst>
  </p:cSld>
  <p:clrMapOvr>
    <a:masterClrMapping/>
  </p:clrMapOvr>
  <p:transition spd="slow"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0943169"/>
      </p:ext>
    </p:extLst>
  </p:cSld>
  <p:clrMapOvr>
    <a:masterClrMapping/>
  </p:clrMapOvr>
  <p:transition spd="slow"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1773796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1502223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2823120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141873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597694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841174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440595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197558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478991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1843574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1043595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2710282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130095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4188977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249561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1161582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879020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421463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965989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05811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4095919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10042890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546547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2025/12/26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2716949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2025/12/26</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216015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2025/12/26</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89631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2025/12/26</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809823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522958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265726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1850375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96119-BD85-409F-97F7-45248938947D}" type="datetimeFigureOut">
              <a:rPr lang="zh-CN" altLang="en-US" smtClean="0">
                <a:solidFill>
                  <a:prstClr val="black">
                    <a:tint val="75000"/>
                  </a:prstClr>
                </a:solidFill>
              </a:rPr>
              <a:pPr/>
              <a:t>2025/12/26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54489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50BC8-950C-4E3C-B2CC-2F364F19951C}" type="datetimeFigureOut">
              <a:rPr lang="zh-CN" altLang="en-US" smtClean="0"/>
              <a:t>2025/12/26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24530547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50BC8-950C-4E3C-B2CC-2F364F19951C}" type="datetimeFigureOut">
              <a:rPr lang="zh-CN" altLang="en-US" smtClean="0"/>
              <a:t>2025/12/26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6416409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xml"/><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5.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C72D-4040-170B-6060-DB9208A5FF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9BEA19-2446-D6DB-783A-653B8E66D346}"/>
              </a:ext>
            </a:extLst>
          </p:cNvPr>
          <p:cNvSpPr>
            <a:spLocks noGrp="1"/>
          </p:cNvSpPr>
          <p:nvPr>
            <p:ph idx="1"/>
          </p:nvPr>
        </p:nvSpPr>
        <p:spPr/>
        <p:txBody>
          <a:bodyPr/>
          <a:lstStyle/>
          <a:p>
            <a:endParaRPr lang="en-US" dirty="0"/>
          </a:p>
        </p:txBody>
      </p:sp>
      <p:grpSp>
        <p:nvGrpSpPr>
          <p:cNvPr id="4" name="组合 64">
            <a:extLst>
              <a:ext uri="{FF2B5EF4-FFF2-40B4-BE49-F238E27FC236}">
                <a16:creationId xmlns:a16="http://schemas.microsoft.com/office/drawing/2014/main" id="{B2C388CF-A379-03DF-A94C-FD682A982E31}"/>
              </a:ext>
            </a:extLst>
          </p:cNvPr>
          <p:cNvGrpSpPr/>
          <p:nvPr/>
        </p:nvGrpSpPr>
        <p:grpSpPr>
          <a:xfrm>
            <a:off x="3511457" y="792748"/>
            <a:ext cx="4697268" cy="4374355"/>
            <a:chOff x="6968367" y="2138497"/>
            <a:chExt cx="4697268" cy="4374355"/>
          </a:xfrm>
        </p:grpSpPr>
        <p:pic>
          <p:nvPicPr>
            <p:cNvPr id="5" name="图片 45">
              <a:extLst>
                <a:ext uri="{FF2B5EF4-FFF2-40B4-BE49-F238E27FC236}">
                  <a16:creationId xmlns:a16="http://schemas.microsoft.com/office/drawing/2014/main" id="{25164277-2C8E-EEBB-D99E-3EC348D8FE46}"/>
                </a:ext>
              </a:extLst>
            </p:cNvPr>
            <p:cNvPicPr>
              <a:picLocks noChangeAspect="1"/>
            </p:cNvPicPr>
            <p:nvPr/>
          </p:nvPicPr>
          <p:blipFill>
            <a:blip r:embed="rId2"/>
            <a:stretch>
              <a:fillRect/>
            </a:stretch>
          </p:blipFill>
          <p:spPr>
            <a:xfrm>
              <a:off x="7000295" y="2138497"/>
              <a:ext cx="4633412" cy="4374355"/>
            </a:xfrm>
            <a:prstGeom prst="rect">
              <a:avLst/>
            </a:prstGeom>
          </p:spPr>
        </p:pic>
        <p:pic>
          <p:nvPicPr>
            <p:cNvPr id="6" name="图片 29">
              <a:extLst>
                <a:ext uri="{FF2B5EF4-FFF2-40B4-BE49-F238E27FC236}">
                  <a16:creationId xmlns:a16="http://schemas.microsoft.com/office/drawing/2014/main" id="{FDF2E5E4-5241-D2BE-0253-3204CA77B51F}"/>
                </a:ext>
              </a:extLst>
            </p:cNvPr>
            <p:cNvPicPr>
              <a:picLocks noChangeAspect="1"/>
            </p:cNvPicPr>
            <p:nvPr/>
          </p:nvPicPr>
          <p:blipFill>
            <a:blip r:embed="rId3"/>
            <a:stretch>
              <a:fillRect/>
            </a:stretch>
          </p:blipFill>
          <p:spPr>
            <a:xfrm>
              <a:off x="10094289" y="3312309"/>
              <a:ext cx="1048603" cy="469433"/>
            </a:xfrm>
            <a:prstGeom prst="rect">
              <a:avLst/>
            </a:prstGeom>
          </p:spPr>
        </p:pic>
        <p:pic>
          <p:nvPicPr>
            <p:cNvPr id="7" name="图片 32">
              <a:extLst>
                <a:ext uri="{FF2B5EF4-FFF2-40B4-BE49-F238E27FC236}">
                  <a16:creationId xmlns:a16="http://schemas.microsoft.com/office/drawing/2014/main" id="{F3EEFAEF-D862-A2EA-AD75-59F5D19E5452}"/>
                </a:ext>
              </a:extLst>
            </p:cNvPr>
            <p:cNvPicPr>
              <a:picLocks noChangeAspect="1"/>
            </p:cNvPicPr>
            <p:nvPr/>
          </p:nvPicPr>
          <p:blipFill>
            <a:blip r:embed="rId4"/>
            <a:stretch>
              <a:fillRect/>
            </a:stretch>
          </p:blipFill>
          <p:spPr>
            <a:xfrm>
              <a:off x="7285599" y="3669921"/>
              <a:ext cx="1111092" cy="538565"/>
            </a:xfrm>
            <a:prstGeom prst="rect">
              <a:avLst/>
            </a:prstGeom>
          </p:spPr>
        </p:pic>
        <p:sp>
          <p:nvSpPr>
            <p:cNvPr id="8" name="文本框 50">
              <a:extLst>
                <a:ext uri="{FF2B5EF4-FFF2-40B4-BE49-F238E27FC236}">
                  <a16:creationId xmlns:a16="http://schemas.microsoft.com/office/drawing/2014/main" id="{CF220199-DDA2-2F10-974F-ACFD71E09BD2}"/>
                </a:ext>
              </a:extLst>
            </p:cNvPr>
            <p:cNvSpPr txBox="1"/>
            <p:nvPr/>
          </p:nvSpPr>
          <p:spPr>
            <a:xfrm>
              <a:off x="6968367" y="4158662"/>
              <a:ext cx="46972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dirty="0" err="1">
                  <a:solidFill>
                    <a:srgbClr val="FF0000"/>
                  </a:solidFill>
                  <a:latin typeface="Cascadia Code SemiBold" panose="020B0609020000020004" pitchFamily="49" charset="0"/>
                  <a:ea typeface="Cascadia Code SemiBold" panose="020B0609020000020004" pitchFamily="49" charset="0"/>
                  <a:cs typeface="Cascadia Code SemiBold" panose="020B0609020000020004" pitchFamily="49" charset="0"/>
                </a:rPr>
                <a:t>Khởi</a:t>
              </a:r>
              <a:r>
                <a:rPr lang="en-US" altLang="zh-CN" sz="6000" b="1" dirty="0">
                  <a:solidFill>
                    <a:srgbClr val="FF0000"/>
                  </a:solidFill>
                  <a:latin typeface="Cascadia Code SemiBold" panose="020B0609020000020004" pitchFamily="49" charset="0"/>
                  <a:ea typeface="Cascadia Code SemiBold" panose="020B0609020000020004" pitchFamily="49" charset="0"/>
                  <a:cs typeface="Cascadia Code SemiBold" panose="020B0609020000020004" pitchFamily="49" charset="0"/>
                </a:rPr>
                <a:t> </a:t>
              </a:r>
              <a:r>
                <a:rPr lang="en-US" altLang="zh-CN" sz="6000" b="1" dirty="0" err="1">
                  <a:solidFill>
                    <a:srgbClr val="FF0000"/>
                  </a:solidFill>
                  <a:latin typeface="Cascadia Code SemiBold" panose="020B0609020000020004" pitchFamily="49" charset="0"/>
                  <a:ea typeface="Cascadia Code SemiBold" panose="020B0609020000020004" pitchFamily="49" charset="0"/>
                  <a:cs typeface="Cascadia Code SemiBold" panose="020B0609020000020004" pitchFamily="49" charset="0"/>
                </a:rPr>
                <a:t>động</a:t>
              </a:r>
              <a:endParaRPr kumimoji="0" lang="zh-CN" altLang="en-US" sz="6000" b="1" i="0" u="none" strike="noStrike" kern="1200" cap="none" spc="0" normalizeH="0" baseline="0" noProof="0" dirty="0">
                <a:ln>
                  <a:noFill/>
                </a:ln>
                <a:solidFill>
                  <a:srgbClr val="FF0000"/>
                </a:solidFill>
                <a:effectLst/>
                <a:uLnTx/>
                <a:uFillTx/>
                <a:latin typeface="Cascadia Code SemiBold" panose="020B0609020000020004" pitchFamily="49" charset="0"/>
                <a:ea typeface="等线" panose="02010600030101010101" pitchFamily="2" charset="-122"/>
                <a:cs typeface="Cascadia Code SemiBold" panose="020B0609020000020004" pitchFamily="49" charset="0"/>
              </a:endParaRPr>
            </a:p>
          </p:txBody>
        </p:sp>
      </p:grpSp>
      <p:pic>
        <p:nvPicPr>
          <p:cNvPr id="9" name="图片 28">
            <a:extLst>
              <a:ext uri="{FF2B5EF4-FFF2-40B4-BE49-F238E27FC236}">
                <a16:creationId xmlns:a16="http://schemas.microsoft.com/office/drawing/2014/main" id="{BA7DAC7A-E289-6907-03D6-FC98F345B8AF}"/>
              </a:ext>
            </a:extLst>
          </p:cNvPr>
          <p:cNvPicPr>
            <a:picLocks noChangeAspect="1"/>
          </p:cNvPicPr>
          <p:nvPr/>
        </p:nvPicPr>
        <p:blipFill>
          <a:blip r:embed="rId5"/>
          <a:stretch>
            <a:fillRect/>
          </a:stretch>
        </p:blipFill>
        <p:spPr>
          <a:xfrm>
            <a:off x="-1062918" y="100138"/>
            <a:ext cx="14259780" cy="463336"/>
          </a:xfrm>
          <a:prstGeom prst="rect">
            <a:avLst/>
          </a:prstGeom>
        </p:spPr>
      </p:pic>
      <p:pic>
        <p:nvPicPr>
          <p:cNvPr id="10" name="图片 31">
            <a:extLst>
              <a:ext uri="{FF2B5EF4-FFF2-40B4-BE49-F238E27FC236}">
                <a16:creationId xmlns:a16="http://schemas.microsoft.com/office/drawing/2014/main" id="{10BAF2DE-4974-25FE-7E62-4FA1C345B399}"/>
              </a:ext>
            </a:extLst>
          </p:cNvPr>
          <p:cNvPicPr>
            <a:picLocks noChangeAspect="1"/>
          </p:cNvPicPr>
          <p:nvPr/>
        </p:nvPicPr>
        <p:blipFill>
          <a:blip r:embed="rId6"/>
          <a:stretch>
            <a:fillRect/>
          </a:stretch>
        </p:blipFill>
        <p:spPr>
          <a:xfrm>
            <a:off x="-336257" y="544315"/>
            <a:ext cx="2965158" cy="1206543"/>
          </a:xfrm>
          <a:prstGeom prst="rect">
            <a:avLst/>
          </a:prstGeom>
        </p:spPr>
      </p:pic>
      <p:grpSp>
        <p:nvGrpSpPr>
          <p:cNvPr id="11" name="组合 40">
            <a:extLst>
              <a:ext uri="{FF2B5EF4-FFF2-40B4-BE49-F238E27FC236}">
                <a16:creationId xmlns:a16="http://schemas.microsoft.com/office/drawing/2014/main" id="{82B73DEB-44F9-93CE-F8C8-080567F9DDAF}"/>
              </a:ext>
            </a:extLst>
          </p:cNvPr>
          <p:cNvGrpSpPr/>
          <p:nvPr/>
        </p:nvGrpSpPr>
        <p:grpSpPr>
          <a:xfrm>
            <a:off x="6003472" y="5104812"/>
            <a:ext cx="6213231" cy="1802452"/>
            <a:chOff x="6296269" y="5376694"/>
            <a:chExt cx="5968501" cy="1531158"/>
          </a:xfrm>
        </p:grpSpPr>
        <p:pic>
          <p:nvPicPr>
            <p:cNvPr id="12" name="图片 33">
              <a:extLst>
                <a:ext uri="{FF2B5EF4-FFF2-40B4-BE49-F238E27FC236}">
                  <a16:creationId xmlns:a16="http://schemas.microsoft.com/office/drawing/2014/main" id="{2D2A4821-84DD-F065-F2F0-D859784F05F3}"/>
                </a:ext>
              </a:extLst>
            </p:cNvPr>
            <p:cNvPicPr>
              <a:picLocks noChangeAspect="1"/>
            </p:cNvPicPr>
            <p:nvPr/>
          </p:nvPicPr>
          <p:blipFill>
            <a:blip r:embed="rId7"/>
            <a:stretch>
              <a:fillRect/>
            </a:stretch>
          </p:blipFill>
          <p:spPr>
            <a:xfrm>
              <a:off x="6296269" y="6176269"/>
              <a:ext cx="5968501" cy="731583"/>
            </a:xfrm>
            <a:prstGeom prst="rect">
              <a:avLst/>
            </a:prstGeom>
          </p:spPr>
        </p:pic>
        <p:pic>
          <p:nvPicPr>
            <p:cNvPr id="13" name="图片 34">
              <a:extLst>
                <a:ext uri="{FF2B5EF4-FFF2-40B4-BE49-F238E27FC236}">
                  <a16:creationId xmlns:a16="http://schemas.microsoft.com/office/drawing/2014/main" id="{C189536B-1E0C-33AF-ED67-5155A94443E4}"/>
                </a:ext>
              </a:extLst>
            </p:cNvPr>
            <p:cNvPicPr>
              <a:picLocks noChangeAspect="1"/>
            </p:cNvPicPr>
            <p:nvPr/>
          </p:nvPicPr>
          <p:blipFill>
            <a:blip r:embed="rId8"/>
            <a:stretch>
              <a:fillRect/>
            </a:stretch>
          </p:blipFill>
          <p:spPr>
            <a:xfrm>
              <a:off x="6538924" y="6065195"/>
              <a:ext cx="902286" cy="548688"/>
            </a:xfrm>
            <a:prstGeom prst="rect">
              <a:avLst/>
            </a:prstGeom>
          </p:spPr>
        </p:pic>
        <p:pic>
          <p:nvPicPr>
            <p:cNvPr id="14" name="图片 35">
              <a:extLst>
                <a:ext uri="{FF2B5EF4-FFF2-40B4-BE49-F238E27FC236}">
                  <a16:creationId xmlns:a16="http://schemas.microsoft.com/office/drawing/2014/main" id="{56CD3986-04A5-E95E-5F47-AAC04ECF88F5}"/>
                </a:ext>
              </a:extLst>
            </p:cNvPr>
            <p:cNvPicPr>
              <a:picLocks noChangeAspect="1"/>
            </p:cNvPicPr>
            <p:nvPr/>
          </p:nvPicPr>
          <p:blipFill>
            <a:blip r:embed="rId9"/>
            <a:stretch>
              <a:fillRect/>
            </a:stretch>
          </p:blipFill>
          <p:spPr>
            <a:xfrm>
              <a:off x="8772230" y="6194518"/>
              <a:ext cx="1213209" cy="615749"/>
            </a:xfrm>
            <a:prstGeom prst="rect">
              <a:avLst/>
            </a:prstGeom>
          </p:spPr>
        </p:pic>
        <p:pic>
          <p:nvPicPr>
            <p:cNvPr id="15" name="图片 36">
              <a:extLst>
                <a:ext uri="{FF2B5EF4-FFF2-40B4-BE49-F238E27FC236}">
                  <a16:creationId xmlns:a16="http://schemas.microsoft.com/office/drawing/2014/main" id="{24DB6BD0-94FB-CCFD-6EBE-385D5DD6076A}"/>
                </a:ext>
              </a:extLst>
            </p:cNvPr>
            <p:cNvPicPr>
              <a:picLocks noChangeAspect="1"/>
            </p:cNvPicPr>
            <p:nvPr/>
          </p:nvPicPr>
          <p:blipFill>
            <a:blip r:embed="rId10"/>
            <a:stretch>
              <a:fillRect/>
            </a:stretch>
          </p:blipFill>
          <p:spPr>
            <a:xfrm>
              <a:off x="11081421" y="6152333"/>
              <a:ext cx="713294" cy="646232"/>
            </a:xfrm>
            <a:prstGeom prst="rect">
              <a:avLst/>
            </a:prstGeom>
          </p:spPr>
        </p:pic>
        <p:pic>
          <p:nvPicPr>
            <p:cNvPr id="16" name="图片 37">
              <a:extLst>
                <a:ext uri="{FF2B5EF4-FFF2-40B4-BE49-F238E27FC236}">
                  <a16:creationId xmlns:a16="http://schemas.microsoft.com/office/drawing/2014/main" id="{F7C61193-F32E-EE12-960B-14DBCFAB80CD}"/>
                </a:ext>
              </a:extLst>
            </p:cNvPr>
            <p:cNvPicPr>
              <a:picLocks noChangeAspect="1"/>
            </p:cNvPicPr>
            <p:nvPr/>
          </p:nvPicPr>
          <p:blipFill>
            <a:blip r:embed="rId11"/>
            <a:stretch>
              <a:fillRect/>
            </a:stretch>
          </p:blipFill>
          <p:spPr>
            <a:xfrm>
              <a:off x="7265233" y="5376694"/>
              <a:ext cx="3993226" cy="1261981"/>
            </a:xfrm>
            <a:prstGeom prst="rect">
              <a:avLst/>
            </a:prstGeom>
          </p:spPr>
        </p:pic>
      </p:grpSp>
      <p:pic>
        <p:nvPicPr>
          <p:cNvPr id="17" name="图片 38">
            <a:extLst>
              <a:ext uri="{FF2B5EF4-FFF2-40B4-BE49-F238E27FC236}">
                <a16:creationId xmlns:a16="http://schemas.microsoft.com/office/drawing/2014/main" id="{D5F591EA-AF28-E309-A97E-53E00E065118}"/>
              </a:ext>
            </a:extLst>
          </p:cNvPr>
          <p:cNvPicPr>
            <a:picLocks noChangeAspect="1"/>
          </p:cNvPicPr>
          <p:nvPr/>
        </p:nvPicPr>
        <p:blipFill>
          <a:blip r:embed="rId12"/>
          <a:stretch>
            <a:fillRect/>
          </a:stretch>
        </p:blipFill>
        <p:spPr>
          <a:xfrm>
            <a:off x="226151" y="5167103"/>
            <a:ext cx="4493141" cy="1810669"/>
          </a:xfrm>
          <a:prstGeom prst="rect">
            <a:avLst/>
          </a:prstGeom>
        </p:spPr>
      </p:pic>
      <p:pic>
        <p:nvPicPr>
          <p:cNvPr id="18" name="图片 39">
            <a:extLst>
              <a:ext uri="{FF2B5EF4-FFF2-40B4-BE49-F238E27FC236}">
                <a16:creationId xmlns:a16="http://schemas.microsoft.com/office/drawing/2014/main" id="{33E5FADD-D8D4-B763-7619-2995567652A1}"/>
              </a:ext>
            </a:extLst>
          </p:cNvPr>
          <p:cNvPicPr>
            <a:picLocks noChangeAspect="1"/>
          </p:cNvPicPr>
          <p:nvPr/>
        </p:nvPicPr>
        <p:blipFill>
          <a:blip r:embed="rId13"/>
          <a:stretch>
            <a:fillRect/>
          </a:stretch>
        </p:blipFill>
        <p:spPr>
          <a:xfrm rot="205221">
            <a:off x="3718538" y="5055386"/>
            <a:ext cx="2334970" cy="1402202"/>
          </a:xfrm>
          <a:prstGeom prst="rect">
            <a:avLst/>
          </a:prstGeom>
        </p:spPr>
      </p:pic>
      <p:grpSp>
        <p:nvGrpSpPr>
          <p:cNvPr id="19" name="组合 63">
            <a:extLst>
              <a:ext uri="{FF2B5EF4-FFF2-40B4-BE49-F238E27FC236}">
                <a16:creationId xmlns:a16="http://schemas.microsoft.com/office/drawing/2014/main" id="{F413DF3C-824B-5979-1137-61199F855173}"/>
              </a:ext>
            </a:extLst>
          </p:cNvPr>
          <p:cNvGrpSpPr/>
          <p:nvPr/>
        </p:nvGrpSpPr>
        <p:grpSpPr>
          <a:xfrm>
            <a:off x="10618590" y="782288"/>
            <a:ext cx="2718490" cy="1345749"/>
            <a:chOff x="10618590" y="782288"/>
            <a:chExt cx="2718490" cy="1345749"/>
          </a:xfrm>
        </p:grpSpPr>
        <p:pic>
          <p:nvPicPr>
            <p:cNvPr id="20" name="图片 48">
              <a:extLst>
                <a:ext uri="{FF2B5EF4-FFF2-40B4-BE49-F238E27FC236}">
                  <a16:creationId xmlns:a16="http://schemas.microsoft.com/office/drawing/2014/main" id="{E5F9D25F-51F8-F36B-48F1-A68A18FA5DE8}"/>
                </a:ext>
              </a:extLst>
            </p:cNvPr>
            <p:cNvPicPr>
              <a:picLocks noChangeAspect="1"/>
            </p:cNvPicPr>
            <p:nvPr/>
          </p:nvPicPr>
          <p:blipFill>
            <a:blip r:embed="rId6"/>
            <a:stretch>
              <a:fillRect/>
            </a:stretch>
          </p:blipFill>
          <p:spPr>
            <a:xfrm flipH="1">
              <a:off x="10984832" y="1170891"/>
              <a:ext cx="2352248" cy="957146"/>
            </a:xfrm>
            <a:prstGeom prst="rect">
              <a:avLst/>
            </a:prstGeom>
          </p:spPr>
        </p:pic>
        <p:pic>
          <p:nvPicPr>
            <p:cNvPr id="21" name="图片 61">
              <a:extLst>
                <a:ext uri="{FF2B5EF4-FFF2-40B4-BE49-F238E27FC236}">
                  <a16:creationId xmlns:a16="http://schemas.microsoft.com/office/drawing/2014/main" id="{CD6EBF60-C581-D9A6-14AE-666A372CEC3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Tree>
    <p:extLst>
      <p:ext uri="{BB962C8B-B14F-4D97-AF65-F5344CB8AC3E}">
        <p14:creationId xmlns:p14="http://schemas.microsoft.com/office/powerpoint/2010/main" val="278776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anim calcmode="lin" valueType="num">
                                      <p:cBhvr>
                                        <p:cTn id="8" dur="750" fill="hold"/>
                                        <p:tgtEl>
                                          <p:spTgt spid="17"/>
                                        </p:tgtEl>
                                        <p:attrNameLst>
                                          <p:attrName>ppt_x</p:attrName>
                                        </p:attrNameLst>
                                      </p:cBhvr>
                                      <p:tavLst>
                                        <p:tav tm="0">
                                          <p:val>
                                            <p:strVal val="#ppt_x"/>
                                          </p:val>
                                        </p:tav>
                                        <p:tav tm="100000">
                                          <p:val>
                                            <p:strVal val="#ppt_x"/>
                                          </p:val>
                                        </p:tav>
                                      </p:tavLst>
                                    </p:anim>
                                    <p:anim calcmode="lin" valueType="num">
                                      <p:cBhvr>
                                        <p:cTn id="9" dur="675" decel="100000" fill="hold"/>
                                        <p:tgtEl>
                                          <p:spTgt spid="1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anim calcmode="lin" valueType="num">
                                      <p:cBhvr>
                                        <p:cTn id="14" dur="750" fill="hold"/>
                                        <p:tgtEl>
                                          <p:spTgt spid="11"/>
                                        </p:tgtEl>
                                        <p:attrNameLst>
                                          <p:attrName>ppt_x</p:attrName>
                                        </p:attrNameLst>
                                      </p:cBhvr>
                                      <p:tavLst>
                                        <p:tav tm="0">
                                          <p:val>
                                            <p:strVal val="#ppt_x"/>
                                          </p:val>
                                        </p:tav>
                                        <p:tav tm="100000">
                                          <p:val>
                                            <p:strVal val="#ppt_x"/>
                                          </p:val>
                                        </p:tav>
                                      </p:tavLst>
                                    </p:anim>
                                    <p:anim calcmode="lin" valueType="num">
                                      <p:cBhvr>
                                        <p:cTn id="15" dur="675" decel="100000" fill="hold"/>
                                        <p:tgtEl>
                                          <p:spTgt spid="11"/>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11"/>
                                        </p:tgtEl>
                                        <p:attrNameLst>
                                          <p:attrName>ppt_y</p:attrName>
                                        </p:attrNameLst>
                                      </p:cBhvr>
                                      <p:tavLst>
                                        <p:tav tm="0">
                                          <p:val>
                                            <p:strVal val="#ppt_y-.03"/>
                                          </p:val>
                                        </p:tav>
                                        <p:tav tm="100000">
                                          <p:val>
                                            <p:strVal val="#ppt_y"/>
                                          </p:val>
                                        </p:tav>
                                      </p:tavLst>
                                    </p:anim>
                                  </p:childTnLst>
                                </p:cTn>
                              </p:par>
                            </p:childTnLst>
                          </p:cTn>
                        </p:par>
                        <p:par>
                          <p:cTn id="17" fill="hold">
                            <p:stCondLst>
                              <p:cond delay="750"/>
                            </p:stCondLst>
                            <p:childTnLst>
                              <p:par>
                                <p:cTn id="18" presetID="17"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ppt_h/2"/>
                                          </p:val>
                                        </p:tav>
                                        <p:tav tm="100000">
                                          <p:val>
                                            <p:strVal val="#ppt_y"/>
                                          </p:val>
                                        </p:tav>
                                      </p:tavLst>
                                    </p:anim>
                                    <p:anim calcmode="lin" valueType="num">
                                      <p:cBhvr>
                                        <p:cTn id="22" dur="500" fill="hold"/>
                                        <p:tgtEl>
                                          <p:spTgt spid="4"/>
                                        </p:tgtEl>
                                        <p:attrNameLst>
                                          <p:attrName>ppt_w</p:attrName>
                                        </p:attrNameLst>
                                      </p:cBhvr>
                                      <p:tavLst>
                                        <p:tav tm="0">
                                          <p:val>
                                            <p:strVal val="#ppt_w"/>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childTnLst>
                                </p:cTn>
                              </p:par>
                            </p:childTnLst>
                          </p:cTn>
                        </p:par>
                        <p:par>
                          <p:cTn id="24" fill="hold">
                            <p:stCondLst>
                              <p:cond delay="1250"/>
                            </p:stCondLst>
                            <p:childTnLst>
                              <p:par>
                                <p:cTn id="25" presetID="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750" fill="hold"/>
                                        <p:tgtEl>
                                          <p:spTgt spid="10"/>
                                        </p:tgtEl>
                                        <p:attrNameLst>
                                          <p:attrName>ppt_x</p:attrName>
                                        </p:attrNameLst>
                                      </p:cBhvr>
                                      <p:tavLst>
                                        <p:tav tm="0">
                                          <p:val>
                                            <p:strVal val="0-#ppt_w/2"/>
                                          </p:val>
                                        </p:tav>
                                        <p:tav tm="100000">
                                          <p:val>
                                            <p:strVal val="#ppt_x"/>
                                          </p:val>
                                        </p:tav>
                                      </p:tavLst>
                                    </p:anim>
                                    <p:anim calcmode="lin" valueType="num">
                                      <p:cBhvr additive="base">
                                        <p:cTn id="28" dur="75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2" presetClass="entr" presetSubtype="1" fill="hold" nodeType="withEffect">
                                  <p:stCondLst>
                                    <p:cond delay="25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圆角 14">
            <a:extLst>
              <a:ext uri="{FF2B5EF4-FFF2-40B4-BE49-F238E27FC236}">
                <a16:creationId xmlns:a16="http://schemas.microsoft.com/office/drawing/2014/main" id="{05CC146B-0715-4187-A939-043D6FE6DB2C}"/>
              </a:ext>
            </a:extLst>
          </p:cNvPr>
          <p:cNvSpPr/>
          <p:nvPr/>
        </p:nvSpPr>
        <p:spPr>
          <a:xfrm>
            <a:off x="829340" y="1967011"/>
            <a:ext cx="11249245" cy="2503812"/>
          </a:xfrm>
          <a:prstGeom prst="roundRect">
            <a:avLst/>
          </a:prstGeom>
          <a:solidFill>
            <a:srgbClr val="FEF9F2"/>
          </a:solid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altLang="zh-CN" sz="1799">
                <a:solidFill>
                  <a:prstClr val="white"/>
                </a:solidFill>
                <a:latin typeface="Calibri" panose="020F0502020204030204"/>
                <a:cs typeface="+mn-ea"/>
                <a:sym typeface="+mn-lt"/>
              </a:rPr>
              <a:t>Tự làm phong bì thư để gửi cho một người bạn. Viết các thông tin trên phong bì.</a:t>
            </a:r>
          </a:p>
          <a:p>
            <a:pPr lvl="0" algn="ctr" defTabSz="457200"/>
            <a:endParaRPr lang="vi-VN" altLang="zh-CN" sz="1799">
              <a:solidFill>
                <a:prstClr val="white"/>
              </a:solidFill>
              <a:latin typeface="Calibri" panose="020F0502020204030204"/>
              <a:cs typeface="+mn-ea"/>
              <a:sym typeface="+mn-lt"/>
            </a:endParaRPr>
          </a:p>
          <a:p>
            <a:pPr lvl="0" algn="ctr" defTabSz="457200"/>
            <a:r>
              <a:rPr lang="vi-VN" altLang="zh-CN" sz="1799">
                <a:solidFill>
                  <a:prstClr val="white"/>
                </a:solidFill>
                <a:latin typeface="Calibri" panose="020F0502020204030204"/>
                <a:cs typeface="+mn-ea"/>
                <a:sym typeface="+mn-lt"/>
              </a:rPr>
              <a:t>Xem thêm tại: https://loigiaihay.com/bai-32-luyen-tap-trang-142-143-sgk-tieng-viet-3-tap-1-ket-noi-tri-thuc-voi-cuoc-song-a106918.html#ixzz7bWzNJCvu</a:t>
            </a:r>
            <a:endParaRPr kumimoji="0" lang="zh-CN" altLang="en-US" sz="1799"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0" name="TextBox 1">
            <a:extLst>
              <a:ext uri="{FF2B5EF4-FFF2-40B4-BE49-F238E27FC236}">
                <a16:creationId xmlns:a16="http://schemas.microsoft.com/office/drawing/2014/main" id="{78345AB7-54FF-45ED-BBC9-B16FDFA7227D}"/>
              </a:ext>
            </a:extLst>
          </p:cNvPr>
          <p:cNvSpPr txBox="1"/>
          <p:nvPr/>
        </p:nvSpPr>
        <p:spPr>
          <a:xfrm>
            <a:off x="4614937" y="951348"/>
            <a:ext cx="2515432"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1E2B58"/>
                </a:solidFill>
                <a:effectLst>
                  <a:outerShdw blurRad="12700" dist="38100" dir="2700000" algn="tl" rotWithShape="0">
                    <a:srgbClr val="B74919">
                      <a:lumMod val="60000"/>
                      <a:lumOff val="40000"/>
                    </a:srgbClr>
                  </a:outerShdw>
                </a:effectLst>
                <a:highlight>
                  <a:srgbClr val="FFEFBD"/>
                </a:highlight>
                <a:uLnTx/>
                <a:uFillTx/>
                <a:latin typeface="Times New Roman" panose="02020603050405020304" pitchFamily="18" charset="0"/>
                <a:ea typeface="+mn-ea"/>
                <a:cs typeface="Times New Roman" panose="02020603050405020304" pitchFamily="18" charset="0"/>
              </a:rPr>
              <a:t>Về</a:t>
            </a:r>
            <a:r>
              <a:rPr kumimoji="0" lang="en-US" sz="6000" b="1" i="0" u="none" strike="noStrike" kern="1200" cap="none" spc="0" normalizeH="0" noProof="0" dirty="0">
                <a:ln w="9525">
                  <a:solidFill>
                    <a:prstClr val="white"/>
                  </a:solidFill>
                  <a:prstDash val="solid"/>
                </a:ln>
                <a:solidFill>
                  <a:srgbClr val="1E2B58"/>
                </a:solidFill>
                <a:effectLst>
                  <a:outerShdw blurRad="12700" dist="38100" dir="2700000" algn="tl" rotWithShape="0">
                    <a:srgbClr val="B74919">
                      <a:lumMod val="60000"/>
                      <a:lumOff val="40000"/>
                    </a:srgbClr>
                  </a:outerShdw>
                </a:effectLst>
                <a:highlight>
                  <a:srgbClr val="FFEFBD"/>
                </a:highligh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w="9525">
                  <a:solidFill>
                    <a:prstClr val="white"/>
                  </a:solidFill>
                  <a:prstDash val="solid"/>
                </a:ln>
                <a:solidFill>
                  <a:srgbClr val="1E2B58"/>
                </a:solidFill>
                <a:effectLst>
                  <a:outerShdw blurRad="12700" dist="38100" dir="2700000" algn="tl" rotWithShape="0">
                    <a:srgbClr val="B74919">
                      <a:lumMod val="60000"/>
                      <a:lumOff val="40000"/>
                    </a:srgbClr>
                  </a:outerShdw>
                </a:effectLst>
                <a:highlight>
                  <a:srgbClr val="FFEFBD"/>
                </a:highlight>
                <a:uLnTx/>
                <a:uFillTx/>
                <a:latin typeface="Times New Roman" panose="02020603050405020304" pitchFamily="18" charset="0"/>
                <a:ea typeface="+mn-ea"/>
                <a:cs typeface="Times New Roman" panose="02020603050405020304" pitchFamily="18" charset="0"/>
              </a:rPr>
              <a:t>nhà</a:t>
            </a:r>
            <a:endParaRPr kumimoji="0" lang="en-US" sz="6000" b="1" i="0" u="none" strike="noStrike" kern="1200" cap="none" spc="0" normalizeH="0" baseline="0" noProof="0" dirty="0">
              <a:ln w="9525">
                <a:solidFill>
                  <a:prstClr val="white"/>
                </a:solidFill>
                <a:prstDash val="solid"/>
              </a:ln>
              <a:solidFill>
                <a:srgbClr val="1E2B58"/>
              </a:solidFill>
              <a:effectLst>
                <a:outerShdw blurRad="12700" dist="38100" dir="2700000" algn="tl" rotWithShape="0">
                  <a:srgbClr val="B74919">
                    <a:lumMod val="60000"/>
                    <a:lumOff val="40000"/>
                  </a:srgbClr>
                </a:outerShdw>
              </a:effectLst>
              <a:highlight>
                <a:srgbClr val="FFEFBD"/>
              </a:highlight>
              <a:uLnTx/>
              <a:uFillTx/>
              <a:latin typeface="Times New Roman" panose="02020603050405020304" pitchFamily="18" charset="0"/>
              <a:ea typeface="+mn-ea"/>
              <a:cs typeface="Times New Roman" panose="02020603050405020304" pitchFamily="18" charset="0"/>
            </a:endParaRPr>
          </a:p>
        </p:txBody>
      </p:sp>
      <p:sp>
        <p:nvSpPr>
          <p:cNvPr id="81" name="Rectangle 70">
            <a:extLst>
              <a:ext uri="{FF2B5EF4-FFF2-40B4-BE49-F238E27FC236}">
                <a16:creationId xmlns:a16="http://schemas.microsoft.com/office/drawing/2014/main" id="{E4D18251-990F-4B5A-AC9F-543DF2D7B596}"/>
              </a:ext>
            </a:extLst>
          </p:cNvPr>
          <p:cNvSpPr>
            <a:spLocks noChangeArrowheads="1"/>
          </p:cNvSpPr>
          <p:nvPr/>
        </p:nvSpPr>
        <p:spPr bwMode="auto">
          <a:xfrm>
            <a:off x="1254642" y="2295751"/>
            <a:ext cx="10108018" cy="225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571500" lvl="0" indent="-571500" algn="just" eaLnBrk="0" hangingPunct="0">
              <a:spcBef>
                <a:spcPct val="50000"/>
              </a:spcBef>
              <a:buFont typeface="Wingdings" panose="05000000000000000000" pitchFamily="2" charset="2"/>
              <a:buChar char="ü"/>
            </a:pPr>
            <a:r>
              <a:rPr lang="vi-VN" altLang="en-US" sz="4400" b="1" dirty="0">
                <a:solidFill>
                  <a:srgbClr val="C00000"/>
                </a:solidFill>
                <a:latin typeface="Times New Roman" panose="02020603050405020304" pitchFamily="18" charset="0"/>
                <a:cs typeface="Times New Roman" panose="02020603050405020304" pitchFamily="18" charset="0"/>
              </a:rPr>
              <a:t>Tự làm phong bì thư để gửi cho một người bạn.</a:t>
            </a:r>
            <a:endParaRPr lang="en-US" altLang="en-US" sz="4400" b="1" dirty="0">
              <a:solidFill>
                <a:srgbClr val="C00000"/>
              </a:solidFill>
              <a:latin typeface="Times New Roman" panose="02020603050405020304" pitchFamily="18" charset="0"/>
              <a:cs typeface="Times New Roman" panose="02020603050405020304" pitchFamily="18" charset="0"/>
            </a:endParaRPr>
          </a:p>
          <a:p>
            <a:pPr marL="571500" lvl="0" indent="-571500" algn="just" eaLnBrk="0" hangingPunct="0">
              <a:spcBef>
                <a:spcPct val="50000"/>
              </a:spcBef>
              <a:buFont typeface="Wingdings" panose="05000000000000000000" pitchFamily="2" charset="2"/>
              <a:buChar char="ü"/>
            </a:pPr>
            <a:r>
              <a:rPr lang="vi-VN" altLang="en-US" sz="4400" b="1" dirty="0">
                <a:solidFill>
                  <a:srgbClr val="C00000"/>
                </a:solidFill>
                <a:latin typeface="Times New Roman" panose="02020603050405020304" pitchFamily="18" charset="0"/>
                <a:cs typeface="Times New Roman" panose="02020603050405020304" pitchFamily="18" charset="0"/>
              </a:rPr>
              <a:t>Viết các thông tin trên phong bì.</a:t>
            </a:r>
          </a:p>
        </p:txBody>
      </p:sp>
    </p:spTree>
    <p:extLst>
      <p:ext uri="{BB962C8B-B14F-4D97-AF65-F5344CB8AC3E}">
        <p14:creationId xmlns:p14="http://schemas.microsoft.com/office/powerpoint/2010/main" val="41707786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0"/>
                                        </p:tgtEl>
                                        <p:attrNameLst>
                                          <p:attrName>style.visibility</p:attrName>
                                        </p:attrNameLst>
                                      </p:cBhvr>
                                      <p:to>
                                        <p:strVal val="visible"/>
                                      </p:to>
                                    </p:set>
                                    <p:anim calcmode="lin" valueType="num">
                                      <p:cBhvr>
                                        <p:cTn id="7" dur="500" fill="hold"/>
                                        <p:tgtEl>
                                          <p:spTgt spid="8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0"/>
                                        </p:tgtEl>
                                        <p:attrNameLst>
                                          <p:attrName>ppt_y</p:attrName>
                                        </p:attrNameLst>
                                      </p:cBhvr>
                                      <p:tavLst>
                                        <p:tav tm="0">
                                          <p:val>
                                            <p:strVal val="#ppt_y"/>
                                          </p:val>
                                        </p:tav>
                                        <p:tav tm="100000">
                                          <p:val>
                                            <p:strVal val="#ppt_y"/>
                                          </p:val>
                                        </p:tav>
                                      </p:tavLst>
                                    </p:anim>
                                    <p:anim calcmode="lin" valueType="num">
                                      <p:cBhvr>
                                        <p:cTn id="9" dur="500" fill="hold"/>
                                        <p:tgtEl>
                                          <p:spTgt spid="8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0"/>
                                        </p:tgtEl>
                                      </p:cBhvr>
                                    </p:animEffect>
                                  </p:childTnLst>
                                </p:cTn>
                              </p:par>
                            </p:childTnLst>
                          </p:cTn>
                        </p:par>
                        <p:par>
                          <p:cTn id="12" fill="hold">
                            <p:stCondLst>
                              <p:cond delay="700"/>
                            </p:stCondLst>
                            <p:childTnLst>
                              <p:par>
                                <p:cTn id="13" presetID="16" presetClass="entr" presetSubtype="21"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barn(inVertical)">
                                      <p:cBhvr>
                                        <p:cTn id="15" dur="750"/>
                                        <p:tgtEl>
                                          <p:spTgt spid="79"/>
                                        </p:tgtEl>
                                      </p:cBhvr>
                                    </p:animEffect>
                                  </p:childTnLst>
                                </p:cTn>
                              </p:par>
                            </p:childTnLst>
                          </p:cTn>
                        </p:par>
                        <p:par>
                          <p:cTn id="16" fill="hold">
                            <p:stCondLst>
                              <p:cond delay="145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81"/>
                                        </p:tgtEl>
                                        <p:attrNameLst>
                                          <p:attrName>style.visibility</p:attrName>
                                        </p:attrNameLst>
                                      </p:cBhvr>
                                      <p:to>
                                        <p:strVal val="visible"/>
                                      </p:to>
                                    </p:set>
                                    <p:anim calcmode="lin" valueType="num">
                                      <p:cBhvr>
                                        <p:cTn id="19" dur="500" fill="hold"/>
                                        <p:tgtEl>
                                          <p:spTgt spid="81"/>
                                        </p:tgtEl>
                                        <p:attrNameLst>
                                          <p:attrName>ppt_w</p:attrName>
                                        </p:attrNameLst>
                                      </p:cBhvr>
                                      <p:tavLst>
                                        <p:tav tm="0">
                                          <p:val>
                                            <p:fltVal val="0"/>
                                          </p:val>
                                        </p:tav>
                                        <p:tav tm="100000">
                                          <p:val>
                                            <p:strVal val="#ppt_w"/>
                                          </p:val>
                                        </p:tav>
                                      </p:tavLst>
                                    </p:anim>
                                    <p:anim calcmode="lin" valueType="num">
                                      <p:cBhvr>
                                        <p:cTn id="20" dur="500" fill="hold"/>
                                        <p:tgtEl>
                                          <p:spTgt spid="81"/>
                                        </p:tgtEl>
                                        <p:attrNameLst>
                                          <p:attrName>ppt_h</p:attrName>
                                        </p:attrNameLst>
                                      </p:cBhvr>
                                      <p:tavLst>
                                        <p:tav tm="0">
                                          <p:val>
                                            <p:fltVal val="0"/>
                                          </p:val>
                                        </p:tav>
                                        <p:tav tm="100000">
                                          <p:val>
                                            <p:strVal val="#ppt_h"/>
                                          </p:val>
                                        </p:tav>
                                      </p:tavLst>
                                    </p:anim>
                                    <p:animEffect transition="in" filter="fade">
                                      <p:cBhvr>
                                        <p:cTn id="2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a:extLst>
              <a:ext uri="{FF2B5EF4-FFF2-40B4-BE49-F238E27FC236}">
                <a16:creationId xmlns:a16="http://schemas.microsoft.com/office/drawing/2014/main" id="{F24061F1-6B1E-4B39-A059-6566C46F4AA3}"/>
              </a:ext>
            </a:extLst>
          </p:cNvPr>
          <p:cNvGrpSpPr/>
          <p:nvPr/>
        </p:nvGrpSpPr>
        <p:grpSpPr>
          <a:xfrm>
            <a:off x="6845436" y="2128037"/>
            <a:ext cx="4633412" cy="4374355"/>
            <a:chOff x="6845436" y="2128037"/>
            <a:chExt cx="4633412" cy="4374355"/>
          </a:xfrm>
        </p:grpSpPr>
        <p:pic>
          <p:nvPicPr>
            <p:cNvPr id="46" name="图片 45">
              <a:extLst>
                <a:ext uri="{FF2B5EF4-FFF2-40B4-BE49-F238E27FC236}">
                  <a16:creationId xmlns:a16="http://schemas.microsoft.com/office/drawing/2014/main" id="{C5E661F0-5929-4406-9E71-47E2623D5D3C}"/>
                </a:ext>
              </a:extLst>
            </p:cNvPr>
            <p:cNvPicPr>
              <a:picLocks noChangeAspect="1"/>
            </p:cNvPicPr>
            <p:nvPr/>
          </p:nvPicPr>
          <p:blipFill>
            <a:blip r:embed="rId3"/>
            <a:stretch>
              <a:fillRect/>
            </a:stretch>
          </p:blipFill>
          <p:spPr>
            <a:xfrm>
              <a:off x="6845436" y="2128037"/>
              <a:ext cx="4633412" cy="4374355"/>
            </a:xfrm>
            <a:prstGeom prst="rect">
              <a:avLst/>
            </a:prstGeom>
          </p:spPr>
        </p:pic>
        <p:pic>
          <p:nvPicPr>
            <p:cNvPr id="30" name="图片 29">
              <a:extLst>
                <a:ext uri="{FF2B5EF4-FFF2-40B4-BE49-F238E27FC236}">
                  <a16:creationId xmlns:a16="http://schemas.microsoft.com/office/drawing/2014/main" id="{8DCFC6CC-19FE-45E8-80A6-0F3FC08D05A3}"/>
                </a:ext>
              </a:extLst>
            </p:cNvPr>
            <p:cNvPicPr>
              <a:picLocks noChangeAspect="1"/>
            </p:cNvPicPr>
            <p:nvPr/>
          </p:nvPicPr>
          <p:blipFill>
            <a:blip r:embed="rId4"/>
            <a:stretch>
              <a:fillRect/>
            </a:stretch>
          </p:blipFill>
          <p:spPr>
            <a:xfrm>
              <a:off x="10094289" y="3312309"/>
              <a:ext cx="1048603" cy="469433"/>
            </a:xfrm>
            <a:prstGeom prst="rect">
              <a:avLst/>
            </a:prstGeom>
          </p:spPr>
        </p:pic>
        <p:pic>
          <p:nvPicPr>
            <p:cNvPr id="33" name="图片 32">
              <a:extLst>
                <a:ext uri="{FF2B5EF4-FFF2-40B4-BE49-F238E27FC236}">
                  <a16:creationId xmlns:a16="http://schemas.microsoft.com/office/drawing/2014/main" id="{FDACB1E5-B118-4F4E-8A3B-BD270B3E453E}"/>
                </a:ext>
              </a:extLst>
            </p:cNvPr>
            <p:cNvPicPr>
              <a:picLocks noChangeAspect="1"/>
            </p:cNvPicPr>
            <p:nvPr/>
          </p:nvPicPr>
          <p:blipFill>
            <a:blip r:embed="rId5"/>
            <a:stretch>
              <a:fillRect/>
            </a:stretch>
          </p:blipFill>
          <p:spPr>
            <a:xfrm>
              <a:off x="7285599" y="3669921"/>
              <a:ext cx="1111092" cy="538565"/>
            </a:xfrm>
            <a:prstGeom prst="rect">
              <a:avLst/>
            </a:prstGeom>
          </p:spPr>
        </p:pic>
        <p:sp>
          <p:nvSpPr>
            <p:cNvPr id="51" name="文本框 50">
              <a:extLst>
                <a:ext uri="{FF2B5EF4-FFF2-40B4-BE49-F238E27FC236}">
                  <a16:creationId xmlns:a16="http://schemas.microsoft.com/office/drawing/2014/main" id="{E3B43402-DBD3-4A4B-8EBB-474DE3A07D23}"/>
                </a:ext>
              </a:extLst>
            </p:cNvPr>
            <p:cNvSpPr txBox="1"/>
            <p:nvPr/>
          </p:nvSpPr>
          <p:spPr>
            <a:xfrm>
              <a:off x="8678447" y="3772073"/>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grpSp>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6"/>
          <a:stretch>
            <a:fillRect/>
          </a:stretch>
        </p:blipFill>
        <p:spPr>
          <a:xfrm>
            <a:off x="-1062918" y="100138"/>
            <a:ext cx="14259780" cy="463336"/>
          </a:xfrm>
          <a:prstGeom prst="rect">
            <a:avLst/>
          </a:prstGeom>
        </p:spPr>
      </p:pic>
      <p:pic>
        <p:nvPicPr>
          <p:cNvPr id="32" name="图片 31">
            <a:extLst>
              <a:ext uri="{FF2B5EF4-FFF2-40B4-BE49-F238E27FC236}">
                <a16:creationId xmlns:a16="http://schemas.microsoft.com/office/drawing/2014/main" id="{80D07E73-A9F9-4EA6-84DB-0AB3645F57E5}"/>
              </a:ext>
            </a:extLst>
          </p:cNvPr>
          <p:cNvPicPr>
            <a:picLocks noChangeAspect="1"/>
          </p:cNvPicPr>
          <p:nvPr/>
        </p:nvPicPr>
        <p:blipFill>
          <a:blip r:embed="rId7"/>
          <a:stretch>
            <a:fillRect/>
          </a:stretch>
        </p:blipFill>
        <p:spPr>
          <a:xfrm>
            <a:off x="-336257" y="544315"/>
            <a:ext cx="2965158" cy="1206543"/>
          </a:xfrm>
          <a:prstGeom prst="rect">
            <a:avLst/>
          </a:prstGeom>
        </p:spPr>
      </p:pic>
      <p:grpSp>
        <p:nvGrpSpPr>
          <p:cNvPr id="41" name="组合 40">
            <a:extLst>
              <a:ext uri="{FF2B5EF4-FFF2-40B4-BE49-F238E27FC236}">
                <a16:creationId xmlns:a16="http://schemas.microsoft.com/office/drawing/2014/main" id="{CA2A5DA5-47E4-4AFE-9A4C-BFC65C8C3A5E}"/>
              </a:ext>
            </a:extLst>
          </p:cNvPr>
          <p:cNvGrpSpPr/>
          <p:nvPr/>
        </p:nvGrpSpPr>
        <p:grpSpPr>
          <a:xfrm>
            <a:off x="6003472" y="5104812"/>
            <a:ext cx="6213231" cy="1802452"/>
            <a:chOff x="6296269" y="5376694"/>
            <a:chExt cx="5968501" cy="1531158"/>
          </a:xfrm>
        </p:grpSpPr>
        <p:pic>
          <p:nvPicPr>
            <p:cNvPr id="34" name="图片 33">
              <a:extLst>
                <a:ext uri="{FF2B5EF4-FFF2-40B4-BE49-F238E27FC236}">
                  <a16:creationId xmlns:a16="http://schemas.microsoft.com/office/drawing/2014/main" id="{82A1DEE6-67F4-444B-9E4A-DAD92EF03768}"/>
                </a:ext>
              </a:extLst>
            </p:cNvPr>
            <p:cNvPicPr>
              <a:picLocks noChangeAspect="1"/>
            </p:cNvPicPr>
            <p:nvPr/>
          </p:nvPicPr>
          <p:blipFill>
            <a:blip r:embed="rId8"/>
            <a:stretch>
              <a:fillRect/>
            </a:stretch>
          </p:blipFill>
          <p:spPr>
            <a:xfrm>
              <a:off x="6296269" y="6176269"/>
              <a:ext cx="5968501" cy="731583"/>
            </a:xfrm>
            <a:prstGeom prst="rect">
              <a:avLst/>
            </a:prstGeom>
          </p:spPr>
        </p:pic>
        <p:pic>
          <p:nvPicPr>
            <p:cNvPr id="35" name="图片 34">
              <a:extLst>
                <a:ext uri="{FF2B5EF4-FFF2-40B4-BE49-F238E27FC236}">
                  <a16:creationId xmlns:a16="http://schemas.microsoft.com/office/drawing/2014/main" id="{C4B10DAF-2F89-4262-8BB9-F12F7A815A33}"/>
                </a:ext>
              </a:extLst>
            </p:cNvPr>
            <p:cNvPicPr>
              <a:picLocks noChangeAspect="1"/>
            </p:cNvPicPr>
            <p:nvPr/>
          </p:nvPicPr>
          <p:blipFill>
            <a:blip r:embed="rId9"/>
            <a:stretch>
              <a:fillRect/>
            </a:stretch>
          </p:blipFill>
          <p:spPr>
            <a:xfrm>
              <a:off x="6538924" y="6065195"/>
              <a:ext cx="902286" cy="548688"/>
            </a:xfrm>
            <a:prstGeom prst="rect">
              <a:avLst/>
            </a:prstGeom>
          </p:spPr>
        </p:pic>
        <p:pic>
          <p:nvPicPr>
            <p:cNvPr id="36" name="图片 35">
              <a:extLst>
                <a:ext uri="{FF2B5EF4-FFF2-40B4-BE49-F238E27FC236}">
                  <a16:creationId xmlns:a16="http://schemas.microsoft.com/office/drawing/2014/main" id="{AF3B7D41-FE30-49B6-83B9-3E10538BDB66}"/>
                </a:ext>
              </a:extLst>
            </p:cNvPr>
            <p:cNvPicPr>
              <a:picLocks noChangeAspect="1"/>
            </p:cNvPicPr>
            <p:nvPr/>
          </p:nvPicPr>
          <p:blipFill>
            <a:blip r:embed="rId10"/>
            <a:stretch>
              <a:fillRect/>
            </a:stretch>
          </p:blipFill>
          <p:spPr>
            <a:xfrm>
              <a:off x="8772230" y="6194518"/>
              <a:ext cx="1213209" cy="615749"/>
            </a:xfrm>
            <a:prstGeom prst="rect">
              <a:avLst/>
            </a:prstGeom>
          </p:spPr>
        </p:pic>
        <p:pic>
          <p:nvPicPr>
            <p:cNvPr id="37" name="图片 36">
              <a:extLst>
                <a:ext uri="{FF2B5EF4-FFF2-40B4-BE49-F238E27FC236}">
                  <a16:creationId xmlns:a16="http://schemas.microsoft.com/office/drawing/2014/main" id="{57CA2EB0-3A96-4519-804A-8ABE195EB5B1}"/>
                </a:ext>
              </a:extLst>
            </p:cNvPr>
            <p:cNvPicPr>
              <a:picLocks noChangeAspect="1"/>
            </p:cNvPicPr>
            <p:nvPr/>
          </p:nvPicPr>
          <p:blipFill>
            <a:blip r:embed="rId11"/>
            <a:stretch>
              <a:fillRect/>
            </a:stretch>
          </p:blipFill>
          <p:spPr>
            <a:xfrm>
              <a:off x="11081421" y="6152333"/>
              <a:ext cx="713294" cy="646232"/>
            </a:xfrm>
            <a:prstGeom prst="rect">
              <a:avLst/>
            </a:prstGeom>
          </p:spPr>
        </p:pic>
        <p:pic>
          <p:nvPicPr>
            <p:cNvPr id="38" name="图片 37">
              <a:extLst>
                <a:ext uri="{FF2B5EF4-FFF2-40B4-BE49-F238E27FC236}">
                  <a16:creationId xmlns:a16="http://schemas.microsoft.com/office/drawing/2014/main" id="{90AABCE6-8628-44D6-8A23-56A5372E023B}"/>
                </a:ext>
              </a:extLst>
            </p:cNvPr>
            <p:cNvPicPr>
              <a:picLocks noChangeAspect="1"/>
            </p:cNvPicPr>
            <p:nvPr/>
          </p:nvPicPr>
          <p:blipFill>
            <a:blip r:embed="rId12"/>
            <a:stretch>
              <a:fillRect/>
            </a:stretch>
          </p:blipFill>
          <p:spPr>
            <a:xfrm>
              <a:off x="7265233" y="5376694"/>
              <a:ext cx="3993226" cy="1261981"/>
            </a:xfrm>
            <a:prstGeom prst="rect">
              <a:avLst/>
            </a:prstGeom>
          </p:spPr>
        </p:pic>
      </p:grpSp>
      <p:pic>
        <p:nvPicPr>
          <p:cNvPr id="39" name="图片 38">
            <a:extLst>
              <a:ext uri="{FF2B5EF4-FFF2-40B4-BE49-F238E27FC236}">
                <a16:creationId xmlns:a16="http://schemas.microsoft.com/office/drawing/2014/main" id="{F2DC2976-5501-4A8F-88BC-D3FBE767F715}"/>
              </a:ext>
            </a:extLst>
          </p:cNvPr>
          <p:cNvPicPr>
            <a:picLocks noChangeAspect="1"/>
          </p:cNvPicPr>
          <p:nvPr/>
        </p:nvPicPr>
        <p:blipFill>
          <a:blip r:embed="rId13"/>
          <a:stretch>
            <a:fillRect/>
          </a:stretch>
        </p:blipFill>
        <p:spPr>
          <a:xfrm>
            <a:off x="226151" y="5167103"/>
            <a:ext cx="4493141" cy="1810669"/>
          </a:xfrm>
          <a:prstGeom prst="rect">
            <a:avLst/>
          </a:prstGeom>
        </p:spPr>
      </p:pic>
      <p:pic>
        <p:nvPicPr>
          <p:cNvPr id="40" name="图片 39">
            <a:extLst>
              <a:ext uri="{FF2B5EF4-FFF2-40B4-BE49-F238E27FC236}">
                <a16:creationId xmlns:a16="http://schemas.microsoft.com/office/drawing/2014/main" id="{0C46C3EB-4E01-4F31-9716-97BF98EF79E9}"/>
              </a:ext>
            </a:extLst>
          </p:cNvPr>
          <p:cNvPicPr>
            <a:picLocks noChangeAspect="1"/>
          </p:cNvPicPr>
          <p:nvPr/>
        </p:nvPicPr>
        <p:blipFill>
          <a:blip r:embed="rId14"/>
          <a:stretch>
            <a:fillRect/>
          </a:stretch>
        </p:blipFill>
        <p:spPr>
          <a:xfrm rot="205221">
            <a:off x="3718538" y="5055386"/>
            <a:ext cx="2334970" cy="1402202"/>
          </a:xfrm>
          <a:prstGeom prst="rect">
            <a:avLst/>
          </a:prstGeom>
        </p:spPr>
      </p:pic>
      <p:grpSp>
        <p:nvGrpSpPr>
          <p:cNvPr id="64" name="组合 63">
            <a:extLst>
              <a:ext uri="{FF2B5EF4-FFF2-40B4-BE49-F238E27FC236}">
                <a16:creationId xmlns:a16="http://schemas.microsoft.com/office/drawing/2014/main" id="{FA7B3BDB-A70B-4F66-9EF4-EE59850E3FDE}"/>
              </a:ext>
            </a:extLst>
          </p:cNvPr>
          <p:cNvGrpSpPr/>
          <p:nvPr/>
        </p:nvGrpSpPr>
        <p:grpSpPr>
          <a:xfrm>
            <a:off x="10618590" y="782288"/>
            <a:ext cx="2718490" cy="1345749"/>
            <a:chOff x="10618590" y="782288"/>
            <a:chExt cx="2718490" cy="1345749"/>
          </a:xfrm>
        </p:grpSpPr>
        <p:pic>
          <p:nvPicPr>
            <p:cNvPr id="49" name="图片 48">
              <a:extLst>
                <a:ext uri="{FF2B5EF4-FFF2-40B4-BE49-F238E27FC236}">
                  <a16:creationId xmlns:a16="http://schemas.microsoft.com/office/drawing/2014/main" id="{0362F015-B585-44AA-B03F-32353682A06C}"/>
                </a:ext>
              </a:extLst>
            </p:cNvPr>
            <p:cNvPicPr>
              <a:picLocks noChangeAspect="1"/>
            </p:cNvPicPr>
            <p:nvPr/>
          </p:nvPicPr>
          <p:blipFill>
            <a:blip r:embed="rId7"/>
            <a:stretch>
              <a:fillRect/>
            </a:stretch>
          </p:blipFill>
          <p:spPr>
            <a:xfrm flipH="1">
              <a:off x="10984832" y="1170891"/>
              <a:ext cx="2352248" cy="957146"/>
            </a:xfrm>
            <a:prstGeom prst="rect">
              <a:avLst/>
            </a:prstGeom>
          </p:spPr>
        </p:pic>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pic>
        <p:nvPicPr>
          <p:cNvPr id="2" name="Picture 1"/>
          <p:cNvPicPr>
            <a:picLocks noChangeAspect="1"/>
          </p:cNvPicPr>
          <p:nvPr/>
        </p:nvPicPr>
        <p:blipFill>
          <a:blip r:embed="rId16"/>
          <a:stretch>
            <a:fillRect/>
          </a:stretch>
        </p:blipFill>
        <p:spPr>
          <a:xfrm>
            <a:off x="456658" y="2016918"/>
            <a:ext cx="6492985" cy="2804130"/>
          </a:xfrm>
          <a:prstGeom prst="rect">
            <a:avLst/>
          </a:prstGeom>
        </p:spPr>
      </p:pic>
    </p:spTree>
    <p:extLst>
      <p:ext uri="{BB962C8B-B14F-4D97-AF65-F5344CB8AC3E}">
        <p14:creationId xmlns:p14="http://schemas.microsoft.com/office/powerpoint/2010/main" val="404548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750"/>
                                        <p:tgtEl>
                                          <p:spTgt spid="39"/>
                                        </p:tgtEl>
                                      </p:cBhvr>
                                    </p:animEffect>
                                    <p:anim calcmode="lin" valueType="num">
                                      <p:cBhvr>
                                        <p:cTn id="8" dur="750" fill="hold"/>
                                        <p:tgtEl>
                                          <p:spTgt spid="39"/>
                                        </p:tgtEl>
                                        <p:attrNameLst>
                                          <p:attrName>ppt_x</p:attrName>
                                        </p:attrNameLst>
                                      </p:cBhvr>
                                      <p:tavLst>
                                        <p:tav tm="0">
                                          <p:val>
                                            <p:strVal val="#ppt_x"/>
                                          </p:val>
                                        </p:tav>
                                        <p:tav tm="100000">
                                          <p:val>
                                            <p:strVal val="#ppt_x"/>
                                          </p:val>
                                        </p:tav>
                                      </p:tavLst>
                                    </p:anim>
                                    <p:anim calcmode="lin" valueType="num">
                                      <p:cBhvr>
                                        <p:cTn id="9" dur="675" decel="100000" fill="hold"/>
                                        <p:tgtEl>
                                          <p:spTgt spid="39"/>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750"/>
                                        <p:tgtEl>
                                          <p:spTgt spid="41"/>
                                        </p:tgtEl>
                                      </p:cBhvr>
                                    </p:animEffect>
                                    <p:anim calcmode="lin" valueType="num">
                                      <p:cBhvr>
                                        <p:cTn id="14" dur="750" fill="hold"/>
                                        <p:tgtEl>
                                          <p:spTgt spid="41"/>
                                        </p:tgtEl>
                                        <p:attrNameLst>
                                          <p:attrName>ppt_x</p:attrName>
                                        </p:attrNameLst>
                                      </p:cBhvr>
                                      <p:tavLst>
                                        <p:tav tm="0">
                                          <p:val>
                                            <p:strVal val="#ppt_x"/>
                                          </p:val>
                                        </p:tav>
                                        <p:tav tm="100000">
                                          <p:val>
                                            <p:strVal val="#ppt_x"/>
                                          </p:val>
                                        </p:tav>
                                      </p:tavLst>
                                    </p:anim>
                                    <p:anim calcmode="lin" valueType="num">
                                      <p:cBhvr>
                                        <p:cTn id="15" dur="675" decel="100000" fill="hold"/>
                                        <p:tgtEl>
                                          <p:spTgt spid="41"/>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17" fill="hold">
                            <p:stCondLst>
                              <p:cond delay="750"/>
                            </p:stCondLst>
                            <p:childTnLst>
                              <p:par>
                                <p:cTn id="18" presetID="17" presetClass="entr" presetSubtype="4" fill="hold" nodeType="afterEffect">
                                  <p:stCondLst>
                                    <p:cond delay="0"/>
                                  </p:stCondLst>
                                  <p:childTnLst>
                                    <p:set>
                                      <p:cBhvr>
                                        <p:cTn id="19" dur="1" fill="hold">
                                          <p:stCondLst>
                                            <p:cond delay="0"/>
                                          </p:stCondLst>
                                        </p:cTn>
                                        <p:tgtEl>
                                          <p:spTgt spid="65"/>
                                        </p:tgtEl>
                                        <p:attrNameLst>
                                          <p:attrName>style.visibility</p:attrName>
                                        </p:attrNameLst>
                                      </p:cBhvr>
                                      <p:to>
                                        <p:strVal val="visible"/>
                                      </p:to>
                                    </p:set>
                                    <p:anim calcmode="lin" valueType="num">
                                      <p:cBhvr>
                                        <p:cTn id="20" dur="500" fill="hold"/>
                                        <p:tgtEl>
                                          <p:spTgt spid="65"/>
                                        </p:tgtEl>
                                        <p:attrNameLst>
                                          <p:attrName>ppt_x</p:attrName>
                                        </p:attrNameLst>
                                      </p:cBhvr>
                                      <p:tavLst>
                                        <p:tav tm="0">
                                          <p:val>
                                            <p:strVal val="#ppt_x"/>
                                          </p:val>
                                        </p:tav>
                                        <p:tav tm="100000">
                                          <p:val>
                                            <p:strVal val="#ppt_x"/>
                                          </p:val>
                                        </p:tav>
                                      </p:tavLst>
                                    </p:anim>
                                    <p:anim calcmode="lin" valueType="num">
                                      <p:cBhvr>
                                        <p:cTn id="21" dur="500" fill="hold"/>
                                        <p:tgtEl>
                                          <p:spTgt spid="65"/>
                                        </p:tgtEl>
                                        <p:attrNameLst>
                                          <p:attrName>ppt_y</p:attrName>
                                        </p:attrNameLst>
                                      </p:cBhvr>
                                      <p:tavLst>
                                        <p:tav tm="0">
                                          <p:val>
                                            <p:strVal val="#ppt_y+#ppt_h/2"/>
                                          </p:val>
                                        </p:tav>
                                        <p:tav tm="100000">
                                          <p:val>
                                            <p:strVal val="#ppt_y"/>
                                          </p:val>
                                        </p:tav>
                                      </p:tavLst>
                                    </p:anim>
                                    <p:anim calcmode="lin" valueType="num">
                                      <p:cBhvr>
                                        <p:cTn id="22" dur="500" fill="hold"/>
                                        <p:tgtEl>
                                          <p:spTgt spid="65"/>
                                        </p:tgtEl>
                                        <p:attrNameLst>
                                          <p:attrName>ppt_w</p:attrName>
                                        </p:attrNameLst>
                                      </p:cBhvr>
                                      <p:tavLst>
                                        <p:tav tm="0">
                                          <p:val>
                                            <p:strVal val="#ppt_w"/>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childTnLst>
                                </p:cTn>
                              </p:par>
                            </p:childTnLst>
                          </p:cTn>
                        </p:par>
                        <p:par>
                          <p:cTn id="24" fill="hold">
                            <p:stCondLst>
                              <p:cond delay="1250"/>
                            </p:stCondLst>
                            <p:childTnLst>
                              <p:par>
                                <p:cTn id="25" presetID="2" presetClass="entr" presetSubtype="8"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750" fill="hold"/>
                                        <p:tgtEl>
                                          <p:spTgt spid="32"/>
                                        </p:tgtEl>
                                        <p:attrNameLst>
                                          <p:attrName>ppt_x</p:attrName>
                                        </p:attrNameLst>
                                      </p:cBhvr>
                                      <p:tavLst>
                                        <p:tav tm="0">
                                          <p:val>
                                            <p:strVal val="0-#ppt_w/2"/>
                                          </p:val>
                                        </p:tav>
                                        <p:tav tm="100000">
                                          <p:val>
                                            <p:strVal val="#ppt_x"/>
                                          </p:val>
                                        </p:tav>
                                      </p:tavLst>
                                    </p:anim>
                                    <p:anim calcmode="lin" valueType="num">
                                      <p:cBhvr additive="base">
                                        <p:cTn id="28" dur="750" fill="hold"/>
                                        <p:tgtEl>
                                          <p:spTgt spid="3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750" fill="hold"/>
                                        <p:tgtEl>
                                          <p:spTgt spid="64"/>
                                        </p:tgtEl>
                                        <p:attrNameLst>
                                          <p:attrName>ppt_x</p:attrName>
                                        </p:attrNameLst>
                                      </p:cBhvr>
                                      <p:tavLst>
                                        <p:tav tm="0">
                                          <p:val>
                                            <p:strVal val="1+#ppt_w/2"/>
                                          </p:val>
                                        </p:tav>
                                        <p:tav tm="100000">
                                          <p:val>
                                            <p:strVal val="#ppt_x"/>
                                          </p:val>
                                        </p:tav>
                                      </p:tavLst>
                                    </p:anim>
                                    <p:anim calcmode="lin" valueType="num">
                                      <p:cBhvr additive="base">
                                        <p:cTn id="32" dur="750" fill="hold"/>
                                        <p:tgtEl>
                                          <p:spTgt spid="64"/>
                                        </p:tgtEl>
                                        <p:attrNameLst>
                                          <p:attrName>ppt_y</p:attrName>
                                        </p:attrNameLst>
                                      </p:cBhvr>
                                      <p:tavLst>
                                        <p:tav tm="0">
                                          <p:val>
                                            <p:strVal val="#ppt_y"/>
                                          </p:val>
                                        </p:tav>
                                        <p:tav tm="100000">
                                          <p:val>
                                            <p:strVal val="#ppt_y"/>
                                          </p:val>
                                        </p:tav>
                                      </p:tavLst>
                                    </p:anim>
                                  </p:childTnLst>
                                </p:cTn>
                              </p:par>
                              <p:par>
                                <p:cTn id="33" presetID="22" presetClass="entr" presetSubtype="1" fill="hold" nodeType="withEffect">
                                  <p:stCondLst>
                                    <p:cond delay="25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500"/>
                                        <p:tgtEl>
                                          <p:spTgt spid="40"/>
                                        </p:tgtEl>
                                      </p:cBhvr>
                                    </p:animEffect>
                                  </p:child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2"/>
                                        </p:tgtEl>
                                        <p:attrNameLst>
                                          <p:attrName>r</p:attrName>
                                        </p:attrNameLst>
                                      </p:cBhvr>
                                    </p:animRot>
                                    <p:animRot by="-240000">
                                      <p:cBhvr>
                                        <p:cTn id="43" dur="200" fill="hold">
                                          <p:stCondLst>
                                            <p:cond delay="200"/>
                                          </p:stCondLst>
                                        </p:cTn>
                                        <p:tgtEl>
                                          <p:spTgt spid="2"/>
                                        </p:tgtEl>
                                        <p:attrNameLst>
                                          <p:attrName>r</p:attrName>
                                        </p:attrNameLst>
                                      </p:cBhvr>
                                    </p:animRot>
                                    <p:animRot by="240000">
                                      <p:cBhvr>
                                        <p:cTn id="44" dur="200" fill="hold">
                                          <p:stCondLst>
                                            <p:cond delay="400"/>
                                          </p:stCondLst>
                                        </p:cTn>
                                        <p:tgtEl>
                                          <p:spTgt spid="2"/>
                                        </p:tgtEl>
                                        <p:attrNameLst>
                                          <p:attrName>r</p:attrName>
                                        </p:attrNameLst>
                                      </p:cBhvr>
                                    </p:animRot>
                                    <p:animRot by="-240000">
                                      <p:cBhvr>
                                        <p:cTn id="45" dur="200" fill="hold">
                                          <p:stCondLst>
                                            <p:cond delay="600"/>
                                          </p:stCondLst>
                                        </p:cTn>
                                        <p:tgtEl>
                                          <p:spTgt spid="2"/>
                                        </p:tgtEl>
                                        <p:attrNameLst>
                                          <p:attrName>r</p:attrName>
                                        </p:attrNameLst>
                                      </p:cBhvr>
                                    </p:animRot>
                                    <p:animRot by="120000">
                                      <p:cBhvr>
                                        <p:cTn id="4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3D622-737B-A1B7-395B-9F36B2B566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2FCCA8-19E6-DCBE-3125-78B83B572414}"/>
              </a:ext>
            </a:extLst>
          </p:cNvPr>
          <p:cNvSpPr>
            <a:spLocks noGrp="1"/>
          </p:cNvSpPr>
          <p:nvPr>
            <p:ph idx="1"/>
          </p:nvPr>
        </p:nvSpPr>
        <p:spPr/>
        <p:txBody>
          <a:bodyPr/>
          <a:lstStyle/>
          <a:p>
            <a:endParaRPr lang="en-US"/>
          </a:p>
        </p:txBody>
      </p:sp>
      <p:pic>
        <p:nvPicPr>
          <p:cNvPr id="4" name="Picture 4" descr="5">
            <a:extLst>
              <a:ext uri="{FF2B5EF4-FFF2-40B4-BE49-F238E27FC236}">
                <a16:creationId xmlns:a16="http://schemas.microsoft.com/office/drawing/2014/main" id="{E5B5A4B9-EA2B-4007-0C9C-EE520D7F3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34" y="-9967"/>
            <a:ext cx="12280134" cy="65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7">
            <a:extLst>
              <a:ext uri="{FF2B5EF4-FFF2-40B4-BE49-F238E27FC236}">
                <a16:creationId xmlns:a16="http://schemas.microsoft.com/office/drawing/2014/main" id="{D8C4988D-1F01-1640-B0FE-5790F26B5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770" y="787595"/>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8">
            <a:extLst>
              <a:ext uri="{FF2B5EF4-FFF2-40B4-BE49-F238E27FC236}">
                <a16:creationId xmlns:a16="http://schemas.microsoft.com/office/drawing/2014/main" id="{B424E17B-D1C0-0E8A-082E-8E1F3C17EB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7791" y="2254568"/>
            <a:ext cx="9751109"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9">
            <a:extLst>
              <a:ext uri="{FF2B5EF4-FFF2-40B4-BE49-F238E27FC236}">
                <a16:creationId xmlns:a16="http://schemas.microsoft.com/office/drawing/2014/main" id="{3E13C9FE-9D30-CBB2-BA1A-F1371452B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8873" y="3861952"/>
            <a:ext cx="9751109" cy="171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6">
            <a:extLst>
              <a:ext uri="{FF2B5EF4-FFF2-40B4-BE49-F238E27FC236}">
                <a16:creationId xmlns:a16="http://schemas.microsoft.com/office/drawing/2014/main" id="{8F969C86-5A44-A1C0-DF89-57595DE06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5170" y="5139032"/>
            <a:ext cx="2796830" cy="171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a:extLst>
              <a:ext uri="{FF2B5EF4-FFF2-40B4-BE49-F238E27FC236}">
                <a16:creationId xmlns:a16="http://schemas.microsoft.com/office/drawing/2014/main" id="{4C82B31E-993A-D471-C76B-292EE352418E}"/>
              </a:ext>
            </a:extLst>
          </p:cNvPr>
          <p:cNvSpPr txBox="1">
            <a:spLocks noChangeArrowheads="1"/>
          </p:cNvSpPr>
          <p:nvPr/>
        </p:nvSpPr>
        <p:spPr bwMode="auto">
          <a:xfrm>
            <a:off x="2813662" y="2620669"/>
            <a:ext cx="918613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r>
              <a:rPr lang="nl-NL" dirty="0">
                <a:solidFill>
                  <a:srgbClr val="002060"/>
                </a:solidFill>
                <a:latin typeface="Calibri" panose="020F0502020204030204" pitchFamily="34" charset="0"/>
                <a:cs typeface="Calibri" panose="020F0502020204030204" pitchFamily="34" charset="0"/>
              </a:rPr>
              <a:t>Viết được bức thư theo hướng dẫn</a:t>
            </a:r>
            <a:endParaRPr lang="en-US" dirty="0">
              <a:solidFill>
                <a:srgbClr val="002060"/>
              </a:solidFill>
              <a:latin typeface="Calibri" panose="020F0502020204030204" pitchFamily="34" charset="0"/>
              <a:cs typeface="Calibri" panose="020F0502020204030204" pitchFamily="34" charset="0"/>
            </a:endParaRPr>
          </a:p>
        </p:txBody>
      </p:sp>
      <p:sp>
        <p:nvSpPr>
          <p:cNvPr id="10" name="Text Box 13">
            <a:extLst>
              <a:ext uri="{FF2B5EF4-FFF2-40B4-BE49-F238E27FC236}">
                <a16:creationId xmlns:a16="http://schemas.microsoft.com/office/drawing/2014/main" id="{90C4DC41-F275-D8C8-0B6C-00E1F034BDA7}"/>
              </a:ext>
            </a:extLst>
          </p:cNvPr>
          <p:cNvSpPr txBox="1">
            <a:spLocks noChangeArrowheads="1"/>
          </p:cNvSpPr>
          <p:nvPr/>
        </p:nvSpPr>
        <p:spPr bwMode="auto">
          <a:xfrm>
            <a:off x="2777938" y="4215968"/>
            <a:ext cx="9007673" cy="621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lvl="0">
              <a:lnSpc>
                <a:spcPct val="114000"/>
              </a:lnSpc>
              <a:defRPr/>
            </a:pPr>
            <a:r>
              <a:rPr lang="en-US" sz="3200" dirty="0" err="1">
                <a:solidFill>
                  <a:srgbClr val="002060"/>
                </a:solidFill>
                <a:latin typeface="Calibri" panose="020F0502020204030204" pitchFamily="34" charset="0"/>
                <a:cs typeface="Calibri" panose="020F0502020204030204" pitchFamily="34" charset="0"/>
                <a:sym typeface="Arial"/>
              </a:rPr>
              <a:t>Viết</a:t>
            </a:r>
            <a:r>
              <a:rPr lang="en-US" sz="3200" dirty="0">
                <a:solidFill>
                  <a:srgbClr val="002060"/>
                </a:solidFill>
                <a:latin typeface="Calibri" panose="020F0502020204030204" pitchFamily="34" charset="0"/>
                <a:cs typeface="Calibri" panose="020F0502020204030204" pitchFamily="34" charset="0"/>
                <a:sym typeface="Arial"/>
              </a:rPr>
              <a:t> </a:t>
            </a:r>
            <a:r>
              <a:rPr lang="en-US" sz="3200" dirty="0" err="1">
                <a:solidFill>
                  <a:srgbClr val="002060"/>
                </a:solidFill>
                <a:latin typeface="Calibri" panose="020F0502020204030204" pitchFamily="34" charset="0"/>
                <a:cs typeface="Calibri" panose="020F0502020204030204" pitchFamily="34" charset="0"/>
                <a:sym typeface="Arial"/>
              </a:rPr>
              <a:t>được</a:t>
            </a:r>
            <a:r>
              <a:rPr lang="en-US" sz="3200" dirty="0">
                <a:solidFill>
                  <a:srgbClr val="002060"/>
                </a:solidFill>
                <a:latin typeface="Calibri" panose="020F0502020204030204" pitchFamily="34" charset="0"/>
                <a:cs typeface="Calibri" panose="020F0502020204030204" pitchFamily="34" charset="0"/>
                <a:sym typeface="Arial"/>
              </a:rPr>
              <a:t> </a:t>
            </a:r>
            <a:r>
              <a:rPr lang="en-US" sz="3200" dirty="0" err="1">
                <a:solidFill>
                  <a:srgbClr val="002060"/>
                </a:solidFill>
                <a:latin typeface="Calibri" panose="020F0502020204030204" pitchFamily="34" charset="0"/>
                <a:cs typeface="Calibri" panose="020F0502020204030204" pitchFamily="34" charset="0"/>
                <a:sym typeface="Arial"/>
              </a:rPr>
              <a:t>phong</a:t>
            </a:r>
            <a:r>
              <a:rPr lang="en-US" sz="3200" dirty="0">
                <a:solidFill>
                  <a:srgbClr val="002060"/>
                </a:solidFill>
                <a:latin typeface="Calibri" panose="020F0502020204030204" pitchFamily="34" charset="0"/>
                <a:cs typeface="Calibri" panose="020F0502020204030204" pitchFamily="34" charset="0"/>
                <a:sym typeface="Arial"/>
              </a:rPr>
              <a:t> </a:t>
            </a:r>
            <a:r>
              <a:rPr lang="en-US" sz="3200" dirty="0" err="1">
                <a:solidFill>
                  <a:srgbClr val="002060"/>
                </a:solidFill>
                <a:latin typeface="Calibri" panose="020F0502020204030204" pitchFamily="34" charset="0"/>
                <a:cs typeface="Calibri" panose="020F0502020204030204" pitchFamily="34" charset="0"/>
                <a:sym typeface="Arial"/>
              </a:rPr>
              <a:t>bì</a:t>
            </a:r>
            <a:r>
              <a:rPr lang="en-US" sz="3200" dirty="0">
                <a:solidFill>
                  <a:srgbClr val="002060"/>
                </a:solidFill>
                <a:latin typeface="Calibri" panose="020F0502020204030204" pitchFamily="34" charset="0"/>
                <a:cs typeface="Calibri" panose="020F0502020204030204" pitchFamily="34" charset="0"/>
                <a:sym typeface="Arial"/>
              </a:rPr>
              <a:t> </a:t>
            </a:r>
            <a:r>
              <a:rPr lang="en-US" sz="3200" dirty="0" err="1">
                <a:solidFill>
                  <a:srgbClr val="002060"/>
                </a:solidFill>
                <a:latin typeface="Calibri" panose="020F0502020204030204" pitchFamily="34" charset="0"/>
                <a:cs typeface="Calibri" panose="020F0502020204030204" pitchFamily="34" charset="0"/>
                <a:sym typeface="Arial"/>
              </a:rPr>
              <a:t>thư</a:t>
            </a:r>
            <a:r>
              <a:rPr lang="en-US" sz="3200" dirty="0">
                <a:solidFill>
                  <a:srgbClr val="002060"/>
                </a:solidFill>
                <a:latin typeface="Calibri" panose="020F0502020204030204" pitchFamily="34" charset="0"/>
                <a:cs typeface="Calibri" panose="020F0502020204030204" pitchFamily="34" charset="0"/>
                <a:sym typeface="Arial"/>
              </a:rPr>
              <a:t> </a:t>
            </a:r>
            <a:r>
              <a:rPr lang="en-US" sz="3200" dirty="0" err="1">
                <a:solidFill>
                  <a:srgbClr val="002060"/>
                </a:solidFill>
                <a:latin typeface="Calibri" panose="020F0502020204030204" pitchFamily="34" charset="0"/>
                <a:cs typeface="Calibri" panose="020F0502020204030204" pitchFamily="34" charset="0"/>
                <a:sym typeface="Arial"/>
              </a:rPr>
              <a:t>theo</a:t>
            </a:r>
            <a:r>
              <a:rPr lang="en-US" sz="3200" dirty="0">
                <a:solidFill>
                  <a:srgbClr val="002060"/>
                </a:solidFill>
                <a:latin typeface="Calibri" panose="020F0502020204030204" pitchFamily="34" charset="0"/>
                <a:cs typeface="Calibri" panose="020F0502020204030204" pitchFamily="34" charset="0"/>
                <a:sym typeface="Arial"/>
              </a:rPr>
              <a:t> </a:t>
            </a:r>
            <a:r>
              <a:rPr lang="en-US" sz="3200" dirty="0" err="1">
                <a:solidFill>
                  <a:srgbClr val="002060"/>
                </a:solidFill>
                <a:latin typeface="Calibri" panose="020F0502020204030204" pitchFamily="34" charset="0"/>
                <a:cs typeface="Calibri" panose="020F0502020204030204" pitchFamily="34" charset="0"/>
                <a:sym typeface="Arial"/>
              </a:rPr>
              <a:t>hướng</a:t>
            </a:r>
            <a:r>
              <a:rPr lang="en-US" sz="3200" dirty="0">
                <a:solidFill>
                  <a:srgbClr val="002060"/>
                </a:solidFill>
                <a:latin typeface="Calibri" panose="020F0502020204030204" pitchFamily="34" charset="0"/>
                <a:cs typeface="Calibri" panose="020F0502020204030204" pitchFamily="34" charset="0"/>
                <a:sym typeface="Arial"/>
              </a:rPr>
              <a:t> </a:t>
            </a:r>
            <a:r>
              <a:rPr lang="en-US" sz="3200" dirty="0" err="1">
                <a:solidFill>
                  <a:srgbClr val="002060"/>
                </a:solidFill>
                <a:latin typeface="Calibri" panose="020F0502020204030204" pitchFamily="34" charset="0"/>
                <a:cs typeface="Calibri" panose="020F0502020204030204" pitchFamily="34" charset="0"/>
                <a:sym typeface="Arial"/>
              </a:rPr>
              <a:t>dẫn</a:t>
            </a: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1" name="Rounded Rectangle 12">
            <a:extLst>
              <a:ext uri="{FF2B5EF4-FFF2-40B4-BE49-F238E27FC236}">
                <a16:creationId xmlns:a16="http://schemas.microsoft.com/office/drawing/2014/main" id="{C0674464-221B-D65B-A6A4-01B5D30EEA83}"/>
              </a:ext>
            </a:extLst>
          </p:cNvPr>
          <p:cNvSpPr/>
          <p:nvPr/>
        </p:nvSpPr>
        <p:spPr>
          <a:xfrm>
            <a:off x="4014935" y="756207"/>
            <a:ext cx="4182962" cy="65836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YÊU</a:t>
            </a:r>
            <a:r>
              <a:rPr kumimoji="0" lang="en-US" sz="2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CẦU CẦN ĐẠT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2B8E095C-96C5-DEB7-5F39-5EB1BAAB426B}"/>
              </a:ext>
            </a:extLst>
          </p:cNvPr>
          <p:cNvSpPr/>
          <p:nvPr/>
        </p:nvSpPr>
        <p:spPr>
          <a:xfrm>
            <a:off x="1580736" y="2585260"/>
            <a:ext cx="655490" cy="638625"/>
          </a:xfrm>
          <a:prstGeom prst="ellipse">
            <a:avLst/>
          </a:prstGeom>
          <a:solidFill>
            <a:schemeClr val="bg1"/>
          </a:solid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a:t>
            </a:r>
          </a:p>
        </p:txBody>
      </p:sp>
      <p:sp>
        <p:nvSpPr>
          <p:cNvPr id="13" name="Oval 12">
            <a:extLst>
              <a:ext uri="{FF2B5EF4-FFF2-40B4-BE49-F238E27FC236}">
                <a16:creationId xmlns:a16="http://schemas.microsoft.com/office/drawing/2014/main" id="{D684FDA2-023A-FE0D-5FB9-D828488321A2}"/>
              </a:ext>
            </a:extLst>
          </p:cNvPr>
          <p:cNvSpPr/>
          <p:nvPr/>
        </p:nvSpPr>
        <p:spPr>
          <a:xfrm>
            <a:off x="1629708" y="4257385"/>
            <a:ext cx="639148" cy="638625"/>
          </a:xfrm>
          <a:prstGeom prst="ellipse">
            <a:avLst/>
          </a:prstGeom>
          <a:solidFill>
            <a:schemeClr val="bg1"/>
          </a:solid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340368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8D3B-6878-808D-DC6F-8F82A7CF05CA}"/>
              </a:ext>
            </a:extLst>
          </p:cNvPr>
          <p:cNvSpPr>
            <a:spLocks noGrp="1"/>
          </p:cNvSpPr>
          <p:nvPr>
            <p:ph type="title"/>
          </p:nvPr>
        </p:nvSpPr>
        <p:spPr/>
        <p:txBody>
          <a:bodyPr/>
          <a:lstStyle/>
          <a:p>
            <a:endParaRPr lang="en-US"/>
          </a:p>
        </p:txBody>
      </p:sp>
      <p:pic>
        <p:nvPicPr>
          <p:cNvPr id="4" name="Bác Đưa Thư Vui Tính - Kính Coong Kính Coong [Official Full HD]">
            <a:hlinkClick r:id="" action="ppaction://media"/>
            <a:extLst>
              <a:ext uri="{FF2B5EF4-FFF2-40B4-BE49-F238E27FC236}">
                <a16:creationId xmlns:a16="http://schemas.microsoft.com/office/drawing/2014/main" id="{56B9804E-C5F1-29C8-13BE-97896D286BC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97475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a:extLst>
              <a:ext uri="{FF2B5EF4-FFF2-40B4-BE49-F238E27FC236}">
                <a16:creationId xmlns:a16="http://schemas.microsoft.com/office/drawing/2014/main" id="{F24061F1-6B1E-4B39-A059-6566C46F4AA3}"/>
              </a:ext>
            </a:extLst>
          </p:cNvPr>
          <p:cNvGrpSpPr/>
          <p:nvPr/>
        </p:nvGrpSpPr>
        <p:grpSpPr>
          <a:xfrm>
            <a:off x="6845436" y="2128037"/>
            <a:ext cx="4633412" cy="4374355"/>
            <a:chOff x="6845436" y="2128037"/>
            <a:chExt cx="4633412" cy="4374355"/>
          </a:xfrm>
        </p:grpSpPr>
        <p:pic>
          <p:nvPicPr>
            <p:cNvPr id="46" name="图片 45">
              <a:extLst>
                <a:ext uri="{FF2B5EF4-FFF2-40B4-BE49-F238E27FC236}">
                  <a16:creationId xmlns:a16="http://schemas.microsoft.com/office/drawing/2014/main" id="{C5E661F0-5929-4406-9E71-47E2623D5D3C}"/>
                </a:ext>
              </a:extLst>
            </p:cNvPr>
            <p:cNvPicPr>
              <a:picLocks noChangeAspect="1"/>
            </p:cNvPicPr>
            <p:nvPr/>
          </p:nvPicPr>
          <p:blipFill>
            <a:blip r:embed="rId3"/>
            <a:stretch>
              <a:fillRect/>
            </a:stretch>
          </p:blipFill>
          <p:spPr>
            <a:xfrm>
              <a:off x="6845436" y="2128037"/>
              <a:ext cx="4633412" cy="4374355"/>
            </a:xfrm>
            <a:prstGeom prst="rect">
              <a:avLst/>
            </a:prstGeom>
          </p:spPr>
        </p:pic>
        <p:pic>
          <p:nvPicPr>
            <p:cNvPr id="30" name="图片 29">
              <a:extLst>
                <a:ext uri="{FF2B5EF4-FFF2-40B4-BE49-F238E27FC236}">
                  <a16:creationId xmlns:a16="http://schemas.microsoft.com/office/drawing/2014/main" id="{8DCFC6CC-19FE-45E8-80A6-0F3FC08D05A3}"/>
                </a:ext>
              </a:extLst>
            </p:cNvPr>
            <p:cNvPicPr>
              <a:picLocks noChangeAspect="1"/>
            </p:cNvPicPr>
            <p:nvPr/>
          </p:nvPicPr>
          <p:blipFill>
            <a:blip r:embed="rId4"/>
            <a:stretch>
              <a:fillRect/>
            </a:stretch>
          </p:blipFill>
          <p:spPr>
            <a:xfrm>
              <a:off x="10094289" y="3312309"/>
              <a:ext cx="1048603" cy="469433"/>
            </a:xfrm>
            <a:prstGeom prst="rect">
              <a:avLst/>
            </a:prstGeom>
          </p:spPr>
        </p:pic>
        <p:pic>
          <p:nvPicPr>
            <p:cNvPr id="33" name="图片 32">
              <a:extLst>
                <a:ext uri="{FF2B5EF4-FFF2-40B4-BE49-F238E27FC236}">
                  <a16:creationId xmlns:a16="http://schemas.microsoft.com/office/drawing/2014/main" id="{FDACB1E5-B118-4F4E-8A3B-BD270B3E453E}"/>
                </a:ext>
              </a:extLst>
            </p:cNvPr>
            <p:cNvPicPr>
              <a:picLocks noChangeAspect="1"/>
            </p:cNvPicPr>
            <p:nvPr/>
          </p:nvPicPr>
          <p:blipFill>
            <a:blip r:embed="rId5"/>
            <a:stretch>
              <a:fillRect/>
            </a:stretch>
          </p:blipFill>
          <p:spPr>
            <a:xfrm>
              <a:off x="7285599" y="3669921"/>
              <a:ext cx="1111092" cy="538565"/>
            </a:xfrm>
            <a:prstGeom prst="rect">
              <a:avLst/>
            </a:prstGeom>
          </p:spPr>
        </p:pic>
      </p:grpSp>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6"/>
          <a:stretch>
            <a:fillRect/>
          </a:stretch>
        </p:blipFill>
        <p:spPr>
          <a:xfrm>
            <a:off x="-1062918" y="100138"/>
            <a:ext cx="14259780" cy="463336"/>
          </a:xfrm>
          <a:prstGeom prst="rect">
            <a:avLst/>
          </a:prstGeom>
        </p:spPr>
      </p:pic>
      <p:pic>
        <p:nvPicPr>
          <p:cNvPr id="32" name="图片 31">
            <a:extLst>
              <a:ext uri="{FF2B5EF4-FFF2-40B4-BE49-F238E27FC236}">
                <a16:creationId xmlns:a16="http://schemas.microsoft.com/office/drawing/2014/main" id="{80D07E73-A9F9-4EA6-84DB-0AB3645F57E5}"/>
              </a:ext>
            </a:extLst>
          </p:cNvPr>
          <p:cNvPicPr>
            <a:picLocks noChangeAspect="1"/>
          </p:cNvPicPr>
          <p:nvPr/>
        </p:nvPicPr>
        <p:blipFill>
          <a:blip r:embed="rId7"/>
          <a:stretch>
            <a:fillRect/>
          </a:stretch>
        </p:blipFill>
        <p:spPr>
          <a:xfrm>
            <a:off x="-152756" y="381899"/>
            <a:ext cx="1553350" cy="632069"/>
          </a:xfrm>
          <a:prstGeom prst="rect">
            <a:avLst/>
          </a:prstGeom>
        </p:spPr>
      </p:pic>
      <p:grpSp>
        <p:nvGrpSpPr>
          <p:cNvPr id="41" name="组合 40">
            <a:extLst>
              <a:ext uri="{FF2B5EF4-FFF2-40B4-BE49-F238E27FC236}">
                <a16:creationId xmlns:a16="http://schemas.microsoft.com/office/drawing/2014/main" id="{CA2A5DA5-47E4-4AFE-9A4C-BFC65C8C3A5E}"/>
              </a:ext>
            </a:extLst>
          </p:cNvPr>
          <p:cNvGrpSpPr/>
          <p:nvPr/>
        </p:nvGrpSpPr>
        <p:grpSpPr>
          <a:xfrm>
            <a:off x="6003472" y="5104812"/>
            <a:ext cx="6213231" cy="1802452"/>
            <a:chOff x="6296269" y="5376694"/>
            <a:chExt cx="5968501" cy="1531158"/>
          </a:xfrm>
        </p:grpSpPr>
        <p:pic>
          <p:nvPicPr>
            <p:cNvPr id="34" name="图片 33">
              <a:extLst>
                <a:ext uri="{FF2B5EF4-FFF2-40B4-BE49-F238E27FC236}">
                  <a16:creationId xmlns:a16="http://schemas.microsoft.com/office/drawing/2014/main" id="{82A1DEE6-67F4-444B-9E4A-DAD92EF03768}"/>
                </a:ext>
              </a:extLst>
            </p:cNvPr>
            <p:cNvPicPr>
              <a:picLocks noChangeAspect="1"/>
            </p:cNvPicPr>
            <p:nvPr/>
          </p:nvPicPr>
          <p:blipFill>
            <a:blip r:embed="rId8"/>
            <a:stretch>
              <a:fillRect/>
            </a:stretch>
          </p:blipFill>
          <p:spPr>
            <a:xfrm>
              <a:off x="6296269" y="6176269"/>
              <a:ext cx="5968501" cy="731583"/>
            </a:xfrm>
            <a:prstGeom prst="rect">
              <a:avLst/>
            </a:prstGeom>
          </p:spPr>
        </p:pic>
        <p:pic>
          <p:nvPicPr>
            <p:cNvPr id="35" name="图片 34">
              <a:extLst>
                <a:ext uri="{FF2B5EF4-FFF2-40B4-BE49-F238E27FC236}">
                  <a16:creationId xmlns:a16="http://schemas.microsoft.com/office/drawing/2014/main" id="{C4B10DAF-2F89-4262-8BB9-F12F7A815A33}"/>
                </a:ext>
              </a:extLst>
            </p:cNvPr>
            <p:cNvPicPr>
              <a:picLocks noChangeAspect="1"/>
            </p:cNvPicPr>
            <p:nvPr/>
          </p:nvPicPr>
          <p:blipFill>
            <a:blip r:embed="rId9"/>
            <a:stretch>
              <a:fillRect/>
            </a:stretch>
          </p:blipFill>
          <p:spPr>
            <a:xfrm>
              <a:off x="6538924" y="6065195"/>
              <a:ext cx="902286" cy="548688"/>
            </a:xfrm>
            <a:prstGeom prst="rect">
              <a:avLst/>
            </a:prstGeom>
          </p:spPr>
        </p:pic>
        <p:pic>
          <p:nvPicPr>
            <p:cNvPr id="36" name="图片 35">
              <a:extLst>
                <a:ext uri="{FF2B5EF4-FFF2-40B4-BE49-F238E27FC236}">
                  <a16:creationId xmlns:a16="http://schemas.microsoft.com/office/drawing/2014/main" id="{AF3B7D41-FE30-49B6-83B9-3E10538BDB66}"/>
                </a:ext>
              </a:extLst>
            </p:cNvPr>
            <p:cNvPicPr>
              <a:picLocks noChangeAspect="1"/>
            </p:cNvPicPr>
            <p:nvPr/>
          </p:nvPicPr>
          <p:blipFill>
            <a:blip r:embed="rId10"/>
            <a:stretch>
              <a:fillRect/>
            </a:stretch>
          </p:blipFill>
          <p:spPr>
            <a:xfrm>
              <a:off x="8772230" y="6194518"/>
              <a:ext cx="1213209" cy="615749"/>
            </a:xfrm>
            <a:prstGeom prst="rect">
              <a:avLst/>
            </a:prstGeom>
          </p:spPr>
        </p:pic>
        <p:pic>
          <p:nvPicPr>
            <p:cNvPr id="37" name="图片 36">
              <a:extLst>
                <a:ext uri="{FF2B5EF4-FFF2-40B4-BE49-F238E27FC236}">
                  <a16:creationId xmlns:a16="http://schemas.microsoft.com/office/drawing/2014/main" id="{57CA2EB0-3A96-4519-804A-8ABE195EB5B1}"/>
                </a:ext>
              </a:extLst>
            </p:cNvPr>
            <p:cNvPicPr>
              <a:picLocks noChangeAspect="1"/>
            </p:cNvPicPr>
            <p:nvPr/>
          </p:nvPicPr>
          <p:blipFill>
            <a:blip r:embed="rId11"/>
            <a:stretch>
              <a:fillRect/>
            </a:stretch>
          </p:blipFill>
          <p:spPr>
            <a:xfrm>
              <a:off x="11081421" y="6152333"/>
              <a:ext cx="713294" cy="646232"/>
            </a:xfrm>
            <a:prstGeom prst="rect">
              <a:avLst/>
            </a:prstGeom>
          </p:spPr>
        </p:pic>
        <p:pic>
          <p:nvPicPr>
            <p:cNvPr id="38" name="图片 37">
              <a:extLst>
                <a:ext uri="{FF2B5EF4-FFF2-40B4-BE49-F238E27FC236}">
                  <a16:creationId xmlns:a16="http://schemas.microsoft.com/office/drawing/2014/main" id="{90AABCE6-8628-44D6-8A23-56A5372E023B}"/>
                </a:ext>
              </a:extLst>
            </p:cNvPr>
            <p:cNvPicPr>
              <a:picLocks noChangeAspect="1"/>
            </p:cNvPicPr>
            <p:nvPr/>
          </p:nvPicPr>
          <p:blipFill>
            <a:blip r:embed="rId12"/>
            <a:stretch>
              <a:fillRect/>
            </a:stretch>
          </p:blipFill>
          <p:spPr>
            <a:xfrm>
              <a:off x="7265233" y="5376694"/>
              <a:ext cx="3993226" cy="1261981"/>
            </a:xfrm>
            <a:prstGeom prst="rect">
              <a:avLst/>
            </a:prstGeom>
          </p:spPr>
        </p:pic>
      </p:grpSp>
      <p:pic>
        <p:nvPicPr>
          <p:cNvPr id="39" name="图片 38">
            <a:extLst>
              <a:ext uri="{FF2B5EF4-FFF2-40B4-BE49-F238E27FC236}">
                <a16:creationId xmlns:a16="http://schemas.microsoft.com/office/drawing/2014/main" id="{F2DC2976-5501-4A8F-88BC-D3FBE767F715}"/>
              </a:ext>
            </a:extLst>
          </p:cNvPr>
          <p:cNvPicPr>
            <a:picLocks noChangeAspect="1"/>
          </p:cNvPicPr>
          <p:nvPr/>
        </p:nvPicPr>
        <p:blipFill>
          <a:blip r:embed="rId13"/>
          <a:stretch>
            <a:fillRect/>
          </a:stretch>
        </p:blipFill>
        <p:spPr>
          <a:xfrm>
            <a:off x="487681" y="5387251"/>
            <a:ext cx="3452638" cy="1391362"/>
          </a:xfrm>
          <a:prstGeom prst="rect">
            <a:avLst/>
          </a:prstGeom>
        </p:spPr>
      </p:pic>
      <p:pic>
        <p:nvPicPr>
          <p:cNvPr id="40" name="图片 39">
            <a:extLst>
              <a:ext uri="{FF2B5EF4-FFF2-40B4-BE49-F238E27FC236}">
                <a16:creationId xmlns:a16="http://schemas.microsoft.com/office/drawing/2014/main" id="{0C46C3EB-4E01-4F31-9716-97BF98EF79E9}"/>
              </a:ext>
            </a:extLst>
          </p:cNvPr>
          <p:cNvPicPr>
            <a:picLocks noChangeAspect="1"/>
          </p:cNvPicPr>
          <p:nvPr/>
        </p:nvPicPr>
        <p:blipFill>
          <a:blip r:embed="rId14"/>
          <a:stretch>
            <a:fillRect/>
          </a:stretch>
        </p:blipFill>
        <p:spPr>
          <a:xfrm rot="205221">
            <a:off x="3718538" y="5055386"/>
            <a:ext cx="2334970" cy="1402202"/>
          </a:xfrm>
          <a:prstGeom prst="rect">
            <a:avLst/>
          </a:prstGeom>
        </p:spPr>
      </p:pic>
      <p:grpSp>
        <p:nvGrpSpPr>
          <p:cNvPr id="64" name="组合 63">
            <a:extLst>
              <a:ext uri="{FF2B5EF4-FFF2-40B4-BE49-F238E27FC236}">
                <a16:creationId xmlns:a16="http://schemas.microsoft.com/office/drawing/2014/main" id="{FA7B3BDB-A70B-4F66-9EF4-EE59850E3FDE}"/>
              </a:ext>
            </a:extLst>
          </p:cNvPr>
          <p:cNvGrpSpPr/>
          <p:nvPr/>
        </p:nvGrpSpPr>
        <p:grpSpPr>
          <a:xfrm>
            <a:off x="8580956" y="326926"/>
            <a:ext cx="3932903" cy="1750450"/>
            <a:chOff x="10618590" y="782288"/>
            <a:chExt cx="2718490" cy="1345749"/>
          </a:xfrm>
        </p:grpSpPr>
        <p:pic>
          <p:nvPicPr>
            <p:cNvPr id="49" name="图片 48">
              <a:extLst>
                <a:ext uri="{FF2B5EF4-FFF2-40B4-BE49-F238E27FC236}">
                  <a16:creationId xmlns:a16="http://schemas.microsoft.com/office/drawing/2014/main" id="{0362F015-B585-44AA-B03F-32353682A06C}"/>
                </a:ext>
              </a:extLst>
            </p:cNvPr>
            <p:cNvPicPr>
              <a:picLocks noChangeAspect="1"/>
            </p:cNvPicPr>
            <p:nvPr/>
          </p:nvPicPr>
          <p:blipFill>
            <a:blip r:embed="rId7"/>
            <a:stretch>
              <a:fillRect/>
            </a:stretch>
          </p:blipFill>
          <p:spPr>
            <a:xfrm flipH="1">
              <a:off x="10984832" y="1170891"/>
              <a:ext cx="2352248" cy="957146"/>
            </a:xfrm>
            <a:prstGeom prst="rect">
              <a:avLst/>
            </a:prstGeom>
          </p:spPr>
        </p:pic>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pic>
        <p:nvPicPr>
          <p:cNvPr id="3" name="Picture 2">
            <a:extLst>
              <a:ext uri="{FF2B5EF4-FFF2-40B4-BE49-F238E27FC236}">
                <a16:creationId xmlns:a16="http://schemas.microsoft.com/office/drawing/2014/main" id="{ED6399E7-0D0C-4411-A070-F9C6219E5E64}"/>
              </a:ext>
            </a:extLst>
          </p:cNvPr>
          <p:cNvPicPr>
            <a:picLocks noChangeAspect="1"/>
          </p:cNvPicPr>
          <p:nvPr/>
        </p:nvPicPr>
        <p:blipFill>
          <a:blip r:embed="rId16"/>
          <a:stretch>
            <a:fillRect/>
          </a:stretch>
        </p:blipFill>
        <p:spPr>
          <a:xfrm>
            <a:off x="652378" y="681098"/>
            <a:ext cx="7756613" cy="1882903"/>
          </a:xfrm>
          <a:prstGeom prst="rect">
            <a:avLst/>
          </a:prstGeom>
        </p:spPr>
      </p:pic>
      <p:pic>
        <p:nvPicPr>
          <p:cNvPr id="4" name="Picture 3">
            <a:extLst>
              <a:ext uri="{FF2B5EF4-FFF2-40B4-BE49-F238E27FC236}">
                <a16:creationId xmlns:a16="http://schemas.microsoft.com/office/drawing/2014/main" id="{CD2E215D-B75B-4DD2-8BA4-61FA508279D0}"/>
              </a:ext>
            </a:extLst>
          </p:cNvPr>
          <p:cNvPicPr>
            <a:picLocks noChangeAspect="1"/>
          </p:cNvPicPr>
          <p:nvPr/>
        </p:nvPicPr>
        <p:blipFill>
          <a:blip r:embed="rId17"/>
          <a:stretch>
            <a:fillRect/>
          </a:stretch>
        </p:blipFill>
        <p:spPr>
          <a:xfrm>
            <a:off x="652378" y="2253981"/>
            <a:ext cx="6740125" cy="2718911"/>
          </a:xfrm>
          <a:prstGeom prst="rect">
            <a:avLst/>
          </a:prstGeom>
        </p:spPr>
      </p:pic>
    </p:spTree>
    <p:extLst>
      <p:ext uri="{BB962C8B-B14F-4D97-AF65-F5344CB8AC3E}">
        <p14:creationId xmlns:p14="http://schemas.microsoft.com/office/powerpoint/2010/main" val="228706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1500"/>
                            </p:stCondLst>
                            <p:childTnLst>
                              <p:par>
                                <p:cTn id="24" presetID="17" presetClass="entr" presetSubtype="4"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 calcmode="lin" valueType="num">
                                      <p:cBhvr>
                                        <p:cTn id="26" dur="500" fill="hold"/>
                                        <p:tgtEl>
                                          <p:spTgt spid="65"/>
                                        </p:tgtEl>
                                        <p:attrNameLst>
                                          <p:attrName>ppt_x</p:attrName>
                                        </p:attrNameLst>
                                      </p:cBhvr>
                                      <p:tavLst>
                                        <p:tav tm="0">
                                          <p:val>
                                            <p:strVal val="#ppt_x"/>
                                          </p:val>
                                        </p:tav>
                                        <p:tav tm="100000">
                                          <p:val>
                                            <p:strVal val="#ppt_x"/>
                                          </p:val>
                                        </p:tav>
                                      </p:tavLst>
                                    </p:anim>
                                    <p:anim calcmode="lin" valueType="num">
                                      <p:cBhvr>
                                        <p:cTn id="27" dur="500" fill="hold"/>
                                        <p:tgtEl>
                                          <p:spTgt spid="65"/>
                                        </p:tgtEl>
                                        <p:attrNameLst>
                                          <p:attrName>ppt_y</p:attrName>
                                        </p:attrNameLst>
                                      </p:cBhvr>
                                      <p:tavLst>
                                        <p:tav tm="0">
                                          <p:val>
                                            <p:strVal val="#ppt_y+#ppt_h/2"/>
                                          </p:val>
                                        </p:tav>
                                        <p:tav tm="100000">
                                          <p:val>
                                            <p:strVal val="#ppt_y"/>
                                          </p:val>
                                        </p:tav>
                                      </p:tavLst>
                                    </p:anim>
                                    <p:anim calcmode="lin" valueType="num">
                                      <p:cBhvr>
                                        <p:cTn id="28" dur="500" fill="hold"/>
                                        <p:tgtEl>
                                          <p:spTgt spid="65"/>
                                        </p:tgtEl>
                                        <p:attrNameLst>
                                          <p:attrName>ppt_w</p:attrName>
                                        </p:attrNameLst>
                                      </p:cBhvr>
                                      <p:tavLst>
                                        <p:tav tm="0">
                                          <p:val>
                                            <p:strVal val="#ppt_w"/>
                                          </p:val>
                                        </p:tav>
                                        <p:tav tm="100000">
                                          <p:val>
                                            <p:strVal val="#ppt_w"/>
                                          </p:val>
                                        </p:tav>
                                      </p:tavLst>
                                    </p:anim>
                                    <p:anim calcmode="lin" valueType="num">
                                      <p:cBhvr>
                                        <p:cTn id="29" dur="500" fill="hold"/>
                                        <p:tgtEl>
                                          <p:spTgt spid="65"/>
                                        </p:tgtEl>
                                        <p:attrNameLst>
                                          <p:attrName>ppt_h</p:attrName>
                                        </p:attrNameLst>
                                      </p:cBhvr>
                                      <p:tavLst>
                                        <p:tav tm="0">
                                          <p:val>
                                            <p:fltVal val="0"/>
                                          </p:val>
                                        </p:tav>
                                        <p:tav tm="100000">
                                          <p:val>
                                            <p:strVal val="#ppt_h"/>
                                          </p:val>
                                        </p:tav>
                                      </p:tavLst>
                                    </p:anim>
                                  </p:childTnLst>
                                </p:cTn>
                              </p:par>
                            </p:childTnLst>
                          </p:cTn>
                        </p:par>
                        <p:par>
                          <p:cTn id="30" fill="hold">
                            <p:stCondLst>
                              <p:cond delay="2000"/>
                            </p:stCondLst>
                            <p:childTnLst>
                              <p:par>
                                <p:cTn id="31" presetID="2" presetClass="entr" presetSubtype="8"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750" fill="hold"/>
                                        <p:tgtEl>
                                          <p:spTgt spid="32"/>
                                        </p:tgtEl>
                                        <p:attrNameLst>
                                          <p:attrName>ppt_x</p:attrName>
                                        </p:attrNameLst>
                                      </p:cBhvr>
                                      <p:tavLst>
                                        <p:tav tm="0">
                                          <p:val>
                                            <p:strVal val="0-#ppt_w/2"/>
                                          </p:val>
                                        </p:tav>
                                        <p:tav tm="100000">
                                          <p:val>
                                            <p:strVal val="#ppt_x"/>
                                          </p:val>
                                        </p:tav>
                                      </p:tavLst>
                                    </p:anim>
                                    <p:anim calcmode="lin" valueType="num">
                                      <p:cBhvr additive="base">
                                        <p:cTn id="34" dur="750" fill="hold"/>
                                        <p:tgtEl>
                                          <p:spTgt spid="3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750" fill="hold"/>
                                        <p:tgtEl>
                                          <p:spTgt spid="64"/>
                                        </p:tgtEl>
                                        <p:attrNameLst>
                                          <p:attrName>ppt_x</p:attrName>
                                        </p:attrNameLst>
                                      </p:cBhvr>
                                      <p:tavLst>
                                        <p:tav tm="0">
                                          <p:val>
                                            <p:strVal val="1+#ppt_w/2"/>
                                          </p:val>
                                        </p:tav>
                                        <p:tav tm="100000">
                                          <p:val>
                                            <p:strVal val="#ppt_x"/>
                                          </p:val>
                                        </p:tav>
                                      </p:tavLst>
                                    </p:anim>
                                    <p:anim calcmode="lin" valueType="num">
                                      <p:cBhvr additive="base">
                                        <p:cTn id="38" dur="750" fill="hold"/>
                                        <p:tgtEl>
                                          <p:spTgt spid="64"/>
                                        </p:tgtEl>
                                        <p:attrNameLst>
                                          <p:attrName>ppt_y</p:attrName>
                                        </p:attrNameLst>
                                      </p:cBhvr>
                                      <p:tavLst>
                                        <p:tav tm="0">
                                          <p:val>
                                            <p:strVal val="#ppt_y"/>
                                          </p:val>
                                        </p:tav>
                                        <p:tav tm="100000">
                                          <p:val>
                                            <p:strVal val="#ppt_y"/>
                                          </p:val>
                                        </p:tav>
                                      </p:tavLst>
                                    </p:anim>
                                  </p:childTnLst>
                                </p:cTn>
                              </p:par>
                              <p:par>
                                <p:cTn id="39" presetID="22" presetClass="entr" presetSubtype="1" fill="hold" nodeType="withEffect">
                                  <p:stCondLst>
                                    <p:cond delay="250"/>
                                  </p:stCondLst>
                                  <p:childTnLst>
                                    <p:set>
                                      <p:cBhvr>
                                        <p:cTn id="40" dur="1" fill="hold">
                                          <p:stCondLst>
                                            <p:cond delay="0"/>
                                          </p:stCondLst>
                                        </p:cTn>
                                        <p:tgtEl>
                                          <p:spTgt spid="40"/>
                                        </p:tgtEl>
                                        <p:attrNameLst>
                                          <p:attrName>style.visibility</p:attrName>
                                        </p:attrNameLst>
                                      </p:cBhvr>
                                      <p:to>
                                        <p:strVal val="visible"/>
                                      </p:to>
                                    </p:set>
                                    <p:animEffect transition="in" filter="wipe(up)">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D5D7E054-7E82-4F00-917E-817EA5924FAA}"/>
              </a:ext>
            </a:extLst>
          </p:cNvPr>
          <p:cNvGrpSpPr/>
          <p:nvPr/>
        </p:nvGrpSpPr>
        <p:grpSpPr>
          <a:xfrm>
            <a:off x="6598156" y="1622550"/>
            <a:ext cx="5168835" cy="4879842"/>
            <a:chOff x="6598156" y="1622550"/>
            <a:chExt cx="5168835" cy="4879842"/>
          </a:xfrm>
        </p:grpSpPr>
        <p:pic>
          <p:nvPicPr>
            <p:cNvPr id="46" name="图片 45">
              <a:extLst>
                <a:ext uri="{FF2B5EF4-FFF2-40B4-BE49-F238E27FC236}">
                  <a16:creationId xmlns:a16="http://schemas.microsoft.com/office/drawing/2014/main" id="{C5E661F0-5929-4406-9E71-47E2623D5D3C}"/>
                </a:ext>
              </a:extLst>
            </p:cNvPr>
            <p:cNvPicPr>
              <a:picLocks noChangeAspect="1"/>
            </p:cNvPicPr>
            <p:nvPr/>
          </p:nvPicPr>
          <p:blipFill>
            <a:blip r:embed="rId3"/>
            <a:stretch>
              <a:fillRect/>
            </a:stretch>
          </p:blipFill>
          <p:spPr>
            <a:xfrm>
              <a:off x="6598156" y="1622550"/>
              <a:ext cx="5168835" cy="4879842"/>
            </a:xfrm>
            <a:prstGeom prst="rect">
              <a:avLst/>
            </a:prstGeom>
          </p:spPr>
        </p:pic>
        <p:pic>
          <p:nvPicPr>
            <p:cNvPr id="30" name="图片 29">
              <a:extLst>
                <a:ext uri="{FF2B5EF4-FFF2-40B4-BE49-F238E27FC236}">
                  <a16:creationId xmlns:a16="http://schemas.microsoft.com/office/drawing/2014/main" id="{8DCFC6CC-19FE-45E8-80A6-0F3FC08D05A3}"/>
                </a:ext>
              </a:extLst>
            </p:cNvPr>
            <p:cNvPicPr>
              <a:picLocks noChangeAspect="1"/>
            </p:cNvPicPr>
            <p:nvPr/>
          </p:nvPicPr>
          <p:blipFill>
            <a:blip r:embed="rId4"/>
            <a:stretch>
              <a:fillRect/>
            </a:stretch>
          </p:blipFill>
          <p:spPr>
            <a:xfrm>
              <a:off x="10120527" y="2807155"/>
              <a:ext cx="1048603" cy="469433"/>
            </a:xfrm>
            <a:prstGeom prst="rect">
              <a:avLst/>
            </a:prstGeom>
          </p:spPr>
        </p:pic>
        <p:pic>
          <p:nvPicPr>
            <p:cNvPr id="42" name="图片 41">
              <a:extLst>
                <a:ext uri="{FF2B5EF4-FFF2-40B4-BE49-F238E27FC236}">
                  <a16:creationId xmlns:a16="http://schemas.microsoft.com/office/drawing/2014/main" id="{86F95B70-7F61-43DD-A821-A007FE1E7087}"/>
                </a:ext>
              </a:extLst>
            </p:cNvPr>
            <p:cNvPicPr>
              <a:picLocks noChangeAspect="1"/>
            </p:cNvPicPr>
            <p:nvPr/>
          </p:nvPicPr>
          <p:blipFill>
            <a:blip r:embed="rId5"/>
            <a:stretch>
              <a:fillRect/>
            </a:stretch>
          </p:blipFill>
          <p:spPr>
            <a:xfrm>
              <a:off x="7401966" y="2908060"/>
              <a:ext cx="1111092" cy="538565"/>
            </a:xfrm>
            <a:prstGeom prst="rect">
              <a:avLst/>
            </a:prstGeom>
          </p:spPr>
        </p:pic>
      </p:grpSp>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6"/>
          <a:stretch>
            <a:fillRect/>
          </a:stretch>
        </p:blipFill>
        <p:spPr>
          <a:xfrm>
            <a:off x="-1062918" y="100138"/>
            <a:ext cx="14259780" cy="463336"/>
          </a:xfrm>
          <a:prstGeom prst="rect">
            <a:avLst/>
          </a:prstGeom>
        </p:spPr>
      </p:pic>
      <p:cxnSp>
        <p:nvCxnSpPr>
          <p:cNvPr id="53" name="直接连接符 52">
            <a:extLst>
              <a:ext uri="{FF2B5EF4-FFF2-40B4-BE49-F238E27FC236}">
                <a16:creationId xmlns:a16="http://schemas.microsoft.com/office/drawing/2014/main" id="{1418660C-F9EF-4ABF-B2DD-3EA75AD84CBD}"/>
              </a:ext>
            </a:extLst>
          </p:cNvPr>
          <p:cNvCxnSpPr>
            <a:cxnSpLocks/>
          </p:cNvCxnSpPr>
          <p:nvPr/>
        </p:nvCxnSpPr>
        <p:spPr>
          <a:xfrm>
            <a:off x="574475" y="2189844"/>
            <a:ext cx="0" cy="2463436"/>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03A7DB17-E722-49A3-B5C0-D174FD581D2D}"/>
              </a:ext>
            </a:extLst>
          </p:cNvPr>
          <p:cNvCxnSpPr>
            <a:cxnSpLocks/>
          </p:cNvCxnSpPr>
          <p:nvPr/>
        </p:nvCxnSpPr>
        <p:spPr>
          <a:xfrm>
            <a:off x="834862" y="4667137"/>
            <a:ext cx="3249489"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0A38A2EC-0C24-4EBF-B76C-F128561AFBB3}"/>
              </a:ext>
            </a:extLst>
          </p:cNvPr>
          <p:cNvCxnSpPr>
            <a:cxnSpLocks/>
          </p:cNvCxnSpPr>
          <p:nvPr/>
        </p:nvCxnSpPr>
        <p:spPr>
          <a:xfrm>
            <a:off x="4084351" y="2383897"/>
            <a:ext cx="1654514"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224CA6B2-8F5F-4B8A-9697-39D02860ED8D}"/>
              </a:ext>
            </a:extLst>
          </p:cNvPr>
          <p:cNvCxnSpPr/>
          <p:nvPr/>
        </p:nvCxnSpPr>
        <p:spPr>
          <a:xfrm>
            <a:off x="5738865" y="2383897"/>
            <a:ext cx="0" cy="1728027"/>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45" t="76720" r="32561" b="-2091"/>
          <a:stretch/>
        </p:blipFill>
        <p:spPr>
          <a:xfrm flipH="1">
            <a:off x="10618590" y="960956"/>
            <a:ext cx="1434005" cy="1087525"/>
          </a:xfrm>
          <a:prstGeom prst="rect">
            <a:avLst/>
          </a:prstGeom>
        </p:spPr>
      </p:pic>
      <p:pic>
        <p:nvPicPr>
          <p:cNvPr id="39" name="图片 38">
            <a:extLst>
              <a:ext uri="{FF2B5EF4-FFF2-40B4-BE49-F238E27FC236}">
                <a16:creationId xmlns:a16="http://schemas.microsoft.com/office/drawing/2014/main" id="{F2DC2976-5501-4A8F-88BC-D3FBE767F715}"/>
              </a:ext>
            </a:extLst>
          </p:cNvPr>
          <p:cNvPicPr>
            <a:picLocks noChangeAspect="1"/>
          </p:cNvPicPr>
          <p:nvPr/>
        </p:nvPicPr>
        <p:blipFill>
          <a:blip r:embed="rId8"/>
          <a:stretch>
            <a:fillRect/>
          </a:stretch>
        </p:blipFill>
        <p:spPr>
          <a:xfrm>
            <a:off x="6953970" y="4362227"/>
            <a:ext cx="4493141" cy="1810669"/>
          </a:xfrm>
          <a:prstGeom prst="rect">
            <a:avLst/>
          </a:prstGeom>
        </p:spPr>
      </p:pic>
      <p:grpSp>
        <p:nvGrpSpPr>
          <p:cNvPr id="41" name="组合 40">
            <a:extLst>
              <a:ext uri="{FF2B5EF4-FFF2-40B4-BE49-F238E27FC236}">
                <a16:creationId xmlns:a16="http://schemas.microsoft.com/office/drawing/2014/main" id="{CA2A5DA5-47E4-4AFE-9A4C-BFC65C8C3A5E}"/>
              </a:ext>
            </a:extLst>
          </p:cNvPr>
          <p:cNvGrpSpPr/>
          <p:nvPr/>
        </p:nvGrpSpPr>
        <p:grpSpPr>
          <a:xfrm>
            <a:off x="6003472" y="5104812"/>
            <a:ext cx="6213231" cy="1802452"/>
            <a:chOff x="6296269" y="5376694"/>
            <a:chExt cx="5968501" cy="1531158"/>
          </a:xfrm>
        </p:grpSpPr>
        <p:pic>
          <p:nvPicPr>
            <p:cNvPr id="34" name="图片 33">
              <a:extLst>
                <a:ext uri="{FF2B5EF4-FFF2-40B4-BE49-F238E27FC236}">
                  <a16:creationId xmlns:a16="http://schemas.microsoft.com/office/drawing/2014/main" id="{82A1DEE6-67F4-444B-9E4A-DAD92EF03768}"/>
                </a:ext>
              </a:extLst>
            </p:cNvPr>
            <p:cNvPicPr>
              <a:picLocks noChangeAspect="1"/>
            </p:cNvPicPr>
            <p:nvPr/>
          </p:nvPicPr>
          <p:blipFill>
            <a:blip r:embed="rId9"/>
            <a:stretch>
              <a:fillRect/>
            </a:stretch>
          </p:blipFill>
          <p:spPr>
            <a:xfrm>
              <a:off x="6296269" y="6176269"/>
              <a:ext cx="5968501" cy="731583"/>
            </a:xfrm>
            <a:prstGeom prst="rect">
              <a:avLst/>
            </a:prstGeom>
          </p:spPr>
        </p:pic>
        <p:pic>
          <p:nvPicPr>
            <p:cNvPr id="35" name="图片 34">
              <a:extLst>
                <a:ext uri="{FF2B5EF4-FFF2-40B4-BE49-F238E27FC236}">
                  <a16:creationId xmlns:a16="http://schemas.microsoft.com/office/drawing/2014/main" id="{C4B10DAF-2F89-4262-8BB9-F12F7A815A33}"/>
                </a:ext>
              </a:extLst>
            </p:cNvPr>
            <p:cNvPicPr>
              <a:picLocks noChangeAspect="1"/>
            </p:cNvPicPr>
            <p:nvPr/>
          </p:nvPicPr>
          <p:blipFill>
            <a:blip r:embed="rId10"/>
            <a:stretch>
              <a:fillRect/>
            </a:stretch>
          </p:blipFill>
          <p:spPr>
            <a:xfrm>
              <a:off x="6538924" y="6065195"/>
              <a:ext cx="902286" cy="548688"/>
            </a:xfrm>
            <a:prstGeom prst="rect">
              <a:avLst/>
            </a:prstGeom>
          </p:spPr>
        </p:pic>
        <p:pic>
          <p:nvPicPr>
            <p:cNvPr id="36" name="图片 35">
              <a:extLst>
                <a:ext uri="{FF2B5EF4-FFF2-40B4-BE49-F238E27FC236}">
                  <a16:creationId xmlns:a16="http://schemas.microsoft.com/office/drawing/2014/main" id="{AF3B7D41-FE30-49B6-83B9-3E10538BDB66}"/>
                </a:ext>
              </a:extLst>
            </p:cNvPr>
            <p:cNvPicPr>
              <a:picLocks noChangeAspect="1"/>
            </p:cNvPicPr>
            <p:nvPr/>
          </p:nvPicPr>
          <p:blipFill>
            <a:blip r:embed="rId11"/>
            <a:stretch>
              <a:fillRect/>
            </a:stretch>
          </p:blipFill>
          <p:spPr>
            <a:xfrm>
              <a:off x="8772230" y="6194518"/>
              <a:ext cx="1213209" cy="615749"/>
            </a:xfrm>
            <a:prstGeom prst="rect">
              <a:avLst/>
            </a:prstGeom>
          </p:spPr>
        </p:pic>
        <p:pic>
          <p:nvPicPr>
            <p:cNvPr id="37" name="图片 36">
              <a:extLst>
                <a:ext uri="{FF2B5EF4-FFF2-40B4-BE49-F238E27FC236}">
                  <a16:creationId xmlns:a16="http://schemas.microsoft.com/office/drawing/2014/main" id="{57CA2EB0-3A96-4519-804A-8ABE195EB5B1}"/>
                </a:ext>
              </a:extLst>
            </p:cNvPr>
            <p:cNvPicPr>
              <a:picLocks noChangeAspect="1"/>
            </p:cNvPicPr>
            <p:nvPr/>
          </p:nvPicPr>
          <p:blipFill>
            <a:blip r:embed="rId12"/>
            <a:stretch>
              <a:fillRect/>
            </a:stretch>
          </p:blipFill>
          <p:spPr>
            <a:xfrm>
              <a:off x="11081421" y="6152333"/>
              <a:ext cx="713294" cy="646232"/>
            </a:xfrm>
            <a:prstGeom prst="rect">
              <a:avLst/>
            </a:prstGeom>
          </p:spPr>
        </p:pic>
        <p:pic>
          <p:nvPicPr>
            <p:cNvPr id="38" name="图片 37">
              <a:extLst>
                <a:ext uri="{FF2B5EF4-FFF2-40B4-BE49-F238E27FC236}">
                  <a16:creationId xmlns:a16="http://schemas.microsoft.com/office/drawing/2014/main" id="{90AABCE6-8628-44D6-8A23-56A5372E023B}"/>
                </a:ext>
              </a:extLst>
            </p:cNvPr>
            <p:cNvPicPr>
              <a:picLocks noChangeAspect="1"/>
            </p:cNvPicPr>
            <p:nvPr/>
          </p:nvPicPr>
          <p:blipFill>
            <a:blip r:embed="rId13"/>
            <a:stretch>
              <a:fillRect/>
            </a:stretch>
          </p:blipFill>
          <p:spPr>
            <a:xfrm>
              <a:off x="7265233" y="5376694"/>
              <a:ext cx="3993226" cy="1261981"/>
            </a:xfrm>
            <a:prstGeom prst="rect">
              <a:avLst/>
            </a:prstGeom>
          </p:spPr>
        </p:pic>
      </p:grpSp>
      <p:pic>
        <p:nvPicPr>
          <p:cNvPr id="26" name="图片 25">
            <a:extLst>
              <a:ext uri="{FF2B5EF4-FFF2-40B4-BE49-F238E27FC236}">
                <a16:creationId xmlns:a16="http://schemas.microsoft.com/office/drawing/2014/main" id="{3913E04B-1F6F-45F4-97A5-6EE354131F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10" t="64450" r="63336" b="-6857"/>
          <a:stretch/>
        </p:blipFill>
        <p:spPr>
          <a:xfrm>
            <a:off x="135744" y="1152379"/>
            <a:ext cx="2289486" cy="1817775"/>
          </a:xfrm>
          <a:prstGeom prst="rect">
            <a:avLst/>
          </a:prstGeom>
        </p:spPr>
      </p:pic>
      <p:sp>
        <p:nvSpPr>
          <p:cNvPr id="22" name="文本框 18"/>
          <p:cNvSpPr txBox="1"/>
          <p:nvPr/>
        </p:nvSpPr>
        <p:spPr>
          <a:xfrm>
            <a:off x="1964707" y="148148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endParaRPr>
          </a:p>
        </p:txBody>
      </p:sp>
      <p:pic>
        <p:nvPicPr>
          <p:cNvPr id="4" name="Picture 3">
            <a:extLst>
              <a:ext uri="{FF2B5EF4-FFF2-40B4-BE49-F238E27FC236}">
                <a16:creationId xmlns:a16="http://schemas.microsoft.com/office/drawing/2014/main" id="{32464B31-A7DC-4C30-A002-1AB0CEE83588}"/>
              </a:ext>
            </a:extLst>
          </p:cNvPr>
          <p:cNvPicPr>
            <a:picLocks noChangeAspect="1"/>
          </p:cNvPicPr>
          <p:nvPr/>
        </p:nvPicPr>
        <p:blipFill>
          <a:blip r:embed="rId14"/>
          <a:stretch>
            <a:fillRect/>
          </a:stretch>
        </p:blipFill>
        <p:spPr>
          <a:xfrm>
            <a:off x="387152" y="2733770"/>
            <a:ext cx="5585808" cy="1810572"/>
          </a:xfrm>
          <a:prstGeom prst="rect">
            <a:avLst/>
          </a:prstGeom>
        </p:spPr>
      </p:pic>
    </p:spTree>
    <p:extLst>
      <p:ext uri="{BB962C8B-B14F-4D97-AF65-F5344CB8AC3E}">
        <p14:creationId xmlns:p14="http://schemas.microsoft.com/office/powerpoint/2010/main" val="2249796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4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1150"/>
                            </p:stCondLst>
                            <p:childTnLst>
                              <p:par>
                                <p:cTn id="24" presetID="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1+#ppt_w/2"/>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par>
                          <p:cTn id="32" fill="hold">
                            <p:stCondLst>
                              <p:cond delay="165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par>
                                <p:cTn id="36" presetID="22" presetClass="entr" presetSubtype="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par>
                          <p:cTn id="39" fill="hold">
                            <p:stCondLst>
                              <p:cond delay="215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par>
                                <p:cTn id="43" presetID="22" presetClass="entr" presetSubtype="8"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left)">
                                      <p:cBhvr>
                                        <p:cTn id="45" dur="500"/>
                                        <p:tgtEl>
                                          <p:spTgt spid="55"/>
                                        </p:tgtEl>
                                      </p:cBhvr>
                                    </p:animEffect>
                                  </p:childTnLst>
                                </p:cTn>
                              </p:par>
                            </p:childTnLst>
                          </p:cTn>
                        </p:par>
                        <p:par>
                          <p:cTn id="46" fill="hold">
                            <p:stCondLst>
                              <p:cond delay="265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2"/>
                                        </p:tgtEl>
                                        <p:attrNameLst>
                                          <p:attrName>ppt_y</p:attrName>
                                        </p:attrNameLst>
                                      </p:cBhvr>
                                      <p:tavLst>
                                        <p:tav tm="0">
                                          <p:val>
                                            <p:strVal val="#ppt_y"/>
                                          </p:val>
                                        </p:tav>
                                        <p:tav tm="100000">
                                          <p:val>
                                            <p:strVal val="#ppt_y"/>
                                          </p:val>
                                        </p:tav>
                                      </p:tavLst>
                                    </p:anim>
                                    <p:anim calcmode="lin" valueType="num">
                                      <p:cBhvr>
                                        <p:cTn id="5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8">
            <a:extLst>
              <a:ext uri="{FF2B5EF4-FFF2-40B4-BE49-F238E27FC236}">
                <a16:creationId xmlns:a16="http://schemas.microsoft.com/office/drawing/2014/main" id="{DDFEB82D-2464-4421-ADBA-A6A47BB1BB09}"/>
              </a:ext>
            </a:extLst>
          </p:cNvPr>
          <p:cNvSpPr txBox="1"/>
          <p:nvPr/>
        </p:nvSpPr>
        <p:spPr>
          <a:xfrm flipH="1">
            <a:off x="-4044636" y="165827"/>
            <a:ext cx="11497266" cy="938719"/>
          </a:xfrm>
          <a:prstGeom prst="rect">
            <a:avLst/>
          </a:prstGeom>
          <a:noFill/>
        </p:spPr>
        <p:txBody>
          <a:bodyPr wrap="square" rtlCol="0">
            <a:spAutoFit/>
          </a:bodyPr>
          <a:lstStyle/>
          <a:p>
            <a:pPr algn="r">
              <a:spcBef>
                <a:spcPct val="50000"/>
              </a:spcBef>
            </a:pPr>
            <a:r>
              <a:rPr lang="vi-VN" sz="2200" dirty="0">
                <a:ea typeface="Arial-Rounded" panose="020B0500000000000000" pitchFamily="34" charset="0"/>
                <a:cs typeface="Arial-Rounded" panose="020B0500000000000000" pitchFamily="34" charset="0"/>
              </a:rPr>
              <a:t>Hà Nội, ngày </a:t>
            </a:r>
            <a:r>
              <a:rPr lang="en-US" sz="2200" dirty="0">
                <a:latin typeface="Arial" panose="020B0604020202020204" pitchFamily="34" charset="0"/>
                <a:ea typeface="Arial-Rounded" panose="020B0500000000000000" pitchFamily="34" charset="0"/>
                <a:cs typeface="Arial" panose="020B0604020202020204" pitchFamily="34" charset="0"/>
              </a:rPr>
              <a:t>30</a:t>
            </a:r>
            <a:r>
              <a:rPr lang="vi-VN" sz="2200" dirty="0">
                <a:ea typeface="Arial-Rounded" panose="020B0500000000000000" pitchFamily="34" charset="0"/>
                <a:cs typeface="Arial-Rounded" panose="020B0500000000000000" pitchFamily="34" charset="0"/>
              </a:rPr>
              <a:t> tháng 1</a:t>
            </a:r>
            <a:r>
              <a:rPr lang="en-US" sz="2200" dirty="0">
                <a:latin typeface="Arial" panose="020B0604020202020204" pitchFamily="34" charset="0"/>
                <a:ea typeface="Arial-Rounded" panose="020B0500000000000000" pitchFamily="34" charset="0"/>
                <a:cs typeface="Arial" panose="020B0604020202020204" pitchFamily="34" charset="0"/>
              </a:rPr>
              <a:t>2</a:t>
            </a:r>
            <a:r>
              <a:rPr lang="vi-VN" sz="2200" dirty="0">
                <a:ea typeface="Arial-Rounded" panose="020B0500000000000000" pitchFamily="34" charset="0"/>
                <a:cs typeface="Arial-Rounded" panose="020B0500000000000000" pitchFamily="34" charset="0"/>
              </a:rPr>
              <a:t> năm 2022</a:t>
            </a:r>
          </a:p>
          <a:p>
            <a:pPr algn="r">
              <a:spcBef>
                <a:spcPct val="50000"/>
              </a:spcBef>
            </a:pPr>
            <a:r>
              <a:rPr lang="en-US" sz="2200" dirty="0">
                <a:ea typeface="Arial-Rounded" panose="020B0500000000000000" pitchFamily="34" charset="0"/>
                <a:cs typeface="Arial-Rounded" panose="020B0500000000000000" pitchFamily="34" charset="0"/>
              </a:rPr>
              <a:t>							</a:t>
            </a:r>
            <a:endParaRPr lang="vi-VN" sz="2200" dirty="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9AD519BD-BFCD-17B5-90F6-024A271ED584}"/>
              </a:ext>
            </a:extLst>
          </p:cNvPr>
          <p:cNvSpPr txBox="1"/>
          <p:nvPr/>
        </p:nvSpPr>
        <p:spPr>
          <a:xfrm>
            <a:off x="314257" y="706442"/>
            <a:ext cx="6099242" cy="430887"/>
          </a:xfrm>
          <a:prstGeom prst="rect">
            <a:avLst/>
          </a:prstGeom>
          <a:noFill/>
        </p:spPr>
        <p:txBody>
          <a:bodyPr wrap="square">
            <a:spAutoFit/>
          </a:bodyPr>
          <a:lstStyle/>
          <a:p>
            <a:pPr>
              <a:spcBef>
                <a:spcPct val="50000"/>
              </a:spcBef>
            </a:pPr>
            <a:r>
              <a:rPr lang="vi-VN" sz="2200" dirty="0">
                <a:ea typeface="Arial-Rounded" panose="020B0500000000000000" pitchFamily="34" charset="0"/>
                <a:cs typeface="Arial-Rounded" panose="020B0500000000000000" pitchFamily="34" charset="0"/>
              </a:rPr>
              <a:t>Chú Sơn yêu quý!</a:t>
            </a:r>
          </a:p>
        </p:txBody>
      </p:sp>
      <p:sp>
        <p:nvSpPr>
          <p:cNvPr id="6" name="TextBox 5">
            <a:extLst>
              <a:ext uri="{FF2B5EF4-FFF2-40B4-BE49-F238E27FC236}">
                <a16:creationId xmlns:a16="http://schemas.microsoft.com/office/drawing/2014/main" id="{45E5E1B0-B7D5-44C8-F5B4-F69A3608D98E}"/>
              </a:ext>
            </a:extLst>
          </p:cNvPr>
          <p:cNvSpPr txBox="1"/>
          <p:nvPr/>
        </p:nvSpPr>
        <p:spPr>
          <a:xfrm>
            <a:off x="314256" y="1132403"/>
            <a:ext cx="7166043" cy="1446550"/>
          </a:xfrm>
          <a:prstGeom prst="rect">
            <a:avLst/>
          </a:prstGeom>
          <a:noFill/>
        </p:spPr>
        <p:txBody>
          <a:bodyPr wrap="square">
            <a:spAutoFit/>
          </a:bodyPr>
          <a:lstStyle/>
          <a:p>
            <a:pPr algn="just">
              <a:spcBef>
                <a:spcPct val="50000"/>
              </a:spcBef>
            </a:pPr>
            <a:r>
              <a:rPr lang="en-US" sz="2200" dirty="0">
                <a:ea typeface="Arial-Rounded" panose="020B0500000000000000" pitchFamily="34" charset="0"/>
                <a:cs typeface="Arial-Rounded" panose="020B0500000000000000" pitchFamily="34" charset="0"/>
              </a:rPr>
              <a:t>   </a:t>
            </a:r>
            <a:r>
              <a:rPr lang="vi-VN" sz="2200" dirty="0">
                <a:ea typeface="Arial-Rounded" panose="020B0500000000000000" pitchFamily="34" charset="0"/>
                <a:cs typeface="Arial-Rounded" panose="020B0500000000000000" pitchFamily="34" charset="0"/>
              </a:rPr>
              <a:t>Đã rất lâu rồi chú không về thăm nhà, cả nhà mình ai cũng nhớ chú lắm! Ông bà nội, các bác và cả bố mẹ cháu cứ nhắc đến chú mãi. Chú dạo này vẫn khỏe chứ ạ? Công việc của chú ở đó vẫn thuận lợi phải không ạ?</a:t>
            </a:r>
            <a:endParaRPr lang="en-US" sz="2200" dirty="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0DB4BCDB-712E-F8B9-0CE9-3AC135B562B2}"/>
              </a:ext>
            </a:extLst>
          </p:cNvPr>
          <p:cNvSpPr txBox="1"/>
          <p:nvPr/>
        </p:nvSpPr>
        <p:spPr>
          <a:xfrm>
            <a:off x="314255" y="2568020"/>
            <a:ext cx="7026343" cy="1785104"/>
          </a:xfrm>
          <a:prstGeom prst="rect">
            <a:avLst/>
          </a:prstGeom>
          <a:noFill/>
        </p:spPr>
        <p:txBody>
          <a:bodyPr wrap="square">
            <a:spAutoFit/>
          </a:bodyPr>
          <a:lstStyle/>
          <a:p>
            <a:pPr algn="just">
              <a:spcBef>
                <a:spcPct val="50000"/>
              </a:spcBef>
            </a:pPr>
            <a:r>
              <a:rPr lang="en-US" sz="2200" dirty="0">
                <a:ea typeface="Arial-Rounded" panose="020B0500000000000000" pitchFamily="34" charset="0"/>
                <a:cs typeface="Arial-Rounded" panose="020B0500000000000000" pitchFamily="34" charset="0"/>
              </a:rPr>
              <a:t>   </a:t>
            </a:r>
            <a:r>
              <a:rPr lang="vi-VN" sz="2200" dirty="0">
                <a:ea typeface="Arial-Rounded" panose="020B0500000000000000" pitchFamily="34" charset="0"/>
                <a:cs typeface="Arial-Rounded" panose="020B0500000000000000" pitchFamily="34" charset="0"/>
              </a:rPr>
              <a:t>Gia đình mình dạo này vẫn khỏe chú ạ. Hôm vừa rồi, cả gia đình tổ chức một chuyến dã ngoại nhỏ. Mặc dù cũng rất vui nhưng cả nhà ai cũng nhớ và nhắc đến chú. Cháu vẫn nhớ lần trước, chú cũng đi cùng cả nhà. Chú còn pha trò cho cả nhà cười nữa.</a:t>
            </a:r>
          </a:p>
        </p:txBody>
      </p:sp>
      <p:sp>
        <p:nvSpPr>
          <p:cNvPr id="10" name="TextBox 9">
            <a:extLst>
              <a:ext uri="{FF2B5EF4-FFF2-40B4-BE49-F238E27FC236}">
                <a16:creationId xmlns:a16="http://schemas.microsoft.com/office/drawing/2014/main" id="{127090FA-9532-1E14-8C04-0ED5EE5564BA}"/>
              </a:ext>
            </a:extLst>
          </p:cNvPr>
          <p:cNvSpPr txBox="1"/>
          <p:nvPr/>
        </p:nvSpPr>
        <p:spPr>
          <a:xfrm>
            <a:off x="314255" y="4353124"/>
            <a:ext cx="7026343" cy="1107996"/>
          </a:xfrm>
          <a:prstGeom prst="rect">
            <a:avLst/>
          </a:prstGeom>
          <a:noFill/>
        </p:spPr>
        <p:txBody>
          <a:bodyPr wrap="square">
            <a:spAutoFit/>
          </a:bodyPr>
          <a:lstStyle/>
          <a:p>
            <a:pPr algn="just">
              <a:spcBef>
                <a:spcPct val="50000"/>
              </a:spcBef>
            </a:pPr>
            <a:r>
              <a:rPr lang="en-US" sz="2200" dirty="0">
                <a:ea typeface="Arial-Rounded" panose="020B0500000000000000" pitchFamily="34" charset="0"/>
                <a:cs typeface="Arial-Rounded" panose="020B0500000000000000" pitchFamily="34" charset="0"/>
              </a:rPr>
              <a:t>   </a:t>
            </a:r>
            <a:r>
              <a:rPr lang="vi-VN" sz="2200" dirty="0">
                <a:ea typeface="Arial-Rounded" panose="020B0500000000000000" pitchFamily="34" charset="0"/>
                <a:cs typeface="Arial-Rounded" panose="020B0500000000000000" pitchFamily="34" charset="0"/>
              </a:rPr>
              <a:t>Cháu hi vọng là vào chuyến dã ngoại sau của gia đình mình sẽ có chú. Cháu chúc chú luôn mạnh khỏe, sớm hoàn thành nhiệm vụ để trở về với gia đình.</a:t>
            </a:r>
            <a:endParaRPr lang="en-US" sz="2200" dirty="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24187C65-6784-C344-8F2E-8D91F103344A}"/>
              </a:ext>
            </a:extLst>
          </p:cNvPr>
          <p:cNvSpPr txBox="1"/>
          <p:nvPr/>
        </p:nvSpPr>
        <p:spPr>
          <a:xfrm>
            <a:off x="3661383" y="5435840"/>
            <a:ext cx="3370634" cy="1129861"/>
          </a:xfrm>
          <a:prstGeom prst="rect">
            <a:avLst/>
          </a:prstGeom>
          <a:noFill/>
        </p:spPr>
        <p:txBody>
          <a:bodyPr wrap="square">
            <a:spAutoFit/>
          </a:bodyPr>
          <a:lstStyle/>
          <a:p>
            <a:pPr algn="r">
              <a:spcBef>
                <a:spcPct val="50000"/>
              </a:spcBef>
            </a:pPr>
            <a:r>
              <a:rPr lang="vi-VN" sz="2200" dirty="0">
                <a:ea typeface="Arial-Rounded" panose="020B0500000000000000" pitchFamily="34" charset="0"/>
                <a:cs typeface="Arial-Rounded" panose="020B0500000000000000" pitchFamily="34" charset="0"/>
              </a:rPr>
              <a:t>Cháu của chú</a:t>
            </a:r>
            <a:endParaRPr lang="en-US" sz="2200" dirty="0">
              <a:ea typeface="Arial-Rounded" panose="020B0500000000000000" pitchFamily="34" charset="0"/>
              <a:cs typeface="Arial-Rounded" panose="020B0500000000000000" pitchFamily="34" charset="0"/>
            </a:endParaRPr>
          </a:p>
          <a:p>
            <a:pPr algn="ctr">
              <a:lnSpc>
                <a:spcPct val="50000"/>
              </a:lnSpc>
              <a:spcBef>
                <a:spcPct val="50000"/>
              </a:spcBef>
            </a:pPr>
            <a:r>
              <a:rPr lang="en-US" sz="2200" dirty="0">
                <a:latin typeface="Arial" panose="020B0604020202020204" pitchFamily="34" charset="0"/>
                <a:ea typeface="Arial-Rounded" panose="020B0500000000000000" pitchFamily="34" charset="0"/>
                <a:cs typeface="Arial" panose="020B0604020202020204" pitchFamily="34" charset="0"/>
              </a:rPr>
              <a:t>                  Linh</a:t>
            </a:r>
          </a:p>
          <a:p>
            <a:pPr algn="r">
              <a:lnSpc>
                <a:spcPct val="50000"/>
              </a:lnSpc>
              <a:spcBef>
                <a:spcPct val="50000"/>
              </a:spcBef>
            </a:pPr>
            <a:r>
              <a:rPr lang="vi-VN" sz="2200" dirty="0">
                <a:ea typeface="Arial-Rounded" panose="020B0500000000000000" pitchFamily="34" charset="0"/>
                <a:cs typeface="Arial-Rounded" panose="020B0500000000000000" pitchFamily="34" charset="0"/>
              </a:rPr>
              <a:t>Nguyễn Khánh Linh</a:t>
            </a:r>
          </a:p>
        </p:txBody>
      </p:sp>
      <p:sp>
        <p:nvSpPr>
          <p:cNvPr id="14" name="Hộp Văn bản 8">
            <a:extLst>
              <a:ext uri="{FF2B5EF4-FFF2-40B4-BE49-F238E27FC236}">
                <a16:creationId xmlns:a16="http://schemas.microsoft.com/office/drawing/2014/main" id="{C8B1ED0D-E433-D591-4278-4EAE3BFA10B3}"/>
              </a:ext>
            </a:extLst>
          </p:cNvPr>
          <p:cNvSpPr txBox="1"/>
          <p:nvPr/>
        </p:nvSpPr>
        <p:spPr>
          <a:xfrm>
            <a:off x="7688890" y="303345"/>
            <a:ext cx="3638551" cy="371863"/>
          </a:xfrm>
          <a:prstGeom prst="leftArrowCallout">
            <a:avLst>
              <a:gd name="adj1" fmla="val 25000"/>
              <a:gd name="adj2" fmla="val 25000"/>
              <a:gd name="adj3" fmla="val 25000"/>
              <a:gd name="adj4" fmla="val 92145"/>
            </a:avLst>
          </a:prstGeom>
          <a:solidFill>
            <a:schemeClr val="accent6">
              <a:lumMod val="20000"/>
              <a:lumOff val="80000"/>
            </a:schemeClr>
          </a:solidFill>
        </p:spPr>
        <p:txBody>
          <a:bodyPr wrap="square">
            <a:spAutoFit/>
          </a:bodyPr>
          <a:lstStyle/>
          <a:p>
            <a:pPr algn="ctr"/>
            <a:r>
              <a:rPr lang="en-US" dirty="0" err="1">
                <a:ln w="0"/>
                <a:solidFill>
                  <a:srgbClr val="C00000"/>
                </a:solidFill>
                <a:latin typeface="Arial" panose="020B0604020202020204" pitchFamily="34" charset="0"/>
                <a:cs typeface="Arial" panose="020B0604020202020204" pitchFamily="34" charset="0"/>
              </a:rPr>
              <a:t>Địa</a:t>
            </a:r>
            <a:r>
              <a:rPr lang="en-US" dirty="0">
                <a:ln w="0"/>
                <a:solidFill>
                  <a:srgbClr val="C00000"/>
                </a:solidFill>
                <a:latin typeface="Arial" panose="020B0604020202020204" pitchFamily="34" charset="0"/>
                <a:cs typeface="Arial" panose="020B0604020202020204" pitchFamily="34" charset="0"/>
              </a:rPr>
              <a:t> </a:t>
            </a:r>
            <a:r>
              <a:rPr lang="en-US" dirty="0" err="1">
                <a:ln w="0"/>
                <a:solidFill>
                  <a:srgbClr val="C00000"/>
                </a:solidFill>
                <a:latin typeface="Arial" panose="020B0604020202020204" pitchFamily="34" charset="0"/>
                <a:cs typeface="Arial" panose="020B0604020202020204" pitchFamily="34" charset="0"/>
              </a:rPr>
              <a:t>điểm</a:t>
            </a:r>
            <a:r>
              <a:rPr lang="en-US" dirty="0">
                <a:ln w="0"/>
                <a:solidFill>
                  <a:srgbClr val="C00000"/>
                </a:solidFill>
                <a:latin typeface="Arial" panose="020B0604020202020204" pitchFamily="34" charset="0"/>
                <a:cs typeface="Arial" panose="020B0604020202020204" pitchFamily="34" charset="0"/>
              </a:rPr>
              <a:t>. </a:t>
            </a:r>
            <a:r>
              <a:rPr lang="en-US" dirty="0" err="1">
                <a:ln w="0"/>
                <a:solidFill>
                  <a:srgbClr val="C00000"/>
                </a:solidFill>
                <a:latin typeface="Arial" panose="020B0604020202020204" pitchFamily="34" charset="0"/>
                <a:cs typeface="Arial" panose="020B0604020202020204" pitchFamily="34" charset="0"/>
              </a:rPr>
              <a:t>Thời</a:t>
            </a:r>
            <a:r>
              <a:rPr lang="en-US" dirty="0">
                <a:ln w="0"/>
                <a:solidFill>
                  <a:srgbClr val="C00000"/>
                </a:solidFill>
                <a:latin typeface="Arial" panose="020B0604020202020204" pitchFamily="34" charset="0"/>
                <a:cs typeface="Arial" panose="020B0604020202020204" pitchFamily="34" charset="0"/>
              </a:rPr>
              <a:t> </a:t>
            </a:r>
            <a:r>
              <a:rPr lang="en-US" dirty="0" err="1">
                <a:ln w="0"/>
                <a:solidFill>
                  <a:srgbClr val="C00000"/>
                </a:solidFill>
                <a:latin typeface="Arial" panose="020B0604020202020204" pitchFamily="34" charset="0"/>
                <a:cs typeface="Arial" panose="020B0604020202020204" pitchFamily="34" charset="0"/>
              </a:rPr>
              <a:t>gian</a:t>
            </a:r>
            <a:r>
              <a:rPr lang="en-US" dirty="0">
                <a:ln w="0"/>
                <a:solidFill>
                  <a:srgbClr val="C00000"/>
                </a:solidFill>
                <a:latin typeface="Arial" panose="020B0604020202020204" pitchFamily="34" charset="0"/>
                <a:cs typeface="Arial" panose="020B0604020202020204" pitchFamily="34" charset="0"/>
              </a:rPr>
              <a:t> </a:t>
            </a:r>
            <a:r>
              <a:rPr lang="en-US" dirty="0" err="1">
                <a:ln w="0"/>
                <a:solidFill>
                  <a:srgbClr val="C00000"/>
                </a:solidFill>
                <a:latin typeface="Arial" panose="020B0604020202020204" pitchFamily="34" charset="0"/>
                <a:cs typeface="Arial" panose="020B0604020202020204" pitchFamily="34" charset="0"/>
              </a:rPr>
              <a:t>viết</a:t>
            </a:r>
            <a:r>
              <a:rPr lang="en-US" dirty="0">
                <a:ln w="0"/>
                <a:solidFill>
                  <a:srgbClr val="C00000"/>
                </a:solidFill>
                <a:latin typeface="Arial" panose="020B0604020202020204" pitchFamily="34" charset="0"/>
                <a:cs typeface="Arial" panose="020B0604020202020204" pitchFamily="34" charset="0"/>
              </a:rPr>
              <a:t> </a:t>
            </a:r>
            <a:r>
              <a:rPr lang="en-US" dirty="0" err="1">
                <a:ln w="0"/>
                <a:solidFill>
                  <a:srgbClr val="C00000"/>
                </a:solidFill>
                <a:latin typeface="Arial" panose="020B0604020202020204" pitchFamily="34" charset="0"/>
                <a:cs typeface="Arial" panose="020B0604020202020204" pitchFamily="34" charset="0"/>
              </a:rPr>
              <a:t>thư</a:t>
            </a:r>
            <a:endParaRPr lang="en-US" dirty="0">
              <a:ln w="0"/>
              <a:solidFill>
                <a:srgbClr val="C00000"/>
              </a:solidFill>
              <a:latin typeface="Arial" panose="020B0604020202020204" pitchFamily="34" charset="0"/>
              <a:cs typeface="Arial" panose="020B0604020202020204" pitchFamily="34" charset="0"/>
            </a:endParaRPr>
          </a:p>
        </p:txBody>
      </p:sp>
      <p:sp>
        <p:nvSpPr>
          <p:cNvPr id="15" name="Ngoặc móc Phải 12">
            <a:extLst>
              <a:ext uri="{FF2B5EF4-FFF2-40B4-BE49-F238E27FC236}">
                <a16:creationId xmlns:a16="http://schemas.microsoft.com/office/drawing/2014/main" id="{E7C0FE88-7EDB-1FE9-3431-756EDC99DF40}"/>
              </a:ext>
            </a:extLst>
          </p:cNvPr>
          <p:cNvSpPr/>
          <p:nvPr/>
        </p:nvSpPr>
        <p:spPr>
          <a:xfrm>
            <a:off x="7450469" y="334647"/>
            <a:ext cx="180976" cy="369332"/>
          </a:xfrm>
          <a:prstGeom prst="rightBrace">
            <a:avLst>
              <a:gd name="adj1" fmla="val 29229"/>
              <a:gd name="adj2" fmla="val 50000"/>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17" name="Hộp Văn bản 9">
            <a:extLst>
              <a:ext uri="{FF2B5EF4-FFF2-40B4-BE49-F238E27FC236}">
                <a16:creationId xmlns:a16="http://schemas.microsoft.com/office/drawing/2014/main" id="{3B94CB58-4185-1FDA-C4C9-79C0BBC422FA}"/>
              </a:ext>
            </a:extLst>
          </p:cNvPr>
          <p:cNvSpPr txBox="1"/>
          <p:nvPr/>
        </p:nvSpPr>
        <p:spPr>
          <a:xfrm>
            <a:off x="7688890" y="722347"/>
            <a:ext cx="3638551" cy="369332"/>
          </a:xfrm>
          <a:prstGeom prst="leftArrowCallout">
            <a:avLst>
              <a:gd name="adj1" fmla="val 25000"/>
              <a:gd name="adj2" fmla="val 25000"/>
              <a:gd name="adj3" fmla="val 25000"/>
              <a:gd name="adj4" fmla="val 92452"/>
            </a:avLst>
          </a:prstGeom>
          <a:solidFill>
            <a:schemeClr val="accent6">
              <a:lumMod val="20000"/>
              <a:lumOff val="80000"/>
            </a:schemeClr>
          </a:solidFill>
        </p:spPr>
        <p:txBody>
          <a:bodyPr wrap="square">
            <a:spAutoFit/>
          </a:bodyPr>
          <a:lstStyle/>
          <a:p>
            <a:pPr algn="ctr"/>
            <a:r>
              <a:rPr lang="en-US" altLang="en-US" dirty="0" err="1">
                <a:ln w="0"/>
                <a:solidFill>
                  <a:srgbClr val="C00000"/>
                </a:solidFill>
                <a:latin typeface="Arial" panose="020B0604020202020204" pitchFamily="34" charset="0"/>
                <a:cs typeface="Arial" panose="020B0604020202020204" pitchFamily="34" charset="0"/>
              </a:rPr>
              <a:t>Lời</a:t>
            </a:r>
            <a:r>
              <a:rPr lang="en-US" altLang="en-US" dirty="0">
                <a:ln w="0"/>
                <a:solidFill>
                  <a:srgbClr val="C00000"/>
                </a:solidFill>
                <a:latin typeface="Arial" panose="020B0604020202020204" pitchFamily="34" charset="0"/>
                <a:cs typeface="Arial" panose="020B0604020202020204" pitchFamily="34" charset="0"/>
              </a:rPr>
              <a:t> </a:t>
            </a:r>
            <a:r>
              <a:rPr lang="en-US" altLang="en-US" dirty="0" err="1">
                <a:ln w="0"/>
                <a:solidFill>
                  <a:srgbClr val="C00000"/>
                </a:solidFill>
                <a:latin typeface="Arial" panose="020B0604020202020204" pitchFamily="34" charset="0"/>
                <a:cs typeface="Arial" panose="020B0604020202020204" pitchFamily="34" charset="0"/>
              </a:rPr>
              <a:t>thưa</a:t>
            </a:r>
            <a:r>
              <a:rPr lang="en-US" altLang="en-US" dirty="0">
                <a:ln w="0"/>
                <a:solidFill>
                  <a:srgbClr val="C00000"/>
                </a:solidFill>
                <a:latin typeface="Arial" panose="020B0604020202020204" pitchFamily="34" charset="0"/>
                <a:cs typeface="Arial" panose="020B0604020202020204" pitchFamily="34" charset="0"/>
              </a:rPr>
              <a:t> </a:t>
            </a:r>
            <a:r>
              <a:rPr lang="en-US" altLang="en-US" dirty="0" err="1">
                <a:ln w="0"/>
                <a:solidFill>
                  <a:srgbClr val="C00000"/>
                </a:solidFill>
                <a:latin typeface="Arial" panose="020B0604020202020204" pitchFamily="34" charset="0"/>
                <a:cs typeface="Arial" panose="020B0604020202020204" pitchFamily="34" charset="0"/>
              </a:rPr>
              <a:t>gửi</a:t>
            </a:r>
            <a:r>
              <a:rPr lang="en-US" altLang="en-US" dirty="0">
                <a:ln w="0"/>
                <a:solidFill>
                  <a:srgbClr val="C00000"/>
                </a:solidFill>
                <a:latin typeface="Arial" panose="020B0604020202020204" pitchFamily="34" charset="0"/>
                <a:cs typeface="Arial" panose="020B0604020202020204" pitchFamily="34" charset="0"/>
              </a:rPr>
              <a:t>/ </a:t>
            </a:r>
            <a:r>
              <a:rPr lang="en-US" altLang="en-US" dirty="0" err="1">
                <a:ln w="0"/>
                <a:solidFill>
                  <a:srgbClr val="C00000"/>
                </a:solidFill>
                <a:latin typeface="Arial" panose="020B0604020202020204" pitchFamily="34" charset="0"/>
                <a:cs typeface="Arial" panose="020B0604020202020204" pitchFamily="34" charset="0"/>
              </a:rPr>
              <a:t>lời</a:t>
            </a:r>
            <a:r>
              <a:rPr lang="en-US" altLang="en-US" dirty="0">
                <a:ln w="0"/>
                <a:solidFill>
                  <a:srgbClr val="C00000"/>
                </a:solidFill>
                <a:latin typeface="Arial" panose="020B0604020202020204" pitchFamily="34" charset="0"/>
                <a:cs typeface="Arial" panose="020B0604020202020204" pitchFamily="34" charset="0"/>
              </a:rPr>
              <a:t> </a:t>
            </a:r>
            <a:r>
              <a:rPr lang="en-US" altLang="en-US" dirty="0" err="1">
                <a:ln w="0"/>
                <a:solidFill>
                  <a:srgbClr val="C00000"/>
                </a:solidFill>
                <a:latin typeface="Arial" panose="020B0604020202020204" pitchFamily="34" charset="0"/>
                <a:cs typeface="Arial" panose="020B0604020202020204" pitchFamily="34" charset="0"/>
              </a:rPr>
              <a:t>chào</a:t>
            </a:r>
            <a:r>
              <a:rPr lang="en-US" altLang="en-US" dirty="0">
                <a:ln w="0"/>
                <a:solidFill>
                  <a:srgbClr val="C00000"/>
                </a:solidFill>
                <a:latin typeface="Arial" panose="020B0604020202020204" pitchFamily="34" charset="0"/>
                <a:cs typeface="Arial" panose="020B0604020202020204" pitchFamily="34" charset="0"/>
              </a:rPr>
              <a:t> </a:t>
            </a:r>
            <a:endParaRPr lang="en-US" dirty="0">
              <a:ln w="0"/>
              <a:solidFill>
                <a:srgbClr val="C00000"/>
              </a:solidFill>
              <a:latin typeface="Arial" panose="020B0604020202020204" pitchFamily="34" charset="0"/>
              <a:cs typeface="Arial" panose="020B0604020202020204" pitchFamily="34" charset="0"/>
            </a:endParaRPr>
          </a:p>
        </p:txBody>
      </p:sp>
      <p:sp>
        <p:nvSpPr>
          <p:cNvPr id="18" name="Ngoặc móc Phải 13">
            <a:extLst>
              <a:ext uri="{FF2B5EF4-FFF2-40B4-BE49-F238E27FC236}">
                <a16:creationId xmlns:a16="http://schemas.microsoft.com/office/drawing/2014/main" id="{56E960AC-5359-83DC-F57A-B18C5795E964}"/>
              </a:ext>
            </a:extLst>
          </p:cNvPr>
          <p:cNvSpPr/>
          <p:nvPr/>
        </p:nvSpPr>
        <p:spPr>
          <a:xfrm>
            <a:off x="7480299" y="744703"/>
            <a:ext cx="180976" cy="369332"/>
          </a:xfrm>
          <a:prstGeom prst="rightBrace">
            <a:avLst>
              <a:gd name="adj1" fmla="val 29229"/>
              <a:gd name="adj2" fmla="val 50000"/>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Hộp Văn bản 10">
            <a:extLst>
              <a:ext uri="{FF2B5EF4-FFF2-40B4-BE49-F238E27FC236}">
                <a16:creationId xmlns:a16="http://schemas.microsoft.com/office/drawing/2014/main" id="{B7E4235A-4A99-86A1-92B9-4EE85F68FB59}"/>
              </a:ext>
            </a:extLst>
          </p:cNvPr>
          <p:cNvSpPr txBox="1"/>
          <p:nvPr/>
        </p:nvSpPr>
        <p:spPr>
          <a:xfrm>
            <a:off x="7814372" y="1324749"/>
            <a:ext cx="3848101" cy="1200329"/>
          </a:xfrm>
          <a:prstGeom prst="leftArrowCallout">
            <a:avLst>
              <a:gd name="adj1" fmla="val 25000"/>
              <a:gd name="adj2" fmla="val 25000"/>
              <a:gd name="adj3" fmla="val 25000"/>
              <a:gd name="adj4" fmla="val 89349"/>
            </a:avLst>
          </a:prstGeom>
          <a:solidFill>
            <a:schemeClr val="accent6">
              <a:lumMod val="20000"/>
              <a:lumOff val="80000"/>
            </a:schemeClr>
          </a:solidFill>
        </p:spPr>
        <p:txBody>
          <a:bodyPr wrap="square">
            <a:spAutoFit/>
          </a:bodyPr>
          <a:lstStyle/>
          <a:p>
            <a:pPr algn="just"/>
            <a:r>
              <a:rPr lang="en-US" altLang="en-US" dirty="0">
                <a:ln w="0"/>
                <a:solidFill>
                  <a:srgbClr val="C00000"/>
                </a:solidFill>
                <a:latin typeface="Arial" panose="020B0604020202020204" pitchFamily="34" charset="0"/>
                <a:cs typeface="Arial" panose="020B0604020202020204" pitchFamily="34" charset="0"/>
              </a:rPr>
              <a:t>(4-5 </a:t>
            </a:r>
            <a:r>
              <a:rPr lang="en-US" altLang="en-US" dirty="0" err="1">
                <a:ln w="0"/>
                <a:solidFill>
                  <a:srgbClr val="C00000"/>
                </a:solidFill>
                <a:latin typeface="Arial" panose="020B0604020202020204" pitchFamily="34" charset="0"/>
                <a:cs typeface="Arial" panose="020B0604020202020204" pitchFamily="34" charset="0"/>
              </a:rPr>
              <a:t>dòng</a:t>
            </a:r>
            <a:r>
              <a:rPr lang="en-US" altLang="en-US" dirty="0">
                <a:ln w="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Mục</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đích</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lí</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do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viết</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thư</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hỏi</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thăm</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tình</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hình</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của</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người</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nhận</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thư</a:t>
            </a:r>
            <a:endPar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endParaRPr>
          </a:p>
          <a:p>
            <a:pPr algn="just"/>
            <a:endParaRPr lang="en-US" dirty="0">
              <a:ln w="0"/>
              <a:solidFill>
                <a:srgbClr val="C00000"/>
              </a:solidFill>
              <a:latin typeface="#9Slide03 Arima Madurai Black" panose="00000A00000000000000" pitchFamily="2" charset="0"/>
              <a:cs typeface="#9Slide03 Arima Madurai Black" panose="00000A00000000000000" pitchFamily="2" charset="0"/>
            </a:endParaRPr>
          </a:p>
        </p:txBody>
      </p:sp>
      <p:sp>
        <p:nvSpPr>
          <p:cNvPr id="20" name="Hộp Văn bản 11">
            <a:extLst>
              <a:ext uri="{FF2B5EF4-FFF2-40B4-BE49-F238E27FC236}">
                <a16:creationId xmlns:a16="http://schemas.microsoft.com/office/drawing/2014/main" id="{76533BEF-A4C8-D842-41C9-4A641ABEDF79}"/>
              </a:ext>
            </a:extLst>
          </p:cNvPr>
          <p:cNvSpPr txBox="1"/>
          <p:nvPr/>
        </p:nvSpPr>
        <p:spPr>
          <a:xfrm>
            <a:off x="7814372" y="4583956"/>
            <a:ext cx="3848101" cy="646331"/>
          </a:xfrm>
          <a:prstGeom prst="leftArrowCallout">
            <a:avLst>
              <a:gd name="adj1" fmla="val 25000"/>
              <a:gd name="adj2" fmla="val 25000"/>
              <a:gd name="adj3" fmla="val 25000"/>
              <a:gd name="adj4" fmla="val 92452"/>
            </a:avLst>
          </a:prstGeom>
          <a:solidFill>
            <a:schemeClr val="accent6">
              <a:lumMod val="20000"/>
              <a:lumOff val="80000"/>
            </a:schemeClr>
          </a:solidFill>
        </p:spPr>
        <p:txBody>
          <a:bodyPr wrap="square">
            <a:spAutoFit/>
          </a:bodyPr>
          <a:lstStyle/>
          <a:p>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Mong</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muốn</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lời</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chúc</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lời</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chào</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tạm</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biệt</a:t>
            </a:r>
            <a:endPar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endParaRPr>
          </a:p>
        </p:txBody>
      </p:sp>
      <p:sp>
        <p:nvSpPr>
          <p:cNvPr id="21" name="Ngoặc móc Phải 14">
            <a:extLst>
              <a:ext uri="{FF2B5EF4-FFF2-40B4-BE49-F238E27FC236}">
                <a16:creationId xmlns:a16="http://schemas.microsoft.com/office/drawing/2014/main" id="{103E470A-1291-B4BA-A177-8BB036EA6251}"/>
              </a:ext>
            </a:extLst>
          </p:cNvPr>
          <p:cNvSpPr/>
          <p:nvPr/>
        </p:nvSpPr>
        <p:spPr>
          <a:xfrm>
            <a:off x="7514762" y="1231459"/>
            <a:ext cx="116684" cy="1262721"/>
          </a:xfrm>
          <a:prstGeom prst="rightBrace">
            <a:avLst>
              <a:gd name="adj1" fmla="val 94534"/>
              <a:gd name="adj2" fmla="val 50000"/>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2" name="Ngoặc móc Phải 15">
            <a:extLst>
              <a:ext uri="{FF2B5EF4-FFF2-40B4-BE49-F238E27FC236}">
                <a16:creationId xmlns:a16="http://schemas.microsoft.com/office/drawing/2014/main" id="{60FA4DF8-87AD-4C45-16E4-990E7E3CB533}"/>
              </a:ext>
            </a:extLst>
          </p:cNvPr>
          <p:cNvSpPr/>
          <p:nvPr/>
        </p:nvSpPr>
        <p:spPr>
          <a:xfrm>
            <a:off x="7497530" y="4386175"/>
            <a:ext cx="267829" cy="1074945"/>
          </a:xfrm>
          <a:prstGeom prst="rightBrace">
            <a:avLst>
              <a:gd name="adj1" fmla="val 57800"/>
              <a:gd name="adj2" fmla="val 50000"/>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5" name="Hộp Văn bản 10">
            <a:extLst>
              <a:ext uri="{FF2B5EF4-FFF2-40B4-BE49-F238E27FC236}">
                <a16:creationId xmlns:a16="http://schemas.microsoft.com/office/drawing/2014/main" id="{AFB5BC97-AA9A-7BDA-933A-C553B9E638B4}"/>
              </a:ext>
            </a:extLst>
          </p:cNvPr>
          <p:cNvSpPr txBox="1"/>
          <p:nvPr/>
        </p:nvSpPr>
        <p:spPr>
          <a:xfrm>
            <a:off x="7835437" y="2971772"/>
            <a:ext cx="3848101" cy="923330"/>
          </a:xfrm>
          <a:prstGeom prst="leftArrowCallout">
            <a:avLst>
              <a:gd name="adj1" fmla="val 25000"/>
              <a:gd name="adj2" fmla="val 25000"/>
              <a:gd name="adj3" fmla="val 25000"/>
              <a:gd name="adj4" fmla="val 89349"/>
            </a:avLst>
          </a:prstGeom>
          <a:solidFill>
            <a:schemeClr val="accent6">
              <a:lumMod val="20000"/>
              <a:lumOff val="80000"/>
            </a:schemeClr>
          </a:solidFill>
        </p:spPr>
        <p:txBody>
          <a:bodyPr wrap="square">
            <a:spAutoFit/>
          </a:bodyPr>
          <a:lstStyle/>
          <a:p>
            <a:pPr algn="just"/>
            <a:r>
              <a:rPr lang="en-US" altLang="en-US" dirty="0">
                <a:ln w="0"/>
                <a:solidFill>
                  <a:srgbClr val="C00000"/>
                </a:solidFill>
                <a:latin typeface="Arial" panose="020B0604020202020204" pitchFamily="34" charset="0"/>
                <a:cs typeface="Arial" panose="020B0604020202020204" pitchFamily="34" charset="0"/>
              </a:rPr>
              <a:t>(4-5 </a:t>
            </a:r>
            <a:r>
              <a:rPr lang="en-US" altLang="en-US" dirty="0" err="1">
                <a:ln w="0"/>
                <a:solidFill>
                  <a:srgbClr val="C00000"/>
                </a:solidFill>
                <a:latin typeface="Arial" panose="020B0604020202020204" pitchFamily="34" charset="0"/>
                <a:cs typeface="Arial" panose="020B0604020202020204" pitchFamily="34" charset="0"/>
              </a:rPr>
              <a:t>dòng</a:t>
            </a:r>
            <a:r>
              <a:rPr lang="en-US" altLang="en-US" dirty="0">
                <a:ln w="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Kể</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về</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mình</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hoặc</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những</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điều</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mình</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muốn</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chia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sẻ</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muốn</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hỏi</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ý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kiến</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a:t>
            </a:r>
          </a:p>
        </p:txBody>
      </p:sp>
      <p:sp>
        <p:nvSpPr>
          <p:cNvPr id="26" name="Ngoặc móc Phải 14">
            <a:extLst>
              <a:ext uri="{FF2B5EF4-FFF2-40B4-BE49-F238E27FC236}">
                <a16:creationId xmlns:a16="http://schemas.microsoft.com/office/drawing/2014/main" id="{27A6E241-8BC7-88A5-0E9E-3AAEBB41D44D}"/>
              </a:ext>
            </a:extLst>
          </p:cNvPr>
          <p:cNvSpPr/>
          <p:nvPr/>
        </p:nvSpPr>
        <p:spPr>
          <a:xfrm>
            <a:off x="7514761" y="2680263"/>
            <a:ext cx="146513" cy="1626906"/>
          </a:xfrm>
          <a:prstGeom prst="rightBrace">
            <a:avLst>
              <a:gd name="adj1" fmla="val 94534"/>
              <a:gd name="adj2" fmla="val 50000"/>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7" name="Hộp Văn bản 11">
            <a:extLst>
              <a:ext uri="{FF2B5EF4-FFF2-40B4-BE49-F238E27FC236}">
                <a16:creationId xmlns:a16="http://schemas.microsoft.com/office/drawing/2014/main" id="{5535685B-B00A-7ECA-6691-FFEA2F687A6E}"/>
              </a:ext>
            </a:extLst>
          </p:cNvPr>
          <p:cNvSpPr txBox="1"/>
          <p:nvPr/>
        </p:nvSpPr>
        <p:spPr>
          <a:xfrm>
            <a:off x="7814372" y="5684181"/>
            <a:ext cx="3848101" cy="369332"/>
          </a:xfrm>
          <a:prstGeom prst="leftArrowCallout">
            <a:avLst>
              <a:gd name="adj1" fmla="val 25000"/>
              <a:gd name="adj2" fmla="val 25000"/>
              <a:gd name="adj3" fmla="val 25000"/>
              <a:gd name="adj4" fmla="val 92452"/>
            </a:avLst>
          </a:prstGeom>
          <a:solidFill>
            <a:schemeClr val="accent6">
              <a:lumMod val="20000"/>
              <a:lumOff val="80000"/>
            </a:schemeClr>
          </a:solidFill>
        </p:spPr>
        <p:txBody>
          <a:bodyPr wrap="square">
            <a:spAutoFit/>
          </a:bodyPr>
          <a:lstStyle/>
          <a:p>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Chữ</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kí</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họ</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tên</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người</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viết</a:t>
            </a:r>
            <a:r>
              <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rPr>
              <a:t> </a:t>
            </a:r>
            <a:r>
              <a:rPr lang="en-US" dirty="0" err="1">
                <a:solidFill>
                  <a:srgbClr val="C00000"/>
                </a:solidFill>
                <a:latin typeface="Arial" panose="020B0604020202020204" pitchFamily="34" charset="0"/>
                <a:ea typeface="Cascadia Code SemiBold" panose="020B0609020000020004" pitchFamily="49" charset="0"/>
                <a:cs typeface="Arial" panose="020B0604020202020204" pitchFamily="34" charset="0"/>
              </a:rPr>
              <a:t>thư</a:t>
            </a:r>
            <a:endParaRPr lang="en-US" dirty="0">
              <a:solidFill>
                <a:srgbClr val="C00000"/>
              </a:solidFill>
              <a:latin typeface="Arial" panose="020B0604020202020204" pitchFamily="34" charset="0"/>
              <a:ea typeface="Cascadia Code SemiBold" panose="020B0609020000020004" pitchFamily="49" charset="0"/>
              <a:cs typeface="Arial" panose="020B0604020202020204" pitchFamily="34" charset="0"/>
            </a:endParaRPr>
          </a:p>
        </p:txBody>
      </p:sp>
      <p:sp>
        <p:nvSpPr>
          <p:cNvPr id="28" name="Ngoặc móc Phải 15">
            <a:extLst>
              <a:ext uri="{FF2B5EF4-FFF2-40B4-BE49-F238E27FC236}">
                <a16:creationId xmlns:a16="http://schemas.microsoft.com/office/drawing/2014/main" id="{DFC3917B-AE69-93FF-407C-A335EACEC3B5}"/>
              </a:ext>
            </a:extLst>
          </p:cNvPr>
          <p:cNvSpPr/>
          <p:nvPr/>
        </p:nvSpPr>
        <p:spPr>
          <a:xfrm>
            <a:off x="7514761" y="5583318"/>
            <a:ext cx="233366" cy="834903"/>
          </a:xfrm>
          <a:prstGeom prst="rightBrace">
            <a:avLst>
              <a:gd name="adj1" fmla="val 57800"/>
              <a:gd name="adj2" fmla="val 50000"/>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35716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childTnLst>
                          </p:cTn>
                        </p:par>
                        <p:par>
                          <p:cTn id="29" fill="hold">
                            <p:stCondLst>
                              <p:cond delay="2500"/>
                            </p:stCondLst>
                            <p:childTnLst>
                              <p:par>
                                <p:cTn id="30" presetID="22" presetClass="entr" presetSubtype="1"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right)">
                                      <p:cBhvr>
                                        <p:cTn id="36" dur="500"/>
                                        <p:tgtEl>
                                          <p:spTgt spid="20"/>
                                        </p:tgtEl>
                                      </p:cBhvr>
                                    </p:animEffect>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up)">
                                      <p:cBhvr>
                                        <p:cTn id="40" dur="500"/>
                                        <p:tgtEl>
                                          <p:spTgt spid="22"/>
                                        </p:tgtEl>
                                      </p:cBhvr>
                                    </p:animEffect>
                                  </p:childTnLst>
                                </p:cTn>
                              </p:par>
                            </p:childTnLst>
                          </p:cTn>
                        </p:par>
                        <p:par>
                          <p:cTn id="41" fill="hold">
                            <p:stCondLst>
                              <p:cond delay="4000"/>
                            </p:stCondLst>
                            <p:childTnLst>
                              <p:par>
                                <p:cTn id="42" presetID="22" presetClass="entr" presetSubtype="2"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right)">
                                      <p:cBhvr>
                                        <p:cTn id="44" dur="500"/>
                                        <p:tgtEl>
                                          <p:spTgt spid="25"/>
                                        </p:tgtEl>
                                      </p:cBhvr>
                                    </p:animEffect>
                                  </p:childTnLst>
                                </p:cTn>
                              </p:par>
                            </p:childTnLst>
                          </p:cTn>
                        </p:par>
                        <p:par>
                          <p:cTn id="45" fill="hold">
                            <p:stCondLst>
                              <p:cond delay="4500"/>
                            </p:stCondLst>
                            <p:childTnLst>
                              <p:par>
                                <p:cTn id="46" presetID="22" presetClass="entr" presetSubtype="1"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up)">
                                      <p:cBhvr>
                                        <p:cTn id="48" dur="500"/>
                                        <p:tgtEl>
                                          <p:spTgt spid="26"/>
                                        </p:tgtEl>
                                      </p:cBhvr>
                                    </p:animEffect>
                                  </p:childTnLst>
                                </p:cTn>
                              </p:par>
                            </p:childTnLst>
                          </p:cTn>
                        </p:par>
                        <p:par>
                          <p:cTn id="49" fill="hold">
                            <p:stCondLst>
                              <p:cond delay="5000"/>
                            </p:stCondLst>
                            <p:childTnLst>
                              <p:par>
                                <p:cTn id="50" presetID="22" presetClass="entr" presetSubtype="2"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right)">
                                      <p:cBhvr>
                                        <p:cTn id="52" dur="500"/>
                                        <p:tgtEl>
                                          <p:spTgt spid="27"/>
                                        </p:tgtEl>
                                      </p:cBhvr>
                                    </p:animEffect>
                                  </p:childTnLst>
                                </p:cTn>
                              </p:par>
                            </p:childTnLst>
                          </p:cTn>
                        </p:par>
                        <p:par>
                          <p:cTn id="53" fill="hold">
                            <p:stCondLst>
                              <p:cond delay="5500"/>
                            </p:stCondLst>
                            <p:childTnLst>
                              <p:par>
                                <p:cTn id="54" presetID="22" presetClass="entr" presetSubtype="1"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up)">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animBg="1"/>
      <p:bldP spid="15" grpId="0" animBg="1"/>
      <p:bldP spid="17" grpId="0" animBg="1"/>
      <p:bldP spid="18" grpId="0" animBg="1"/>
      <p:bldP spid="19" grpId="0" animBg="1"/>
      <p:bldP spid="20" grpId="0" animBg="1"/>
      <p:bldP spid="21" grpId="0" animBg="1"/>
      <p:bldP spid="22" grpId="0" animBg="1"/>
      <p:bldP spid="25" grpId="0" animBg="1"/>
      <p:bldP spid="26"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1A657FC1-6BB2-D19C-7F01-58CB0A209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442" y="5409820"/>
            <a:ext cx="4495785" cy="10685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3">
            <a:extLst>
              <a:ext uri="{FF2B5EF4-FFF2-40B4-BE49-F238E27FC236}">
                <a16:creationId xmlns:a16="http://schemas.microsoft.com/office/drawing/2014/main" id="{332C70E9-1C2D-BF65-ECF1-C7A140179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055" y="4832357"/>
            <a:ext cx="4187724" cy="8953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a:extLst>
              <a:ext uri="{FF2B5EF4-FFF2-40B4-BE49-F238E27FC236}">
                <a16:creationId xmlns:a16="http://schemas.microsoft.com/office/drawing/2014/main" id="{4DD8605A-979C-AAAE-4C12-800370CC9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7" y="2445211"/>
            <a:ext cx="5660646" cy="37641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a:extLst>
              <a:ext uri="{FF2B5EF4-FFF2-40B4-BE49-F238E27FC236}">
                <a16:creationId xmlns:a16="http://schemas.microsoft.com/office/drawing/2014/main" id="{1C3251F5-8726-3111-BF3A-B583EF983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4638" y="3057733"/>
            <a:ext cx="4101081" cy="20697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AE6E8542-A56D-B00E-35E0-67EE7244AB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4638" y="2956656"/>
            <a:ext cx="4101081" cy="10300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3ED6DC28-EFFA-9415-3E6D-94930B02D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0969" y="2207297"/>
            <a:ext cx="3552345" cy="11456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C666DF6D-234C-ED8A-699A-EB96A23BD0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4437" y="2641725"/>
            <a:ext cx="6122740" cy="12226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7FC5094D-A6B3-46FA-88D6-2E7C3D71A8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442" y="1331223"/>
            <a:ext cx="3744883" cy="11456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50F6ECE7-25D0-7AE4-3D1B-400BC344BD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88442" y="693085"/>
            <a:ext cx="4197350" cy="8760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id="{F567B5B8-6316-A5D9-893A-EFDF5820FA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35856" y="1016575"/>
            <a:ext cx="5602885" cy="25126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1832D100-B945-09C3-10FB-F72A6A6A47B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1312" y="2099106"/>
            <a:ext cx="2637784" cy="211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578524"/>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left)">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D5D7E054-7E82-4F00-917E-817EA5924FAA}"/>
              </a:ext>
            </a:extLst>
          </p:cNvPr>
          <p:cNvGrpSpPr/>
          <p:nvPr/>
        </p:nvGrpSpPr>
        <p:grpSpPr>
          <a:xfrm>
            <a:off x="6598156" y="1622550"/>
            <a:ext cx="5168835" cy="4879842"/>
            <a:chOff x="6598156" y="1622550"/>
            <a:chExt cx="5168835" cy="4879842"/>
          </a:xfrm>
        </p:grpSpPr>
        <p:pic>
          <p:nvPicPr>
            <p:cNvPr id="46" name="图片 45">
              <a:extLst>
                <a:ext uri="{FF2B5EF4-FFF2-40B4-BE49-F238E27FC236}">
                  <a16:creationId xmlns:a16="http://schemas.microsoft.com/office/drawing/2014/main" id="{C5E661F0-5929-4406-9E71-47E2623D5D3C}"/>
                </a:ext>
              </a:extLst>
            </p:cNvPr>
            <p:cNvPicPr>
              <a:picLocks noChangeAspect="1"/>
            </p:cNvPicPr>
            <p:nvPr/>
          </p:nvPicPr>
          <p:blipFill>
            <a:blip r:embed="rId3"/>
            <a:stretch>
              <a:fillRect/>
            </a:stretch>
          </p:blipFill>
          <p:spPr>
            <a:xfrm>
              <a:off x="6598156" y="1622550"/>
              <a:ext cx="5168835" cy="4879842"/>
            </a:xfrm>
            <a:prstGeom prst="rect">
              <a:avLst/>
            </a:prstGeom>
          </p:spPr>
        </p:pic>
        <p:pic>
          <p:nvPicPr>
            <p:cNvPr id="30" name="图片 29">
              <a:extLst>
                <a:ext uri="{FF2B5EF4-FFF2-40B4-BE49-F238E27FC236}">
                  <a16:creationId xmlns:a16="http://schemas.microsoft.com/office/drawing/2014/main" id="{8DCFC6CC-19FE-45E8-80A6-0F3FC08D05A3}"/>
                </a:ext>
              </a:extLst>
            </p:cNvPr>
            <p:cNvPicPr>
              <a:picLocks noChangeAspect="1"/>
            </p:cNvPicPr>
            <p:nvPr/>
          </p:nvPicPr>
          <p:blipFill>
            <a:blip r:embed="rId4"/>
            <a:stretch>
              <a:fillRect/>
            </a:stretch>
          </p:blipFill>
          <p:spPr>
            <a:xfrm>
              <a:off x="10120527" y="2807155"/>
              <a:ext cx="1048603" cy="469433"/>
            </a:xfrm>
            <a:prstGeom prst="rect">
              <a:avLst/>
            </a:prstGeom>
          </p:spPr>
        </p:pic>
        <p:sp>
          <p:nvSpPr>
            <p:cNvPr id="51" name="文本框 50">
              <a:extLst>
                <a:ext uri="{FF2B5EF4-FFF2-40B4-BE49-F238E27FC236}">
                  <a16:creationId xmlns:a16="http://schemas.microsoft.com/office/drawing/2014/main" id="{E3B43402-DBD3-4A4B-8EBB-474DE3A07D23}"/>
                </a:ext>
              </a:extLst>
            </p:cNvPr>
            <p:cNvSpPr txBox="1"/>
            <p:nvPr/>
          </p:nvSpPr>
          <p:spPr>
            <a:xfrm>
              <a:off x="8329897" y="3242010"/>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pic>
          <p:nvPicPr>
            <p:cNvPr id="42" name="图片 41">
              <a:extLst>
                <a:ext uri="{FF2B5EF4-FFF2-40B4-BE49-F238E27FC236}">
                  <a16:creationId xmlns:a16="http://schemas.microsoft.com/office/drawing/2014/main" id="{86F95B70-7F61-43DD-A821-A007FE1E7087}"/>
                </a:ext>
              </a:extLst>
            </p:cNvPr>
            <p:cNvPicPr>
              <a:picLocks noChangeAspect="1"/>
            </p:cNvPicPr>
            <p:nvPr/>
          </p:nvPicPr>
          <p:blipFill>
            <a:blip r:embed="rId5"/>
            <a:stretch>
              <a:fillRect/>
            </a:stretch>
          </p:blipFill>
          <p:spPr>
            <a:xfrm>
              <a:off x="7401966" y="2908060"/>
              <a:ext cx="1111092" cy="538565"/>
            </a:xfrm>
            <a:prstGeom prst="rect">
              <a:avLst/>
            </a:prstGeom>
          </p:spPr>
        </p:pic>
      </p:grpSp>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6"/>
          <a:stretch>
            <a:fillRect/>
          </a:stretch>
        </p:blipFill>
        <p:spPr>
          <a:xfrm>
            <a:off x="-1062918" y="100138"/>
            <a:ext cx="14259780" cy="463336"/>
          </a:xfrm>
          <a:prstGeom prst="rect">
            <a:avLst/>
          </a:prstGeom>
        </p:spPr>
      </p:pic>
      <p:cxnSp>
        <p:nvCxnSpPr>
          <p:cNvPr id="53" name="直接连接符 52">
            <a:extLst>
              <a:ext uri="{FF2B5EF4-FFF2-40B4-BE49-F238E27FC236}">
                <a16:creationId xmlns:a16="http://schemas.microsoft.com/office/drawing/2014/main" id="{1418660C-F9EF-4ABF-B2DD-3EA75AD84CBD}"/>
              </a:ext>
            </a:extLst>
          </p:cNvPr>
          <p:cNvCxnSpPr>
            <a:cxnSpLocks/>
          </p:cNvCxnSpPr>
          <p:nvPr/>
        </p:nvCxnSpPr>
        <p:spPr>
          <a:xfrm>
            <a:off x="574475" y="2189844"/>
            <a:ext cx="0" cy="2111533"/>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03A7DB17-E722-49A3-B5C0-D174FD581D2D}"/>
              </a:ext>
            </a:extLst>
          </p:cNvPr>
          <p:cNvCxnSpPr>
            <a:cxnSpLocks/>
          </p:cNvCxnSpPr>
          <p:nvPr/>
        </p:nvCxnSpPr>
        <p:spPr>
          <a:xfrm>
            <a:off x="574475" y="4301377"/>
            <a:ext cx="3249489"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0A38A2EC-0C24-4EBF-B76C-F128561AFBB3}"/>
              </a:ext>
            </a:extLst>
          </p:cNvPr>
          <p:cNvCxnSpPr>
            <a:cxnSpLocks/>
          </p:cNvCxnSpPr>
          <p:nvPr/>
        </p:nvCxnSpPr>
        <p:spPr>
          <a:xfrm>
            <a:off x="4084351" y="2383897"/>
            <a:ext cx="1654514"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224CA6B2-8F5F-4B8A-9697-39D02860ED8D}"/>
              </a:ext>
            </a:extLst>
          </p:cNvPr>
          <p:cNvCxnSpPr/>
          <p:nvPr/>
        </p:nvCxnSpPr>
        <p:spPr>
          <a:xfrm>
            <a:off x="5738865" y="2383897"/>
            <a:ext cx="0" cy="1728027"/>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45" t="76720" r="32561" b="-2091"/>
          <a:stretch/>
        </p:blipFill>
        <p:spPr>
          <a:xfrm flipH="1">
            <a:off x="10618590" y="960956"/>
            <a:ext cx="1434005" cy="1087525"/>
          </a:xfrm>
          <a:prstGeom prst="rect">
            <a:avLst/>
          </a:prstGeom>
        </p:spPr>
      </p:pic>
      <p:pic>
        <p:nvPicPr>
          <p:cNvPr id="39" name="图片 38">
            <a:extLst>
              <a:ext uri="{FF2B5EF4-FFF2-40B4-BE49-F238E27FC236}">
                <a16:creationId xmlns:a16="http://schemas.microsoft.com/office/drawing/2014/main" id="{F2DC2976-5501-4A8F-88BC-D3FBE767F715}"/>
              </a:ext>
            </a:extLst>
          </p:cNvPr>
          <p:cNvPicPr>
            <a:picLocks noChangeAspect="1"/>
          </p:cNvPicPr>
          <p:nvPr/>
        </p:nvPicPr>
        <p:blipFill>
          <a:blip r:embed="rId8"/>
          <a:stretch>
            <a:fillRect/>
          </a:stretch>
        </p:blipFill>
        <p:spPr>
          <a:xfrm>
            <a:off x="6953970" y="4362227"/>
            <a:ext cx="4493141" cy="1810669"/>
          </a:xfrm>
          <a:prstGeom prst="rect">
            <a:avLst/>
          </a:prstGeom>
        </p:spPr>
      </p:pic>
      <p:grpSp>
        <p:nvGrpSpPr>
          <p:cNvPr id="41" name="组合 40">
            <a:extLst>
              <a:ext uri="{FF2B5EF4-FFF2-40B4-BE49-F238E27FC236}">
                <a16:creationId xmlns:a16="http://schemas.microsoft.com/office/drawing/2014/main" id="{CA2A5DA5-47E4-4AFE-9A4C-BFC65C8C3A5E}"/>
              </a:ext>
            </a:extLst>
          </p:cNvPr>
          <p:cNvGrpSpPr/>
          <p:nvPr/>
        </p:nvGrpSpPr>
        <p:grpSpPr>
          <a:xfrm>
            <a:off x="6003472" y="5104812"/>
            <a:ext cx="6213231" cy="1802452"/>
            <a:chOff x="6296269" y="5376694"/>
            <a:chExt cx="5968501" cy="1531158"/>
          </a:xfrm>
        </p:grpSpPr>
        <p:pic>
          <p:nvPicPr>
            <p:cNvPr id="34" name="图片 33">
              <a:extLst>
                <a:ext uri="{FF2B5EF4-FFF2-40B4-BE49-F238E27FC236}">
                  <a16:creationId xmlns:a16="http://schemas.microsoft.com/office/drawing/2014/main" id="{82A1DEE6-67F4-444B-9E4A-DAD92EF03768}"/>
                </a:ext>
              </a:extLst>
            </p:cNvPr>
            <p:cNvPicPr>
              <a:picLocks noChangeAspect="1"/>
            </p:cNvPicPr>
            <p:nvPr/>
          </p:nvPicPr>
          <p:blipFill>
            <a:blip r:embed="rId9"/>
            <a:stretch>
              <a:fillRect/>
            </a:stretch>
          </p:blipFill>
          <p:spPr>
            <a:xfrm>
              <a:off x="6296269" y="6176269"/>
              <a:ext cx="5968501" cy="731583"/>
            </a:xfrm>
            <a:prstGeom prst="rect">
              <a:avLst/>
            </a:prstGeom>
          </p:spPr>
        </p:pic>
        <p:pic>
          <p:nvPicPr>
            <p:cNvPr id="35" name="图片 34">
              <a:extLst>
                <a:ext uri="{FF2B5EF4-FFF2-40B4-BE49-F238E27FC236}">
                  <a16:creationId xmlns:a16="http://schemas.microsoft.com/office/drawing/2014/main" id="{C4B10DAF-2F89-4262-8BB9-F12F7A815A33}"/>
                </a:ext>
              </a:extLst>
            </p:cNvPr>
            <p:cNvPicPr>
              <a:picLocks noChangeAspect="1"/>
            </p:cNvPicPr>
            <p:nvPr/>
          </p:nvPicPr>
          <p:blipFill>
            <a:blip r:embed="rId10"/>
            <a:stretch>
              <a:fillRect/>
            </a:stretch>
          </p:blipFill>
          <p:spPr>
            <a:xfrm>
              <a:off x="6538924" y="6065195"/>
              <a:ext cx="902286" cy="548688"/>
            </a:xfrm>
            <a:prstGeom prst="rect">
              <a:avLst/>
            </a:prstGeom>
          </p:spPr>
        </p:pic>
        <p:pic>
          <p:nvPicPr>
            <p:cNvPr id="36" name="图片 35">
              <a:extLst>
                <a:ext uri="{FF2B5EF4-FFF2-40B4-BE49-F238E27FC236}">
                  <a16:creationId xmlns:a16="http://schemas.microsoft.com/office/drawing/2014/main" id="{AF3B7D41-FE30-49B6-83B9-3E10538BDB66}"/>
                </a:ext>
              </a:extLst>
            </p:cNvPr>
            <p:cNvPicPr>
              <a:picLocks noChangeAspect="1"/>
            </p:cNvPicPr>
            <p:nvPr/>
          </p:nvPicPr>
          <p:blipFill>
            <a:blip r:embed="rId11"/>
            <a:stretch>
              <a:fillRect/>
            </a:stretch>
          </p:blipFill>
          <p:spPr>
            <a:xfrm>
              <a:off x="8772230" y="6194518"/>
              <a:ext cx="1213209" cy="615749"/>
            </a:xfrm>
            <a:prstGeom prst="rect">
              <a:avLst/>
            </a:prstGeom>
          </p:spPr>
        </p:pic>
        <p:pic>
          <p:nvPicPr>
            <p:cNvPr id="37" name="图片 36">
              <a:extLst>
                <a:ext uri="{FF2B5EF4-FFF2-40B4-BE49-F238E27FC236}">
                  <a16:creationId xmlns:a16="http://schemas.microsoft.com/office/drawing/2014/main" id="{57CA2EB0-3A96-4519-804A-8ABE195EB5B1}"/>
                </a:ext>
              </a:extLst>
            </p:cNvPr>
            <p:cNvPicPr>
              <a:picLocks noChangeAspect="1"/>
            </p:cNvPicPr>
            <p:nvPr/>
          </p:nvPicPr>
          <p:blipFill>
            <a:blip r:embed="rId12"/>
            <a:stretch>
              <a:fillRect/>
            </a:stretch>
          </p:blipFill>
          <p:spPr>
            <a:xfrm>
              <a:off x="11081421" y="6152333"/>
              <a:ext cx="713294" cy="646232"/>
            </a:xfrm>
            <a:prstGeom prst="rect">
              <a:avLst/>
            </a:prstGeom>
          </p:spPr>
        </p:pic>
        <p:pic>
          <p:nvPicPr>
            <p:cNvPr id="38" name="图片 37">
              <a:extLst>
                <a:ext uri="{FF2B5EF4-FFF2-40B4-BE49-F238E27FC236}">
                  <a16:creationId xmlns:a16="http://schemas.microsoft.com/office/drawing/2014/main" id="{90AABCE6-8628-44D6-8A23-56A5372E023B}"/>
                </a:ext>
              </a:extLst>
            </p:cNvPr>
            <p:cNvPicPr>
              <a:picLocks noChangeAspect="1"/>
            </p:cNvPicPr>
            <p:nvPr/>
          </p:nvPicPr>
          <p:blipFill>
            <a:blip r:embed="rId13"/>
            <a:stretch>
              <a:fillRect/>
            </a:stretch>
          </p:blipFill>
          <p:spPr>
            <a:xfrm>
              <a:off x="7265233" y="5376694"/>
              <a:ext cx="3993226" cy="1261981"/>
            </a:xfrm>
            <a:prstGeom prst="rect">
              <a:avLst/>
            </a:prstGeom>
          </p:spPr>
        </p:pic>
      </p:grpSp>
      <p:pic>
        <p:nvPicPr>
          <p:cNvPr id="26" name="图片 25">
            <a:extLst>
              <a:ext uri="{FF2B5EF4-FFF2-40B4-BE49-F238E27FC236}">
                <a16:creationId xmlns:a16="http://schemas.microsoft.com/office/drawing/2014/main" id="{3913E04B-1F6F-45F4-97A5-6EE354131F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10" t="64450" r="63336" b="-6857"/>
          <a:stretch/>
        </p:blipFill>
        <p:spPr>
          <a:xfrm>
            <a:off x="135744" y="1152379"/>
            <a:ext cx="2289486" cy="1817775"/>
          </a:xfrm>
          <a:prstGeom prst="rect">
            <a:avLst/>
          </a:prstGeom>
        </p:spPr>
      </p:pic>
      <p:sp>
        <p:nvSpPr>
          <p:cNvPr id="22" name="文本框 18"/>
          <p:cNvSpPr txBox="1"/>
          <p:nvPr/>
        </p:nvSpPr>
        <p:spPr>
          <a:xfrm>
            <a:off x="1964707" y="148148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endParaRPr>
          </a:p>
        </p:txBody>
      </p:sp>
      <p:pic>
        <p:nvPicPr>
          <p:cNvPr id="3" name="Picture 2">
            <a:extLst>
              <a:ext uri="{FF2B5EF4-FFF2-40B4-BE49-F238E27FC236}">
                <a16:creationId xmlns:a16="http://schemas.microsoft.com/office/drawing/2014/main" id="{870CDCE5-5D38-4B6F-9402-D1B5D75C3410}"/>
              </a:ext>
            </a:extLst>
          </p:cNvPr>
          <p:cNvPicPr>
            <a:picLocks noChangeAspect="1"/>
          </p:cNvPicPr>
          <p:nvPr/>
        </p:nvPicPr>
        <p:blipFill>
          <a:blip r:embed="rId14"/>
          <a:stretch>
            <a:fillRect/>
          </a:stretch>
        </p:blipFill>
        <p:spPr>
          <a:xfrm>
            <a:off x="866736" y="2679585"/>
            <a:ext cx="4706520" cy="1682642"/>
          </a:xfrm>
          <a:prstGeom prst="rect">
            <a:avLst/>
          </a:prstGeom>
        </p:spPr>
      </p:pic>
    </p:spTree>
    <p:extLst>
      <p:ext uri="{BB962C8B-B14F-4D97-AF65-F5344CB8AC3E}">
        <p14:creationId xmlns:p14="http://schemas.microsoft.com/office/powerpoint/2010/main" val="399582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4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1150"/>
                            </p:stCondLst>
                            <p:childTnLst>
                              <p:par>
                                <p:cTn id="24" presetID="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1+#ppt_w/2"/>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par>
                          <p:cTn id="32" fill="hold">
                            <p:stCondLst>
                              <p:cond delay="165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par>
                                <p:cTn id="36" presetID="22" presetClass="entr" presetSubtype="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par>
                          <p:cTn id="39" fill="hold">
                            <p:stCondLst>
                              <p:cond delay="215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par>
                                <p:cTn id="43" presetID="22" presetClass="entr" presetSubtype="8"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left)">
                                      <p:cBhvr>
                                        <p:cTn id="45" dur="500"/>
                                        <p:tgtEl>
                                          <p:spTgt spid="55"/>
                                        </p:tgtEl>
                                      </p:cBhvr>
                                    </p:animEffect>
                                  </p:childTnLst>
                                </p:cTn>
                              </p:par>
                            </p:childTnLst>
                          </p:cTn>
                        </p:par>
                        <p:par>
                          <p:cTn id="46" fill="hold">
                            <p:stCondLst>
                              <p:cond delay="265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2"/>
                                        </p:tgtEl>
                                        <p:attrNameLst>
                                          <p:attrName>ppt_y</p:attrName>
                                        </p:attrNameLst>
                                      </p:cBhvr>
                                      <p:tavLst>
                                        <p:tav tm="0">
                                          <p:val>
                                            <p:strVal val="#ppt_y"/>
                                          </p:val>
                                        </p:tav>
                                        <p:tav tm="100000">
                                          <p:val>
                                            <p:strVal val="#ppt_y"/>
                                          </p:val>
                                        </p:tav>
                                      </p:tavLst>
                                    </p:anim>
                                    <p:anim calcmode="lin" valueType="num">
                                      <p:cBhvr>
                                        <p:cTn id="5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24A5B-71F8-4582-9ACF-F76355DD2DFB}"/>
              </a:ext>
            </a:extLst>
          </p:cNvPr>
          <p:cNvSpPr txBox="1"/>
          <p:nvPr/>
        </p:nvSpPr>
        <p:spPr>
          <a:xfrm>
            <a:off x="563882" y="253999"/>
            <a:ext cx="11958320" cy="646331"/>
          </a:xfrm>
          <a:prstGeom prst="rect">
            <a:avLst/>
          </a:prstGeom>
          <a:noFill/>
        </p:spPr>
        <p:txBody>
          <a:bodyPr wrap="square" rtlCol="0">
            <a:spAutoFit/>
          </a:bodyPr>
          <a:lstStyle/>
          <a:p>
            <a:pPr algn="ctr"/>
            <a:r>
              <a:rPr lang="vi-VN" sz="3600" b="1" dirty="0">
                <a:solidFill>
                  <a:srgbClr val="002060"/>
                </a:solidFill>
              </a:rPr>
              <a:t>Em quan sát kĩ phong bì thư mẫu và tập viết.</a:t>
            </a:r>
          </a:p>
        </p:txBody>
      </p:sp>
      <p:pic>
        <p:nvPicPr>
          <p:cNvPr id="9" name="Picture 8">
            <a:extLst>
              <a:ext uri="{FF2B5EF4-FFF2-40B4-BE49-F238E27FC236}">
                <a16:creationId xmlns:a16="http://schemas.microsoft.com/office/drawing/2014/main" id="{736EB09F-8CD7-6CA4-D007-0D391A93CA4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4515" r="3322" b="26213"/>
          <a:stretch/>
        </p:blipFill>
        <p:spPr>
          <a:xfrm>
            <a:off x="2293387" y="1453030"/>
            <a:ext cx="7636190" cy="4573039"/>
          </a:xfrm>
          <a:prstGeom prst="rect">
            <a:avLst/>
          </a:prstGeom>
        </p:spPr>
      </p:pic>
      <p:cxnSp>
        <p:nvCxnSpPr>
          <p:cNvPr id="6" name="Straight Arrow Connector 5">
            <a:extLst>
              <a:ext uri="{FF2B5EF4-FFF2-40B4-BE49-F238E27FC236}">
                <a16:creationId xmlns:a16="http://schemas.microsoft.com/office/drawing/2014/main" id="{8A2BE7B3-8FF3-7919-CC7C-7B448137EE3C}"/>
              </a:ext>
            </a:extLst>
          </p:cNvPr>
          <p:cNvCxnSpPr/>
          <p:nvPr/>
        </p:nvCxnSpPr>
        <p:spPr>
          <a:xfrm>
            <a:off x="2144555" y="2019300"/>
            <a:ext cx="533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DBF2982-A376-65A9-99C7-7136D2E3618C}"/>
              </a:ext>
            </a:extLst>
          </p:cNvPr>
          <p:cNvCxnSpPr/>
          <p:nvPr/>
        </p:nvCxnSpPr>
        <p:spPr>
          <a:xfrm>
            <a:off x="2144555" y="2540000"/>
            <a:ext cx="533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A22F02C-0866-5C81-B63B-05D21531F8A5}"/>
              </a:ext>
            </a:extLst>
          </p:cNvPr>
          <p:cNvCxnSpPr>
            <a:cxnSpLocks/>
          </p:cNvCxnSpPr>
          <p:nvPr/>
        </p:nvCxnSpPr>
        <p:spPr>
          <a:xfrm flipH="1">
            <a:off x="7924800" y="4229100"/>
            <a:ext cx="174672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CDF277E-BFDD-4214-7F56-3B7D3DE3DE66}"/>
              </a:ext>
            </a:extLst>
          </p:cNvPr>
          <p:cNvCxnSpPr>
            <a:cxnSpLocks/>
          </p:cNvCxnSpPr>
          <p:nvPr/>
        </p:nvCxnSpPr>
        <p:spPr>
          <a:xfrm flipH="1">
            <a:off x="8585200" y="4826000"/>
            <a:ext cx="108632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B74B7AB-8DBE-E0E2-124C-7229482328C2}"/>
              </a:ext>
            </a:extLst>
          </p:cNvPr>
          <p:cNvSpPr txBox="1"/>
          <p:nvPr/>
        </p:nvSpPr>
        <p:spPr>
          <a:xfrm>
            <a:off x="370882" y="1757690"/>
            <a:ext cx="2014319" cy="523220"/>
          </a:xfrm>
          <a:prstGeom prst="rect">
            <a:avLst/>
          </a:prstGeom>
          <a:noFill/>
        </p:spPr>
        <p:txBody>
          <a:bodyPr wrap="square" rtlCol="0">
            <a:spAutoFit/>
          </a:bodyPr>
          <a:lstStyle/>
          <a:p>
            <a:r>
              <a:rPr lang="en-US" sz="2800" dirty="0" err="1">
                <a:solidFill>
                  <a:schemeClr val="accent2">
                    <a:lumMod val="50000"/>
                  </a:schemeClr>
                </a:solidFill>
                <a:latin typeface="Arial" panose="020B0604020202020204" pitchFamily="34" charset="0"/>
                <a:cs typeface="Arial" panose="020B0604020202020204" pitchFamily="34" charset="0"/>
              </a:rPr>
              <a:t>Người</a:t>
            </a:r>
            <a:r>
              <a:rPr lang="en-US" sz="2800" dirty="0">
                <a:solidFill>
                  <a:schemeClr val="accent2">
                    <a:lumMod val="50000"/>
                  </a:schemeClr>
                </a:solidFill>
                <a:latin typeface="Arial" panose="020B0604020202020204" pitchFamily="34" charset="0"/>
                <a:cs typeface="Arial" panose="020B0604020202020204" pitchFamily="34" charset="0"/>
              </a:rPr>
              <a:t> </a:t>
            </a:r>
            <a:r>
              <a:rPr lang="en-US" sz="2800" dirty="0" err="1">
                <a:solidFill>
                  <a:schemeClr val="accent2">
                    <a:lumMod val="50000"/>
                  </a:schemeClr>
                </a:solidFill>
                <a:latin typeface="Arial" panose="020B0604020202020204" pitchFamily="34" charset="0"/>
                <a:cs typeface="Arial" panose="020B0604020202020204" pitchFamily="34" charset="0"/>
              </a:rPr>
              <a:t>gửi</a:t>
            </a:r>
            <a:endParaRPr lang="en-US" sz="2800" dirty="0">
              <a:solidFill>
                <a:schemeClr val="accent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625F3EE-C17C-7636-1BD7-6D2A60834D98}"/>
              </a:ext>
            </a:extLst>
          </p:cNvPr>
          <p:cNvSpPr txBox="1"/>
          <p:nvPr/>
        </p:nvSpPr>
        <p:spPr>
          <a:xfrm>
            <a:off x="357106" y="2339887"/>
            <a:ext cx="1757256" cy="954107"/>
          </a:xfrm>
          <a:prstGeom prst="rect">
            <a:avLst/>
          </a:prstGeom>
          <a:noFill/>
        </p:spPr>
        <p:txBody>
          <a:bodyPr wrap="square" rtlCol="0">
            <a:spAutoFit/>
          </a:bodyPr>
          <a:lstStyle/>
          <a:p>
            <a:r>
              <a:rPr lang="en-US" sz="2800" dirty="0" err="1">
                <a:solidFill>
                  <a:schemeClr val="accent2">
                    <a:lumMod val="50000"/>
                  </a:schemeClr>
                </a:solidFill>
                <a:latin typeface="Arial" panose="020B0604020202020204" pitchFamily="34" charset="0"/>
                <a:cs typeface="Arial" panose="020B0604020202020204" pitchFamily="34" charset="0"/>
              </a:rPr>
              <a:t>Địa</a:t>
            </a:r>
            <a:r>
              <a:rPr lang="en-US" sz="2800" dirty="0">
                <a:solidFill>
                  <a:schemeClr val="accent2">
                    <a:lumMod val="50000"/>
                  </a:schemeClr>
                </a:solidFill>
                <a:latin typeface="Arial" panose="020B0604020202020204" pitchFamily="34" charset="0"/>
                <a:cs typeface="Arial" panose="020B0604020202020204" pitchFamily="34" charset="0"/>
              </a:rPr>
              <a:t> </a:t>
            </a:r>
            <a:r>
              <a:rPr lang="en-US" sz="2800" dirty="0" err="1">
                <a:solidFill>
                  <a:schemeClr val="accent2">
                    <a:lumMod val="50000"/>
                  </a:schemeClr>
                </a:solidFill>
                <a:latin typeface="Arial" panose="020B0604020202020204" pitchFamily="34" charset="0"/>
                <a:cs typeface="Arial" panose="020B0604020202020204" pitchFamily="34" charset="0"/>
              </a:rPr>
              <a:t>chỉ</a:t>
            </a:r>
            <a:r>
              <a:rPr lang="en-US" sz="2800" dirty="0">
                <a:solidFill>
                  <a:schemeClr val="accent2">
                    <a:lumMod val="50000"/>
                  </a:schemeClr>
                </a:solidFill>
                <a:latin typeface="Arial" panose="020B0604020202020204" pitchFamily="34" charset="0"/>
                <a:cs typeface="Arial" panose="020B0604020202020204" pitchFamily="34" charset="0"/>
              </a:rPr>
              <a:t> </a:t>
            </a:r>
            <a:r>
              <a:rPr lang="en-US" sz="2800" dirty="0" err="1">
                <a:solidFill>
                  <a:schemeClr val="accent2">
                    <a:lumMod val="50000"/>
                  </a:schemeClr>
                </a:solidFill>
                <a:latin typeface="Arial" panose="020B0604020202020204" pitchFamily="34" charset="0"/>
                <a:cs typeface="Arial" panose="020B0604020202020204" pitchFamily="34" charset="0"/>
              </a:rPr>
              <a:t>người</a:t>
            </a:r>
            <a:r>
              <a:rPr lang="en-US" sz="2800" dirty="0">
                <a:solidFill>
                  <a:schemeClr val="accent2">
                    <a:lumMod val="50000"/>
                  </a:schemeClr>
                </a:solidFill>
                <a:latin typeface="Arial" panose="020B0604020202020204" pitchFamily="34" charset="0"/>
                <a:cs typeface="Arial" panose="020B0604020202020204" pitchFamily="34" charset="0"/>
              </a:rPr>
              <a:t> </a:t>
            </a:r>
            <a:r>
              <a:rPr lang="en-US" sz="2800" dirty="0" err="1">
                <a:solidFill>
                  <a:schemeClr val="accent2">
                    <a:lumMod val="50000"/>
                  </a:schemeClr>
                </a:solidFill>
                <a:latin typeface="Arial" panose="020B0604020202020204" pitchFamily="34" charset="0"/>
                <a:cs typeface="Arial" panose="020B0604020202020204" pitchFamily="34" charset="0"/>
              </a:rPr>
              <a:t>gửi</a:t>
            </a:r>
            <a:endParaRPr lang="en-US" sz="2800" dirty="0">
              <a:solidFill>
                <a:schemeClr val="accent2">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A70DB8C-D0A7-7EFF-7749-F761D9BC1E35}"/>
              </a:ext>
            </a:extLst>
          </p:cNvPr>
          <p:cNvSpPr txBox="1"/>
          <p:nvPr/>
        </p:nvSpPr>
        <p:spPr>
          <a:xfrm>
            <a:off x="9850553" y="3927643"/>
            <a:ext cx="2324569" cy="523220"/>
          </a:xfrm>
          <a:prstGeom prst="rect">
            <a:avLst/>
          </a:prstGeom>
          <a:noFill/>
        </p:spPr>
        <p:txBody>
          <a:bodyPr wrap="square" rtlCol="0">
            <a:spAutoFit/>
          </a:bodyPr>
          <a:lstStyle/>
          <a:p>
            <a:r>
              <a:rPr lang="en-US" sz="2800" dirty="0" err="1">
                <a:solidFill>
                  <a:schemeClr val="accent2">
                    <a:lumMod val="50000"/>
                  </a:schemeClr>
                </a:solidFill>
                <a:latin typeface="Arial" panose="020B0604020202020204" pitchFamily="34" charset="0"/>
                <a:cs typeface="Arial" panose="020B0604020202020204" pitchFamily="34" charset="0"/>
              </a:rPr>
              <a:t>Người</a:t>
            </a:r>
            <a:r>
              <a:rPr lang="en-US" sz="2800" dirty="0">
                <a:solidFill>
                  <a:schemeClr val="accent2">
                    <a:lumMod val="50000"/>
                  </a:schemeClr>
                </a:solidFill>
                <a:latin typeface="Arial" panose="020B0604020202020204" pitchFamily="34" charset="0"/>
                <a:cs typeface="Arial" panose="020B0604020202020204" pitchFamily="34" charset="0"/>
              </a:rPr>
              <a:t> </a:t>
            </a:r>
            <a:r>
              <a:rPr lang="en-US" sz="2800" dirty="0" err="1">
                <a:solidFill>
                  <a:schemeClr val="accent2">
                    <a:lumMod val="50000"/>
                  </a:schemeClr>
                </a:solidFill>
                <a:latin typeface="Arial" panose="020B0604020202020204" pitchFamily="34" charset="0"/>
                <a:cs typeface="Arial" panose="020B0604020202020204" pitchFamily="34" charset="0"/>
              </a:rPr>
              <a:t>nhận</a:t>
            </a:r>
            <a:endParaRPr lang="en-US" sz="2800" dirty="0">
              <a:solidFill>
                <a:schemeClr val="accent2">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38382F1-A135-674B-14D8-47810952554D}"/>
              </a:ext>
            </a:extLst>
          </p:cNvPr>
          <p:cNvSpPr txBox="1"/>
          <p:nvPr/>
        </p:nvSpPr>
        <p:spPr>
          <a:xfrm>
            <a:off x="9850553" y="4450863"/>
            <a:ext cx="2036648" cy="954107"/>
          </a:xfrm>
          <a:prstGeom prst="rect">
            <a:avLst/>
          </a:prstGeom>
          <a:noFill/>
        </p:spPr>
        <p:txBody>
          <a:bodyPr wrap="square" rtlCol="0">
            <a:spAutoFit/>
          </a:bodyPr>
          <a:lstStyle/>
          <a:p>
            <a:pPr algn="r"/>
            <a:r>
              <a:rPr lang="en-US" sz="2800" dirty="0" err="1">
                <a:solidFill>
                  <a:schemeClr val="accent2">
                    <a:lumMod val="50000"/>
                  </a:schemeClr>
                </a:solidFill>
                <a:latin typeface="Arial" panose="020B0604020202020204" pitchFamily="34" charset="0"/>
                <a:cs typeface="Arial" panose="020B0604020202020204" pitchFamily="34" charset="0"/>
              </a:rPr>
              <a:t>Địa</a:t>
            </a:r>
            <a:r>
              <a:rPr lang="en-US" sz="2800" dirty="0">
                <a:solidFill>
                  <a:schemeClr val="accent2">
                    <a:lumMod val="50000"/>
                  </a:schemeClr>
                </a:solidFill>
                <a:latin typeface="Arial" panose="020B0604020202020204" pitchFamily="34" charset="0"/>
                <a:cs typeface="Arial" panose="020B0604020202020204" pitchFamily="34" charset="0"/>
              </a:rPr>
              <a:t> </a:t>
            </a:r>
            <a:r>
              <a:rPr lang="en-US" sz="2800" dirty="0" err="1">
                <a:solidFill>
                  <a:schemeClr val="accent2">
                    <a:lumMod val="50000"/>
                  </a:schemeClr>
                </a:solidFill>
                <a:latin typeface="Arial" panose="020B0604020202020204" pitchFamily="34" charset="0"/>
                <a:cs typeface="Arial" panose="020B0604020202020204" pitchFamily="34" charset="0"/>
              </a:rPr>
              <a:t>chỉ</a:t>
            </a:r>
            <a:r>
              <a:rPr lang="en-US" sz="2800" dirty="0">
                <a:solidFill>
                  <a:schemeClr val="accent2">
                    <a:lumMod val="50000"/>
                  </a:schemeClr>
                </a:solidFill>
                <a:latin typeface="Arial" panose="020B0604020202020204" pitchFamily="34" charset="0"/>
                <a:cs typeface="Arial" panose="020B0604020202020204" pitchFamily="34" charset="0"/>
              </a:rPr>
              <a:t> </a:t>
            </a:r>
            <a:r>
              <a:rPr lang="en-US" sz="2800" dirty="0" err="1">
                <a:solidFill>
                  <a:schemeClr val="accent2">
                    <a:lumMod val="50000"/>
                  </a:schemeClr>
                </a:solidFill>
                <a:latin typeface="Arial" panose="020B0604020202020204" pitchFamily="34" charset="0"/>
                <a:cs typeface="Arial" panose="020B0604020202020204" pitchFamily="34" charset="0"/>
              </a:rPr>
              <a:t>người</a:t>
            </a:r>
            <a:r>
              <a:rPr lang="en-US" sz="2800" dirty="0">
                <a:solidFill>
                  <a:schemeClr val="accent2">
                    <a:lumMod val="50000"/>
                  </a:schemeClr>
                </a:solidFill>
                <a:latin typeface="Arial" panose="020B0604020202020204" pitchFamily="34" charset="0"/>
                <a:cs typeface="Arial" panose="020B0604020202020204" pitchFamily="34" charset="0"/>
              </a:rPr>
              <a:t> </a:t>
            </a:r>
            <a:r>
              <a:rPr lang="en-US" sz="2800" dirty="0" err="1">
                <a:solidFill>
                  <a:schemeClr val="accent2">
                    <a:lumMod val="50000"/>
                  </a:schemeClr>
                </a:solidFill>
                <a:latin typeface="Arial" panose="020B0604020202020204" pitchFamily="34" charset="0"/>
                <a:cs typeface="Arial" panose="020B0604020202020204" pitchFamily="34" charset="0"/>
              </a:rPr>
              <a:t>nhận</a:t>
            </a:r>
            <a:endParaRPr lang="en-US" sz="2800"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096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24A5B-71F8-4582-9ACF-F76355DD2DFB}"/>
              </a:ext>
            </a:extLst>
          </p:cNvPr>
          <p:cNvSpPr txBox="1"/>
          <p:nvPr/>
        </p:nvSpPr>
        <p:spPr>
          <a:xfrm>
            <a:off x="116840" y="339514"/>
            <a:ext cx="11958320" cy="1200329"/>
          </a:xfrm>
          <a:prstGeom prst="rect">
            <a:avLst/>
          </a:prstGeom>
          <a:noFill/>
        </p:spPr>
        <p:txBody>
          <a:bodyPr wrap="square" rtlCol="0">
            <a:spAutoFit/>
          </a:bodyPr>
          <a:lstStyle/>
          <a:p>
            <a:pPr lvl="0" algn="ctr"/>
            <a:r>
              <a:rPr lang="en-US" sz="3600" b="1" dirty="0">
                <a:solidFill>
                  <a:srgbClr val="002060"/>
                </a:solidFill>
              </a:rPr>
              <a:t>3. </a:t>
            </a:r>
            <a:r>
              <a:rPr lang="vi-VN" sz="3600" b="1" dirty="0">
                <a:solidFill>
                  <a:srgbClr val="002060"/>
                </a:solidFill>
              </a:rPr>
              <a:t>Chia sẻ bức thư của em trong nhóm và nghe góp ý của các bạn để chỉnh sửa.</a:t>
            </a:r>
          </a:p>
        </p:txBody>
      </p:sp>
      <p:pic>
        <p:nvPicPr>
          <p:cNvPr id="7" name="Picture 6" descr="Shape&#10;&#10;Description automatically generated">
            <a:extLst>
              <a:ext uri="{FF2B5EF4-FFF2-40B4-BE49-F238E27FC236}">
                <a16:creationId xmlns:a16="http://schemas.microsoft.com/office/drawing/2014/main" id="{5237385F-171B-453D-A6D1-E1C52BF24D0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29648" y="-850392"/>
            <a:ext cx="5432056" cy="6042998"/>
          </a:xfrm>
          <a:prstGeom prst="rect">
            <a:avLst/>
          </a:prstGeom>
        </p:spPr>
      </p:pic>
    </p:spTree>
    <p:extLst>
      <p:ext uri="{BB962C8B-B14F-4D97-AF65-F5344CB8AC3E}">
        <p14:creationId xmlns:p14="http://schemas.microsoft.com/office/powerpoint/2010/main" val="223170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ủ đề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2_Office Theme">
  <a:themeElements>
    <a:clrScheme name="Chủ đề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382</Words>
  <Application>Microsoft Office PowerPoint</Application>
  <PresentationFormat>Widescreen</PresentationFormat>
  <Paragraphs>42</Paragraphs>
  <Slides>12</Slides>
  <Notes>5</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12</vt:i4>
      </vt:variant>
    </vt:vector>
  </HeadingPairs>
  <TitlesOfParts>
    <vt:vector size="31" baseType="lpstr">
      <vt:lpstr>SimSun</vt:lpstr>
      <vt:lpstr>SimSun</vt:lpstr>
      <vt:lpstr>#9Slide03 Arima Madurai Black</vt:lpstr>
      <vt:lpstr>Arial</vt:lpstr>
      <vt:lpstr>Arial-Rounded</vt:lpstr>
      <vt:lpstr>Calibri</vt:lpstr>
      <vt:lpstr>Calibri Light</vt:lpstr>
      <vt:lpstr>Cascadia Code SemiBold</vt:lpstr>
      <vt:lpstr>Coiny</vt:lpstr>
      <vt:lpstr>等线</vt:lpstr>
      <vt:lpstr>等线 Light</vt:lpstr>
      <vt:lpstr>Palace Script MT</vt:lpstr>
      <vt:lpstr>Times New Roman</vt:lpstr>
      <vt:lpstr>Wingdings</vt:lpstr>
      <vt:lpstr>站酷快乐体2016修订版</vt:lpstr>
      <vt:lpstr>Office 主题​​</vt:lpstr>
      <vt:lpstr>1_Office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2022-08-10T03:43:25Z</dcterms:created>
  <dcterms:modified xsi:type="dcterms:W3CDTF">2025-12-26T05:23:55Z</dcterms:modified>
</cp:coreProperties>
</file>