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  <p:sldMasterId id="2147483753" r:id="rId4"/>
    <p:sldMasterId id="2147483765" r:id="rId5"/>
    <p:sldMasterId id="2147483780" r:id="rId6"/>
    <p:sldMasterId id="2147483837" r:id="rId7"/>
  </p:sldMasterIdLst>
  <p:notesMasterIdLst>
    <p:notesMasterId r:id="rId23"/>
  </p:notesMasterIdLst>
  <p:sldIdLst>
    <p:sldId id="2665" r:id="rId8"/>
    <p:sldId id="2658" r:id="rId9"/>
    <p:sldId id="2642" r:id="rId10"/>
    <p:sldId id="2668" r:id="rId11"/>
    <p:sldId id="2671" r:id="rId12"/>
    <p:sldId id="2669" r:id="rId13"/>
    <p:sldId id="2672" r:id="rId14"/>
    <p:sldId id="272" r:id="rId15"/>
    <p:sldId id="269" r:id="rId16"/>
    <p:sldId id="2673" r:id="rId17"/>
    <p:sldId id="2660" r:id="rId18"/>
    <p:sldId id="2661" r:id="rId19"/>
    <p:sldId id="2647" r:id="rId20"/>
    <p:sldId id="2674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152"/>
    <a:srgbClr val="78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443" autoAdjust="0"/>
  </p:normalViewPr>
  <p:slideViewPr>
    <p:cSldViewPr snapToGrid="0">
      <p:cViewPr varScale="1">
        <p:scale>
          <a:sx n="62" d="100"/>
          <a:sy n="62" d="100"/>
        </p:scale>
        <p:origin x="8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28-Dec-25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277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2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5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7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0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80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C1812-77CE-484E-85F6-6B2D04A9A830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0431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184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255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028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554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232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4998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4929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411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933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568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3642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209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4672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02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2690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410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420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161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181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86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2098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83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265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9745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8201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0834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4677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2025/12/28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615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14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07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1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6459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52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00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07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72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2072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98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03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259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5861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7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6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3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4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7702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554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2670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19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44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1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286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2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85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21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3281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746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86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62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6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2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3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4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3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7580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0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45545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3204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8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4854C5-7E4E-4478-ADD5-E9B2479C204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71450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28-Dec-25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4986380" y="483955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5106421" y="4881065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Tiếng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Việt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918252" y="208722"/>
            <a:ext cx="1769165" cy="18586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8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280356" y="1243013"/>
            <a:ext cx="472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41038"/>
            <a:ext cx="11006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xóm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bột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4" y="2272129"/>
            <a:ext cx="11252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.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ngoài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sào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09282" y="2778720"/>
            <a:ext cx="11482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xúm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ngón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đen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sạm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thô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3" y="3296072"/>
            <a:ext cx="12234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117120" y="3853293"/>
            <a:ext cx="111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chạp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,…</a:t>
            </a:r>
          </a:p>
        </p:txBody>
      </p:sp>
      <p:sp>
        <p:nvSpPr>
          <p:cNvPr id="15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4272857" y="4851106"/>
            <a:ext cx="2736729" cy="649188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71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7968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400212" y="413892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3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8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619955" y="537001"/>
            <a:ext cx="9914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999" y="2089832"/>
            <a:ext cx="8109832" cy="25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3532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400212" y="413892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3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8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619955" y="537001"/>
            <a:ext cx="9914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4070" y="217667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3200" dirty="0">
              <a:ln>
                <a:solidFill>
                  <a:schemeClr val="bg1"/>
                </a:solidFill>
              </a:ln>
              <a:solidFill>
                <a:srgbClr val="ECCAC9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0764" y="2076599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PHIẾU MƯỢN SÁCH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4724" y="2911733"/>
            <a:ext cx="817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0212" y="3512612"/>
            <a:ext cx="1079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20,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ngõ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128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 Long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800" dirty="0">
              <a:ln>
                <a:solidFill>
                  <a:schemeClr val="bg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0212" y="4197198"/>
            <a:ext cx="817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phiêu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endParaRPr lang="en-US" sz="2800" dirty="0">
              <a:ln>
                <a:solidFill>
                  <a:schemeClr val="bg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0212" y="4827949"/>
            <a:ext cx="817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endParaRPr lang="en-US" sz="2800" dirty="0">
              <a:ln>
                <a:solidFill>
                  <a:schemeClr val="bg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4538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6587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174376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8580496" y="361830"/>
            <a:ext cx="3436004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280356" y="1243013"/>
            <a:ext cx="472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chơi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41038"/>
            <a:ext cx="11006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Bác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Nhân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hàng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xóm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nhà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tôi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là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người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làm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đồ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bằng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bột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07599" y="4632255"/>
            <a:ext cx="6082463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4" y="2272129"/>
            <a:ext cx="11252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màu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. Ở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phố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cái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sào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nứa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cắm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đồ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của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bác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dựng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chỗ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nào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là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09282" y="2778720"/>
            <a:ext cx="11482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chỗ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ấy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các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bạn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nhỏ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xúm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.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Từ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ngón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tay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đen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sạm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và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thô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3" y="3296072"/>
            <a:ext cx="12234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nháp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của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bác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Nhân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hiện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ra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con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rồng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đang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múa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con</a:t>
            </a:r>
            <a:endParaRPr lang="es-E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117120" y="3853293"/>
            <a:ext cx="111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14124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1309923" y="4526290"/>
            <a:ext cx="4114891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280356" y="1243013"/>
            <a:ext cx="472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30036"/>
            <a:ext cx="11006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xóm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4" y="2272129"/>
            <a:ext cx="11252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.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sào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09282" y="2778720"/>
            <a:ext cx="11482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xúm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sạm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3" y="3296072"/>
            <a:ext cx="12234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117120" y="3874090"/>
            <a:ext cx="111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2152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280356" y="1243013"/>
            <a:ext cx="472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30036"/>
            <a:ext cx="11006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xóm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4" y="2272129"/>
            <a:ext cx="11252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sào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09282" y="2778720"/>
            <a:ext cx="11482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xúm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sạm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3" y="3296072"/>
            <a:ext cx="12234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185523" y="3840600"/>
            <a:ext cx="111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9162426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280356" y="1243013"/>
            <a:ext cx="472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30036"/>
            <a:ext cx="11006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xóm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4" y="2272129"/>
            <a:ext cx="11252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.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sào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09282" y="2778720"/>
            <a:ext cx="11482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xúm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sạm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3" y="3296072"/>
            <a:ext cx="12234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185523" y="3853293"/>
            <a:ext cx="111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,…</a:t>
            </a:r>
          </a:p>
        </p:txBody>
      </p:sp>
      <p:sp>
        <p:nvSpPr>
          <p:cNvPr id="15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2458956" y="4695069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1532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280356" y="1243013"/>
            <a:ext cx="472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30036"/>
            <a:ext cx="11006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xóm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4" y="2272129"/>
            <a:ext cx="11252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.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sào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09282" y="2778720"/>
            <a:ext cx="11482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xúm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sạm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</a:rPr>
              <a:t>thô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64103" y="3296072"/>
            <a:ext cx="12234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múa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185523" y="3853293"/>
            <a:ext cx="111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62110625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3309692" y="2405374"/>
            <a:ext cx="6368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xóm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tôi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,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smtClean="0">
            <a:ln>
              <a:solidFill>
                <a:schemeClr val="bg1"/>
              </a:solidFill>
            </a:ln>
            <a:solidFill>
              <a:srgbClr val="ECCAC9"/>
            </a:solidFill>
            <a:latin typeface="#9Slide03 AmpleSoft Bold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856</Words>
  <Application>Microsoft Office PowerPoint</Application>
  <PresentationFormat>Widescreen</PresentationFormat>
  <Paragraphs>91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等线</vt:lpstr>
      <vt:lpstr>等线 Light</vt:lpstr>
      <vt:lpstr>微软雅黑</vt:lpstr>
      <vt:lpstr>#9Slide03 AmpleSoft Bold</vt:lpstr>
      <vt:lpstr>Arial</vt:lpstr>
      <vt:lpstr>Arial-Rounded</vt:lpstr>
      <vt:lpstr>Calibri</vt:lpstr>
      <vt:lpstr>Cambria</vt:lpstr>
      <vt:lpstr>Coiny</vt:lpstr>
      <vt:lpstr>Gloria Hallelujah</vt:lpstr>
      <vt:lpstr>HP001 4 hàng</vt:lpstr>
      <vt:lpstr>HP001 4H</vt:lpstr>
      <vt:lpstr>Lato Hairline</vt:lpstr>
      <vt:lpstr>Lato Light</vt:lpstr>
      <vt:lpstr>Lato Regular</vt:lpstr>
      <vt:lpstr>Pattaya</vt:lpstr>
      <vt:lpstr>Sriracha</vt:lpstr>
      <vt:lpstr>Times New Roman</vt:lpstr>
      <vt:lpstr>仓耳玄三M W05</vt:lpstr>
      <vt:lpstr>字魂59号-创粗黑</vt:lpstr>
      <vt:lpstr>李旭科书法</vt:lpstr>
      <vt:lpstr>1_Office Theme</vt:lpstr>
      <vt:lpstr>Chủ đề của Office</vt:lpstr>
      <vt:lpstr>Office 主题​​</vt:lpstr>
      <vt:lpstr>2_Office Theme</vt:lpstr>
      <vt:lpstr>1_Office 主题​​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64</cp:revision>
  <dcterms:created xsi:type="dcterms:W3CDTF">2022-08-30T23:57:02Z</dcterms:created>
  <dcterms:modified xsi:type="dcterms:W3CDTF">2025-12-28T23:48:29Z</dcterms:modified>
</cp:coreProperties>
</file>