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diagrams/data4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76" r:id="rId3"/>
  </p:sldMasterIdLst>
  <p:notesMasterIdLst>
    <p:notesMasterId r:id="rId17"/>
  </p:notesMasterIdLst>
  <p:sldIdLst>
    <p:sldId id="3216" r:id="rId4"/>
    <p:sldId id="3203" r:id="rId5"/>
    <p:sldId id="256" r:id="rId6"/>
    <p:sldId id="261" r:id="rId7"/>
    <p:sldId id="262" r:id="rId8"/>
    <p:sldId id="260" r:id="rId9"/>
    <p:sldId id="3204" r:id="rId10"/>
    <p:sldId id="3225" r:id="rId11"/>
    <p:sldId id="3211" r:id="rId12"/>
    <p:sldId id="3224" r:id="rId13"/>
    <p:sldId id="3214" r:id="rId14"/>
    <p:sldId id="3215" r:id="rId15"/>
    <p:sldId id="265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68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9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/>
      <dgm:t>
        <a:bodyPr/>
        <a:lstStyle/>
        <a:p>
          <a:pPr rtl="0"/>
          <a:r>
            <a:rPr lang="en-US" sz="2800">
              <a:latin typeface="+mj-lt"/>
              <a:cs typeface="Times New Roman" panose="02020603050405020304" pitchFamily="18" charset="0"/>
            </a:rPr>
            <a:t>1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400" dirty="0" err="1">
              <a:latin typeface="+mj-lt"/>
              <a:cs typeface="Times New Roman" panose="02020603050405020304" pitchFamily="18" charset="0"/>
            </a:rPr>
            <a:t>Củng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cố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các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phép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tính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trong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phạm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vi 1000.</a:t>
          </a: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7EB1BA-22EF-49EF-A4D2-6FF056CB5200}" type="pres">
      <dgm:prSet presAssocID="{170E7AF1-C29C-412A-95EE-D4D3B92767D7}" presName="descendantText" presStyleLbl="alignAcc1" presStyleIdx="0" presStyleCnt="1" custLinFactNeighborY="-19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F4357B63-64A6-4D1D-927C-F13A0A7CF8FF}" type="presOf" srcId="{170E7AF1-C29C-412A-95EE-D4D3B92767D7}" destId="{EE4864BC-A637-451B-B5BD-4C3C6EF2EFCA}" srcOrd="0" destOrd="0" presId="urn:microsoft.com/office/officeart/2005/8/layout/chevron2"/>
    <dgm:cxn modelId="{D56C5800-8D52-48E2-9D2E-1A6361B69D52}" type="presOf" srcId="{271A056B-756A-4CA2-92CF-AF4AB1D3D2E0}" destId="{F97EB1BA-22EF-49EF-A4D2-6FF056CB5200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85B9BC49-5AF3-43D0-8519-FE6E7DF7F630}" type="presOf" srcId="{3E922588-B0E9-4538-B1CB-1784AF278F7D}" destId="{45DF4543-7EBC-401D-83DA-6F314F061722}" srcOrd="0" destOrd="0" presId="urn:microsoft.com/office/officeart/2005/8/layout/chevron2"/>
    <dgm:cxn modelId="{17F588A5-37FC-4591-BFD7-10183AD63F89}" type="presParOf" srcId="{45DF4543-7EBC-401D-83DA-6F314F061722}" destId="{B2837108-1A51-4BE5-B7D0-B24CC4A02FA3}" srcOrd="0" destOrd="0" presId="urn:microsoft.com/office/officeart/2005/8/layout/chevron2"/>
    <dgm:cxn modelId="{1FC3D574-9E14-4AC8-BA64-91EDCE699733}" type="presParOf" srcId="{B2837108-1A51-4BE5-B7D0-B24CC4A02FA3}" destId="{EE4864BC-A637-451B-B5BD-4C3C6EF2EFCA}" srcOrd="0" destOrd="0" presId="urn:microsoft.com/office/officeart/2005/8/layout/chevron2"/>
    <dgm:cxn modelId="{9B9742FD-A7D5-44E4-8038-3AF4CF537F25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>
        <a:solidFill>
          <a:srgbClr val="92D050"/>
        </a:solidFill>
      </dgm:spPr>
      <dgm:t>
        <a:bodyPr/>
        <a:lstStyle/>
        <a:p>
          <a:pPr rtl="0"/>
          <a:r>
            <a:rPr lang="en-US" sz="2800">
              <a:latin typeface="+mj-lt"/>
              <a:cs typeface="Times New Roman" panose="02020603050405020304" pitchFamily="18" charset="0"/>
            </a:rPr>
            <a:t>2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400" dirty="0" err="1">
              <a:latin typeface="+mj-lt"/>
              <a:cs typeface="Times New Roman" panose="02020603050405020304" pitchFamily="18" charset="0"/>
            </a:rPr>
            <a:t>Củng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cố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tìm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thành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phần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chưa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biết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trong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phép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nhân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, chia</a:t>
          </a: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 custLinFactNeighborY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7EB1BA-22EF-49EF-A4D2-6FF056CB5200}" type="pres">
      <dgm:prSet presAssocID="{170E7AF1-C29C-412A-95EE-D4D3B92767D7}" presName="descendantText" presStyleLbl="alignAcc1" presStyleIdx="0" presStyleCnt="1" custLinFactNeighborY="-8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5AC65A81-9EF6-4612-B21E-FAF30CDAAC03}" type="presOf" srcId="{3E922588-B0E9-4538-B1CB-1784AF278F7D}" destId="{45DF4543-7EBC-401D-83DA-6F314F061722}" srcOrd="0" destOrd="0" presId="urn:microsoft.com/office/officeart/2005/8/layout/chevron2"/>
    <dgm:cxn modelId="{578835A6-1EA6-47EE-A325-6A945D7B1401}" type="presOf" srcId="{271A056B-756A-4CA2-92CF-AF4AB1D3D2E0}" destId="{F97EB1BA-22EF-49EF-A4D2-6FF056CB5200}" srcOrd="0" destOrd="0" presId="urn:microsoft.com/office/officeart/2005/8/layout/chevron2"/>
    <dgm:cxn modelId="{1B05ECE9-7F2B-43DC-A203-5FB8588AC65E}" type="presOf" srcId="{170E7AF1-C29C-412A-95EE-D4D3B92767D7}" destId="{EE4864BC-A637-451B-B5BD-4C3C6EF2EFCA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3F08D8B1-6214-401F-8819-A5780C093468}" type="presParOf" srcId="{45DF4543-7EBC-401D-83DA-6F314F061722}" destId="{B2837108-1A51-4BE5-B7D0-B24CC4A02FA3}" srcOrd="0" destOrd="0" presId="urn:microsoft.com/office/officeart/2005/8/layout/chevron2"/>
    <dgm:cxn modelId="{DC65CC5F-3F74-49B9-82A1-BAFFC7D8AE6C}" type="presParOf" srcId="{B2837108-1A51-4BE5-B7D0-B24CC4A02FA3}" destId="{EE4864BC-A637-451B-B5BD-4C3C6EF2EFCA}" srcOrd="0" destOrd="0" presId="urn:microsoft.com/office/officeart/2005/8/layout/chevron2"/>
    <dgm:cxn modelId="{9F22F09E-D497-4920-9000-7433F0FEE747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/>
      <dgm:t>
        <a:bodyPr/>
        <a:lstStyle/>
        <a:p>
          <a:pPr rtl="0"/>
          <a:r>
            <a:rPr lang="vi-VN" sz="2800" dirty="0">
              <a:latin typeface="+mj-lt"/>
              <a:cs typeface="Times New Roman" panose="02020603050405020304" pitchFamily="18" charset="0"/>
            </a:rPr>
            <a:t>3</a:t>
          </a:r>
          <a:endParaRPr lang="en-US" sz="2800" dirty="0">
            <a:latin typeface="+mj-lt"/>
            <a:cs typeface="Times New Roman" panose="02020603050405020304" pitchFamily="18" charset="0"/>
          </a:endParaRP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mc:AlternateContent xmlns:mc="http://schemas.openxmlformats.org/markup-compatibility/2006" xmlns:a14="http://schemas.microsoft.com/office/drawing/2010/main">
      <mc:Choice Requires="a14">
        <dgm:pt modelId="{271A056B-756A-4CA2-92CF-AF4AB1D3D2E0}">
          <dgm:prSet custT="1"/>
          <dgm:spPr/>
          <dgm:t>
            <a:bodyPr/>
            <a:lstStyle/>
            <a:p>
              <a:pPr rtl="0"/>
              <a:r>
                <a:rPr lang="en-US" sz="2400" dirty="0">
                  <a:latin typeface="+mj-lt"/>
                  <a:cs typeface="Times New Roman" panose="02020603050405020304" pitchFamily="18" charset="0"/>
                </a:rPr>
                <a:t>Xác </a:t>
              </a:r>
              <a:r>
                <a:rPr lang="en-US" sz="2400" dirty="0" err="1">
                  <a:latin typeface="+mj-lt"/>
                  <a:cs typeface="Times New Roman" panose="02020603050405020304" pitchFamily="18" charset="0"/>
                </a:rPr>
                <a:t>định</a:t>
              </a:r>
              <a:r>
                <a:rPr lang="en-US" sz="2400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+mj-lt"/>
                  <a:cs typeface="Times New Roman" panose="02020603050405020304" pitchFamily="18" charset="0"/>
                </a:rPr>
                <a:t>được</a:t>
              </a:r>
              <a:r>
                <a:rPr lang="en-US" sz="2400" dirty="0">
                  <a:latin typeface="+mj-lt"/>
                  <a:cs typeface="Times New Roman" panose="02020603050405020304" pitchFamily="18" charset="0"/>
                </a:rPr>
                <a:t> </a:t>
              </a:r>
              <a14:m>
                <m:oMath xmlns:m="http://schemas.openxmlformats.org/officeDocument/2006/math">
                  <m:f>
                    <m:fPr>
                      <m:ctrlPr>
                        <a:rPr lang="en-US" sz="24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</m:ctrlPr>
                    </m:fPr>
                    <m:num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1</m:t>
                      </m:r>
                    </m:num>
                    <m:den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3</m:t>
                      </m:r>
                    </m:den>
                  </m:f>
                  <m:r>
                    <a:rPr lang="en-US" sz="2400" b="0" i="1" smtClean="0">
                      <a:latin typeface="Cambria Math" panose="02040503050406030204" pitchFamily="18" charset="0"/>
                      <a:cs typeface="Times New Roman" panose="02020603050405020304" pitchFamily="18" charset="0"/>
                    </a:rPr>
                    <m:t> </m:t>
                  </m:r>
                  <m:f>
                    <m:fPr>
                      <m:ctrlPr>
                        <a:rPr lang="en-US" sz="24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</m:ctrlPr>
                    </m:fPr>
                    <m:num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1</m:t>
                      </m:r>
                    </m:num>
                    <m:den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5</m:t>
                      </m:r>
                    </m:den>
                  </m:f>
                </m:oMath>
              </a14:m>
              <a:r>
                <a:rPr lang="en-US" sz="2400" dirty="0" err="1">
                  <a:latin typeface="+mj-lt"/>
                  <a:cs typeface="Times New Roman" panose="02020603050405020304" pitchFamily="18" charset="0"/>
                </a:rPr>
                <a:t>của</a:t>
              </a:r>
              <a:r>
                <a:rPr lang="en-US" sz="2400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+mj-lt"/>
                  <a:cs typeface="Times New Roman" panose="02020603050405020304" pitchFamily="18" charset="0"/>
                </a:rPr>
                <a:t>nhóm</a:t>
              </a:r>
              <a:r>
                <a:rPr lang="en-US" sz="2400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+mj-lt"/>
                  <a:cs typeface="Times New Roman" panose="02020603050405020304" pitchFamily="18" charset="0"/>
                </a:rPr>
                <a:t>đồ</a:t>
              </a:r>
              <a:r>
                <a:rPr lang="en-US" sz="2400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+mj-lt"/>
                  <a:cs typeface="Times New Roman" panose="02020603050405020304" pitchFamily="18" charset="0"/>
                </a:rPr>
                <a:t>vật</a:t>
              </a:r>
              <a:r>
                <a:rPr lang="en-US" sz="2400" dirty="0">
                  <a:latin typeface="+mj-lt"/>
                  <a:cs typeface="Times New Roman" panose="02020603050405020304" pitchFamily="18" charset="0"/>
                </a:rPr>
                <a:t>. </a:t>
              </a:r>
              <a:r>
                <a:rPr lang="en-US" sz="2400" dirty="0" err="1">
                  <a:latin typeface="+mj-lt"/>
                  <a:cs typeface="Times New Roman" panose="02020603050405020304" pitchFamily="18" charset="0"/>
                </a:rPr>
                <a:t>Giải</a:t>
              </a:r>
              <a:r>
                <a:rPr lang="en-US" sz="2400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+mj-lt"/>
                  <a:cs typeface="Times New Roman" panose="02020603050405020304" pitchFamily="18" charset="0"/>
                </a:rPr>
                <a:t>được</a:t>
              </a:r>
              <a:r>
                <a:rPr lang="en-US" sz="2400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+mj-lt"/>
                  <a:cs typeface="Times New Roman" panose="02020603050405020304" pitchFamily="18" charset="0"/>
                </a:rPr>
                <a:t>bài</a:t>
              </a:r>
              <a:r>
                <a:rPr lang="en-US" sz="2400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+mj-lt"/>
                  <a:cs typeface="Times New Roman" panose="02020603050405020304" pitchFamily="18" charset="0"/>
                </a:rPr>
                <a:t>toán</a:t>
              </a:r>
              <a:r>
                <a:rPr lang="en-US" sz="2400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+mj-lt"/>
                  <a:cs typeface="Times New Roman" panose="02020603050405020304" pitchFamily="18" charset="0"/>
                </a:rPr>
                <a:t>thực</a:t>
              </a:r>
              <a:r>
                <a:rPr lang="en-US" sz="2400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+mj-lt"/>
                  <a:cs typeface="Times New Roman" panose="02020603050405020304" pitchFamily="18" charset="0"/>
                </a:rPr>
                <a:t>tế</a:t>
              </a:r>
              <a:r>
                <a:rPr lang="en-US" sz="2400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+mj-lt"/>
                  <a:cs typeface="Times New Roman" panose="02020603050405020304" pitchFamily="18" charset="0"/>
                </a:rPr>
                <a:t>có</a:t>
              </a:r>
              <a:r>
                <a:rPr lang="en-US" sz="2400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+mj-lt"/>
                  <a:cs typeface="Times New Roman" panose="02020603050405020304" pitchFamily="18" charset="0"/>
                </a:rPr>
                <a:t>liên</a:t>
              </a:r>
              <a:r>
                <a:rPr lang="en-US" sz="2400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+mj-lt"/>
                  <a:cs typeface="Times New Roman" panose="02020603050405020304" pitchFamily="18" charset="0"/>
                </a:rPr>
                <a:t>quan</a:t>
              </a:r>
              <a:r>
                <a:rPr lang="en-US" sz="2800" dirty="0">
                  <a:latin typeface="+mj-lt"/>
                  <a:cs typeface="Times New Roman" panose="02020603050405020304" pitchFamily="18" charset="0"/>
                </a:rPr>
                <a:t>.</a:t>
              </a:r>
            </a:p>
          </dgm:t>
        </dgm:pt>
      </mc:Choice>
      <mc:Fallback xmlns="">
        <dgm:pt modelId="{271A056B-756A-4CA2-92CF-AF4AB1D3D2E0}">
          <dgm:prSet custT="1"/>
          <dgm:spPr/>
          <dgm:t>
            <a:bodyPr/>
            <a:lstStyle/>
            <a:p>
              <a:pPr rtl="0"/>
              <a:r>
                <a:rPr lang="en-US" sz="2400" dirty="0">
                  <a:latin typeface="+mj-lt"/>
                  <a:cs typeface="Times New Roman" panose="02020603050405020304" pitchFamily="18" charset="0"/>
                </a:rPr>
                <a:t>Xác </a:t>
              </a:r>
              <a:r>
                <a:rPr lang="en-US" sz="2400" dirty="0" err="1">
                  <a:latin typeface="+mj-lt"/>
                  <a:cs typeface="Times New Roman" panose="02020603050405020304" pitchFamily="18" charset="0"/>
                </a:rPr>
                <a:t>định</a:t>
              </a:r>
              <a:r>
                <a:rPr lang="en-US" sz="2400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+mj-lt"/>
                  <a:cs typeface="Times New Roman" panose="02020603050405020304" pitchFamily="18" charset="0"/>
                </a:rPr>
                <a:t>được</a:t>
              </a:r>
              <a:r>
                <a:rPr lang="en-US" sz="2400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0" i="0">
                  <a:latin typeface="Cambria Math" panose="02040503050406030204" pitchFamily="18" charset="0"/>
                  <a:cs typeface="Times New Roman" panose="02020603050405020304" pitchFamily="18" charset="0"/>
                </a:rPr>
                <a:t>1/3   1/5</a:t>
              </a:r>
              <a:r>
                <a:rPr lang="en-US" sz="2400" dirty="0" err="1">
                  <a:latin typeface="+mj-lt"/>
                  <a:cs typeface="Times New Roman" panose="02020603050405020304" pitchFamily="18" charset="0"/>
                </a:rPr>
                <a:t>của</a:t>
              </a:r>
              <a:r>
                <a:rPr lang="en-US" sz="2400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+mj-lt"/>
                  <a:cs typeface="Times New Roman" panose="02020603050405020304" pitchFamily="18" charset="0"/>
                </a:rPr>
                <a:t>nhóm</a:t>
              </a:r>
              <a:r>
                <a:rPr lang="en-US" sz="2400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+mj-lt"/>
                  <a:cs typeface="Times New Roman" panose="02020603050405020304" pitchFamily="18" charset="0"/>
                </a:rPr>
                <a:t>đồ</a:t>
              </a:r>
              <a:r>
                <a:rPr lang="en-US" sz="2400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+mj-lt"/>
                  <a:cs typeface="Times New Roman" panose="02020603050405020304" pitchFamily="18" charset="0"/>
                </a:rPr>
                <a:t>vật</a:t>
              </a:r>
              <a:r>
                <a:rPr lang="en-US" sz="2400" dirty="0">
                  <a:latin typeface="+mj-lt"/>
                  <a:cs typeface="Times New Roman" panose="02020603050405020304" pitchFamily="18" charset="0"/>
                </a:rPr>
                <a:t>. </a:t>
              </a:r>
              <a:r>
                <a:rPr lang="en-US" sz="2400" dirty="0" err="1">
                  <a:latin typeface="+mj-lt"/>
                  <a:cs typeface="Times New Roman" panose="02020603050405020304" pitchFamily="18" charset="0"/>
                </a:rPr>
                <a:t>Giải</a:t>
              </a:r>
              <a:r>
                <a:rPr lang="en-US" sz="2400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+mj-lt"/>
                  <a:cs typeface="Times New Roman" panose="02020603050405020304" pitchFamily="18" charset="0"/>
                </a:rPr>
                <a:t>được</a:t>
              </a:r>
              <a:r>
                <a:rPr lang="en-US" sz="2400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+mj-lt"/>
                  <a:cs typeface="Times New Roman" panose="02020603050405020304" pitchFamily="18" charset="0"/>
                </a:rPr>
                <a:t>bài</a:t>
              </a:r>
              <a:r>
                <a:rPr lang="en-US" sz="2400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+mj-lt"/>
                  <a:cs typeface="Times New Roman" panose="02020603050405020304" pitchFamily="18" charset="0"/>
                </a:rPr>
                <a:t>toán</a:t>
              </a:r>
              <a:r>
                <a:rPr lang="en-US" sz="2400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+mj-lt"/>
                  <a:cs typeface="Times New Roman" panose="02020603050405020304" pitchFamily="18" charset="0"/>
                </a:rPr>
                <a:t>thực</a:t>
              </a:r>
              <a:r>
                <a:rPr lang="en-US" sz="2400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+mj-lt"/>
                  <a:cs typeface="Times New Roman" panose="02020603050405020304" pitchFamily="18" charset="0"/>
                </a:rPr>
                <a:t>tế</a:t>
              </a:r>
              <a:r>
                <a:rPr lang="en-US" sz="2400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+mj-lt"/>
                  <a:cs typeface="Times New Roman" panose="02020603050405020304" pitchFamily="18" charset="0"/>
                </a:rPr>
                <a:t>có</a:t>
              </a:r>
              <a:r>
                <a:rPr lang="en-US" sz="2400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+mj-lt"/>
                  <a:cs typeface="Times New Roman" panose="02020603050405020304" pitchFamily="18" charset="0"/>
                </a:rPr>
                <a:t>liên</a:t>
              </a:r>
              <a:r>
                <a:rPr lang="en-US" sz="2400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+mj-lt"/>
                  <a:cs typeface="Times New Roman" panose="02020603050405020304" pitchFamily="18" charset="0"/>
                </a:rPr>
                <a:t>quan</a:t>
              </a:r>
              <a:r>
                <a:rPr lang="en-US" sz="2800" dirty="0">
                  <a:latin typeface="+mj-lt"/>
                  <a:cs typeface="Times New Roman" panose="02020603050405020304" pitchFamily="18" charset="0"/>
                </a:rPr>
                <a:t>.</a:t>
              </a:r>
            </a:p>
          </dgm:t>
        </dgm:pt>
      </mc:Fallback>
    </mc:AlternateContent>
    <dgm:pt modelId="{12F36660-3967-47AA-9DF5-62707BCE72DC}" type="par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 custLinFactNeighborY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7EB1BA-22EF-49EF-A4D2-6FF056CB5200}" type="pres">
      <dgm:prSet presAssocID="{170E7AF1-C29C-412A-95EE-D4D3B92767D7}" presName="descendantText" presStyleLbl="alignAcc1" presStyleIdx="0" presStyleCnt="1" custLinFactNeighborX="0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848AD2D7-2455-464A-8BB3-2478585600F4}" type="presOf" srcId="{170E7AF1-C29C-412A-95EE-D4D3B92767D7}" destId="{EE4864BC-A637-451B-B5BD-4C3C6EF2EFCA}" srcOrd="0" destOrd="0" presId="urn:microsoft.com/office/officeart/2005/8/layout/chevron2"/>
    <dgm:cxn modelId="{041D3725-3FE0-4892-A531-DBEE6471C76B}" type="presOf" srcId="{3E922588-B0E9-4538-B1CB-1784AF278F7D}" destId="{45DF4543-7EBC-401D-83DA-6F314F061722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87031FED-F995-40EA-BC09-650F0AD280FC}" type="presOf" srcId="{271A056B-756A-4CA2-92CF-AF4AB1D3D2E0}" destId="{F97EB1BA-22EF-49EF-A4D2-6FF056CB5200}" srcOrd="0" destOrd="0" presId="urn:microsoft.com/office/officeart/2005/8/layout/chevron2"/>
    <dgm:cxn modelId="{E5607F5A-E584-4785-B28A-F4ECE19AF9E8}" type="presParOf" srcId="{45DF4543-7EBC-401D-83DA-6F314F061722}" destId="{B2837108-1A51-4BE5-B7D0-B24CC4A02FA3}" srcOrd="0" destOrd="0" presId="urn:microsoft.com/office/officeart/2005/8/layout/chevron2"/>
    <dgm:cxn modelId="{6D5C3BDA-2416-422F-8785-5975C4B9A047}" type="presParOf" srcId="{B2837108-1A51-4BE5-B7D0-B24CC4A02FA3}" destId="{EE4864BC-A637-451B-B5BD-4C3C6EF2EFCA}" srcOrd="0" destOrd="0" presId="urn:microsoft.com/office/officeart/2005/8/layout/chevron2"/>
    <dgm:cxn modelId="{BAA759CD-2AAE-4C88-9540-4251D979BF4C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/>
      <dgm:t>
        <a:bodyPr/>
        <a:lstStyle/>
        <a:p>
          <a:pPr rtl="0"/>
          <a:r>
            <a:rPr lang="vi-VN" sz="2800" dirty="0">
              <a:latin typeface="+mj-lt"/>
              <a:cs typeface="Times New Roman" panose="02020603050405020304" pitchFamily="18" charset="0"/>
            </a:rPr>
            <a:t>3</a:t>
          </a:r>
          <a:endParaRPr lang="en-US" sz="2800" dirty="0">
            <a:latin typeface="+mj-lt"/>
            <a:cs typeface="Times New Roman" panose="02020603050405020304" pitchFamily="18" charset="0"/>
          </a:endParaRP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>
        <a:blipFill>
          <a:blip xmlns:r="http://schemas.openxmlformats.org/officeDocument/2006/relationships" r:embed="rId1"/>
          <a:stretch>
            <a:fillRect t="-8209" b="-26119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 custLinFactNeighborY="0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X="0" custLinFactNeighborY="0">
        <dgm:presLayoutVars>
          <dgm:bulletEnabled val="1"/>
        </dgm:presLayoutVars>
      </dgm:prSet>
      <dgm:spPr/>
    </dgm:pt>
  </dgm:ptLst>
  <dgm:cxnLst>
    <dgm:cxn modelId="{041D3725-3FE0-4892-A531-DBEE6471C76B}" type="presOf" srcId="{3E922588-B0E9-4538-B1CB-1784AF278F7D}" destId="{45DF4543-7EBC-401D-83DA-6F314F061722}" srcOrd="0" destOrd="0" presId="urn:microsoft.com/office/officeart/2005/8/layout/chevron2"/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848AD2D7-2455-464A-8BB3-2478585600F4}" type="presOf" srcId="{170E7AF1-C29C-412A-95EE-D4D3B92767D7}" destId="{EE4864BC-A637-451B-B5BD-4C3C6EF2EFCA}" srcOrd="0" destOrd="0" presId="urn:microsoft.com/office/officeart/2005/8/layout/chevron2"/>
    <dgm:cxn modelId="{87031FED-F995-40EA-BC09-650F0AD280FC}" type="presOf" srcId="{271A056B-756A-4CA2-92CF-AF4AB1D3D2E0}" destId="{F97EB1BA-22EF-49EF-A4D2-6FF056CB5200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E5607F5A-E584-4785-B28A-F4ECE19AF9E8}" type="presParOf" srcId="{45DF4543-7EBC-401D-83DA-6F314F061722}" destId="{B2837108-1A51-4BE5-B7D0-B24CC4A02FA3}" srcOrd="0" destOrd="0" presId="urn:microsoft.com/office/officeart/2005/8/layout/chevron2"/>
    <dgm:cxn modelId="{6D5C3BDA-2416-422F-8785-5975C4B9A047}" type="presParOf" srcId="{B2837108-1A51-4BE5-B7D0-B24CC4A02FA3}" destId="{EE4864BC-A637-451B-B5BD-4C3C6EF2EFCA}" srcOrd="0" destOrd="0" presId="urn:microsoft.com/office/officeart/2005/8/layout/chevron2"/>
    <dgm:cxn modelId="{BAA759CD-2AAE-4C88-9540-4251D979BF4C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192168" y="193421"/>
          <a:ext cx="1281121" cy="89678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>
              <a:latin typeface="+mj-lt"/>
              <a:cs typeface="Times New Roman" panose="02020603050405020304" pitchFamily="18" charset="0"/>
            </a:rPr>
            <a:t>1</a:t>
          </a:r>
        </a:p>
      </dsp:txBody>
      <dsp:txXfrm rot="-5400000">
        <a:off x="1" y="449644"/>
        <a:ext cx="896784" cy="384337"/>
      </dsp:txXfrm>
    </dsp:sp>
    <dsp:sp modelId="{F97EB1BA-22EF-49EF-A4D2-6FF056CB5200}">
      <dsp:nvSpPr>
        <dsp:cNvPr id="0" name=""/>
        <dsp:cNvSpPr/>
      </dsp:nvSpPr>
      <dsp:spPr>
        <a:xfrm rot="5400000">
          <a:off x="3543400" y="-2646615"/>
          <a:ext cx="833166" cy="612639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Củng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cố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các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phép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tính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trong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phạm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vi 1000.</a:t>
          </a:r>
        </a:p>
      </dsp:txBody>
      <dsp:txXfrm rot="-5400000">
        <a:off x="896785" y="40672"/>
        <a:ext cx="6085725" cy="7518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185045" y="186252"/>
          <a:ext cx="1233639" cy="863547"/>
        </a:xfrm>
        <a:prstGeom prst="chevron">
          <a:avLst/>
        </a:prstGeom>
        <a:solidFill>
          <a:srgbClr val="92D05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>
              <a:latin typeface="+mj-lt"/>
              <a:cs typeface="Times New Roman" panose="02020603050405020304" pitchFamily="18" charset="0"/>
            </a:rPr>
            <a:t>2</a:t>
          </a:r>
        </a:p>
      </dsp:txBody>
      <dsp:txXfrm rot="-5400000">
        <a:off x="2" y="432980"/>
        <a:ext cx="863547" cy="370092"/>
      </dsp:txXfrm>
    </dsp:sp>
    <dsp:sp modelId="{F97EB1BA-22EF-49EF-A4D2-6FF056CB5200}">
      <dsp:nvSpPr>
        <dsp:cNvPr id="0" name=""/>
        <dsp:cNvSpPr/>
      </dsp:nvSpPr>
      <dsp:spPr>
        <a:xfrm rot="5400000">
          <a:off x="3542221" y="-2678673"/>
          <a:ext cx="802287" cy="615963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Củng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cố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tìm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thành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phần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chưa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biết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trong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phép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nhân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, chia</a:t>
          </a:r>
        </a:p>
      </dsp:txBody>
      <dsp:txXfrm rot="-5400000">
        <a:off x="863548" y="39164"/>
        <a:ext cx="6120470" cy="72395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185045" y="186252"/>
          <a:ext cx="1233639" cy="863547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800" kern="1200" dirty="0">
              <a:latin typeface="+mj-lt"/>
              <a:cs typeface="Times New Roman" panose="02020603050405020304" pitchFamily="18" charset="0"/>
            </a:rPr>
            <a:t>3</a:t>
          </a:r>
          <a:endParaRPr lang="en-US" sz="28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2" y="432980"/>
        <a:ext cx="863547" cy="370092"/>
      </dsp:txXfrm>
    </dsp:sp>
    <dsp:sp modelId="{F97EB1BA-22EF-49EF-A4D2-6FF056CB5200}">
      <dsp:nvSpPr>
        <dsp:cNvPr id="0" name=""/>
        <dsp:cNvSpPr/>
      </dsp:nvSpPr>
      <dsp:spPr>
        <a:xfrm rot="5400000">
          <a:off x="3511064" y="-2646310"/>
          <a:ext cx="802287" cy="609732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>
              <a:latin typeface="+mj-lt"/>
              <a:cs typeface="Times New Roman" panose="02020603050405020304" pitchFamily="18" charset="0"/>
            </a:rPr>
            <a:t>Xác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định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được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14:m xmlns:a14="http://schemas.microsoft.com/office/drawing/2010/main">
            <m:oMath xmlns:m="http://schemas.openxmlformats.org/officeDocument/2006/math">
              <m:f>
                <m:fPr>
                  <m:ctrlPr>
                    <a:rPr lang="en-US" sz="2400" i="1" kern="1200" smtClean="0">
                      <a:latin typeface="Cambria Math" panose="02040503050406030204" pitchFamily="18" charset="0"/>
                      <a:cs typeface="Times New Roman" panose="02020603050405020304" pitchFamily="18" charset="0"/>
                    </a:rPr>
                  </m:ctrlPr>
                </m:fPr>
                <m:num>
                  <m:r>
                    <a:rPr lang="en-US" sz="2400" b="0" i="1" kern="1200" smtClean="0">
                      <a:latin typeface="Cambria Math" panose="02040503050406030204" pitchFamily="18" charset="0"/>
                      <a:cs typeface="Times New Roman" panose="02020603050405020304" pitchFamily="18" charset="0"/>
                    </a:rPr>
                    <m:t>1</m:t>
                  </m:r>
                </m:num>
                <m:den>
                  <m:r>
                    <a:rPr lang="en-US" sz="2400" b="0" i="1" kern="1200" smtClean="0">
                      <a:latin typeface="Cambria Math" panose="02040503050406030204" pitchFamily="18" charset="0"/>
                      <a:cs typeface="Times New Roman" panose="02020603050405020304" pitchFamily="18" charset="0"/>
                    </a:rPr>
                    <m:t>3</m:t>
                  </m:r>
                </m:den>
              </m:f>
              <m:r>
                <a:rPr lang="en-US" sz="2400" b="0" i="1" kern="1200" smtClean="0">
                  <a:latin typeface="Cambria Math" panose="02040503050406030204" pitchFamily="18" charset="0"/>
                  <a:cs typeface="Times New Roman" panose="02020603050405020304" pitchFamily="18" charset="0"/>
                </a:rPr>
                <m:t> </m:t>
              </m:r>
              <m:f>
                <m:fPr>
                  <m:ctrlPr>
                    <a:rPr lang="en-US" sz="2400" i="1" kern="1200" smtClean="0">
                      <a:latin typeface="Cambria Math" panose="02040503050406030204" pitchFamily="18" charset="0"/>
                      <a:cs typeface="Times New Roman" panose="02020603050405020304" pitchFamily="18" charset="0"/>
                    </a:rPr>
                  </m:ctrlPr>
                </m:fPr>
                <m:num>
                  <m:r>
                    <a:rPr lang="en-US" sz="2400" b="0" i="1" kern="1200" smtClean="0">
                      <a:latin typeface="Cambria Math" panose="02040503050406030204" pitchFamily="18" charset="0"/>
                      <a:cs typeface="Times New Roman" panose="02020603050405020304" pitchFamily="18" charset="0"/>
                    </a:rPr>
                    <m:t>1</m:t>
                  </m:r>
                </m:num>
                <m:den>
                  <m:r>
                    <a:rPr lang="en-US" sz="2400" b="0" i="1" kern="1200" smtClean="0">
                      <a:latin typeface="Cambria Math" panose="02040503050406030204" pitchFamily="18" charset="0"/>
                      <a:cs typeface="Times New Roman" panose="02020603050405020304" pitchFamily="18" charset="0"/>
                    </a:rPr>
                    <m:t>5</m:t>
                  </m:r>
                </m:den>
              </m:f>
            </m:oMath>
          </a14:m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của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nhóm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đồ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vật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.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Giải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được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bài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toán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thực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tế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có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liên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quan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.</a:t>
          </a:r>
        </a:p>
      </dsp:txBody>
      <dsp:txXfrm rot="-5400000">
        <a:off x="863547" y="40371"/>
        <a:ext cx="6058157" cy="7239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1A9434-B23E-4E67-BE5A-F54D5E8643A1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1EDC7B-4425-4DCA-A623-F17873033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440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51B22D-B9B7-460C-AFF5-E4A2A2B766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9379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51B22D-B9B7-460C-AFF5-E4A2A2B766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260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66F1B3-F0F6-490A-96A0-0E5075E6CE0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772912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66F1B3-F0F6-490A-96A0-0E5075E6CE0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022349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66F1B3-F0F6-490A-96A0-0E5075E6CE0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764143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66F1B3-F0F6-490A-96A0-0E5075E6CE0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447937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66F1B3-F0F6-490A-96A0-0E5075E6CE0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162481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51B22D-B9B7-460C-AFF5-E4A2A2B766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1800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835470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605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422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2505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8925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4221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91693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18050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22080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39830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2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5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5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3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5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4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4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1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1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0" y="337346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5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7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2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6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7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7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6" y="582897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2"/>
            <a:ext cx="9867487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 dirty="0">
                <a:solidFill>
                  <a:srgbClr val="000000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1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 dirty="0">
                <a:solidFill>
                  <a:srgbClr val="000000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2" y="6418002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2" y="5626807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0650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7" grpId="2" animBg="1"/>
      <p:bldP spid="47" grpId="3" animBg="1"/>
      <p:bldP spid="47" grpId="4" animBg="1"/>
      <p:bldP spid="48" grpId="0" animBg="1"/>
      <p:bldP spid="48" grpId="1" animBg="1"/>
      <p:bldP spid="48" grpId="2" animBg="1"/>
      <p:bldP spid="48" grpId="3" animBg="1"/>
      <p:bldP spid="48" grpId="4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412527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140279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119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264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51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189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095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994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61D81BF7-DCB9-4C08-96EC-F51B9C12945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1651" y="590549"/>
            <a:ext cx="1171277" cy="11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503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593A9-40E4-4715-BB88-DD783705E2B1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688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5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225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225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45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7" y="5517739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9584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18" Type="http://schemas.openxmlformats.org/officeDocument/2006/relationships/diagramLayout" Target="../diagrams/layout3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diagramData" Target="../diagrams/data4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20" Type="http://schemas.openxmlformats.org/officeDocument/2006/relationships/diagramColors" Target="../diagrams/colors3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19" Type="http://schemas.openxmlformats.org/officeDocument/2006/relationships/diagramQuickStyle" Target="../diagrams/quickStyle3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18" Type="http://schemas.openxmlformats.org/officeDocument/2006/relationships/image" Target="../media/image27.png"/><Relationship Id="rId3" Type="http://schemas.microsoft.com/office/2007/relationships/media" Target="../media/media3.mp3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17" Type="http://schemas.openxmlformats.org/officeDocument/2006/relationships/image" Target="../media/image26.png"/><Relationship Id="rId2" Type="http://schemas.openxmlformats.org/officeDocument/2006/relationships/audio" Target="../media/media2.wav"/><Relationship Id="rId16" Type="http://schemas.openxmlformats.org/officeDocument/2006/relationships/image" Target="../media/image13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5.emf"/><Relationship Id="rId10" Type="http://schemas.openxmlformats.org/officeDocument/2006/relationships/image" Target="../media/image20.png"/><Relationship Id="rId19" Type="http://schemas.openxmlformats.org/officeDocument/2006/relationships/image" Target="../media/image15.png"/><Relationship Id="rId4" Type="http://schemas.openxmlformats.org/officeDocument/2006/relationships/audio" Target="../media/media3.mp3"/><Relationship Id="rId9" Type="http://schemas.openxmlformats.org/officeDocument/2006/relationships/image" Target="../media/image9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6.png"/><Relationship Id="rId18" Type="http://schemas.openxmlformats.org/officeDocument/2006/relationships/image" Target="../media/image27.png"/><Relationship Id="rId3" Type="http://schemas.microsoft.com/office/2007/relationships/media" Target="../media/media3.mp3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17" Type="http://schemas.openxmlformats.org/officeDocument/2006/relationships/image" Target="../media/image13.png"/><Relationship Id="rId2" Type="http://schemas.openxmlformats.org/officeDocument/2006/relationships/audio" Target="../media/media2.wav"/><Relationship Id="rId16" Type="http://schemas.openxmlformats.org/officeDocument/2006/relationships/image" Target="../media/image25.emf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4.png"/><Relationship Id="rId10" Type="http://schemas.openxmlformats.org/officeDocument/2006/relationships/image" Target="../media/image23.png"/><Relationship Id="rId19" Type="http://schemas.openxmlformats.org/officeDocument/2006/relationships/image" Target="../media/image15.png"/><Relationship Id="rId4" Type="http://schemas.openxmlformats.org/officeDocument/2006/relationships/audio" Target="../media/media3.mp3"/><Relationship Id="rId9" Type="http://schemas.openxmlformats.org/officeDocument/2006/relationships/image" Target="../media/image9.png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0.png"/><Relationship Id="rId18" Type="http://schemas.openxmlformats.org/officeDocument/2006/relationships/image" Target="../media/image27.png"/><Relationship Id="rId3" Type="http://schemas.microsoft.com/office/2007/relationships/media" Target="../media/media3.mp3"/><Relationship Id="rId7" Type="http://schemas.openxmlformats.org/officeDocument/2006/relationships/image" Target="../media/image18.png"/><Relationship Id="rId12" Type="http://schemas.openxmlformats.org/officeDocument/2006/relationships/image" Target="../media/image29.png"/><Relationship Id="rId17" Type="http://schemas.openxmlformats.org/officeDocument/2006/relationships/image" Target="../media/image26.png"/><Relationship Id="rId2" Type="http://schemas.openxmlformats.org/officeDocument/2006/relationships/audio" Target="../media/media2.wav"/><Relationship Id="rId16" Type="http://schemas.openxmlformats.org/officeDocument/2006/relationships/image" Target="../media/image13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5.emf"/><Relationship Id="rId10" Type="http://schemas.openxmlformats.org/officeDocument/2006/relationships/image" Target="../media/image20.png"/><Relationship Id="rId19" Type="http://schemas.openxmlformats.org/officeDocument/2006/relationships/image" Target="../media/image15.png"/><Relationship Id="rId4" Type="http://schemas.openxmlformats.org/officeDocument/2006/relationships/audio" Target="../media/media3.mp3"/><Relationship Id="rId9" Type="http://schemas.openxmlformats.org/officeDocument/2006/relationships/image" Target="../media/image9.png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emf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4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3">
            <a:extLst>
              <a:ext uri="{FF2B5EF4-FFF2-40B4-BE49-F238E27FC236}">
                <a16:creationId xmlns:a16="http://schemas.microsoft.com/office/drawing/2014/main" id="{044E0B51-46F0-4A6B-9A55-F82DC8386A16}"/>
              </a:ext>
            </a:extLst>
          </p:cNvPr>
          <p:cNvSpPr/>
          <p:nvPr/>
        </p:nvSpPr>
        <p:spPr>
          <a:xfrm>
            <a:off x="429895" y="381000"/>
            <a:ext cx="11332210" cy="6096000"/>
          </a:xfrm>
          <a:prstGeom prst="roundRect">
            <a:avLst/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4" name="组合 15">
            <a:extLst>
              <a:ext uri="{FF2B5EF4-FFF2-40B4-BE49-F238E27FC236}">
                <a16:creationId xmlns:a16="http://schemas.microsoft.com/office/drawing/2014/main" id="{74402623-E626-4392-9BF7-1F10D164C76B}"/>
              </a:ext>
            </a:extLst>
          </p:cNvPr>
          <p:cNvGrpSpPr/>
          <p:nvPr/>
        </p:nvGrpSpPr>
        <p:grpSpPr>
          <a:xfrm>
            <a:off x="2001341" y="884555"/>
            <a:ext cx="8992617" cy="4955540"/>
            <a:chOff x="1020" y="2328"/>
            <a:chExt cx="11012" cy="7804"/>
          </a:xfrm>
        </p:grpSpPr>
        <p:sp>
          <p:nvSpPr>
            <p:cNvPr id="6" name="云形 14">
              <a:extLst>
                <a:ext uri="{FF2B5EF4-FFF2-40B4-BE49-F238E27FC236}">
                  <a16:creationId xmlns:a16="http://schemas.microsoft.com/office/drawing/2014/main" id="{715678F1-A903-4DD4-A3F2-95807A520F97}"/>
                </a:ext>
              </a:extLst>
            </p:cNvPr>
            <p:cNvSpPr/>
            <p:nvPr/>
          </p:nvSpPr>
          <p:spPr>
            <a:xfrm>
              <a:off x="1220" y="2528"/>
              <a:ext cx="10812" cy="7604"/>
            </a:xfrm>
            <a:prstGeom prst="cloud">
              <a:avLst/>
            </a:prstGeom>
            <a:solidFill>
              <a:srgbClr val="5F7700"/>
            </a:solidFill>
            <a:ln w="25400" cmpd="sng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770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云形 10">
              <a:extLst>
                <a:ext uri="{FF2B5EF4-FFF2-40B4-BE49-F238E27FC236}">
                  <a16:creationId xmlns:a16="http://schemas.microsoft.com/office/drawing/2014/main" id="{A3A610D9-B5C9-4AF9-ADB8-C83C9A99733B}"/>
                </a:ext>
              </a:extLst>
            </p:cNvPr>
            <p:cNvSpPr/>
            <p:nvPr/>
          </p:nvSpPr>
          <p:spPr>
            <a:xfrm>
              <a:off x="1020" y="2328"/>
              <a:ext cx="10812" cy="7604"/>
            </a:xfrm>
            <a:prstGeom prst="cloud">
              <a:avLst/>
            </a:prstGeom>
            <a:solidFill>
              <a:schemeClr val="bg1"/>
            </a:solidFill>
            <a:ln w="25400" cmpd="sng">
              <a:solidFill>
                <a:srgbClr val="5F77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770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0" name="图片 1" descr="微信截图_20211009112938">
            <a:extLst>
              <a:ext uri="{FF2B5EF4-FFF2-40B4-BE49-F238E27FC236}">
                <a16:creationId xmlns:a16="http://schemas.microsoft.com/office/drawing/2014/main" id="{75C914DD-4CEC-45B2-8872-C494888044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05615" y="2974340"/>
            <a:ext cx="3195955" cy="3383280"/>
          </a:xfrm>
          <a:prstGeom prst="rect">
            <a:avLst/>
          </a:prstGeom>
        </p:spPr>
      </p:pic>
      <p:pic>
        <p:nvPicPr>
          <p:cNvPr id="11" name="图片 2" descr="微信截图_20211009113133">
            <a:extLst>
              <a:ext uri="{FF2B5EF4-FFF2-40B4-BE49-F238E27FC236}">
                <a16:creationId xmlns:a16="http://schemas.microsoft.com/office/drawing/2014/main" id="{D9CE7259-D132-4D33-927F-FC6DEABAD9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4137" y="3176943"/>
            <a:ext cx="2355910" cy="34867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5A337E-7CAE-4242-814C-74BD347E73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0629" y="1817000"/>
            <a:ext cx="2603218" cy="128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77DAFEB-6C9D-44E4-BC7C-91F7BCD6E1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3442" y="2974340"/>
            <a:ext cx="7437593" cy="112079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C577E4D-5CF9-48CB-B40B-7FA5FC580F4D}"/>
              </a:ext>
            </a:extLst>
          </p:cNvPr>
          <p:cNvSpPr txBox="1"/>
          <p:nvPr/>
        </p:nvSpPr>
        <p:spPr>
          <a:xfrm>
            <a:off x="5607768" y="4373592"/>
            <a:ext cx="1819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045797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429895" y="381000"/>
            <a:ext cx="11332210" cy="6096000"/>
          </a:xfrm>
          <a:prstGeom prst="roundRect">
            <a:avLst/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FAC202F-7956-4951-B325-D449FB976A72}"/>
              </a:ext>
            </a:extLst>
          </p:cNvPr>
          <p:cNvSpPr txBox="1"/>
          <p:nvPr/>
        </p:nvSpPr>
        <p:spPr>
          <a:xfrm>
            <a:off x="1909959" y="492029"/>
            <a:ext cx="82958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Đố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en-US" sz="36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1, 2, 3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EB1A43AB-0D14-420F-AA32-B11943DC3CB0}"/>
              </a:ext>
            </a:extLst>
          </p:cNvPr>
          <p:cNvSpPr/>
          <p:nvPr/>
        </p:nvSpPr>
        <p:spPr>
          <a:xfrm>
            <a:off x="949923" y="639504"/>
            <a:ext cx="993176" cy="74626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3DD007B-7221-44DF-AC69-1AB8A2AD8E8C}"/>
              </a:ext>
            </a:extLst>
          </p:cNvPr>
          <p:cNvSpPr txBox="1"/>
          <p:nvPr/>
        </p:nvSpPr>
        <p:spPr>
          <a:xfrm>
            <a:off x="1291960" y="817088"/>
            <a:ext cx="5177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20BCFA-08B4-4610-ACA3-FBDCE4E0FC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4174"/>
          <a:stretch/>
        </p:blipFill>
        <p:spPr>
          <a:xfrm>
            <a:off x="1259944" y="2040038"/>
            <a:ext cx="9262535" cy="2713813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FBFEC57-EBB5-4EA3-86E2-DA5CB1F937A0}"/>
              </a:ext>
            </a:extLst>
          </p:cNvPr>
          <p:cNvSpPr/>
          <p:nvPr/>
        </p:nvSpPr>
        <p:spPr>
          <a:xfrm>
            <a:off x="1924051" y="2514600"/>
            <a:ext cx="619124" cy="6000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C13607D-0888-4F4C-B0BF-A536853A03DE}"/>
              </a:ext>
            </a:extLst>
          </p:cNvPr>
          <p:cNvSpPr/>
          <p:nvPr/>
        </p:nvSpPr>
        <p:spPr>
          <a:xfrm>
            <a:off x="2676526" y="2495550"/>
            <a:ext cx="619124" cy="6000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B8B9089-AA27-4E28-A1FC-9429BE75C177}"/>
              </a:ext>
            </a:extLst>
          </p:cNvPr>
          <p:cNvSpPr/>
          <p:nvPr/>
        </p:nvSpPr>
        <p:spPr>
          <a:xfrm>
            <a:off x="2667001" y="3286125"/>
            <a:ext cx="619124" cy="6000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990E51E-30D5-0CD0-467D-26D708B04E68}"/>
              </a:ext>
            </a:extLst>
          </p:cNvPr>
          <p:cNvSpPr/>
          <p:nvPr/>
        </p:nvSpPr>
        <p:spPr>
          <a:xfrm>
            <a:off x="1446511" y="1803387"/>
            <a:ext cx="2106158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63B722C-E2EC-A1F8-3BFD-F7E8BE4FDD3A}"/>
              </a:ext>
            </a:extLst>
          </p:cNvPr>
          <p:cNvGrpSpPr/>
          <p:nvPr/>
        </p:nvGrpSpPr>
        <p:grpSpPr>
          <a:xfrm>
            <a:off x="949923" y="4784163"/>
            <a:ext cx="2684067" cy="1487225"/>
            <a:chOff x="392878" y="5039530"/>
            <a:chExt cx="2273778" cy="1487225"/>
          </a:xfrm>
        </p:grpSpPr>
        <p:pic>
          <p:nvPicPr>
            <p:cNvPr id="12" name="图片 2">
              <a:extLst>
                <a:ext uri="{FF2B5EF4-FFF2-40B4-BE49-F238E27FC236}">
                  <a16:creationId xmlns:a16="http://schemas.microsoft.com/office/drawing/2014/main" id="{9CE9CFA9-35D1-05E9-5FA1-A0D9AE6C8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445500" flipH="1">
              <a:off x="392878" y="5039530"/>
              <a:ext cx="2209988" cy="1487225"/>
            </a:xfrm>
            <a:prstGeom prst="rect">
              <a:avLst/>
            </a:prstGeom>
          </p:spPr>
        </p:pic>
        <p:sp>
          <p:nvSpPr>
            <p:cNvPr id="13" name="Rounded Rectangle 2">
              <a:extLst>
                <a:ext uri="{FF2B5EF4-FFF2-40B4-BE49-F238E27FC236}">
                  <a16:creationId xmlns:a16="http://schemas.microsoft.com/office/drawing/2014/main" id="{E6FF4F1B-BAC9-7718-3DAD-39D7968E0D5D}"/>
                </a:ext>
              </a:extLst>
            </p:cNvPr>
            <p:cNvSpPr/>
            <p:nvPr/>
          </p:nvSpPr>
          <p:spPr>
            <a:xfrm rot="20616017">
              <a:off x="498687" y="5376848"/>
              <a:ext cx="2167969" cy="67437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Times New Roman" panose="02020603050405020304" pitchFamily="18" charset="0"/>
                  <a:sym typeface="Arial"/>
                </a:rPr>
                <a:t>Làm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Times New Roman" panose="02020603050405020304" pitchFamily="18" charset="0"/>
                  <a:sym typeface="Arial"/>
                </a:rPr>
                <a:t>vào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Times New Roman" panose="02020603050405020304" pitchFamily="18" charset="0"/>
                  <a:sym typeface="Arial"/>
                </a:rPr>
                <a:t>sách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600739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264885" y="381000"/>
            <a:ext cx="11662230" cy="6096000"/>
          </a:xfrm>
          <a:prstGeom prst="roundRect">
            <a:avLst/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2398099" y="776657"/>
            <a:ext cx="7842166" cy="1199522"/>
          </a:xfrm>
          <a:prstGeom prst="roundRect">
            <a:avLst>
              <a:gd name="adj" fmla="val 50000"/>
            </a:avLst>
          </a:prstGeom>
          <a:noFill/>
          <a:ln w="25400" cmpd="sng">
            <a:solidFill>
              <a:srgbClr val="75950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A0CC3F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-300" normalizeH="0" baseline="0" noProof="0">
                <a:ln>
                  <a:noFill/>
                </a:ln>
                <a:solidFill>
                  <a:srgbClr val="5F7700"/>
                </a:solidFill>
                <a:effectLst/>
                <a:uLnTx/>
                <a:uFillTx/>
                <a:latin typeface="字魂189号-星岩乐黑体" panose="00000500000000000000" charset="-122"/>
                <a:ea typeface="字魂189号-星岩乐黑体" panose="00000500000000000000" charset="-122"/>
                <a:cs typeface="Open Sans Light" pitchFamily="34" charset="0"/>
                <a:sym typeface="+mn-lt"/>
              </a:rPr>
              <a:t>开头</a:t>
            </a:r>
          </a:p>
        </p:txBody>
      </p:sp>
      <p:sp>
        <p:nvSpPr>
          <p:cNvPr id="6" name="圆角矩形 5"/>
          <p:cNvSpPr/>
          <p:nvPr/>
        </p:nvSpPr>
        <p:spPr>
          <a:xfrm>
            <a:off x="2329519" y="708077"/>
            <a:ext cx="7842166" cy="1199522"/>
          </a:xfrm>
          <a:prstGeom prst="roundRect">
            <a:avLst>
              <a:gd name="adj" fmla="val 50000"/>
            </a:avLst>
          </a:prstGeom>
          <a:solidFill>
            <a:srgbClr val="A0CC3F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spc="-300" dirty="0" err="1">
                <a:solidFill>
                  <a:prstClr val="white"/>
                </a:solidFill>
                <a:latin typeface="Calibri" panose="020F0502020204030204" pitchFamily="34" charset="0"/>
                <a:ea typeface="字魂189号-星岩乐黑体" panose="00000500000000000000" charset="-122"/>
                <a:cs typeface="Calibri" panose="020F0502020204030204" pitchFamily="34" charset="0"/>
                <a:sym typeface="+mn-lt"/>
              </a:rPr>
              <a:t>Về</a:t>
            </a:r>
            <a:r>
              <a:rPr lang="en-US" altLang="zh-CN" sz="8000" spc="-300" dirty="0">
                <a:solidFill>
                  <a:prstClr val="white"/>
                </a:solidFill>
                <a:latin typeface="Calibri" panose="020F0502020204030204" pitchFamily="34" charset="0"/>
                <a:ea typeface="字魂189号-星岩乐黑体" panose="000005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8000" spc="-300" dirty="0" err="1">
                <a:solidFill>
                  <a:prstClr val="white"/>
                </a:solidFill>
                <a:latin typeface="Calibri" panose="020F0502020204030204" pitchFamily="34" charset="0"/>
                <a:ea typeface="字魂189号-星岩乐黑体" panose="00000500000000000000" charset="-122"/>
                <a:cs typeface="Calibri" panose="020F0502020204030204" pitchFamily="34" charset="0"/>
                <a:sym typeface="+mn-lt"/>
              </a:rPr>
              <a:t>nhà</a:t>
            </a:r>
            <a:endParaRPr kumimoji="0" lang="en-US" altLang="zh-CN" sz="8000" b="0" i="0" u="none" strike="noStrike" kern="1200" cap="none" spc="-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189号-星岩乐黑体" panose="00000500000000000000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D45A9C5-8BCD-4EB7-9407-2450234990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91285" y="3037248"/>
            <a:ext cx="2729651" cy="3448794"/>
          </a:xfrm>
          <a:prstGeom prst="rect">
            <a:avLst/>
          </a:prstGeom>
        </p:spPr>
      </p:pic>
      <p:grpSp>
        <p:nvGrpSpPr>
          <p:cNvPr id="510" name="Group 509">
            <a:extLst>
              <a:ext uri="{FF2B5EF4-FFF2-40B4-BE49-F238E27FC236}">
                <a16:creationId xmlns:a16="http://schemas.microsoft.com/office/drawing/2014/main" id="{54266931-CA11-4FE5-B6E8-BD794BB53BB3}"/>
              </a:ext>
            </a:extLst>
          </p:cNvPr>
          <p:cNvGrpSpPr/>
          <p:nvPr/>
        </p:nvGrpSpPr>
        <p:grpSpPr>
          <a:xfrm>
            <a:off x="5508242" y="2091660"/>
            <a:ext cx="5912233" cy="2134929"/>
            <a:chOff x="2110954" y="2244673"/>
            <a:chExt cx="3131606" cy="1801191"/>
          </a:xfrm>
        </p:grpSpPr>
        <p:grpSp>
          <p:nvGrpSpPr>
            <p:cNvPr id="511" name="Graphic 26">
              <a:extLst>
                <a:ext uri="{FF2B5EF4-FFF2-40B4-BE49-F238E27FC236}">
                  <a16:creationId xmlns:a16="http://schemas.microsoft.com/office/drawing/2014/main" id="{F249F852-269E-481A-92BA-083849B9A1D6}"/>
                </a:ext>
              </a:extLst>
            </p:cNvPr>
            <p:cNvGrpSpPr/>
            <p:nvPr/>
          </p:nvGrpSpPr>
          <p:grpSpPr>
            <a:xfrm>
              <a:off x="2110954" y="2244673"/>
              <a:ext cx="3131606" cy="1801191"/>
              <a:chOff x="1842402" y="2204911"/>
              <a:chExt cx="2511585" cy="1913847"/>
            </a:xfrm>
          </p:grpSpPr>
          <p:sp>
            <p:nvSpPr>
              <p:cNvPr id="513" name="Freeform: Shape 512">
                <a:extLst>
                  <a:ext uri="{FF2B5EF4-FFF2-40B4-BE49-F238E27FC236}">
                    <a16:creationId xmlns:a16="http://schemas.microsoft.com/office/drawing/2014/main" id="{CC4FA7E8-A8A4-4D8B-A9BD-0D883778E594}"/>
                  </a:ext>
                </a:extLst>
              </p:cNvPr>
              <p:cNvSpPr/>
              <p:nvPr/>
            </p:nvSpPr>
            <p:spPr>
              <a:xfrm>
                <a:off x="2066285" y="2235776"/>
                <a:ext cx="2287702" cy="1882982"/>
              </a:xfrm>
              <a:custGeom>
                <a:avLst/>
                <a:gdLst>
                  <a:gd name="connsiteX0" fmla="*/ 2278962 w 2287702"/>
                  <a:gd name="connsiteY0" fmla="*/ 899435 h 1882982"/>
                  <a:gd name="connsiteX1" fmla="*/ 2155137 w 2287702"/>
                  <a:gd name="connsiteY1" fmla="*/ 630830 h 1882982"/>
                  <a:gd name="connsiteX2" fmla="*/ 1967494 w 2287702"/>
                  <a:gd name="connsiteY2" fmla="*/ 362225 h 1882982"/>
                  <a:gd name="connsiteX3" fmla="*/ 1000707 w 2287702"/>
                  <a:gd name="connsiteY3" fmla="*/ 6943 h 1882982"/>
                  <a:gd name="connsiteX4" fmla="*/ 473974 w 2287702"/>
                  <a:gd name="connsiteY4" fmla="*/ 215540 h 1882982"/>
                  <a:gd name="connsiteX5" fmla="*/ 220609 w 2287702"/>
                  <a:gd name="connsiteY5" fmla="*/ 511768 h 1882982"/>
                  <a:gd name="connsiteX6" fmla="*/ 1534 w 2287702"/>
                  <a:gd name="connsiteY6" fmla="*/ 1031833 h 1882982"/>
                  <a:gd name="connsiteX7" fmla="*/ 29157 w 2287702"/>
                  <a:gd name="connsiteY7" fmla="*/ 1269005 h 1882982"/>
                  <a:gd name="connsiteX8" fmla="*/ 373962 w 2287702"/>
                  <a:gd name="connsiteY8" fmla="*/ 1689058 h 1882982"/>
                  <a:gd name="connsiteX9" fmla="*/ 925459 w 2287702"/>
                  <a:gd name="connsiteY9" fmla="*/ 1811930 h 1882982"/>
                  <a:gd name="connsiteX10" fmla="*/ 1594114 w 2287702"/>
                  <a:gd name="connsiteY10" fmla="*/ 1856698 h 1882982"/>
                  <a:gd name="connsiteX11" fmla="*/ 1800807 w 2287702"/>
                  <a:gd name="connsiteY11" fmla="*/ 1747160 h 1882982"/>
                  <a:gd name="connsiteX12" fmla="*/ 2089414 w 2287702"/>
                  <a:gd name="connsiteY12" fmla="*/ 1510940 h 1882982"/>
                  <a:gd name="connsiteX13" fmla="*/ 2215144 w 2287702"/>
                  <a:gd name="connsiteY13" fmla="*/ 1292818 h 1882982"/>
                  <a:gd name="connsiteX14" fmla="*/ 2278962 w 2287702"/>
                  <a:gd name="connsiteY14" fmla="*/ 899435 h 1882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287702" h="1882982">
                    <a:moveTo>
                      <a:pt x="2278962" y="899435"/>
                    </a:moveTo>
                    <a:cubicBezTo>
                      <a:pt x="2259912" y="802280"/>
                      <a:pt x="2207525" y="715603"/>
                      <a:pt x="2155137" y="630830"/>
                    </a:cubicBezTo>
                    <a:cubicBezTo>
                      <a:pt x="2097987" y="537485"/>
                      <a:pt x="2039884" y="444140"/>
                      <a:pt x="1967494" y="362225"/>
                    </a:cubicBezTo>
                    <a:cubicBezTo>
                      <a:pt x="1732227" y="94573"/>
                      <a:pt x="1355989" y="-32110"/>
                      <a:pt x="1000707" y="6943"/>
                    </a:cubicBezTo>
                    <a:cubicBezTo>
                      <a:pt x="810207" y="27898"/>
                      <a:pt x="621612" y="94573"/>
                      <a:pt x="473974" y="215540"/>
                    </a:cubicBezTo>
                    <a:cubicBezTo>
                      <a:pt x="373009" y="298408"/>
                      <a:pt x="293952" y="404135"/>
                      <a:pt x="220609" y="511768"/>
                    </a:cubicBezTo>
                    <a:cubicBezTo>
                      <a:pt x="113929" y="669883"/>
                      <a:pt x="13917" y="841333"/>
                      <a:pt x="1534" y="1031833"/>
                    </a:cubicBezTo>
                    <a:cubicBezTo>
                      <a:pt x="-4181" y="1111843"/>
                      <a:pt x="6297" y="1191853"/>
                      <a:pt x="29157" y="1269005"/>
                    </a:cubicBezTo>
                    <a:cubicBezTo>
                      <a:pt x="83449" y="1447123"/>
                      <a:pt x="210132" y="1601428"/>
                      <a:pt x="373962" y="1689058"/>
                    </a:cubicBezTo>
                    <a:cubicBezTo>
                      <a:pt x="404442" y="1705250"/>
                      <a:pt x="835924" y="1790975"/>
                      <a:pt x="925459" y="1811930"/>
                    </a:cubicBezTo>
                    <a:cubicBezTo>
                      <a:pt x="1172157" y="1870033"/>
                      <a:pt x="1411234" y="1912895"/>
                      <a:pt x="1594114" y="1856698"/>
                    </a:cubicBezTo>
                    <a:cubicBezTo>
                      <a:pt x="1669362" y="1833838"/>
                      <a:pt x="1736037" y="1790023"/>
                      <a:pt x="1800807" y="1747160"/>
                    </a:cubicBezTo>
                    <a:cubicBezTo>
                      <a:pt x="1904630" y="1678580"/>
                      <a:pt x="2010357" y="1608095"/>
                      <a:pt x="2089414" y="1510940"/>
                    </a:cubicBezTo>
                    <a:cubicBezTo>
                      <a:pt x="2142755" y="1445218"/>
                      <a:pt x="2182760" y="1369970"/>
                      <a:pt x="2215144" y="1292818"/>
                    </a:cubicBezTo>
                    <a:cubicBezTo>
                      <a:pt x="2267532" y="1168040"/>
                      <a:pt x="2305632" y="1031833"/>
                      <a:pt x="2278962" y="899435"/>
                    </a:cubicBezTo>
                    <a:close/>
                  </a:path>
                </a:pathLst>
              </a:custGeom>
              <a:solidFill>
                <a:srgbClr val="F9F49E"/>
              </a:solidFill>
              <a:ln w="190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14" name="Freeform: Shape 513">
                <a:extLst>
                  <a:ext uri="{FF2B5EF4-FFF2-40B4-BE49-F238E27FC236}">
                    <a16:creationId xmlns:a16="http://schemas.microsoft.com/office/drawing/2014/main" id="{08FE7240-DEC0-4604-B7BC-13C17817853F}"/>
                  </a:ext>
                </a:extLst>
              </p:cNvPr>
              <p:cNvSpPr/>
              <p:nvPr/>
            </p:nvSpPr>
            <p:spPr>
              <a:xfrm>
                <a:off x="1842402" y="2204911"/>
                <a:ext cx="2288258" cy="1913847"/>
              </a:xfrm>
              <a:custGeom>
                <a:avLst/>
                <a:gdLst>
                  <a:gd name="connsiteX0" fmla="*/ 2279915 w 2288258"/>
                  <a:gd name="connsiteY0" fmla="*/ 899435 h 1913847"/>
                  <a:gd name="connsiteX1" fmla="*/ 2156090 w 2288258"/>
                  <a:gd name="connsiteY1" fmla="*/ 630830 h 1913847"/>
                  <a:gd name="connsiteX2" fmla="*/ 1968447 w 2288258"/>
                  <a:gd name="connsiteY2" fmla="*/ 362225 h 1913847"/>
                  <a:gd name="connsiteX3" fmla="*/ 1001659 w 2288258"/>
                  <a:gd name="connsiteY3" fmla="*/ 6943 h 1913847"/>
                  <a:gd name="connsiteX4" fmla="*/ 474927 w 2288258"/>
                  <a:gd name="connsiteY4" fmla="*/ 215540 h 1913847"/>
                  <a:gd name="connsiteX5" fmla="*/ 221562 w 2288258"/>
                  <a:gd name="connsiteY5" fmla="*/ 511768 h 1913847"/>
                  <a:gd name="connsiteX6" fmla="*/ 1534 w 2288258"/>
                  <a:gd name="connsiteY6" fmla="*/ 1031833 h 1913847"/>
                  <a:gd name="connsiteX7" fmla="*/ 29157 w 2288258"/>
                  <a:gd name="connsiteY7" fmla="*/ 1269005 h 1913847"/>
                  <a:gd name="connsiteX8" fmla="*/ 373962 w 2288258"/>
                  <a:gd name="connsiteY8" fmla="*/ 1689058 h 1913847"/>
                  <a:gd name="connsiteX9" fmla="*/ 467307 w 2288258"/>
                  <a:gd name="connsiteY9" fmla="*/ 1728110 h 1913847"/>
                  <a:gd name="connsiteX10" fmla="*/ 422539 w 2288258"/>
                  <a:gd name="connsiteY10" fmla="*/ 1913848 h 1913847"/>
                  <a:gd name="connsiteX11" fmla="*/ 653997 w 2288258"/>
                  <a:gd name="connsiteY11" fmla="*/ 1769068 h 1913847"/>
                  <a:gd name="connsiteX12" fmla="*/ 925459 w 2288258"/>
                  <a:gd name="connsiteY12" fmla="*/ 1811930 h 1913847"/>
                  <a:gd name="connsiteX13" fmla="*/ 1594114 w 2288258"/>
                  <a:gd name="connsiteY13" fmla="*/ 1856698 h 1913847"/>
                  <a:gd name="connsiteX14" fmla="*/ 1800807 w 2288258"/>
                  <a:gd name="connsiteY14" fmla="*/ 1747160 h 1913847"/>
                  <a:gd name="connsiteX15" fmla="*/ 2089414 w 2288258"/>
                  <a:gd name="connsiteY15" fmla="*/ 1510940 h 1913847"/>
                  <a:gd name="connsiteX16" fmla="*/ 2215144 w 2288258"/>
                  <a:gd name="connsiteY16" fmla="*/ 1292818 h 1913847"/>
                  <a:gd name="connsiteX17" fmla="*/ 2279915 w 2288258"/>
                  <a:gd name="connsiteY17" fmla="*/ 899435 h 1913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288258" h="1913847">
                    <a:moveTo>
                      <a:pt x="2279915" y="899435"/>
                    </a:moveTo>
                    <a:cubicBezTo>
                      <a:pt x="2260865" y="802280"/>
                      <a:pt x="2208477" y="715603"/>
                      <a:pt x="2156090" y="630830"/>
                    </a:cubicBezTo>
                    <a:cubicBezTo>
                      <a:pt x="2098940" y="537485"/>
                      <a:pt x="2040837" y="444140"/>
                      <a:pt x="1968447" y="362225"/>
                    </a:cubicBezTo>
                    <a:cubicBezTo>
                      <a:pt x="1733179" y="94573"/>
                      <a:pt x="1356942" y="-32110"/>
                      <a:pt x="1001659" y="6943"/>
                    </a:cubicBezTo>
                    <a:cubicBezTo>
                      <a:pt x="811159" y="27898"/>
                      <a:pt x="622564" y="94573"/>
                      <a:pt x="474927" y="215540"/>
                    </a:cubicBezTo>
                    <a:cubicBezTo>
                      <a:pt x="374914" y="298408"/>
                      <a:pt x="294904" y="404135"/>
                      <a:pt x="221562" y="511768"/>
                    </a:cubicBezTo>
                    <a:cubicBezTo>
                      <a:pt x="114882" y="668930"/>
                      <a:pt x="14869" y="841333"/>
                      <a:pt x="1534" y="1031833"/>
                    </a:cubicBezTo>
                    <a:cubicBezTo>
                      <a:pt x="-4181" y="1111843"/>
                      <a:pt x="6297" y="1191853"/>
                      <a:pt x="29157" y="1269005"/>
                    </a:cubicBezTo>
                    <a:cubicBezTo>
                      <a:pt x="83449" y="1447123"/>
                      <a:pt x="210132" y="1601428"/>
                      <a:pt x="373962" y="1689058"/>
                    </a:cubicBezTo>
                    <a:cubicBezTo>
                      <a:pt x="404442" y="1705250"/>
                      <a:pt x="434922" y="1717633"/>
                      <a:pt x="467307" y="1728110"/>
                    </a:cubicBezTo>
                    <a:cubicBezTo>
                      <a:pt x="452067" y="1790023"/>
                      <a:pt x="436827" y="1851935"/>
                      <a:pt x="422539" y="1913848"/>
                    </a:cubicBezTo>
                    <a:cubicBezTo>
                      <a:pt x="499692" y="1865270"/>
                      <a:pt x="576844" y="1817645"/>
                      <a:pt x="653997" y="1769068"/>
                    </a:cubicBezTo>
                    <a:cubicBezTo>
                      <a:pt x="744484" y="1782403"/>
                      <a:pt x="836877" y="1790975"/>
                      <a:pt x="925459" y="1811930"/>
                    </a:cubicBezTo>
                    <a:cubicBezTo>
                      <a:pt x="1172157" y="1870033"/>
                      <a:pt x="1411234" y="1912895"/>
                      <a:pt x="1594114" y="1856698"/>
                    </a:cubicBezTo>
                    <a:cubicBezTo>
                      <a:pt x="1669362" y="1833838"/>
                      <a:pt x="1736037" y="1790023"/>
                      <a:pt x="1800807" y="1747160"/>
                    </a:cubicBezTo>
                    <a:cubicBezTo>
                      <a:pt x="1904629" y="1678580"/>
                      <a:pt x="2010357" y="1608095"/>
                      <a:pt x="2089414" y="1510940"/>
                    </a:cubicBezTo>
                    <a:cubicBezTo>
                      <a:pt x="2142754" y="1445218"/>
                      <a:pt x="2182760" y="1369970"/>
                      <a:pt x="2215144" y="1292818"/>
                    </a:cubicBezTo>
                    <a:cubicBezTo>
                      <a:pt x="2268485" y="1168040"/>
                      <a:pt x="2305632" y="1031833"/>
                      <a:pt x="2279915" y="899435"/>
                    </a:cubicBezTo>
                    <a:close/>
                  </a:path>
                </a:pathLst>
              </a:custGeom>
              <a:solidFill>
                <a:srgbClr val="73EEFE"/>
              </a:solidFill>
              <a:ln w="190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512" name="TextBox 511">
              <a:extLst>
                <a:ext uri="{FF2B5EF4-FFF2-40B4-BE49-F238E27FC236}">
                  <a16:creationId xmlns:a16="http://schemas.microsoft.com/office/drawing/2014/main" id="{2C18050F-A7B8-42B0-8817-D7A4C3B50341}"/>
                </a:ext>
              </a:extLst>
            </p:cNvPr>
            <p:cNvSpPr txBox="1"/>
            <p:nvPr/>
          </p:nvSpPr>
          <p:spPr>
            <a:xfrm>
              <a:off x="2407257" y="2395813"/>
              <a:ext cx="2532590" cy="1480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marR="0" lvl="0" indent="-57150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Ôn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lại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cũ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571500" marR="0" lvl="0" indent="-57150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36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Chuẩn</a:t>
              </a:r>
              <a:r>
                <a:rPr lang="en-US" sz="3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bị</a:t>
              </a:r>
              <a:r>
                <a:rPr lang="en-US" sz="3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lang="en-US" sz="3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42: </a:t>
              </a:r>
              <a:r>
                <a:rPr lang="en-US" sz="36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Ôn</a:t>
              </a:r>
              <a:r>
                <a:rPr lang="en-US" sz="3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tập</a:t>
              </a:r>
              <a:r>
                <a:rPr lang="en-US" sz="3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biểu</a:t>
              </a:r>
              <a:r>
                <a:rPr lang="en-US" sz="3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thức</a:t>
              </a:r>
              <a:r>
                <a:rPr lang="en-US" sz="3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643640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2DE448C-38A0-4936-90E4-48ECFAD55B35}"/>
              </a:ext>
            </a:extLst>
          </p:cNvPr>
          <p:cNvSpPr txBox="1"/>
          <p:nvPr/>
        </p:nvSpPr>
        <p:spPr>
          <a:xfrm>
            <a:off x="1103970" y="680492"/>
            <a:ext cx="617564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5096F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Tạm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5096F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5096F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biệt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5096F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5096F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5096FA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5096F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5096F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Hẹn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5096F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5096F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gặp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5096F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5096F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5096FA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697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389796" y="285130"/>
            <a:ext cx="3348990" cy="67437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Times New Roman" panose="02020603050405020304" pitchFamily="18" charset="0"/>
                <a:sym typeface="Arial"/>
              </a:rPr>
              <a:t>YÊU CẦU CẦN ĐẠT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698586513"/>
              </p:ext>
            </p:extLst>
          </p:nvPr>
        </p:nvGraphicFramePr>
        <p:xfrm>
          <a:off x="2597628" y="1327173"/>
          <a:ext cx="7023182" cy="12836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166576329"/>
              </p:ext>
            </p:extLst>
          </p:nvPr>
        </p:nvGraphicFramePr>
        <p:xfrm>
          <a:off x="2597629" y="2555824"/>
          <a:ext cx="7023182" cy="12360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Diagram 5">
                <a:extLst>
                  <a:ext uri="{FF2B5EF4-FFF2-40B4-BE49-F238E27FC236}">
                    <a16:creationId xmlns:a16="http://schemas.microsoft.com/office/drawing/2014/main" id="{B16DB062-3505-492C-B03D-1F4CF2CEB573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600561288"/>
                  </p:ext>
                </p:extLst>
              </p:nvPr>
            </p:nvGraphicFramePr>
            <p:xfrm>
              <a:off x="2659942" y="3898869"/>
              <a:ext cx="6960869" cy="1236052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2" r:lo="rId13" r:qs="rId14" r:cs="rId15"/>
              </a:graphicData>
            </a:graphic>
          </p:graphicFrame>
        </mc:Choice>
        <mc:Fallback xmlns="">
          <p:graphicFrame>
            <p:nvGraphicFramePr>
              <p:cNvPr id="6" name="Diagram 5">
                <a:extLst>
                  <a:ext uri="{FF2B5EF4-FFF2-40B4-BE49-F238E27FC236}">
                    <a16:creationId xmlns:a16="http://schemas.microsoft.com/office/drawing/2014/main" id="{B16DB062-3505-492C-B03D-1F4CF2CEB573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600561288"/>
                  </p:ext>
                </p:extLst>
              </p:nvPr>
            </p:nvGraphicFramePr>
            <p:xfrm>
              <a:off x="2659942" y="3898869"/>
              <a:ext cx="6960869" cy="1236052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7" r:lo="rId18" r:qs="rId19" r:cs="rId20"/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9973589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A210BC-E2E4-414B-B5B9-DD36CD69E7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9320" y="447557"/>
            <a:ext cx="5907536" cy="51820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425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4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0" y="900750"/>
            <a:ext cx="3853732" cy="530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4" y="592852"/>
            <a:ext cx="7086666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3" y="3166727"/>
            <a:ext cx="1960807" cy="743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5" y="4094104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7" y="4829349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0" y="4094104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2" y="4829349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7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39" y="5796228"/>
            <a:ext cx="1960807" cy="587393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67005" y="5269929"/>
            <a:ext cx="487363" cy="4873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4" y="5035508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6" y="5770753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6851907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561292" y="475371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nền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768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dirty="0">
                  <a:solidFill>
                    <a:srgbClr val="9C5043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786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6044" y="2459324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dirty="0">
                  <a:solidFill>
                    <a:srgbClr val="9C5043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468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dirty="0">
                  <a:solidFill>
                    <a:srgbClr val="9C5043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867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 i="0" dirty="0" err="1">
                    <a:solidFill>
                      <a:schemeClr val="bg1"/>
                    </a:solidFill>
                    <a:effectLst/>
                  </a:rPr>
                  <a:t>Kết</a:t>
                </a:r>
                <a:r>
                  <a:rPr lang="en-US" sz="4800" b="1" i="0" dirty="0">
                    <a:solidFill>
                      <a:schemeClr val="bg1"/>
                    </a:solidFill>
                    <a:effectLst/>
                  </a:rPr>
                  <a:t> </a:t>
                </a:r>
                <a:r>
                  <a:rPr lang="en-US" sz="4800" b="1" i="0" dirty="0" err="1">
                    <a:solidFill>
                      <a:schemeClr val="bg1"/>
                    </a:solidFill>
                    <a:effectLst/>
                  </a:rPr>
                  <a:t>quả</a:t>
                </a:r>
                <a:r>
                  <a:rPr lang="en-US" sz="4800" b="1" i="0" dirty="0">
                    <a:solidFill>
                      <a:schemeClr val="bg1"/>
                    </a:solidFill>
                    <a:effectLst/>
                  </a:rPr>
                  <a:t> </a:t>
                </a:r>
                <a:r>
                  <a:rPr lang="en-US" sz="4800" b="1" i="0" dirty="0" err="1">
                    <a:solidFill>
                      <a:schemeClr val="bg1"/>
                    </a:solidFill>
                    <a:effectLst/>
                  </a:rPr>
                  <a:t>của</a:t>
                </a:r>
                <a:r>
                  <a:rPr lang="en-US" sz="4800" b="1" i="0" dirty="0">
                    <a:solidFill>
                      <a:schemeClr val="bg1"/>
                    </a:solidFill>
                    <a:effectLst/>
                  </a:rPr>
                  <a:t> </a:t>
                </a:r>
                <a:r>
                  <a:rPr lang="en-US" sz="4800" b="1" i="0" dirty="0" err="1">
                    <a:solidFill>
                      <a:schemeClr val="bg1"/>
                    </a:solidFill>
                    <a:effectLst/>
                  </a:rPr>
                  <a:t>phép</a:t>
                </a:r>
                <a:r>
                  <a:rPr lang="en-US" sz="4800" b="1" i="0" dirty="0">
                    <a:solidFill>
                      <a:schemeClr val="bg1"/>
                    </a:solidFill>
                    <a:effectLst/>
                  </a:rPr>
                  <a:t> </a:t>
                </a:r>
                <a:r>
                  <a:rPr lang="en-US" sz="4800" b="1" i="0" dirty="0" err="1">
                    <a:solidFill>
                      <a:schemeClr val="bg1"/>
                    </a:solidFill>
                    <a:effectLst/>
                  </a:rPr>
                  <a:t>nhân</a:t>
                </a:r>
                <a:r>
                  <a:rPr lang="en-US" sz="4800" b="1" i="0" dirty="0">
                    <a:solidFill>
                      <a:schemeClr val="bg1"/>
                    </a:solidFill>
                    <a:effectLst/>
                  </a:rPr>
                  <a:t> 192 x 4 </a:t>
                </a:r>
                <a:r>
                  <a:rPr lang="en-US" sz="4800" b="1" i="0" dirty="0" err="1">
                    <a:solidFill>
                      <a:schemeClr val="bg1"/>
                    </a:solidFill>
                    <a:effectLst/>
                  </a:rPr>
                  <a:t>là</a:t>
                </a:r>
                <a:r>
                  <a:rPr lang="en-US" sz="4800" b="1" i="0" dirty="0">
                    <a:solidFill>
                      <a:schemeClr val="bg1"/>
                    </a:solidFill>
                    <a:effectLst/>
                  </a:rPr>
                  <a:t>: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a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3646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1669154" y="3528341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201958884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0336" y="3052309"/>
            <a:ext cx="1335138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40638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7570" y="3039261"/>
            <a:ext cx="1343589" cy="969348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DA4475E-149A-4F41-8C70-3D0078930FA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4734" y="5206903"/>
            <a:ext cx="1335138" cy="96934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66956" y="467304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302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203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8358" y="2446967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320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69570" y="2450863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32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 i="0" dirty="0" err="1">
                    <a:solidFill>
                      <a:schemeClr val="bg1"/>
                    </a:solidFill>
                    <a:effectLst/>
                  </a:rPr>
                  <a:t>Kết</a:t>
                </a:r>
                <a:r>
                  <a:rPr lang="en-US" sz="4800" b="1" i="0" dirty="0">
                    <a:solidFill>
                      <a:schemeClr val="bg1"/>
                    </a:solidFill>
                    <a:effectLst/>
                  </a:rPr>
                  <a:t> </a:t>
                </a:r>
                <a:r>
                  <a:rPr lang="en-US" sz="4800" b="1" i="0" dirty="0" err="1">
                    <a:solidFill>
                      <a:schemeClr val="bg1"/>
                    </a:solidFill>
                    <a:effectLst/>
                  </a:rPr>
                  <a:t>quả</a:t>
                </a:r>
                <a:r>
                  <a:rPr lang="en-US" sz="4800" b="1" i="0" dirty="0">
                    <a:solidFill>
                      <a:schemeClr val="bg1"/>
                    </a:solidFill>
                    <a:effectLst/>
                  </a:rPr>
                  <a:t> </a:t>
                </a:r>
                <a:r>
                  <a:rPr lang="en-US" sz="4800" b="1" i="0" dirty="0" err="1">
                    <a:solidFill>
                      <a:schemeClr val="bg1"/>
                    </a:solidFill>
                    <a:effectLst/>
                  </a:rPr>
                  <a:t>của</a:t>
                </a:r>
                <a:r>
                  <a:rPr lang="en-US" sz="4800" b="1" i="0" dirty="0">
                    <a:solidFill>
                      <a:schemeClr val="bg1"/>
                    </a:solidFill>
                    <a:effectLst/>
                  </a:rPr>
                  <a:t> </a:t>
                </a:r>
                <a:r>
                  <a:rPr lang="en-US" sz="4800" b="1" i="0" dirty="0" err="1">
                    <a:solidFill>
                      <a:schemeClr val="bg1"/>
                    </a:solidFill>
                    <a:effectLst/>
                  </a:rPr>
                  <a:t>phép</a:t>
                </a:r>
                <a:r>
                  <a:rPr lang="en-US" sz="4800" b="1" i="0" dirty="0">
                    <a:solidFill>
                      <a:schemeClr val="bg1"/>
                    </a:solidFill>
                    <a:effectLst/>
                  </a:rPr>
                  <a:t> chia </a:t>
                </a:r>
                <a:r>
                  <a:rPr lang="en-US" sz="4800" b="1" dirty="0">
                    <a:solidFill>
                      <a:schemeClr val="bg1"/>
                    </a:solidFill>
                  </a:rPr>
                  <a:t>906</a:t>
                </a:r>
                <a:r>
                  <a:rPr lang="en-US" sz="4800" b="1" i="0" dirty="0">
                    <a:solidFill>
                      <a:schemeClr val="bg1"/>
                    </a:solidFill>
                    <a:effectLst/>
                  </a:rPr>
                  <a:t> : 3 </a:t>
                </a:r>
                <a:r>
                  <a:rPr lang="en-US" sz="4800" b="1" i="0" dirty="0" err="1">
                    <a:solidFill>
                      <a:schemeClr val="bg1"/>
                    </a:solidFill>
                    <a:effectLst/>
                  </a:rPr>
                  <a:t>là</a:t>
                </a:r>
                <a:r>
                  <a:rPr lang="en-US" sz="4800" b="1" i="0" dirty="0">
                    <a:solidFill>
                      <a:schemeClr val="bg1"/>
                    </a:solidFill>
                    <a:effectLst/>
                  </a:rPr>
                  <a:t>: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672048"/>
              <a:ext cx="909210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b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41098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4800" b="1" i="0" dirty="0">
                    <a:solidFill>
                      <a:schemeClr val="bg1"/>
                    </a:solidFill>
                    <a:effectLst/>
                  </a:rPr>
                  <a:t>Số dư của phép chia 628 : 8 là: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672048"/>
              <a:ext cx="909210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c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3115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429895" y="381000"/>
            <a:ext cx="11332210" cy="6096000"/>
          </a:xfrm>
          <a:prstGeom prst="roundRect">
            <a:avLst/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A8CE51-7560-4BDC-BC40-073853857239}"/>
              </a:ext>
            </a:extLst>
          </p:cNvPr>
          <p:cNvSpPr txBox="1"/>
          <p:nvPr/>
        </p:nvSpPr>
        <p:spPr>
          <a:xfrm>
            <a:off x="1953018" y="603431"/>
            <a:ext cx="9825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Tìm thành phần chưa biết trong phép tính.</a:t>
            </a: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B0DE3D59-319A-43FC-91A8-42499C6B1E55}"/>
              </a:ext>
            </a:extLst>
          </p:cNvPr>
          <p:cNvSpPr/>
          <p:nvPr/>
        </p:nvSpPr>
        <p:spPr>
          <a:xfrm>
            <a:off x="1011745" y="492522"/>
            <a:ext cx="993176" cy="74626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C02DD2A-141C-4C3A-9FDB-4B7D6D0E16BB}"/>
              </a:ext>
            </a:extLst>
          </p:cNvPr>
          <p:cNvSpPr txBox="1"/>
          <p:nvPr/>
        </p:nvSpPr>
        <p:spPr>
          <a:xfrm>
            <a:off x="1271156" y="722860"/>
            <a:ext cx="1121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21D2BD0-0FF1-4C5E-B62F-895D8A248B13}"/>
              </a:ext>
            </a:extLst>
          </p:cNvPr>
          <p:cNvGrpSpPr/>
          <p:nvPr/>
        </p:nvGrpSpPr>
        <p:grpSpPr>
          <a:xfrm>
            <a:off x="1162050" y="1571625"/>
            <a:ext cx="4800600" cy="707886"/>
            <a:chOff x="1162050" y="1571625"/>
            <a:chExt cx="4800600" cy="70788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FE422F4-9066-49B6-ABDB-63D01AB17E5F}"/>
                </a:ext>
              </a:extLst>
            </p:cNvPr>
            <p:cNvSpPr txBox="1"/>
            <p:nvPr/>
          </p:nvSpPr>
          <p:spPr>
            <a:xfrm>
              <a:off x="1162050" y="1571625"/>
              <a:ext cx="4800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a)        x 6 = 186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E11C87A-557F-4F9A-89F5-5D2D58FBC2EB}"/>
                </a:ext>
              </a:extLst>
            </p:cNvPr>
            <p:cNvSpPr/>
            <p:nvPr/>
          </p:nvSpPr>
          <p:spPr>
            <a:xfrm>
              <a:off x="1847850" y="1685925"/>
              <a:ext cx="657225" cy="523875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C90F2C5-39B1-4BAD-A583-11E1935CFA1B}"/>
              </a:ext>
            </a:extLst>
          </p:cNvPr>
          <p:cNvGrpSpPr/>
          <p:nvPr/>
        </p:nvGrpSpPr>
        <p:grpSpPr>
          <a:xfrm>
            <a:off x="6362700" y="1533525"/>
            <a:ext cx="5067300" cy="707886"/>
            <a:chOff x="895350" y="1571625"/>
            <a:chExt cx="5067300" cy="707886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92151B8-31D7-4776-953F-1DB531A296CC}"/>
                </a:ext>
              </a:extLst>
            </p:cNvPr>
            <p:cNvSpPr txBox="1"/>
            <p:nvPr/>
          </p:nvSpPr>
          <p:spPr>
            <a:xfrm>
              <a:off x="895350" y="1571625"/>
              <a:ext cx="50673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b)          : 7 = 105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A686BC1E-E1D3-4B5A-AEBB-FD0B04223D9B}"/>
                </a:ext>
              </a:extLst>
            </p:cNvPr>
            <p:cNvSpPr/>
            <p:nvPr/>
          </p:nvSpPr>
          <p:spPr>
            <a:xfrm>
              <a:off x="1847850" y="1685925"/>
              <a:ext cx="657225" cy="523875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798CE25-8811-4F7E-9530-4DD32E991E79}"/>
              </a:ext>
            </a:extLst>
          </p:cNvPr>
          <p:cNvGrpSpPr/>
          <p:nvPr/>
        </p:nvGrpSpPr>
        <p:grpSpPr>
          <a:xfrm>
            <a:off x="4133850" y="2581275"/>
            <a:ext cx="4800600" cy="707886"/>
            <a:chOff x="1162050" y="1571625"/>
            <a:chExt cx="4800600" cy="707886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85BEE59-7D5F-4FD9-A12F-B0E757847E53}"/>
                </a:ext>
              </a:extLst>
            </p:cNvPr>
            <p:cNvSpPr txBox="1"/>
            <p:nvPr/>
          </p:nvSpPr>
          <p:spPr>
            <a:xfrm>
              <a:off x="1162050" y="1571625"/>
              <a:ext cx="4800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c) 72 :       = 8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0A486F41-AAC8-4ADA-A9D5-5FF2909E64F7}"/>
                </a:ext>
              </a:extLst>
            </p:cNvPr>
            <p:cNvSpPr/>
            <p:nvPr/>
          </p:nvSpPr>
          <p:spPr>
            <a:xfrm>
              <a:off x="2562225" y="1638300"/>
              <a:ext cx="657225" cy="523875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B09238C-36F0-4885-ABAC-6A102500AFEA}"/>
              </a:ext>
            </a:extLst>
          </p:cNvPr>
          <p:cNvGrpSpPr/>
          <p:nvPr/>
        </p:nvGrpSpPr>
        <p:grpSpPr>
          <a:xfrm>
            <a:off x="895349" y="3672980"/>
            <a:ext cx="10848975" cy="2480170"/>
            <a:chOff x="1206865" y="2494829"/>
            <a:chExt cx="4889134" cy="1945979"/>
          </a:xfrm>
        </p:grpSpPr>
        <p:pic>
          <p:nvPicPr>
            <p:cNvPr id="30" name="Graphic 7">
              <a:extLst>
                <a:ext uri="{FF2B5EF4-FFF2-40B4-BE49-F238E27FC236}">
                  <a16:creationId xmlns:a16="http://schemas.microsoft.com/office/drawing/2014/main" id="{8DBA1F15-3E06-4153-AE08-302E1CD9B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06865" y="2494829"/>
              <a:ext cx="4889134" cy="1945979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2A9C4D7-82D0-4099-935D-E7674A6B688F}"/>
                </a:ext>
              </a:extLst>
            </p:cNvPr>
            <p:cNvSpPr txBox="1"/>
            <p:nvPr/>
          </p:nvSpPr>
          <p:spPr>
            <a:xfrm>
              <a:off x="1828971" y="2760081"/>
              <a:ext cx="3996602" cy="1424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l">
                <a:buFont typeface="Arial" panose="020B0604020202020204" pitchFamily="34" charset="0"/>
                <a:buChar char="•"/>
              </a:pPr>
              <a:r>
                <a:rPr lang="vi-VN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Muốn tìm thừa số chưa biết ta lấy tích chia cho thừa số đã biết.</a:t>
              </a:r>
            </a:p>
            <a:p>
              <a:pPr marL="457200" indent="-457200" algn="l">
                <a:buFont typeface="Arial" panose="020B0604020202020204" pitchFamily="34" charset="0"/>
                <a:buChar char="•"/>
              </a:pPr>
              <a:r>
                <a:rPr lang="vi-VN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Muốn tìm số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bị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chia ta lấy thương nhân với số chia.</a:t>
              </a:r>
            </a:p>
            <a:p>
              <a:pPr marL="457200" indent="-457200" algn="l">
                <a:buFont typeface="Arial" panose="020B0604020202020204" pitchFamily="34" charset="0"/>
                <a:buChar char="•"/>
              </a:pPr>
              <a:r>
                <a:rPr lang="vi-VN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Muốn tìm số chia ta lấy số bị chia chia cho thương.    </a:t>
              </a:r>
            </a:p>
          </p:txBody>
        </p:sp>
      </p:grp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6AAC1141-3BA3-4B4B-8C1D-95F9C20C5717}"/>
              </a:ext>
            </a:extLst>
          </p:cNvPr>
          <p:cNvSpPr/>
          <p:nvPr/>
        </p:nvSpPr>
        <p:spPr>
          <a:xfrm>
            <a:off x="1762126" y="1676400"/>
            <a:ext cx="762000" cy="5238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31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9C78D6B-9054-4939-9225-B2AB7C20F13D}"/>
              </a:ext>
            </a:extLst>
          </p:cNvPr>
          <p:cNvSpPr/>
          <p:nvPr/>
        </p:nvSpPr>
        <p:spPr>
          <a:xfrm>
            <a:off x="7048500" y="1647825"/>
            <a:ext cx="942976" cy="5238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735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92008150-A061-4D32-B0FB-4DBCAA55E43D}"/>
              </a:ext>
            </a:extLst>
          </p:cNvPr>
          <p:cNvSpPr/>
          <p:nvPr/>
        </p:nvSpPr>
        <p:spPr>
          <a:xfrm>
            <a:off x="5505451" y="2657475"/>
            <a:ext cx="695324" cy="5238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63B722C-E2EC-A1F8-3BFD-F7E8BE4FDD3A}"/>
              </a:ext>
            </a:extLst>
          </p:cNvPr>
          <p:cNvGrpSpPr/>
          <p:nvPr/>
        </p:nvGrpSpPr>
        <p:grpSpPr>
          <a:xfrm>
            <a:off x="9211387" y="2147655"/>
            <a:ext cx="2684067" cy="1487225"/>
            <a:chOff x="392878" y="5039530"/>
            <a:chExt cx="2273778" cy="1487225"/>
          </a:xfrm>
        </p:grpSpPr>
        <p:pic>
          <p:nvPicPr>
            <p:cNvPr id="23" name="图片 2">
              <a:extLst>
                <a:ext uri="{FF2B5EF4-FFF2-40B4-BE49-F238E27FC236}">
                  <a16:creationId xmlns:a16="http://schemas.microsoft.com/office/drawing/2014/main" id="{9CE9CFA9-35D1-05E9-5FA1-A0D9AE6C8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445500" flipH="1">
              <a:off x="392878" y="5039530"/>
              <a:ext cx="2209988" cy="1487225"/>
            </a:xfrm>
            <a:prstGeom prst="rect">
              <a:avLst/>
            </a:prstGeom>
          </p:spPr>
        </p:pic>
        <p:sp>
          <p:nvSpPr>
            <p:cNvPr id="24" name="Rounded Rectangle 2">
              <a:extLst>
                <a:ext uri="{FF2B5EF4-FFF2-40B4-BE49-F238E27FC236}">
                  <a16:creationId xmlns:a16="http://schemas.microsoft.com/office/drawing/2014/main" id="{E6FF4F1B-BAC9-7718-3DAD-39D7968E0D5D}"/>
                </a:ext>
              </a:extLst>
            </p:cNvPr>
            <p:cNvSpPr/>
            <p:nvPr/>
          </p:nvSpPr>
          <p:spPr>
            <a:xfrm rot="20616017">
              <a:off x="498687" y="5376848"/>
              <a:ext cx="2167969" cy="67437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Times New Roman" panose="02020603050405020304" pitchFamily="18" charset="0"/>
                  <a:sym typeface="Arial"/>
                </a:rPr>
                <a:t>Làm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Times New Roman" panose="02020603050405020304" pitchFamily="18" charset="0"/>
                  <a:sym typeface="Arial"/>
                </a:rPr>
                <a:t>vào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Times New Roman" panose="02020603050405020304" pitchFamily="18" charset="0"/>
                  <a:sym typeface="Arial"/>
                </a:rPr>
                <a:t>sách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785193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3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3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" presetClass="entr" presetSubtype="8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" grpId="0" animBg="1"/>
          <p:bldP spid="18" grpId="0"/>
          <p:bldP spid="32" grpId="0" animBg="1"/>
          <p:bldP spid="33" grpId="0" animBg="1"/>
          <p:bldP spid="3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3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3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" grpId="0" animBg="1"/>
          <p:bldP spid="18" grpId="0"/>
          <p:bldP spid="32" grpId="0" animBg="1"/>
          <p:bldP spid="33" grpId="0" animBg="1"/>
          <p:bldP spid="37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-27228" y="-17596"/>
            <a:ext cx="12192000" cy="6858000"/>
          </a:xfrm>
          <a:prstGeom prst="roundRect">
            <a:avLst/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A8CE51-7560-4BDC-BC40-073853857239}"/>
              </a:ext>
            </a:extLst>
          </p:cNvPr>
          <p:cNvSpPr txBox="1"/>
          <p:nvPr/>
        </p:nvSpPr>
        <p:spPr>
          <a:xfrm>
            <a:off x="1607695" y="83807"/>
            <a:ext cx="10134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 hái được 25 bông hoa, Mai hái được số bông hoa gấp 3 lần của Mi. Hỏi cả hai chị em hái được bao nhiêu bông hoa?</a:t>
            </a: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B0DE3D59-319A-43FC-91A8-42499C6B1E55}"/>
              </a:ext>
            </a:extLst>
          </p:cNvPr>
          <p:cNvSpPr/>
          <p:nvPr/>
        </p:nvSpPr>
        <p:spPr>
          <a:xfrm>
            <a:off x="587973" y="149162"/>
            <a:ext cx="993176" cy="74626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C02DD2A-141C-4C3A-9FDB-4B7D6D0E16BB}"/>
              </a:ext>
            </a:extLst>
          </p:cNvPr>
          <p:cNvSpPr txBox="1"/>
          <p:nvPr/>
        </p:nvSpPr>
        <p:spPr>
          <a:xfrm>
            <a:off x="882824" y="299252"/>
            <a:ext cx="1121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68954B9-D8DC-430B-D2B8-46116994669A}"/>
              </a:ext>
            </a:extLst>
          </p:cNvPr>
          <p:cNvCxnSpPr>
            <a:cxnSpLocks/>
          </p:cNvCxnSpPr>
          <p:nvPr/>
        </p:nvCxnSpPr>
        <p:spPr>
          <a:xfrm>
            <a:off x="3724273" y="522294"/>
            <a:ext cx="193629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8F73491-287A-6C1C-F1AD-7499104D316E}"/>
              </a:ext>
            </a:extLst>
          </p:cNvPr>
          <p:cNvCxnSpPr>
            <a:cxnSpLocks/>
          </p:cNvCxnSpPr>
          <p:nvPr/>
        </p:nvCxnSpPr>
        <p:spPr>
          <a:xfrm>
            <a:off x="8115300" y="522294"/>
            <a:ext cx="342355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1C5BFC6-4844-86D0-2A6B-D90C6C916651}"/>
              </a:ext>
            </a:extLst>
          </p:cNvPr>
          <p:cNvCxnSpPr>
            <a:cxnSpLocks/>
          </p:cNvCxnSpPr>
          <p:nvPr/>
        </p:nvCxnSpPr>
        <p:spPr>
          <a:xfrm>
            <a:off x="3541486" y="968844"/>
            <a:ext cx="211908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DE0F0DD4-D9E4-7FCC-1FD0-345856144B4A}"/>
              </a:ext>
            </a:extLst>
          </p:cNvPr>
          <p:cNvSpPr txBox="1"/>
          <p:nvPr/>
        </p:nvSpPr>
        <p:spPr>
          <a:xfrm>
            <a:off x="712560" y="1426462"/>
            <a:ext cx="1762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D467254-EA64-15D3-63C0-74FD460248B3}"/>
              </a:ext>
            </a:extLst>
          </p:cNvPr>
          <p:cNvSpPr txBox="1"/>
          <p:nvPr/>
        </p:nvSpPr>
        <p:spPr>
          <a:xfrm>
            <a:off x="12704" y="2306843"/>
            <a:ext cx="1762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       Mi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D15E09C-87E2-D929-82E6-632FB63607F7}"/>
              </a:ext>
            </a:extLst>
          </p:cNvPr>
          <p:cNvCxnSpPr>
            <a:cxnSpLocks/>
          </p:cNvCxnSpPr>
          <p:nvPr/>
        </p:nvCxnSpPr>
        <p:spPr>
          <a:xfrm>
            <a:off x="1765304" y="2577294"/>
            <a:ext cx="1369782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66F8DE5-CEC2-BAFD-08DB-E57490673254}"/>
              </a:ext>
            </a:extLst>
          </p:cNvPr>
          <p:cNvCxnSpPr>
            <a:stCxn id="41" idx="3"/>
            <a:endCxn id="41" idx="3"/>
          </p:cNvCxnSpPr>
          <p:nvPr/>
        </p:nvCxnSpPr>
        <p:spPr>
          <a:xfrm>
            <a:off x="1774829" y="2627366"/>
            <a:ext cx="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174EF28-68FC-F222-821C-FFEAA626CAD9}"/>
              </a:ext>
            </a:extLst>
          </p:cNvPr>
          <p:cNvCxnSpPr>
            <a:cxnSpLocks/>
          </p:cNvCxnSpPr>
          <p:nvPr/>
        </p:nvCxnSpPr>
        <p:spPr>
          <a:xfrm>
            <a:off x="1774829" y="2456356"/>
            <a:ext cx="0" cy="244763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806BBC7-EBBA-E892-2137-E5A499A7E171}"/>
              </a:ext>
            </a:extLst>
          </p:cNvPr>
          <p:cNvCxnSpPr>
            <a:cxnSpLocks/>
          </p:cNvCxnSpPr>
          <p:nvPr/>
        </p:nvCxnSpPr>
        <p:spPr>
          <a:xfrm>
            <a:off x="3135086" y="2461182"/>
            <a:ext cx="0" cy="244763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50F80D7B-DD9A-EB52-CBF6-DCF7058B2B74}"/>
              </a:ext>
            </a:extLst>
          </p:cNvPr>
          <p:cNvSpPr txBox="1"/>
          <p:nvPr/>
        </p:nvSpPr>
        <p:spPr>
          <a:xfrm>
            <a:off x="1962148" y="2034612"/>
            <a:ext cx="1762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25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FF52659-C99C-9A06-F0D6-3CD114A443C7}"/>
              </a:ext>
            </a:extLst>
          </p:cNvPr>
          <p:cNvSpPr txBox="1"/>
          <p:nvPr/>
        </p:nvSpPr>
        <p:spPr>
          <a:xfrm>
            <a:off x="27228" y="2826629"/>
            <a:ext cx="1762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       Mai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4F1382A-C262-C6F7-CF82-A734DA800AB5}"/>
              </a:ext>
            </a:extLst>
          </p:cNvPr>
          <p:cNvCxnSpPr>
            <a:cxnSpLocks/>
          </p:cNvCxnSpPr>
          <p:nvPr/>
        </p:nvCxnSpPr>
        <p:spPr>
          <a:xfrm>
            <a:off x="1789353" y="3195217"/>
            <a:ext cx="4223658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A4E2B29-28B1-2601-643E-2C28B57D5CFE}"/>
              </a:ext>
            </a:extLst>
          </p:cNvPr>
          <p:cNvCxnSpPr/>
          <p:nvPr/>
        </p:nvCxnSpPr>
        <p:spPr>
          <a:xfrm>
            <a:off x="1789353" y="3195217"/>
            <a:ext cx="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A325769-ABEF-ECF1-F501-5327B32DE4C7}"/>
              </a:ext>
            </a:extLst>
          </p:cNvPr>
          <p:cNvCxnSpPr>
            <a:cxnSpLocks/>
          </p:cNvCxnSpPr>
          <p:nvPr/>
        </p:nvCxnSpPr>
        <p:spPr>
          <a:xfrm>
            <a:off x="1789353" y="3055229"/>
            <a:ext cx="0" cy="244763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52A0E41F-EFC0-ACC4-14AA-40693D40864E}"/>
              </a:ext>
            </a:extLst>
          </p:cNvPr>
          <p:cNvCxnSpPr>
            <a:cxnSpLocks/>
          </p:cNvCxnSpPr>
          <p:nvPr/>
        </p:nvCxnSpPr>
        <p:spPr>
          <a:xfrm>
            <a:off x="3143268" y="3074279"/>
            <a:ext cx="0" cy="244763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BDF0ACDC-0056-E78B-BAC8-F59EC4242552}"/>
              </a:ext>
            </a:extLst>
          </p:cNvPr>
          <p:cNvCxnSpPr>
            <a:cxnSpLocks/>
          </p:cNvCxnSpPr>
          <p:nvPr/>
        </p:nvCxnSpPr>
        <p:spPr>
          <a:xfrm>
            <a:off x="4577913" y="3064754"/>
            <a:ext cx="0" cy="244763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7B4A168D-CAA4-7D77-30F0-47438EE18624}"/>
              </a:ext>
            </a:extLst>
          </p:cNvPr>
          <p:cNvCxnSpPr>
            <a:cxnSpLocks/>
          </p:cNvCxnSpPr>
          <p:nvPr/>
        </p:nvCxnSpPr>
        <p:spPr>
          <a:xfrm>
            <a:off x="6013011" y="3064754"/>
            <a:ext cx="0" cy="244763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C502266E-4657-C17E-8D56-2E979B088F53}"/>
              </a:ext>
            </a:extLst>
          </p:cNvPr>
          <p:cNvCxnSpPr>
            <a:cxnSpLocks/>
          </p:cNvCxnSpPr>
          <p:nvPr/>
        </p:nvCxnSpPr>
        <p:spPr>
          <a:xfrm>
            <a:off x="3128302" y="2724953"/>
            <a:ext cx="16764" cy="494098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019F2304-0036-CC23-8860-F6B7EECEF736}"/>
              </a:ext>
            </a:extLst>
          </p:cNvPr>
          <p:cNvCxnSpPr>
            <a:cxnSpLocks/>
          </p:cNvCxnSpPr>
          <p:nvPr/>
        </p:nvCxnSpPr>
        <p:spPr>
          <a:xfrm>
            <a:off x="1770769" y="2701119"/>
            <a:ext cx="16764" cy="494098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Right Brace 62">
            <a:extLst>
              <a:ext uri="{FF2B5EF4-FFF2-40B4-BE49-F238E27FC236}">
                <a16:creationId xmlns:a16="http://schemas.microsoft.com/office/drawing/2014/main" id="{F519125F-9580-B8F3-DC64-E64F00ACE148}"/>
              </a:ext>
            </a:extLst>
          </p:cNvPr>
          <p:cNvSpPr/>
          <p:nvPr/>
        </p:nvSpPr>
        <p:spPr>
          <a:xfrm>
            <a:off x="6255899" y="2034612"/>
            <a:ext cx="333375" cy="1552575"/>
          </a:xfrm>
          <a:prstGeom prst="rightBrac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5EEA4E9-69A2-770B-65C4-1BF22527A1C3}"/>
              </a:ext>
            </a:extLst>
          </p:cNvPr>
          <p:cNvSpPr txBox="1"/>
          <p:nvPr/>
        </p:nvSpPr>
        <p:spPr>
          <a:xfrm>
            <a:off x="6748935" y="2534241"/>
            <a:ext cx="2295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63B722C-E2EC-A1F8-3BFD-F7E8BE4FDD3A}"/>
              </a:ext>
            </a:extLst>
          </p:cNvPr>
          <p:cNvGrpSpPr/>
          <p:nvPr/>
        </p:nvGrpSpPr>
        <p:grpSpPr>
          <a:xfrm>
            <a:off x="392878" y="5039530"/>
            <a:ext cx="2273778" cy="1487225"/>
            <a:chOff x="392878" y="5039530"/>
            <a:chExt cx="2273778" cy="1487225"/>
          </a:xfrm>
        </p:grpSpPr>
        <p:pic>
          <p:nvPicPr>
            <p:cNvPr id="66" name="图片 2">
              <a:extLst>
                <a:ext uri="{FF2B5EF4-FFF2-40B4-BE49-F238E27FC236}">
                  <a16:creationId xmlns:a16="http://schemas.microsoft.com/office/drawing/2014/main" id="{9CE9CFA9-35D1-05E9-5FA1-A0D9AE6C8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445500" flipH="1">
              <a:off x="392878" y="5039530"/>
              <a:ext cx="2209988" cy="1487225"/>
            </a:xfrm>
            <a:prstGeom prst="rect">
              <a:avLst/>
            </a:prstGeom>
          </p:spPr>
        </p:pic>
        <p:sp>
          <p:nvSpPr>
            <p:cNvPr id="67" name="Rounded Rectangle 2">
              <a:extLst>
                <a:ext uri="{FF2B5EF4-FFF2-40B4-BE49-F238E27FC236}">
                  <a16:creationId xmlns:a16="http://schemas.microsoft.com/office/drawing/2014/main" id="{E6FF4F1B-BAC9-7718-3DAD-39D7968E0D5D}"/>
                </a:ext>
              </a:extLst>
            </p:cNvPr>
            <p:cNvSpPr/>
            <p:nvPr/>
          </p:nvSpPr>
          <p:spPr>
            <a:xfrm rot="20616017">
              <a:off x="498687" y="5376848"/>
              <a:ext cx="2167969" cy="67437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Times New Roman" panose="02020603050405020304" pitchFamily="18" charset="0"/>
                  <a:sym typeface="Arial"/>
                </a:rPr>
                <a:t>Làm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Times New Roman" panose="02020603050405020304" pitchFamily="18" charset="0"/>
                  <a:sym typeface="Arial"/>
                </a:rPr>
                <a:t>vào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Times New Roman" panose="02020603050405020304" pitchFamily="18" charset="0"/>
                  <a:sym typeface="Arial"/>
                </a:rPr>
                <a:t>vở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354E39FC-C3AD-7B5F-502D-CDFBCCCDD890}"/>
              </a:ext>
            </a:extLst>
          </p:cNvPr>
          <p:cNvSpPr txBox="1"/>
          <p:nvPr/>
        </p:nvSpPr>
        <p:spPr>
          <a:xfrm>
            <a:off x="5862283" y="3828198"/>
            <a:ext cx="1762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B11D995-91AF-424A-61BC-48139FBB040F}"/>
              </a:ext>
            </a:extLst>
          </p:cNvPr>
          <p:cNvSpPr txBox="1"/>
          <p:nvPr/>
        </p:nvSpPr>
        <p:spPr>
          <a:xfrm>
            <a:off x="2779825" y="4270465"/>
            <a:ext cx="7505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bông hoa Mai hái được là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C3662B7-8F93-441D-20E4-C1E5E8E9920C}"/>
              </a:ext>
            </a:extLst>
          </p:cNvPr>
          <p:cNvSpPr txBox="1"/>
          <p:nvPr/>
        </p:nvSpPr>
        <p:spPr>
          <a:xfrm>
            <a:off x="3063356" y="4753565"/>
            <a:ext cx="7505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 x 3 = 75 (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7103122-7422-A8C5-8BF9-93A10B1676DD}"/>
              </a:ext>
            </a:extLst>
          </p:cNvPr>
          <p:cNvSpPr txBox="1"/>
          <p:nvPr/>
        </p:nvSpPr>
        <p:spPr>
          <a:xfrm>
            <a:off x="2779825" y="5218146"/>
            <a:ext cx="8022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 hai chị em hái được số bông hoa là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32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44FF469-F082-DE27-E928-FE5AB2697DE8}"/>
              </a:ext>
            </a:extLst>
          </p:cNvPr>
          <p:cNvSpPr txBox="1"/>
          <p:nvPr/>
        </p:nvSpPr>
        <p:spPr>
          <a:xfrm>
            <a:off x="4279423" y="5736887"/>
            <a:ext cx="5372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 + 75 = 100 (bông hoa)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5B5D018-7823-DCBF-EF34-3F56F3431121}"/>
              </a:ext>
            </a:extLst>
          </p:cNvPr>
          <p:cNvSpPr txBox="1"/>
          <p:nvPr/>
        </p:nvSpPr>
        <p:spPr>
          <a:xfrm>
            <a:off x="4105224" y="6195532"/>
            <a:ext cx="5372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3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100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endParaRPr lang="vi-VN" sz="32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1C5BFC6-4844-86D0-2A6B-D90C6C916651}"/>
              </a:ext>
            </a:extLst>
          </p:cNvPr>
          <p:cNvCxnSpPr>
            <a:cxnSpLocks/>
          </p:cNvCxnSpPr>
          <p:nvPr/>
        </p:nvCxnSpPr>
        <p:spPr>
          <a:xfrm>
            <a:off x="8902700" y="968844"/>
            <a:ext cx="163416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107986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 animBg="1"/>
      <p:bldP spid="18" grpId="0"/>
      <p:bldP spid="40" grpId="0"/>
      <p:bldP spid="41" grpId="0"/>
      <p:bldP spid="46" grpId="0"/>
      <p:bldP spid="47" grpId="0"/>
      <p:bldP spid="63" grpId="0" animBg="1"/>
      <p:bldP spid="64" grpId="0"/>
      <p:bldP spid="68" grpId="0"/>
      <p:bldP spid="69" grpId="0"/>
      <p:bldP spid="70" grpId="0"/>
      <p:bldP spid="71" grpId="0"/>
      <p:bldP spid="72" grpId="0"/>
      <p:bldP spid="7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429895" y="381000"/>
            <a:ext cx="11332210" cy="6096000"/>
          </a:xfrm>
          <a:prstGeom prst="roundRect">
            <a:avLst/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FAC202F-7956-4951-B325-D449FB976A72}"/>
              </a:ext>
            </a:extLst>
          </p:cNvPr>
          <p:cNvSpPr txBox="1"/>
          <p:nvPr/>
        </p:nvSpPr>
        <p:spPr>
          <a:xfrm>
            <a:off x="1852809" y="739679"/>
            <a:ext cx="8295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EB1A43AB-0D14-420F-AA32-B11943DC3CB0}"/>
              </a:ext>
            </a:extLst>
          </p:cNvPr>
          <p:cNvSpPr/>
          <p:nvPr/>
        </p:nvSpPr>
        <p:spPr>
          <a:xfrm>
            <a:off x="949923" y="639504"/>
            <a:ext cx="993176" cy="74626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3DD007B-7221-44DF-AC69-1AB8A2AD8E8C}"/>
              </a:ext>
            </a:extLst>
          </p:cNvPr>
          <p:cNvSpPr txBox="1"/>
          <p:nvPr/>
        </p:nvSpPr>
        <p:spPr>
          <a:xfrm>
            <a:off x="1291960" y="817088"/>
            <a:ext cx="1121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A3E094-14C1-4265-87BF-A50D5B084B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00737" y="1252537"/>
            <a:ext cx="5714551" cy="26527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467F7E-9A47-4B35-92E0-76AD9F33F3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2449" y="1981199"/>
            <a:ext cx="5233035" cy="191452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25D22B4-8E47-4B62-9A09-A6F9B6E0AF37}"/>
              </a:ext>
            </a:extLst>
          </p:cNvPr>
          <p:cNvSpPr/>
          <p:nvPr/>
        </p:nvSpPr>
        <p:spPr>
          <a:xfrm>
            <a:off x="6276975" y="1571625"/>
            <a:ext cx="4924425" cy="78105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E51B7757-DD3F-414F-B3CD-29D34F89730A}"/>
              </a:ext>
            </a:extLst>
          </p:cNvPr>
          <p:cNvSpPr/>
          <p:nvPr/>
        </p:nvSpPr>
        <p:spPr>
          <a:xfrm>
            <a:off x="3686176" y="2066925"/>
            <a:ext cx="523874" cy="5238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FC1F0DBE-14A0-4D9B-ABA3-30788E7B337E}"/>
              </a:ext>
            </a:extLst>
          </p:cNvPr>
          <p:cNvSpPr/>
          <p:nvPr/>
        </p:nvSpPr>
        <p:spPr>
          <a:xfrm>
            <a:off x="6248401" y="1581150"/>
            <a:ext cx="685800" cy="215265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C4469767-2535-4BCE-B7E5-D755A408D6C1}"/>
              </a:ext>
            </a:extLst>
          </p:cNvPr>
          <p:cNvSpPr/>
          <p:nvPr/>
        </p:nvSpPr>
        <p:spPr>
          <a:xfrm>
            <a:off x="3676651" y="3086100"/>
            <a:ext cx="523874" cy="5238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63B722C-E2EC-A1F8-3BFD-F7E8BE4FDD3A}"/>
              </a:ext>
            </a:extLst>
          </p:cNvPr>
          <p:cNvGrpSpPr/>
          <p:nvPr/>
        </p:nvGrpSpPr>
        <p:grpSpPr>
          <a:xfrm>
            <a:off x="1446511" y="4246283"/>
            <a:ext cx="2684067" cy="1487225"/>
            <a:chOff x="392878" y="5039530"/>
            <a:chExt cx="2273778" cy="1487225"/>
          </a:xfrm>
        </p:grpSpPr>
        <p:pic>
          <p:nvPicPr>
            <p:cNvPr id="15" name="图片 2">
              <a:extLst>
                <a:ext uri="{FF2B5EF4-FFF2-40B4-BE49-F238E27FC236}">
                  <a16:creationId xmlns:a16="http://schemas.microsoft.com/office/drawing/2014/main" id="{9CE9CFA9-35D1-05E9-5FA1-A0D9AE6C8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445500" flipH="1">
              <a:off x="392878" y="5039530"/>
              <a:ext cx="2209988" cy="1487225"/>
            </a:xfrm>
            <a:prstGeom prst="rect">
              <a:avLst/>
            </a:prstGeom>
          </p:spPr>
        </p:pic>
        <p:sp>
          <p:nvSpPr>
            <p:cNvPr id="16" name="Rounded Rectangle 2">
              <a:extLst>
                <a:ext uri="{FF2B5EF4-FFF2-40B4-BE49-F238E27FC236}">
                  <a16:creationId xmlns:a16="http://schemas.microsoft.com/office/drawing/2014/main" id="{E6FF4F1B-BAC9-7718-3DAD-39D7968E0D5D}"/>
                </a:ext>
              </a:extLst>
            </p:cNvPr>
            <p:cNvSpPr/>
            <p:nvPr/>
          </p:nvSpPr>
          <p:spPr>
            <a:xfrm rot="20616017">
              <a:off x="498687" y="5376848"/>
              <a:ext cx="2167969" cy="67437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Times New Roman" panose="02020603050405020304" pitchFamily="18" charset="0"/>
                  <a:sym typeface="Arial"/>
                </a:rPr>
                <a:t>Làm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Times New Roman" panose="02020603050405020304" pitchFamily="18" charset="0"/>
                  <a:sym typeface="Arial"/>
                </a:rPr>
                <a:t>vào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Times New Roman" panose="02020603050405020304" pitchFamily="18" charset="0"/>
                  <a:sym typeface="Arial"/>
                </a:rPr>
                <a:t>sách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634670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36" grpId="0" animBg="1"/>
      <p:bldP spid="39" grpId="0" animBg="1"/>
      <p:bldP spid="4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93751;#104326;#393756;#18047;#156327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93751;#104326;#393756;#18047;#156327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93751;#104326;#393756;#18047;#156327;"/>
</p:tagLst>
</file>

<file path=ppt/theme/theme1.xml><?xml version="1.0" encoding="utf-8"?>
<a:theme xmlns:a="http://schemas.openxmlformats.org/drawingml/2006/main" name="office">
  <a:themeElements>
    <a:clrScheme name="自定义 101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9DBFE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359</Words>
  <Application>Microsoft Office PowerPoint</Application>
  <PresentationFormat>Widescreen</PresentationFormat>
  <Paragraphs>90</Paragraphs>
  <Slides>13</Slides>
  <Notes>9</Notes>
  <HiddenSlides>0</HiddenSlides>
  <MMClips>7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8" baseType="lpstr">
      <vt:lpstr>微软雅黑</vt:lpstr>
      <vt:lpstr>宋体</vt:lpstr>
      <vt:lpstr>Arial</vt:lpstr>
      <vt:lpstr>Calibri</vt:lpstr>
      <vt:lpstr>Calibri Light</vt:lpstr>
      <vt:lpstr>Cambria Math</vt:lpstr>
      <vt:lpstr>等线</vt:lpstr>
      <vt:lpstr>Open Sans Light</vt:lpstr>
      <vt:lpstr>Tahoma</vt:lpstr>
      <vt:lpstr>Times New Roman</vt:lpstr>
      <vt:lpstr>字魂189号-星岩乐黑体</vt:lpstr>
      <vt:lpstr>方正正中黑简体</vt:lpstr>
      <vt:lpstr>office</vt:lpstr>
      <vt:lpstr>Office Theme</vt:lpstr>
      <vt:lpstr>1_包图主题2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Hp</cp:lastModifiedBy>
  <cp:revision>42</cp:revision>
  <dcterms:created xsi:type="dcterms:W3CDTF">2022-09-24T11:33:19Z</dcterms:created>
  <dcterms:modified xsi:type="dcterms:W3CDTF">2025-12-27T13:49:39Z</dcterms:modified>
</cp:coreProperties>
</file>