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2" r:id="rId2"/>
    <p:sldMasterId id="2147483694" r:id="rId3"/>
    <p:sldMasterId id="2147483696" r:id="rId4"/>
    <p:sldMasterId id="2147483711" r:id="rId5"/>
    <p:sldMasterId id="2147483723" r:id="rId6"/>
    <p:sldMasterId id="2147483748" r:id="rId7"/>
    <p:sldMasterId id="2147483763" r:id="rId8"/>
    <p:sldMasterId id="2147483778" r:id="rId9"/>
  </p:sldMasterIdLst>
  <p:notesMasterIdLst>
    <p:notesMasterId r:id="rId27"/>
  </p:notesMasterIdLst>
  <p:sldIdLst>
    <p:sldId id="256" r:id="rId10"/>
    <p:sldId id="2678" r:id="rId11"/>
    <p:sldId id="259" r:id="rId12"/>
    <p:sldId id="260" r:id="rId13"/>
    <p:sldId id="261" r:id="rId14"/>
    <p:sldId id="262" r:id="rId15"/>
    <p:sldId id="263" r:id="rId16"/>
    <p:sldId id="264" r:id="rId17"/>
    <p:sldId id="9543" r:id="rId18"/>
    <p:sldId id="265" r:id="rId19"/>
    <p:sldId id="266" r:id="rId20"/>
    <p:sldId id="267" r:id="rId21"/>
    <p:sldId id="9541" r:id="rId22"/>
    <p:sldId id="269" r:id="rId23"/>
    <p:sldId id="270" r:id="rId24"/>
    <p:sldId id="271" r:id="rId25"/>
    <p:sldId id="272" r:id="rId26"/>
  </p:sldIdLst>
  <p:sldSz cx="12192000" cy="6858000"/>
  <p:notesSz cx="6858000" cy="9144000"/>
  <p:embeddedFontLst>
    <p:embeddedFont>
      <p:font typeface="KaiTi" panose="02010609060101010101" pitchFamily="49" charset="-122"/>
      <p:regular r:id="rId28"/>
    </p:embeddedFont>
    <p:embeddedFont>
      <p:font typeface="Microsoft Yahei" panose="020B0503020204020204" pitchFamily="34" charset="-122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WHJ8WxtYuFaLMBFD0V09QSqCl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3" name="Google Shape;9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27611-4D44-D5DB-CE84-601CFB103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2EE5B5C-1423-6248-2CFB-7E6E58642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1C95DC-3848-5E75-F0B7-2855E82E1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4F12AF-C8B0-A17D-D3DB-A6BC281DC2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92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2" name="Google Shape;98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5" name="Google Shape;10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28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7" name="Google Shape;76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1" name="Google Shape;8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Google Shape;8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2" name="Google Shape;87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7" name="Google Shape;8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34DA6-960D-6827-72D2-CE1541FB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AA1C971-E4E2-E8AD-A5F1-389CECE343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79DFDF-47B7-C5AD-7D90-F1D74077B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AB62FD-1E7D-3EF2-AE85-5B4B698FB4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0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9"/>
          <p:cNvPicPr preferRelativeResize="0"/>
          <p:nvPr/>
        </p:nvPicPr>
        <p:blipFill rotWithShape="1">
          <a:blip r:embed="rId3">
            <a:alphaModFix/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9"/>
          <p:cNvPicPr preferRelativeResize="0"/>
          <p:nvPr/>
        </p:nvPicPr>
        <p:blipFill rotWithShape="1">
          <a:blip r:embed="rId4">
            <a:alphaModFix/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9"/>
          <p:cNvPicPr preferRelativeResize="0"/>
          <p:nvPr/>
        </p:nvPicPr>
        <p:blipFill rotWithShape="1">
          <a:blip r:embed="rId5">
            <a:alphaModFix/>
          </a:blip>
          <a:srcRect t="27667" r="71323" b="8999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8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77" name="Google Shape;77;p8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45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0" name="Google Shape;740;p14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4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节标题">
  <p:cSld name="1_节标题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1" y="10"/>
            <a:ext cx="1219198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90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5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6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8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7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8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88"/>
          <p:cNvPicPr preferRelativeResize="0"/>
          <p:nvPr/>
        </p:nvPicPr>
        <p:blipFill rotWithShape="1">
          <a:blip r:embed="rId2">
            <a:alphaModFix/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88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8"/>
          <p:cNvPicPr preferRelativeResize="0"/>
          <p:nvPr/>
        </p:nvPicPr>
        <p:blipFill rotWithShape="1">
          <a:blip r:embed="rId4">
            <a:alphaModFix amt="75000"/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88"/>
          <p:cNvSpPr/>
          <p:nvPr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lt1">
              <a:alpha val="91764"/>
            </a:schemeClr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C0C0C"/>
              </a:solidFill>
              <a:latin typeface="KaiTi"/>
              <a:ea typeface="KaiTi"/>
              <a:cs typeface="KaiTi"/>
              <a:sym typeface="KaiTi"/>
            </a:endParaRPr>
          </a:p>
        </p:txBody>
      </p:sp>
      <p:pic>
        <p:nvPicPr>
          <p:cNvPr id="97" name="Google Shape;97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88" descr="森林场景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1376" y="767575"/>
            <a:ext cx="486936" cy="486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88"/>
          <p:cNvSpPr txBox="1"/>
          <p:nvPr/>
        </p:nvSpPr>
        <p:spPr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7875"/>
              </a:buClr>
              <a:buSzPts val="3200"/>
              <a:buFont typeface="SimSun"/>
              <a:buNone/>
            </a:pPr>
            <a:r>
              <a:rPr lang="en-US" sz="3200" b="0" i="0" u="none" strike="noStrike" cap="none">
                <a:solidFill>
                  <a:srgbClr val="217875"/>
                </a:solidFill>
                <a:latin typeface="SimSun"/>
                <a:ea typeface="SimSun"/>
                <a:cs typeface="SimSun"/>
                <a:sym typeface="SimSun"/>
              </a:rPr>
              <a:t>Add title text</a:t>
            </a:r>
            <a:endParaRPr sz="3200" b="0" i="0" u="none" strike="noStrike" cap="none">
              <a:solidFill>
                <a:srgbClr val="217875"/>
              </a:solidFill>
              <a:latin typeface="SimSun"/>
              <a:ea typeface="SimSun"/>
              <a:cs typeface="SimSun"/>
              <a:sym typeface="SimSu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bản chiếu" type="title">
  <p:cSld name="TITLE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4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20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Nội dung" type="obj">
  <p:cSld name="OBJEC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8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ầu trang của Phần" type="secHead">
  <p:cSld name="SECTION_HEADER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3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9"/>
          <p:cNvSpPr txBox="1"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ội dung" type="twoObj">
  <p:cSld name="TWO_OBJECTS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240" name="Google Shape;240;p40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0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ép so sánh" type="twoTxTwoObj">
  <p:cSld name="TWO_OBJECTS_WITH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246" name="Google Shape;246;p41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248" name="Google Shape;248;p41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249" name="Google Shape;249;p4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ỉ Tiêu đề" type="titleOnly">
  <p:cSld name="TITLE_ONL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7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7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ống" type="blank">
  <p:cSld name="BLANK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ội dung với Phụ đề" type="objTx">
  <p:cSld name="OBJECT_WITH_CAPTION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body" idx="1"/>
          </p:nvPr>
        </p:nvSpPr>
        <p:spPr>
          <a:xfrm>
            <a:off x="4766735" y="273053"/>
            <a:ext cx="6815668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body" idx="2"/>
          </p:nvPr>
        </p:nvSpPr>
        <p:spPr>
          <a:xfrm>
            <a:off x="609603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Ảnh với Phụ đề" type="picTx">
  <p:cSld name="PICTURE_WITH_CAPTION_TEX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5"/>
          <p:cNvSpPr txBox="1"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5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45"/>
          <p:cNvSpPr txBox="1">
            <a:spLocks noGrp="1"/>
          </p:cNvSpPr>
          <p:nvPr>
            <p:ph type="body" idx="1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72" name="Google Shape;272;p4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6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6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7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98989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仅标题">
  <p:cSld name="4_仅标题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0"/>
            <a:ext cx="121883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9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8" name="Google Shape;318;p9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9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9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10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0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0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8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1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01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0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0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0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10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10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0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0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0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03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3" name="Google Shape;343;p103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103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5" name="Google Shape;345;p103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10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0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0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0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0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0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0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0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10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0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06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1" name="Google Shape;361;p106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2" name="Google Shape;362;p10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0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0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07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107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9" name="Google Shape;369;p10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0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0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0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10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0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0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9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10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10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0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0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节标题">
  <p:cSld name="1_节标题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9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9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12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12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1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14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14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1333"/>
              <a:buNone/>
              <a:defRPr sz="1333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067"/>
              <a:buNone/>
              <a:defRPr sz="1067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933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11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1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1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1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1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7" name="Google Shape;417;p115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8" name="Google Shape;418;p11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1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1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16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424" name="Google Shape;424;p116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425" name="Google Shape;425;p116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426" name="Google Shape;426;p116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427" name="Google Shape;427;p1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1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1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8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8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438" name="Google Shape;438;p118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439" name="Google Shape;439;p1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19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19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119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446" name="Google Shape;446;p1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2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20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6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p1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1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1"/>
          <p:cNvSpPr txBox="1">
            <a:spLocks noGrp="1"/>
          </p:cNvSpPr>
          <p:nvPr>
            <p:ph type="title"/>
          </p:nvPr>
        </p:nvSpPr>
        <p:spPr>
          <a:xfrm rot="5400000">
            <a:off x="3154892" y="1447800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21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1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80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 sz="1867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5" name="Google Shape;45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B322F-3978-4F89-A3B1-581F04EC2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8BC3-C29A-4328-8A68-41BD5246269B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4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9" name="Google Shape;46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" name="Google Shape;47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1" name="Google Shape;47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4" name="Google Shape;474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" name="Google Shape;47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7" name="Google Shape;47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0" name="Google Shape;480;p5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Google Shape;4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" name="Google Shape;4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" name="Google Shape;4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6" name="Google Shape;486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7" name="Google Shape;48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8" name="Google Shape;48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9" name="Google Shape;48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2" name="Google Shape;492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3" name="Google Shape;493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4" name="Google Shape;494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5" name="Google Shape;495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8" name="Google Shape;498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Google Shape;499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Google Shape;500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1" name="Google Shape;501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2" name="Google Shape;502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5" name="Google Shape;505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6" name="Google Shape;506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7" name="Google Shape;507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8" name="Google Shape;508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9" name="Google Shape;509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0" name="Google Shape;510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Google Shape;511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4" name="Google Shape;51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5" name="Google Shape;51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6" name="Google Shape;51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1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51" name="Google Shape;51;p81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52" name="Google Shape;52;p81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 b="1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4pPr>
            <a:lvl5pPr marL="2286000" lvl="4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5pPr>
            <a:lvl6pPr marL="2743200" lvl="5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6pPr>
            <a:lvl7pPr marL="3200400" lvl="6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7pPr>
            <a:lvl8pPr marL="3657600" lvl="7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8pPr>
            <a:lvl9pPr marL="4114800" lvl="8" indent="-228600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None/>
              <a:defRPr sz="1067" b="1"/>
            </a:lvl9pPr>
          </a:lstStyle>
          <a:p>
            <a:endParaRPr/>
          </a:p>
        </p:txBody>
      </p:sp>
      <p:sp>
        <p:nvSpPr>
          <p:cNvPr id="53" name="Google Shape;53;p81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2pPr>
            <a:lvl3pPr marL="1371600" lvl="2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–"/>
              <a:defRPr sz="1067"/>
            </a:lvl4pPr>
            <a:lvl5pPr marL="2286000" lvl="4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»"/>
              <a:defRPr sz="1067"/>
            </a:lvl5pPr>
            <a:lvl6pPr marL="2743200" lvl="5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6pPr>
            <a:lvl7pPr marL="3200400" lvl="6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7pPr>
            <a:lvl8pPr marL="3657600" lvl="7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8pPr>
            <a:lvl9pPr marL="4114800" lvl="8" indent="-29635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067"/>
              <a:buChar char="•"/>
              <a:defRPr sz="1067"/>
            </a:lvl9pPr>
          </a:lstStyle>
          <a:p>
            <a:endParaRPr/>
          </a:p>
        </p:txBody>
      </p:sp>
      <p:sp>
        <p:nvSpPr>
          <p:cNvPr id="54" name="Google Shape;54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空白">
  <p:cSld name="11_空白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9" name="Google Shape;51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0" name="Google Shape;52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空白">
  <p:cSld name="10_空白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3" name="Google Shape;52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4" name="Google Shape;52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空白">
  <p:cSld name="9_空白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7" name="Google Shape;52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8" name="Google Shape;52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空白">
  <p:cSld name="8_空白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1" name="Google Shape;53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2" name="Google Shape;53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空白">
  <p:cSld name="7_空白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Google Shape;5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Google Shape;5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空白">
  <p:cSld name="6_空白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Google Shape;5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0" name="Google Shape;5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空白">
  <p:cSld name="5_空白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3" name="Google Shape;5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4" name="Google Shape;5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空白">
  <p:cSld name="4_空白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7" name="Google Shape;5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8" name="Google Shape;5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1" name="Google Shape;551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6" name="Google Shape;556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9" name="Google Shape;559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0" name="Google Shape;560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3" name="Google Shape;563;p6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4" name="Google Shape;564;p6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5" name="Google Shape;565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6" name="Google Shape;566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7" name="Google Shape;567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0" name="Google Shape;570;p6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2" name="Google Shape;57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3" name="Google Shape;57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" name="Google Shape;57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7" name="Google Shape;577;p6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8" name="Google Shape;578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9" name="Google Shape;579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0" name="Google Shape;580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3" name="Google Shape;583;p7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" name="Google Shape;584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5" name="Google Shape;585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6" name="Google Shape;586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仅标题">
  <p:cSld name="4_仅标题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0"/>
            <a:ext cx="121883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122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8" name="Google Shape;598;p1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4" name="Google Shape;604;p1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2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24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1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1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2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3" name="Google Shape;623;p12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4" name="Google Shape;624;p12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5" name="Google Shape;625;p12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1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1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1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29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1" name="Google Shape;641;p129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2" name="Google Shape;642;p1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1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0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130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9" name="Google Shape;649;p1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5" name="Google Shape;655;p1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32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4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节标题">
  <p:cSld name="1_节标题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仅标题">
  <p:cSld name="4_仅标题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0"/>
            <a:ext cx="121883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4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1pPr>
            <a:lvl2pPr marL="914400" lvl="1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–"/>
              <a:defRPr sz="1867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–"/>
              <a:defRPr sz="1333"/>
            </a:lvl4pPr>
            <a:lvl5pPr marL="2286000" lvl="4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»"/>
              <a:defRPr sz="1333"/>
            </a:lvl5pPr>
            <a:lvl6pPr marL="2743200" lvl="5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6pPr>
            <a:lvl7pPr marL="3200400" lvl="6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7pPr>
            <a:lvl8pPr marL="3657600" lvl="7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8pPr>
            <a:lvl9pPr marL="4114800" lvl="8" indent="-313245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Char char="•"/>
              <a:defRPr sz="1333"/>
            </a:lvl9pPr>
          </a:lstStyle>
          <a:p>
            <a:endParaRPr/>
          </a:p>
        </p:txBody>
      </p:sp>
      <p:sp>
        <p:nvSpPr>
          <p:cNvPr id="69" name="Google Shape;69;p84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933"/>
              <a:buNone/>
              <a:defRPr sz="933"/>
            </a:lvl1pPr>
            <a:lvl2pPr marL="914400" lvl="1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667"/>
              <a:buNone/>
              <a:defRPr sz="667"/>
            </a:lvl3pPr>
            <a:lvl4pPr marL="1828800" lvl="3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70" name="Google Shape;70;p8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3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77" name="Google Shape;677;p1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3" name="Google Shape;683;p1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37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7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9" name="Google Shape;689;p1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5" name="Google Shape;695;p1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13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3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39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2" name="Google Shape;702;p139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p139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4" name="Google Shape;704;p139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5" name="Google Shape;705;p13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3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3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42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0" name="Google Shape;720;p142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43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7" name="Google Shape;727;p143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4" name="Google Shape;734;p14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4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heme" Target="../theme/theme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5300" algn="l" rtl="0"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»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6"/>
          <p:cNvGrpSpPr/>
          <p:nvPr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289" name="Google Shape;289;p26"/>
            <p:cNvPicPr preferRelativeResize="0"/>
            <p:nvPr/>
          </p:nvPicPr>
          <p:blipFill rotWithShape="1">
            <a:blip r:embed="rId4">
              <a:alphaModFix/>
            </a:blip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" name="Google Shape;290;p26"/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291" name="Google Shape;291;p26"/>
              <p:cNvPicPr preferRelativeResize="0"/>
              <p:nvPr/>
            </p:nvPicPr>
            <p:blipFill rotWithShape="1">
              <a:blip r:embed="rId5">
                <a:alphaModFix/>
              </a:blip>
              <a:srcRect l="33968" t="70707" r="42426" b="103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2" name="Google Shape;292;p26"/>
              <p:cNvPicPr preferRelativeResize="0"/>
              <p:nvPr/>
            </p:nvPicPr>
            <p:blipFill rotWithShape="1">
              <a:blip r:embed="rId6">
                <a:alphaModFix/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3" name="Google Shape;293;p26"/>
              <p:cNvPicPr preferRelativeResize="0"/>
              <p:nvPr/>
            </p:nvPicPr>
            <p:blipFill rotWithShape="1">
              <a:blip r:embed="rId7">
                <a:alphaModFix/>
              </a:blip>
              <a:srcRect t="56918" r="79247" b="5948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4" name="Google Shape;294;p26"/>
              <p:cNvPicPr preferRelativeResize="0"/>
              <p:nvPr/>
            </p:nvPicPr>
            <p:blipFill rotWithShape="1">
              <a:blip r:embed="rId8">
                <a:alphaModFix/>
              </a:blip>
              <a:srcRect l="38856" t="84371" r="6825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5" name="Google Shape;295;p26"/>
              <p:cNvPicPr preferRelativeResize="0"/>
              <p:nvPr/>
            </p:nvPicPr>
            <p:blipFill rotWithShape="1">
              <a:blip r:embed="rId9">
                <a:alphaModFix/>
              </a:blip>
              <a:srcRect l="74454" t="50538" r="1952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6" name="Google Shape;296;p26"/>
              <p:cNvPicPr preferRelativeResize="0"/>
              <p:nvPr/>
            </p:nvPicPr>
            <p:blipFill rotWithShape="1">
              <a:blip r:embed="rId10">
                <a:alphaModFix/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7" name="Google Shape;297;p26"/>
              <p:cNvPicPr preferRelativeResize="0"/>
              <p:nvPr/>
            </p:nvPicPr>
            <p:blipFill rotWithShape="1">
              <a:blip r:embed="rId7">
                <a:alphaModFix/>
              </a:blip>
              <a:srcRect t="56918" r="79247" b="25084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8" name="Google Shape;298;p26"/>
              <p:cNvPicPr preferRelativeResize="0"/>
              <p:nvPr/>
            </p:nvPicPr>
            <p:blipFill rotWithShape="1">
              <a:blip r:embed="rId11">
                <a:alphaModFix/>
              </a:blip>
              <a:srcRect l="74454" t="50538" r="1952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9" name="Google Shape;299;p26"/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300" name="Google Shape;300;p26"/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152400" sx="102000" sy="102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26"/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 cmpd="sng">
                <a:solidFill>
                  <a:srgbClr val="1FC2A4"/>
                </a:solidFill>
                <a:prstDash val="dash"/>
                <a:round/>
                <a:headEnd type="none" w="sm" len="sm"/>
                <a:tailEnd type="none" w="sm" len="sm"/>
              </a:ln>
              <a:effectLst>
                <a:outerShdw blurRad="152400" sx="102000" sy="1020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02" name="Google Shape;302;p26"/>
            <p:cNvPicPr preferRelativeResize="0"/>
            <p:nvPr/>
          </p:nvPicPr>
          <p:blipFill rotWithShape="1">
            <a:blip r:embed="rId12">
              <a:alphaModFix/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6"/>
            <p:cNvPicPr preferRelativeResize="0"/>
            <p:nvPr/>
          </p:nvPicPr>
          <p:blipFill rotWithShape="1">
            <a:blip r:embed="rId13">
              <a:alphaModFix/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6"/>
            <p:cNvPicPr preferRelativeResize="0"/>
            <p:nvPr/>
          </p:nvPicPr>
          <p:blipFill rotWithShape="1">
            <a:blip r:embed="rId14">
              <a:alphaModFix/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26"/>
            <p:cNvPicPr preferRelativeResize="0"/>
            <p:nvPr/>
          </p:nvPicPr>
          <p:blipFill rotWithShape="1">
            <a:blip r:embed="rId15">
              <a:alphaModFix/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791" r:id="rId2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9" name="Google Shape;30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2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33"/>
              <a:buFont typeface="Calibri"/>
              <a:buNone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0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4045" algn="l" rtl="0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Char char="•"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15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Font typeface="Arial"/>
              <a:buChar char="–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–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»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3245" algn="l" rtl="0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Char char="•"/>
              <a:defRPr sz="1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0" name="Google Shape;390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1" name="Google Shape;391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9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9" name="Google Shape;58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0" name="Google Shape;590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1" name="Google Shape;591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2" name="Google Shape;592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8" name="Google Shape;668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9" name="Google Shape;669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0" name="Google Shape;670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1" name="Google Shape;671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478672F-539A-4817-88E9-B0C7795431D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5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35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.xml"/><Relationship Id="rId7" Type="http://schemas.openxmlformats.org/officeDocument/2006/relationships/image" Target="../media/image25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04.xml"/><Relationship Id="rId10" Type="http://schemas.openxmlformats.org/officeDocument/2006/relationships/image" Target="../media/image32.png"/><Relationship Id="rId4" Type="http://schemas.openxmlformats.org/officeDocument/2006/relationships/tags" Target="../tags/tag3.xml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6.xml"/><Relationship Id="rId7" Type="http://schemas.openxmlformats.org/officeDocument/2006/relationships/image" Target="../media/image3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Google Shape;749;p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4519" y="1174075"/>
            <a:ext cx="3858907" cy="168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29" y="2679127"/>
            <a:ext cx="8919221" cy="149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10"/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917" name="Google Shape;917;p10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sy="102000" algn="ctr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 cmpd="sng">
              <a:solidFill>
                <a:srgbClr val="1FC2A4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152400" sx="102000" sy="102000" algn="ctr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19" name="Google Shape;9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2718" y="4366631"/>
            <a:ext cx="3262755" cy="326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2722" y="4919947"/>
            <a:ext cx="2499277" cy="249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66091" y="589385"/>
            <a:ext cx="1098934" cy="1098934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10"/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3238"/>
              </a:buClr>
              <a:buSzPts val="3600"/>
              <a:buFont typeface="Arial"/>
              <a:buNone/>
            </a:pPr>
            <a:r>
              <a:rPr lang="en-US" sz="3600" b="0" i="0" u="sng" strike="noStrike" cap="none">
                <a:solidFill>
                  <a:srgbClr val="E53238"/>
                </a:solidFill>
                <a:latin typeface="Arial"/>
                <a:ea typeface="Arial"/>
                <a:cs typeface="Arial"/>
                <a:sym typeface="Arial"/>
              </a:rPr>
              <a:t>Lưu ý về tư thế ngồi viết</a:t>
            </a:r>
            <a:endParaRPr sz="3600" b="0" i="0" u="sng" strike="noStrike" cap="none">
              <a:solidFill>
                <a:srgbClr val="E532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0"/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Thẳng lưng, chân đặt đúng vị trí</a:t>
            </a:r>
            <a:endParaRPr sz="2800" b="0" i="0" u="none" strike="noStrike" cap="non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10"/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Khoảng cách từ mắt đến vở 25 – 30cm</a:t>
            </a:r>
            <a:endParaRPr/>
          </a:p>
        </p:txBody>
      </p:sp>
      <p:sp>
        <p:nvSpPr>
          <p:cNvPr id="925" name="Google Shape;925;p10"/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1 tay cầm viết, 1 tay giữ trang vở</a:t>
            </a:r>
            <a:endParaRPr sz="2800" b="0" i="0" u="none" strike="noStrike" cap="none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10"/>
          <p:cNvPicPr preferRelativeResize="0"/>
          <p:nvPr/>
        </p:nvPicPr>
        <p:blipFill rotWithShape="1">
          <a:blip r:embed="rId6">
            <a:alphaModFix/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1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Tiếng Việt</a:t>
            </a:r>
            <a:endParaRPr sz="2933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11"/>
          <p:cNvSpPr txBox="1"/>
          <p:nvPr/>
        </p:nvSpPr>
        <p:spPr>
          <a:xfrm>
            <a:off x="2819400" y="157884"/>
            <a:ext cx="797560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Thứ Ba ngày 23 tháng 12 năm 2025</a:t>
            </a:r>
            <a:endParaRPr sz="2900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11"/>
          <p:cNvSpPr/>
          <p:nvPr/>
        </p:nvSpPr>
        <p:spPr>
          <a:xfrm>
            <a:off x="4424094" y="1243013"/>
            <a:ext cx="2438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Nghe viết: Gió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1"/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có nhiều bạn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1"/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 bạn trúc xanh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1"/>
          <p:cNvSpPr txBox="1"/>
          <p:nvPr/>
        </p:nvSpPr>
        <p:spPr>
          <a:xfrm>
            <a:off x="1111064" y="279058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Tốt bụng hiền lành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1"/>
          <p:cNvSpPr txBox="1"/>
          <p:nvPr/>
        </p:nvSpPr>
        <p:spPr>
          <a:xfrm>
            <a:off x="1185523" y="333835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gió chiếc sáo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1"/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chiếc phong cầm</a:t>
            </a:r>
            <a:endParaRPr/>
          </a:p>
        </p:txBody>
      </p:sp>
      <p:sp>
        <p:nvSpPr>
          <p:cNvPr id="940" name="Google Shape;940;p11"/>
          <p:cNvSpPr txBox="1"/>
          <p:nvPr/>
        </p:nvSpPr>
        <p:spPr>
          <a:xfrm>
            <a:off x="1185523" y="5467182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 bạn lá mầm</a:t>
            </a:r>
            <a:endParaRPr/>
          </a:p>
        </p:txBody>
      </p:sp>
      <p:sp>
        <p:nvSpPr>
          <p:cNvPr id="941" name="Google Shape;941;p11"/>
          <p:cNvSpPr txBox="1"/>
          <p:nvPr/>
        </p:nvSpPr>
        <p:spPr>
          <a:xfrm>
            <a:off x="1185523" y="5980376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nhiều bài hát</a:t>
            </a:r>
            <a:endParaRPr/>
          </a:p>
        </p:txBody>
      </p:sp>
      <p:sp>
        <p:nvSpPr>
          <p:cNvPr id="942" name="Google Shape;942;p11"/>
          <p:cNvSpPr txBox="1"/>
          <p:nvPr/>
        </p:nvSpPr>
        <p:spPr>
          <a:xfrm>
            <a:off x="1131135" y="6483823"/>
            <a:ext cx="3814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nhiều bạn khác</a:t>
            </a:r>
            <a:endParaRPr/>
          </a:p>
        </p:txBody>
      </p:sp>
      <p:sp>
        <p:nvSpPr>
          <p:cNvPr id="943" name="Google Shape;943;p11"/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ηΗϛu lĲi đàn</a:t>
            </a:r>
            <a:endParaRPr/>
          </a:p>
        </p:txBody>
      </p:sp>
      <p:sp>
        <p:nvSpPr>
          <p:cNvPr id="944" name="Google Shape;944;p11"/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Họ ςất sẵn sàng</a:t>
            </a:r>
            <a:endParaRPr/>
          </a:p>
        </p:txBody>
      </p:sp>
      <p:sp>
        <p:nvSpPr>
          <p:cNvPr id="945" name="Google Shape;945;p11"/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Dạy cho gió học</a:t>
            </a:r>
            <a:endParaRPr/>
          </a:p>
        </p:txBody>
      </p:sp>
      <p:sp>
        <p:nvSpPr>
          <p:cNvPr id="946" name="Google Shape;946;p11"/>
          <p:cNvSpPr txBox="1"/>
          <p:nvPr/>
        </p:nvSpPr>
        <p:spPr>
          <a:xfrm>
            <a:off x="6862711" y="3863076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VưĜ Ǖίa δó ηǌ</a:t>
            </a:r>
            <a:endParaRPr/>
          </a:p>
        </p:txBody>
      </p:sp>
      <p:sp>
        <p:nvSpPr>
          <p:cNvPr id="947" name="Google Shape;947;p11"/>
          <p:cNvSpPr txBox="1"/>
          <p:nvPr/>
        </p:nvSpPr>
        <p:spPr>
          <a:xfrm>
            <a:off x="8695702" y="5827549"/>
            <a:ext cx="10402844" cy="64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151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3F3151"/>
                </a:solidFill>
                <a:latin typeface="Arial"/>
                <a:ea typeface="Arial"/>
                <a:cs typeface="Arial"/>
                <a:sym typeface="Arial"/>
              </a:rPr>
              <a:t>Võ Quảng</a:t>
            </a:r>
            <a:endParaRPr sz="2600" b="1" i="0" u="none" strike="noStrike" cap="none">
              <a:solidFill>
                <a:srgbClr val="3F3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1"/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 đi hát dạo</a:t>
            </a:r>
            <a:endParaRPr/>
          </a:p>
        </p:txBody>
      </p:sp>
      <p:sp>
        <p:nvSpPr>
          <p:cNvPr id="949" name="Google Shape;949;p11"/>
          <p:cNvSpPr txBox="1"/>
          <p:nvPr/>
        </p:nvSpPr>
        <p:spPr>
          <a:xfrm>
            <a:off x="6862711" y="493098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ThĔ vào cây κŪg</a:t>
            </a:r>
            <a:endParaRPr/>
          </a:p>
        </p:txBody>
      </p:sp>
      <p:sp>
        <p:nvSpPr>
          <p:cNvPr id="950" name="Google Shape;950;p11"/>
          <p:cNvSpPr txBox="1"/>
          <p:nvPr/>
        </p:nvSpPr>
        <p:spPr>
          <a:xfrm>
            <a:off x="6922329" y="542431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 ςeo vi vút.</a:t>
            </a:r>
            <a:endParaRPr/>
          </a:p>
        </p:txBody>
      </p:sp>
      <p:sp>
        <p:nvSpPr>
          <p:cNvPr id="951" name="Google Shape;951;p11"/>
          <p:cNvSpPr txBox="1"/>
          <p:nvPr/>
        </p:nvSpPr>
        <p:spPr>
          <a:xfrm>
            <a:off x="6862711" y="440271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hǌ κàζ cŪg</a:t>
            </a:r>
            <a:endParaRPr/>
          </a:p>
        </p:txBody>
      </p:sp>
      <p:sp>
        <p:nvSpPr>
          <p:cNvPr id="952" name="Google Shape;952;p11"/>
          <p:cNvSpPr/>
          <p:nvPr/>
        </p:nvSpPr>
        <p:spPr>
          <a:xfrm>
            <a:off x="5972508" y="5869892"/>
            <a:ext cx="2359951" cy="649188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Soát lỗi</a:t>
            </a:r>
            <a:endParaRPr sz="2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7" name="Google Shape;957;p12"/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958" name="Google Shape;958;p12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>
                <a:gd name="adj" fmla="val 16667"/>
              </a:avLst>
            </a:prstGeom>
            <a:solidFill>
              <a:srgbClr val="FBE4D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799"/>
                <a:buFont typeface="Arial"/>
                <a:buNone/>
              </a:pPr>
              <a:r>
                <a:rPr lang="en-US" sz="2799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Tiêu chí đánh giá</a:t>
              </a:r>
              <a:endParaRPr sz="2799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2436"/>
                </a:buClr>
                <a:buSzPts val="2800"/>
                <a:buFont typeface="Arial"/>
                <a:buNone/>
              </a:pPr>
              <a:r>
                <a:rPr lang="en-US" sz="2799" b="0" i="0" u="none" strike="noStrike" cap="none">
                  <a:solidFill>
                    <a:srgbClr val="142436"/>
                  </a:solidFill>
                  <a:latin typeface="Arial"/>
                  <a:ea typeface="Arial"/>
                  <a:cs typeface="Arial"/>
                  <a:sym typeface="Arial"/>
                </a:rPr>
                <a:t>1. Sai không quá </a:t>
              </a:r>
              <a:r>
                <a:rPr lang="en-US" sz="2799" b="1" i="0" u="none" strike="noStrike" cap="none">
                  <a:solidFill>
                    <a:srgbClr val="142436"/>
                  </a:solidFill>
                  <a:latin typeface="Arial"/>
                  <a:ea typeface="Arial"/>
                  <a:cs typeface="Arial"/>
                  <a:sym typeface="Arial"/>
                </a:rPr>
                <a:t>5 lỗi </a:t>
              </a:r>
              <a:endParaRPr/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2436"/>
                </a:buClr>
                <a:buSzPts val="2800"/>
                <a:buFont typeface="Arial"/>
                <a:buNone/>
              </a:pPr>
              <a:r>
                <a:rPr lang="en-US" sz="2799" b="0" i="0" u="none" strike="noStrike" cap="none">
                  <a:solidFill>
                    <a:srgbClr val="142436"/>
                  </a:solidFill>
                  <a:latin typeface="Arial"/>
                  <a:ea typeface="Arial"/>
                  <a:cs typeface="Arial"/>
                  <a:sym typeface="Arial"/>
                </a:rPr>
                <a:t>2. Chữ viết rõ ràng, sạch đẹp</a:t>
              </a:r>
              <a:endParaRPr sz="2799" b="0" i="0" u="none" strike="noStrike" cap="none">
                <a:solidFill>
                  <a:srgbClr val="14243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42436"/>
                </a:buClr>
                <a:buSzPts val="2800"/>
                <a:buFont typeface="Arial"/>
                <a:buNone/>
              </a:pPr>
              <a:r>
                <a:rPr lang="en-US" sz="2799" b="0" i="0" u="none" strike="noStrike" cap="none">
                  <a:solidFill>
                    <a:srgbClr val="142436"/>
                  </a:solidFill>
                  <a:latin typeface="Arial"/>
                  <a:ea typeface="Arial"/>
                  <a:cs typeface="Arial"/>
                  <a:sym typeface="Arial"/>
                </a:rPr>
                <a:t>3. Trình bày đúng hình thức</a:t>
              </a:r>
              <a:endParaRPr sz="2799" b="0" i="0" u="none" strike="noStrike" cap="none">
                <a:solidFill>
                  <a:srgbClr val="14243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2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2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2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2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2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64" name="Google Shape;96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4015" y="3718534"/>
            <a:ext cx="2254215" cy="22506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5" name="Google Shape;965;p12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966" name="Google Shape;966;p12"/>
            <p:cNvSpPr/>
            <p:nvPr/>
          </p:nvSpPr>
          <p:spPr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53975" cap="rnd" cmpd="thickThin">
              <a:solidFill>
                <a:srgbClr val="7A4E4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967" name="Google Shape;967;p12"/>
            <p:cNvSpPr txBox="1"/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75" tIns="91375" rIns="91375" bIns="913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Gloria Hallelujah"/>
                <a:buNone/>
              </a:pPr>
              <a:r>
                <a:rPr lang="en-US" sz="3599" b="1" i="0" u="none" strike="noStrike" cap="none">
                  <a:solidFill>
                    <a:srgbClr val="114F50"/>
                  </a:solidFill>
                  <a:latin typeface="Calibri"/>
                  <a:ea typeface="Calibri"/>
                  <a:cs typeface="Calibri"/>
                  <a:sym typeface="Calibri"/>
                </a:rPr>
                <a:t>Nghe - viết</a:t>
              </a:r>
              <a:endParaRPr sz="3599" b="1" i="0" u="none" strike="noStrike" cap="none">
                <a:solidFill>
                  <a:srgbClr val="114F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8" name="Google Shape;968;p12"/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969" name="Google Shape;969;p12"/>
            <p:cNvSpPr/>
            <p:nvPr/>
          </p:nvSpPr>
          <p:spPr>
            <a:xfrm>
              <a:off x="7671479" y="2075243"/>
              <a:ext cx="2615461" cy="1947112"/>
            </a:xfrm>
            <a:custGeom>
              <a:avLst/>
              <a:gdLst/>
              <a:ahLst/>
              <a:cxnLst/>
              <a:rect l="l" t="t" r="r" b="b"/>
              <a:pathLst>
                <a:path w="1300" h="892" extrusionOk="0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00" tIns="45700" rIns="91400" bIns="45700" anchor="b" anchorCtr="1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99"/>
                <a:buFont typeface="Calibri"/>
                <a:buNone/>
              </a:pPr>
              <a:endParaRPr sz="1799" b="1" i="0" u="none" strike="noStrike" cap="none">
                <a:solidFill>
                  <a:srgbClr val="7784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2"/>
            <p:cNvSpPr/>
            <p:nvPr/>
          </p:nvSpPr>
          <p:spPr>
            <a:xfrm>
              <a:off x="7562960" y="2029855"/>
              <a:ext cx="2844356" cy="2037887"/>
            </a:xfrm>
            <a:custGeom>
              <a:avLst/>
              <a:gdLst/>
              <a:ahLst/>
              <a:cxnLst/>
              <a:rect l="l" t="t" r="r" b="b"/>
              <a:pathLst>
                <a:path w="1454" h="1042" extrusionOk="0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99"/>
                <a:buFont typeface="Calibri"/>
                <a:buNone/>
              </a:pPr>
              <a:endParaRPr sz="1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1" name="Google Shape;971;p12"/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 hãy tự đánh giá phần viết của mình và của bạn</a:t>
            </a:r>
            <a:endParaRPr sz="2399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2D19B-6377-1CF7-C27A-D39F193DB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26639D73-1676-8CA0-63D0-32E6AB6B363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72" y="554135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80855CD1-DAF8-D65A-EC4E-6B8D1AECE5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FB75BA32-A63B-DD83-8707-FA973046A9F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6858000" cy="6858000"/>
          </a:xfrm>
          <a:prstGeom prst="rect">
            <a:avLst/>
          </a:prstGeom>
        </p:spPr>
      </p:pic>
      <p:sp>
        <p:nvSpPr>
          <p:cNvPr id="2" name="TextBox 420">
            <a:extLst>
              <a:ext uri="{FF2B5EF4-FFF2-40B4-BE49-F238E27FC236}">
                <a16:creationId xmlns:a16="http://schemas.microsoft.com/office/drawing/2014/main" id="{EB21D710-F30A-A728-B5C9-C5E9D2E8868A}"/>
              </a:ext>
            </a:extLst>
          </p:cNvPr>
          <p:cNvSpPr txBox="1"/>
          <p:nvPr/>
        </p:nvSpPr>
        <p:spPr>
          <a:xfrm>
            <a:off x="4940060" y="2511447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3" name="TextBox 419">
            <a:extLst>
              <a:ext uri="{FF2B5EF4-FFF2-40B4-BE49-F238E27FC236}">
                <a16:creationId xmlns:a16="http://schemas.microsoft.com/office/drawing/2014/main" id="{8183715D-C5FB-F4FA-9BEF-5A2F9E61D375}"/>
              </a:ext>
            </a:extLst>
          </p:cNvPr>
          <p:cNvSpPr txBox="1"/>
          <p:nvPr/>
        </p:nvSpPr>
        <p:spPr>
          <a:xfrm>
            <a:off x="5143260" y="3479640"/>
            <a:ext cx="37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7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14"/>
          <p:cNvGrpSpPr/>
          <p:nvPr/>
        </p:nvGrpSpPr>
        <p:grpSpPr>
          <a:xfrm>
            <a:off x="-277345" y="0"/>
            <a:ext cx="12659846" cy="6968034"/>
            <a:chOff x="-201146" y="0"/>
            <a:chExt cx="12397838" cy="6968034"/>
          </a:xfrm>
        </p:grpSpPr>
        <p:grpSp>
          <p:nvGrpSpPr>
            <p:cNvPr id="986" name="Google Shape;986;p14"/>
            <p:cNvGrpSpPr/>
            <p:nvPr/>
          </p:nvGrpSpPr>
          <p:grpSpPr>
            <a:xfrm>
              <a:off x="0" y="0"/>
              <a:ext cx="12192000" cy="6946533"/>
              <a:chOff x="0" y="0"/>
              <a:chExt cx="12192000" cy="6946533"/>
            </a:xfrm>
          </p:grpSpPr>
          <p:sp>
            <p:nvSpPr>
              <p:cNvPr id="987" name="Google Shape;987;p14"/>
              <p:cNvSpPr/>
              <p:nvPr/>
            </p:nvSpPr>
            <p:spPr>
              <a:xfrm>
                <a:off x="0" y="0"/>
                <a:ext cx="12192000" cy="6946533"/>
              </a:xfrm>
              <a:prstGeom prst="rect">
                <a:avLst/>
              </a:prstGeom>
              <a:solidFill>
                <a:srgbClr val="F8E9C4"/>
              </a:solidFill>
              <a:ln w="12700" cap="flat" cmpd="sng">
                <a:solidFill>
                  <a:srgbClr val="CFAFBD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4"/>
              <p:cNvSpPr/>
              <p:nvPr/>
            </p:nvSpPr>
            <p:spPr>
              <a:xfrm>
                <a:off x="379828" y="352502"/>
                <a:ext cx="11497995" cy="6505498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2700" cap="flat" cmpd="sng">
                <a:solidFill>
                  <a:srgbClr val="DBE4E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989" name="Google Shape;989;p14"/>
            <p:cNvPicPr preferRelativeResize="0"/>
            <p:nvPr/>
          </p:nvPicPr>
          <p:blipFill rotWithShape="1">
            <a:blip r:embed="rId3">
              <a:alphaModFix/>
            </a:blip>
            <a:srcRect t="61062" r="8388" b="18951"/>
            <a:stretch/>
          </p:blipFill>
          <p:spPr>
            <a:xfrm>
              <a:off x="-201146" y="5355844"/>
              <a:ext cx="12397838" cy="161219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90" name="Google Shape;9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01" y="-53897"/>
            <a:ext cx="1309062" cy="17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14"/>
          <p:cNvSpPr txBox="1"/>
          <p:nvPr/>
        </p:nvSpPr>
        <p:spPr>
          <a:xfrm>
            <a:off x="1128876" y="1742005"/>
            <a:ext cx="4548044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Mưa rơi tí tách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Hạt trước hạt </a:t>
            </a: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au</a:t>
            </a:r>
            <a:endParaRPr sz="32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Không </a:t>
            </a: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ô đẩy nhau</a:t>
            </a:r>
            <a:endParaRPr sz="32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ếp hàng lần lượt</a:t>
            </a:r>
            <a:endParaRPr sz="32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92" name="Google Shape;992;p14"/>
          <p:cNvSpPr txBox="1"/>
          <p:nvPr/>
        </p:nvSpPr>
        <p:spPr>
          <a:xfrm>
            <a:off x="7065543" y="1872637"/>
            <a:ext cx="4991350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Mưa vẽ trên </a:t>
            </a: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ân</a:t>
            </a:r>
            <a:endParaRPr sz="32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Mưa dàn trên lá</a:t>
            </a:r>
            <a:endParaRPr sz="32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Mưa rơi trắng </a:t>
            </a: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óa</a:t>
            </a:r>
            <a:endParaRPr sz="32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Bong bóng phập phồng</a:t>
            </a:r>
            <a:endParaRPr sz="32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4"/>
          <p:cNvSpPr/>
          <p:nvPr/>
        </p:nvSpPr>
        <p:spPr>
          <a:xfrm>
            <a:off x="3667539" y="2866346"/>
            <a:ext cx="268357" cy="2882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4" name="Google Shape;994;p14"/>
          <p:cNvSpPr/>
          <p:nvPr/>
        </p:nvSpPr>
        <p:spPr>
          <a:xfrm>
            <a:off x="2694082" y="328319"/>
            <a:ext cx="6907695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Câu 2</a:t>
            </a:r>
            <a:r>
              <a:rPr lang="en-US" sz="3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Làm bài tập</a:t>
            </a:r>
            <a:endParaRPr sz="32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a. Chọn </a:t>
            </a:r>
            <a:r>
              <a:rPr lang="en-US" sz="3200" b="1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hoặc </a:t>
            </a:r>
            <a:r>
              <a:rPr lang="en-US" sz="3200" b="1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 thay cho ô vuông.</a:t>
            </a:r>
            <a:endParaRPr/>
          </a:p>
        </p:txBody>
      </p:sp>
      <p:sp>
        <p:nvSpPr>
          <p:cNvPr id="995" name="Google Shape;995;p14"/>
          <p:cNvSpPr/>
          <p:nvPr/>
        </p:nvSpPr>
        <p:spPr>
          <a:xfrm>
            <a:off x="2425725" y="3577282"/>
            <a:ext cx="268357" cy="2882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6" name="Google Shape;996;p14"/>
          <p:cNvSpPr/>
          <p:nvPr/>
        </p:nvSpPr>
        <p:spPr>
          <a:xfrm>
            <a:off x="1155531" y="4275838"/>
            <a:ext cx="326264" cy="3348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7" name="Google Shape;997;p14"/>
          <p:cNvSpPr/>
          <p:nvPr/>
        </p:nvSpPr>
        <p:spPr>
          <a:xfrm>
            <a:off x="9389084" y="2235561"/>
            <a:ext cx="268357" cy="2882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98" name="Google Shape;998;p14"/>
          <p:cNvSpPr/>
          <p:nvPr/>
        </p:nvSpPr>
        <p:spPr>
          <a:xfrm>
            <a:off x="9675637" y="3721399"/>
            <a:ext cx="268357" cy="28823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5"/>
          <p:cNvSpPr/>
          <p:nvPr/>
        </p:nvSpPr>
        <p:spPr>
          <a:xfrm>
            <a:off x="1148080" y="560667"/>
            <a:ext cx="10302241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Câu 3: Tìm từ ngữ được tạo bởi mỗi tiếng sau đây:</a:t>
            </a:r>
            <a:endParaRPr sz="32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5"/>
          <p:cNvSpPr/>
          <p:nvPr/>
        </p:nvSpPr>
        <p:spPr>
          <a:xfrm>
            <a:off x="1656080" y="1554480"/>
            <a:ext cx="2783840" cy="8940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7D9E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sao/xao</a:t>
            </a:r>
            <a:endParaRPr sz="3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5"/>
          <p:cNvSpPr/>
          <p:nvPr/>
        </p:nvSpPr>
        <p:spPr>
          <a:xfrm>
            <a:off x="6664961" y="1554480"/>
            <a:ext cx="2783840" cy="8940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7D9E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sào/xào</a:t>
            </a:r>
            <a:endParaRPr sz="3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6" name="Google Shape;1006;p15"/>
          <p:cNvGrpSpPr/>
          <p:nvPr/>
        </p:nvGrpSpPr>
        <p:grpSpPr>
          <a:xfrm>
            <a:off x="3778430" y="3656839"/>
            <a:ext cx="4278451" cy="2175001"/>
            <a:chOff x="892354" y="3758439"/>
            <a:chExt cx="4278451" cy="2175001"/>
          </a:xfrm>
        </p:grpSpPr>
        <p:pic>
          <p:nvPicPr>
            <p:cNvPr id="1007" name="Google Shape;1007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8" name="Google Shape;1008;p15"/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Thảo luận nhóm 4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6"/>
          <p:cNvSpPr/>
          <p:nvPr/>
        </p:nvSpPr>
        <p:spPr>
          <a:xfrm>
            <a:off x="1442720" y="792480"/>
            <a:ext cx="2783840" cy="12496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7D9E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sao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16"/>
          <p:cNvSpPr/>
          <p:nvPr/>
        </p:nvSpPr>
        <p:spPr>
          <a:xfrm>
            <a:off x="1564640" y="2306320"/>
            <a:ext cx="2783840" cy="12496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7D9E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xao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6"/>
          <p:cNvSpPr txBox="1"/>
          <p:nvPr/>
        </p:nvSpPr>
        <p:spPr>
          <a:xfrm>
            <a:off x="4348480" y="924560"/>
            <a:ext cx="20015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ngôi sao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6"/>
          <p:cNvSpPr txBox="1"/>
          <p:nvPr/>
        </p:nvSpPr>
        <p:spPr>
          <a:xfrm>
            <a:off x="6268722" y="924560"/>
            <a:ext cx="20015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vì sao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6"/>
          <p:cNvSpPr txBox="1"/>
          <p:nvPr/>
        </p:nvSpPr>
        <p:spPr>
          <a:xfrm>
            <a:off x="7721602" y="934720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băng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16"/>
          <p:cNvSpPr txBox="1"/>
          <p:nvPr/>
        </p:nvSpPr>
        <p:spPr>
          <a:xfrm>
            <a:off x="9794242" y="944880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chổi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6"/>
          <p:cNvSpPr txBox="1"/>
          <p:nvPr/>
        </p:nvSpPr>
        <p:spPr>
          <a:xfrm>
            <a:off x="4399283" y="1462465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chép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6"/>
          <p:cNvSpPr txBox="1"/>
          <p:nvPr/>
        </p:nvSpPr>
        <p:spPr>
          <a:xfrm>
            <a:off x="6461757" y="1457385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sao nhãng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6"/>
          <p:cNvSpPr txBox="1"/>
          <p:nvPr/>
        </p:nvSpPr>
        <p:spPr>
          <a:xfrm>
            <a:off x="4511040" y="2442905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lao xao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16"/>
          <p:cNvSpPr txBox="1"/>
          <p:nvPr/>
        </p:nvSpPr>
        <p:spPr>
          <a:xfrm>
            <a:off x="6461757" y="2467730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xao xuyến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16"/>
          <p:cNvSpPr txBox="1"/>
          <p:nvPr/>
        </p:nvSpPr>
        <p:spPr>
          <a:xfrm>
            <a:off x="8889996" y="2453065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xao xác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6"/>
          <p:cNvSpPr txBox="1"/>
          <p:nvPr/>
        </p:nvSpPr>
        <p:spPr>
          <a:xfrm>
            <a:off x="4511040" y="3077330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xao động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16"/>
          <p:cNvSpPr/>
          <p:nvPr/>
        </p:nvSpPr>
        <p:spPr>
          <a:xfrm>
            <a:off x="1564640" y="3921760"/>
            <a:ext cx="2783840" cy="1036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7D9E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sào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16"/>
          <p:cNvSpPr txBox="1"/>
          <p:nvPr/>
        </p:nvSpPr>
        <p:spPr>
          <a:xfrm>
            <a:off x="4399283" y="4215826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 sào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6"/>
          <p:cNvSpPr txBox="1"/>
          <p:nvPr/>
        </p:nvSpPr>
        <p:spPr>
          <a:xfrm>
            <a:off x="6268722" y="4220906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yến sào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6"/>
          <p:cNvSpPr txBox="1"/>
          <p:nvPr/>
        </p:nvSpPr>
        <p:spPr>
          <a:xfrm>
            <a:off x="8229602" y="4225986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sào ruộng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6"/>
          <p:cNvSpPr/>
          <p:nvPr/>
        </p:nvSpPr>
        <p:spPr>
          <a:xfrm>
            <a:off x="1574805" y="5415280"/>
            <a:ext cx="2783840" cy="103632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7D9E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xào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16"/>
          <p:cNvSpPr txBox="1"/>
          <p:nvPr/>
        </p:nvSpPr>
        <p:spPr>
          <a:xfrm>
            <a:off x="4511042" y="5696359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xào nấu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6"/>
          <p:cNvSpPr txBox="1"/>
          <p:nvPr/>
        </p:nvSpPr>
        <p:spPr>
          <a:xfrm>
            <a:off x="6522723" y="5676614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xào xạc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16"/>
          <p:cNvSpPr txBox="1"/>
          <p:nvPr/>
        </p:nvSpPr>
        <p:spPr>
          <a:xfrm>
            <a:off x="8361683" y="5656869"/>
            <a:ext cx="239775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xào xáo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17"/>
          <p:cNvPicPr preferRelativeResize="0"/>
          <p:nvPr/>
        </p:nvPicPr>
        <p:blipFill rotWithShape="1">
          <a:blip r:embed="rId3">
            <a:alphaModFix/>
          </a:blip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7"/>
          <p:cNvPicPr preferRelativeResize="0"/>
          <p:nvPr/>
        </p:nvPicPr>
        <p:blipFill rotWithShape="1">
          <a:blip r:embed="rId4">
            <a:alphaModFix/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0" name="Google Shape;1040;p17"/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1041" name="Google Shape;1041;p17"/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  <a:effectLst>
              <a:outerShdw blurRad="152400" sx="102000" sy="102000" algn="ctr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>
              <a:solidFill>
                <a:srgbClr val="1FC2A4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152400" sx="102000" sy="102000" algn="ctr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43" name="Google Shape;1043;p17"/>
          <p:cNvPicPr preferRelativeResize="0"/>
          <p:nvPr/>
        </p:nvPicPr>
        <p:blipFill rotWithShape="1">
          <a:blip r:embed="rId5">
            <a:alphaModFix/>
          </a:blip>
          <a:srcRect l="46238" t="57992" r="24514" b="-1074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oogle Shape;1044;p17"/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045" name="Google Shape;1045;p17"/>
            <p:cNvPicPr preferRelativeResize="0"/>
            <p:nvPr/>
          </p:nvPicPr>
          <p:blipFill rotWithShape="1">
            <a:blip r:embed="rId5">
              <a:alphaModFix/>
            </a:blip>
            <a:srcRect t="56918" r="79247" b="5948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6" name="Google Shape;1046;p17"/>
            <p:cNvPicPr preferRelativeResize="0"/>
            <p:nvPr/>
          </p:nvPicPr>
          <p:blipFill rotWithShape="1">
            <a:blip r:embed="rId6">
              <a:alphaModFix/>
            </a:blip>
            <a:srcRect l="33968" t="70707" r="42426" b="103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7" name="Google Shape;1047;p17"/>
            <p:cNvPicPr preferRelativeResize="0"/>
            <p:nvPr/>
          </p:nvPicPr>
          <p:blipFill rotWithShape="1">
            <a:blip r:embed="rId7">
              <a:alphaModFix/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17"/>
            <p:cNvPicPr preferRelativeResize="0"/>
            <p:nvPr/>
          </p:nvPicPr>
          <p:blipFill rotWithShape="1">
            <a:blip r:embed="rId8">
              <a:alphaModFix/>
            </a:blip>
            <a:srcRect l="8064" t="71506" r="69295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9" name="Google Shape;1049;p17"/>
            <p:cNvPicPr preferRelativeResize="0"/>
            <p:nvPr/>
          </p:nvPicPr>
          <p:blipFill rotWithShape="1">
            <a:blip r:embed="rId9">
              <a:alphaModFix/>
            </a:blip>
            <a:srcRect l="74454" t="50539" r="1952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0" name="Google Shape;1050;p17"/>
            <p:cNvPicPr preferRelativeResize="0"/>
            <p:nvPr/>
          </p:nvPicPr>
          <p:blipFill rotWithShape="1">
            <a:blip r:embed="rId10">
              <a:alphaModFix/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1" name="Google Shape;1051;p17"/>
            <p:cNvPicPr preferRelativeResize="0"/>
            <p:nvPr/>
          </p:nvPicPr>
          <p:blipFill rotWithShape="1">
            <a:blip r:embed="rId5">
              <a:alphaModFix/>
            </a:blip>
            <a:srcRect t="56918" r="79247" b="5948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2" name="Google Shape;1052;p17"/>
            <p:cNvPicPr preferRelativeResize="0"/>
            <p:nvPr/>
          </p:nvPicPr>
          <p:blipFill rotWithShape="1">
            <a:blip r:embed="rId11">
              <a:alphaModFix/>
            </a:blip>
            <a:srcRect l="8064" t="71506" r="69295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3" name="Google Shape;1053;p17"/>
            <p:cNvPicPr preferRelativeResize="0"/>
            <p:nvPr/>
          </p:nvPicPr>
          <p:blipFill rotWithShape="1">
            <a:blip r:embed="rId12">
              <a:alphaModFix/>
            </a:blip>
            <a:srcRect l="74454" t="50539" r="1952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4" name="Google Shape;1054;p17"/>
            <p:cNvPicPr preferRelativeResize="0"/>
            <p:nvPr/>
          </p:nvPicPr>
          <p:blipFill rotWithShape="1">
            <a:blip r:embed="rId13">
              <a:alphaModFix/>
            </a:blip>
            <a:srcRect l="38856" t="84371" r="6825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5" name="Google Shape;1055;p17"/>
            <p:cNvPicPr preferRelativeResize="0"/>
            <p:nvPr/>
          </p:nvPicPr>
          <p:blipFill rotWithShape="1">
            <a:blip r:embed="rId13">
              <a:alphaModFix/>
            </a:blip>
            <a:srcRect l="38856" t="84371" r="6825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17"/>
            <p:cNvPicPr preferRelativeResize="0"/>
            <p:nvPr/>
          </p:nvPicPr>
          <p:blipFill rotWithShape="1">
            <a:blip r:embed="rId9">
              <a:alphaModFix/>
            </a:blip>
            <a:srcRect l="74454" t="50538" r="1952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7" name="Google Shape;1057;p17"/>
            <p:cNvPicPr preferRelativeResize="0"/>
            <p:nvPr/>
          </p:nvPicPr>
          <p:blipFill rotWithShape="1">
            <a:blip r:embed="rId11">
              <a:alphaModFix/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8" name="Google Shape;1058;p17"/>
            <p:cNvPicPr preferRelativeResize="0"/>
            <p:nvPr/>
          </p:nvPicPr>
          <p:blipFill rotWithShape="1">
            <a:blip r:embed="rId14">
              <a:alphaModFix/>
            </a:blip>
            <a:srcRect l="74454" t="50538" r="1952" b="18844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9" name="Google Shape;1059;p17"/>
            <p:cNvPicPr preferRelativeResize="0"/>
            <p:nvPr/>
          </p:nvPicPr>
          <p:blipFill rotWithShape="1">
            <a:blip r:embed="rId5">
              <a:alphaModFix/>
            </a:blip>
            <a:srcRect t="56918" r="79247" b="25084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17"/>
            <p:cNvPicPr preferRelativeResize="0"/>
            <p:nvPr/>
          </p:nvPicPr>
          <p:blipFill rotWithShape="1">
            <a:blip r:embed="rId14">
              <a:alphaModFix/>
            </a:blip>
            <a:srcRect l="74454" t="50538" r="1952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1" name="Google Shape;1061;p17"/>
          <p:cNvPicPr preferRelativeResize="0"/>
          <p:nvPr/>
        </p:nvPicPr>
        <p:blipFill rotWithShape="1">
          <a:blip r:embed="rId15">
            <a:alphaModFix/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17"/>
          <p:cNvPicPr preferRelativeResize="0"/>
          <p:nvPr/>
        </p:nvPicPr>
        <p:blipFill rotWithShape="1">
          <a:blip r:embed="rId16">
            <a:alphaModFix/>
          </a:blip>
          <a:srcRect l="59617" t="10820" r="2855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17"/>
          <p:cNvPicPr preferRelativeResize="0"/>
          <p:nvPr/>
        </p:nvPicPr>
        <p:blipFill rotWithShape="1">
          <a:blip r:embed="rId16">
            <a:alphaModFix/>
          </a:blip>
          <a:srcRect l="84779" t="35209" r="180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17"/>
          <p:cNvPicPr preferRelativeResize="0"/>
          <p:nvPr/>
        </p:nvPicPr>
        <p:blipFill rotWithShape="1">
          <a:blip r:embed="rId8">
            <a:alphaModFix/>
          </a:blip>
          <a:srcRect t="39350" r="78293" b="45124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7"/>
          <p:cNvPicPr preferRelativeResize="0"/>
          <p:nvPr/>
        </p:nvPicPr>
        <p:blipFill rotWithShape="1">
          <a:blip r:embed="rId8">
            <a:alphaModFix/>
          </a:blip>
          <a:srcRect l="84269" t="1181" r="375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7"/>
          <p:cNvPicPr preferRelativeResize="0"/>
          <p:nvPr/>
        </p:nvPicPr>
        <p:blipFill rotWithShape="1">
          <a:blip r:embed="rId17">
            <a:alphaModFix/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7"/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 hẹn gặp lại!</a:t>
            </a:r>
            <a:endParaRPr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0252CB2D-4433-4F20-8D6C-BE57DA4C50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55" y="129832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68" y="-637140"/>
            <a:ext cx="759460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55" y="99460"/>
            <a:ext cx="6858000" cy="6858000"/>
          </a:xfrm>
          <a:prstGeom prst="rect">
            <a:avLst/>
          </a:prstGeom>
        </p:spPr>
      </p:pic>
      <p:sp>
        <p:nvSpPr>
          <p:cNvPr id="9" name="TextBox 420">
            <a:extLst>
              <a:ext uri="{FF2B5EF4-FFF2-40B4-BE49-F238E27FC236}">
                <a16:creationId xmlns:a16="http://schemas.microsoft.com/office/drawing/2014/main" id="{89FDD74C-AB7E-45B5-AD55-32839B00880D}"/>
              </a:ext>
            </a:extLst>
          </p:cNvPr>
          <p:cNvSpPr txBox="1"/>
          <p:nvPr/>
        </p:nvSpPr>
        <p:spPr>
          <a:xfrm>
            <a:off x="4978400" y="2213098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F0502020204030204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0" name="TextBox 419">
            <a:extLst>
              <a:ext uri="{FF2B5EF4-FFF2-40B4-BE49-F238E27FC236}">
                <a16:creationId xmlns:a16="http://schemas.microsoft.com/office/drawing/2014/main" id="{21DADC04-ED0E-4613-BF81-1379F4A985F4}"/>
              </a:ext>
            </a:extLst>
          </p:cNvPr>
          <p:cNvSpPr txBox="1"/>
          <p:nvPr/>
        </p:nvSpPr>
        <p:spPr>
          <a:xfrm>
            <a:off x="5232971" y="2865390"/>
            <a:ext cx="3759200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F0502020204030204"/>
                <a:cs typeface="Arial" panose="020B0604020202020204" pitchFamily="34" charset="0"/>
              </a:rPr>
              <a:t>Hướng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F0502020204030204"/>
                <a:cs typeface="Arial" panose="020B0604020202020204" pitchFamily="34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F0502020204030204"/>
                <a:cs typeface="Arial" panose="020B0604020202020204" pitchFamily="34" charset="0"/>
              </a:rPr>
              <a:t>dẫn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F0502020204030204"/>
              <a:cs typeface="Arial" panose="020B060402020202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F0502020204030204"/>
                <a:cs typeface="Arial" panose="020B0604020202020204" pitchFamily="34" charset="0"/>
              </a:rPr>
              <a:t> </a:t>
            </a: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F0502020204030204"/>
                <a:cs typeface="Arial" panose="020B0604020202020204" pitchFamily="34" charset="0"/>
              </a:rPr>
              <a:t>viết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F0502020204030204"/>
                <a:cs typeface="Arial" panose="020B0604020202020204" pitchFamily="34" charset="0"/>
              </a:rPr>
              <a:t> chính tả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7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"/>
          <p:cNvSpPr txBox="1"/>
          <p:nvPr/>
        </p:nvSpPr>
        <p:spPr>
          <a:xfrm>
            <a:off x="4845050" y="185440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                    Tiếng Việt</a:t>
            </a:r>
            <a:endParaRPr sz="2933" b="1" i="0" u="none" strike="noStrike" cap="none">
              <a:solidFill>
                <a:srgbClr val="66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1" name="Google Shape;771;p4"/>
          <p:cNvSpPr txBox="1"/>
          <p:nvPr/>
        </p:nvSpPr>
        <p:spPr>
          <a:xfrm>
            <a:off x="2794000" y="104477"/>
            <a:ext cx="797560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0" u="none" strike="noStrike" cap="none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 Ba ngày </a:t>
            </a:r>
            <a:r>
              <a:rPr lang="vi-VN" sz="2900" b="1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en-US" sz="2900" b="1" i="0" u="none" strike="noStrike" cap="none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tháng 12 năm </a:t>
            </a:r>
            <a:r>
              <a:rPr lang="vi-VN" sz="2900" b="1" i="0" u="none" strike="noStrike" cap="none">
                <a:solidFill>
                  <a:srgbClr val="66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2025</a:t>
            </a:r>
            <a:endParaRPr sz="2900" b="1" i="0" u="none" strike="noStrike" cap="none">
              <a:solidFill>
                <a:srgbClr val="66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2" name="Google Shape;772;p4"/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 thơ trên nói về điều gì?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3" name="Google Shape;773;p4"/>
          <p:cNvSpPr/>
          <p:nvPr/>
        </p:nvSpPr>
        <p:spPr>
          <a:xfrm>
            <a:off x="4312330" y="1144780"/>
            <a:ext cx="30718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 viết: Gió</a:t>
            </a:r>
            <a:endParaRPr sz="2800" b="1" i="0" u="none" strike="noStrike" cap="none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4" name="Google Shape;774;p4"/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Gió có nhiều bạn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5" name="Google Shape;775;p4"/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bạn trúc xanh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6" name="Google Shape;776;p4"/>
          <p:cNvSpPr txBox="1"/>
          <p:nvPr/>
        </p:nvSpPr>
        <p:spPr>
          <a:xfrm>
            <a:off x="1111064" y="279058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Tốt bụng hiền lành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7" name="Google Shape;777;p4"/>
          <p:cNvSpPr txBox="1"/>
          <p:nvPr/>
        </p:nvSpPr>
        <p:spPr>
          <a:xfrm>
            <a:off x="1185523" y="333835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 gió chiếc sáo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78" name="Google Shape;778;p4"/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 chiếc phong cầm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9" name="Google Shape;779;p4"/>
          <p:cNvSpPr txBox="1"/>
          <p:nvPr/>
        </p:nvSpPr>
        <p:spPr>
          <a:xfrm>
            <a:off x="1185523" y="5073482"/>
            <a:ext cx="365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lá mầm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0" name="Google Shape;780;p4"/>
          <p:cNvSpPr txBox="1"/>
          <p:nvPr/>
        </p:nvSpPr>
        <p:spPr>
          <a:xfrm>
            <a:off x="1185523" y="5586676"/>
            <a:ext cx="3937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 nhiều bài hát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1" name="Google Shape;781;p4"/>
          <p:cNvSpPr txBox="1"/>
          <p:nvPr/>
        </p:nvSpPr>
        <p:spPr>
          <a:xfrm>
            <a:off x="1131135" y="6102823"/>
            <a:ext cx="381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 nhiều bạn khác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2" name="Google Shape;782;p4"/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 ηΗϛu lĲi đàn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3" name="Google Shape;783;p4"/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 ςất sẵn sàng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4" name="Google Shape;784;p4"/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Dạy cho gió học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5" name="Google Shape;785;p4"/>
          <p:cNvSpPr txBox="1"/>
          <p:nvPr/>
        </p:nvSpPr>
        <p:spPr>
          <a:xfrm>
            <a:off x="6964311" y="3863076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VưĜ Ǖίa δó ηǌ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6" name="Google Shape;786;p4"/>
          <p:cNvSpPr txBox="1"/>
          <p:nvPr/>
        </p:nvSpPr>
        <p:spPr>
          <a:xfrm>
            <a:off x="8695702" y="5789747"/>
            <a:ext cx="1040284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3F315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Võ Quảng</a:t>
            </a:r>
            <a:endParaRPr sz="2600" b="1" i="0" u="none" strike="noStrike" cap="none">
              <a:solidFill>
                <a:srgbClr val="3F315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87" name="Google Shape;787;p4"/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Ve đi hát dạo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8" name="Google Shape;788;p4"/>
          <p:cNvSpPr txBox="1"/>
          <p:nvPr/>
        </p:nvSpPr>
        <p:spPr>
          <a:xfrm>
            <a:off x="6964311" y="493098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ThĔ vào cây κŪg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9" name="Google Shape;789;p4"/>
          <p:cNvSpPr txBox="1"/>
          <p:nvPr/>
        </p:nvSpPr>
        <p:spPr>
          <a:xfrm>
            <a:off x="7023929" y="542431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Thông ςeo vi vút.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0" name="Google Shape;790;p4"/>
          <p:cNvSpPr txBox="1"/>
          <p:nvPr/>
        </p:nvSpPr>
        <p:spPr>
          <a:xfrm>
            <a:off x="6964311" y="440271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Gió hǌ κàζ cŪg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1" name="Google Shape;791;p4"/>
          <p:cNvSpPr/>
          <p:nvPr/>
        </p:nvSpPr>
        <p:spPr>
          <a:xfrm>
            <a:off x="5826125" y="5849923"/>
            <a:ext cx="6082463" cy="906759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Gió có nhiều bạn tốt, sẵn sàng giúp đỡ gió để gió thành công trong việc học.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Tiếng Việt</a:t>
            </a:r>
            <a:endParaRPr sz="2933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5"/>
          <p:cNvSpPr txBox="1"/>
          <p:nvPr/>
        </p:nvSpPr>
        <p:spPr>
          <a:xfrm>
            <a:off x="2819400" y="157884"/>
            <a:ext cx="797560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Thứ Ba ngày 23 tháng 12 năm 2025</a:t>
            </a:r>
            <a:endParaRPr sz="2900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5"/>
          <p:cNvSpPr/>
          <p:nvPr/>
        </p:nvSpPr>
        <p:spPr>
          <a:xfrm>
            <a:off x="4424094" y="1243013"/>
            <a:ext cx="2438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Nghe viết: Gió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5"/>
          <p:cNvSpPr txBox="1"/>
          <p:nvPr/>
        </p:nvSpPr>
        <p:spPr>
          <a:xfrm>
            <a:off x="7009586" y="7479454"/>
            <a:ext cx="48804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Cả ngày con đùa nghịch.</a:t>
            </a:r>
            <a:endParaRPr sz="24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5"/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có nhiều bạn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5"/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 bạn trúc xanh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5"/>
          <p:cNvSpPr txBox="1"/>
          <p:nvPr/>
        </p:nvSpPr>
        <p:spPr>
          <a:xfrm>
            <a:off x="1111064" y="279058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Tốt bụng hiền lành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5"/>
          <p:cNvSpPr txBox="1"/>
          <p:nvPr/>
        </p:nvSpPr>
        <p:spPr>
          <a:xfrm>
            <a:off x="1185523" y="333835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gió chiếc sáo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5"/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chiếc phong cầm</a:t>
            </a:r>
            <a:endParaRPr/>
          </a:p>
        </p:txBody>
      </p:sp>
      <p:sp>
        <p:nvSpPr>
          <p:cNvPr id="806" name="Google Shape;806;p5"/>
          <p:cNvSpPr txBox="1"/>
          <p:nvPr/>
        </p:nvSpPr>
        <p:spPr>
          <a:xfrm>
            <a:off x="1185523" y="5225882"/>
            <a:ext cx="365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 bạn lá mầm</a:t>
            </a:r>
            <a:endParaRPr/>
          </a:p>
        </p:txBody>
      </p:sp>
      <p:sp>
        <p:nvSpPr>
          <p:cNvPr id="807" name="Google Shape;807;p5"/>
          <p:cNvSpPr txBox="1"/>
          <p:nvPr/>
        </p:nvSpPr>
        <p:spPr>
          <a:xfrm>
            <a:off x="1185523" y="5739076"/>
            <a:ext cx="3937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nhiều bài hát</a:t>
            </a:r>
            <a:endParaRPr/>
          </a:p>
        </p:txBody>
      </p:sp>
      <p:sp>
        <p:nvSpPr>
          <p:cNvPr id="808" name="Google Shape;808;p5"/>
          <p:cNvSpPr txBox="1"/>
          <p:nvPr/>
        </p:nvSpPr>
        <p:spPr>
          <a:xfrm>
            <a:off x="1131135" y="6267923"/>
            <a:ext cx="381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nhiều bạn khác</a:t>
            </a:r>
            <a:endParaRPr/>
          </a:p>
        </p:txBody>
      </p:sp>
      <p:sp>
        <p:nvSpPr>
          <p:cNvPr id="809" name="Google Shape;809;p5"/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ηΗϛu lĲi đàn</a:t>
            </a:r>
            <a:endParaRPr/>
          </a:p>
        </p:txBody>
      </p:sp>
      <p:sp>
        <p:nvSpPr>
          <p:cNvPr id="810" name="Google Shape;810;p5"/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Họ ςất sẵn sàng</a:t>
            </a:r>
            <a:endParaRPr/>
          </a:p>
        </p:txBody>
      </p:sp>
      <p:sp>
        <p:nvSpPr>
          <p:cNvPr id="811" name="Google Shape;811;p5"/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Dạy cho gió học</a:t>
            </a:r>
            <a:endParaRPr/>
          </a:p>
        </p:txBody>
      </p:sp>
      <p:sp>
        <p:nvSpPr>
          <p:cNvPr id="812" name="Google Shape;812;p5"/>
          <p:cNvSpPr txBox="1"/>
          <p:nvPr/>
        </p:nvSpPr>
        <p:spPr>
          <a:xfrm>
            <a:off x="6862711" y="3888476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VưĜ Ǖίa δó ηǌ</a:t>
            </a:r>
            <a:endParaRPr/>
          </a:p>
        </p:txBody>
      </p:sp>
      <p:sp>
        <p:nvSpPr>
          <p:cNvPr id="813" name="Google Shape;813;p5"/>
          <p:cNvSpPr txBox="1"/>
          <p:nvPr/>
        </p:nvSpPr>
        <p:spPr>
          <a:xfrm>
            <a:off x="8695702" y="5865649"/>
            <a:ext cx="10402844" cy="64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151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3F3151"/>
                </a:solidFill>
                <a:latin typeface="Arial"/>
                <a:ea typeface="Arial"/>
                <a:cs typeface="Arial"/>
                <a:sym typeface="Arial"/>
              </a:rPr>
              <a:t>Võ Quảng</a:t>
            </a:r>
            <a:endParaRPr sz="2600" b="1" i="0" u="none" strike="noStrike" cap="none">
              <a:solidFill>
                <a:srgbClr val="3F3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5"/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 đi hát dạo</a:t>
            </a:r>
            <a:endParaRPr/>
          </a:p>
        </p:txBody>
      </p:sp>
      <p:sp>
        <p:nvSpPr>
          <p:cNvPr id="815" name="Google Shape;815;p5"/>
          <p:cNvSpPr txBox="1"/>
          <p:nvPr/>
        </p:nvSpPr>
        <p:spPr>
          <a:xfrm>
            <a:off x="6862711" y="495638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ThĔ vào cây κŪg</a:t>
            </a:r>
            <a:endParaRPr/>
          </a:p>
        </p:txBody>
      </p:sp>
      <p:sp>
        <p:nvSpPr>
          <p:cNvPr id="816" name="Google Shape;816;p5"/>
          <p:cNvSpPr txBox="1"/>
          <p:nvPr/>
        </p:nvSpPr>
        <p:spPr>
          <a:xfrm>
            <a:off x="6922329" y="544971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 ςeo vi vút.</a:t>
            </a:r>
            <a:endParaRPr/>
          </a:p>
        </p:txBody>
      </p:sp>
      <p:sp>
        <p:nvSpPr>
          <p:cNvPr id="817" name="Google Shape;817;p5"/>
          <p:cNvSpPr txBox="1"/>
          <p:nvPr/>
        </p:nvSpPr>
        <p:spPr>
          <a:xfrm>
            <a:off x="6862711" y="442811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hǌ κàζ cŪg</a:t>
            </a:r>
            <a:endParaRPr/>
          </a:p>
        </p:txBody>
      </p:sp>
      <p:sp>
        <p:nvSpPr>
          <p:cNvPr id="818" name="Google Shape;818;p5"/>
          <p:cNvSpPr/>
          <p:nvPr/>
        </p:nvSpPr>
        <p:spPr>
          <a:xfrm>
            <a:off x="7107382" y="535891"/>
            <a:ext cx="5448823" cy="1168539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 bài có những chữ cái nào được viết hoa?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Tiếng Việt</a:t>
            </a:r>
            <a:endParaRPr sz="2933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6"/>
          <p:cNvSpPr txBox="1"/>
          <p:nvPr/>
        </p:nvSpPr>
        <p:spPr>
          <a:xfrm>
            <a:off x="2819400" y="157884"/>
            <a:ext cx="797560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Thứ Ba ngày 23 tháng 12 năm 2025</a:t>
            </a:r>
            <a:endParaRPr sz="2900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6"/>
          <p:cNvSpPr/>
          <p:nvPr/>
        </p:nvSpPr>
        <p:spPr>
          <a:xfrm>
            <a:off x="4424094" y="1243013"/>
            <a:ext cx="2438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ghe viết: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ió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6"/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ió có nhiều bạn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6"/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ó bạn trúc xanh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6"/>
          <p:cNvSpPr txBox="1"/>
          <p:nvPr/>
        </p:nvSpPr>
        <p:spPr>
          <a:xfrm>
            <a:off x="1131135" y="279011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ốt bụng hiền lành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6"/>
          <p:cNvSpPr txBox="1"/>
          <p:nvPr/>
        </p:nvSpPr>
        <p:spPr>
          <a:xfrm>
            <a:off x="1131135" y="332808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ặng gió chiếc sáo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6"/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ặng chiếc phong cầm</a:t>
            </a:r>
            <a:endParaRPr/>
          </a:p>
        </p:txBody>
      </p:sp>
      <p:sp>
        <p:nvSpPr>
          <p:cNvPr id="832" name="Google Shape;832;p6"/>
          <p:cNvSpPr txBox="1"/>
          <p:nvPr/>
        </p:nvSpPr>
        <p:spPr>
          <a:xfrm>
            <a:off x="1185523" y="5479882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ác bạn lá mầm</a:t>
            </a:r>
            <a:endParaRPr/>
          </a:p>
        </p:txBody>
      </p:sp>
      <p:sp>
        <p:nvSpPr>
          <p:cNvPr id="833" name="Google Shape;833;p6"/>
          <p:cNvSpPr txBox="1"/>
          <p:nvPr/>
        </p:nvSpPr>
        <p:spPr>
          <a:xfrm>
            <a:off x="1185523" y="5993076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ặng nhiều bài hát</a:t>
            </a:r>
            <a:endParaRPr/>
          </a:p>
        </p:txBody>
      </p:sp>
      <p:sp>
        <p:nvSpPr>
          <p:cNvPr id="834" name="Google Shape;834;p6"/>
          <p:cNvSpPr txBox="1"/>
          <p:nvPr/>
        </p:nvSpPr>
        <p:spPr>
          <a:xfrm>
            <a:off x="1131135" y="6471123"/>
            <a:ext cx="3814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à nhiều bạn khác</a:t>
            </a:r>
            <a:endParaRPr/>
          </a:p>
        </p:txBody>
      </p:sp>
      <p:sp>
        <p:nvSpPr>
          <p:cNvPr id="835" name="Google Shape;835;p6"/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ặng ηΗϛu lĲi đàn</a:t>
            </a:r>
            <a:endParaRPr/>
          </a:p>
        </p:txBody>
      </p:sp>
      <p:sp>
        <p:nvSpPr>
          <p:cNvPr id="836" name="Google Shape;836;p6"/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ọ ςất sẵn sàng</a:t>
            </a:r>
            <a:endParaRPr/>
          </a:p>
        </p:txBody>
      </p:sp>
      <p:sp>
        <p:nvSpPr>
          <p:cNvPr id="837" name="Google Shape;837;p6"/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ạy cho gió học</a:t>
            </a:r>
            <a:endParaRPr/>
          </a:p>
        </p:txBody>
      </p:sp>
      <p:sp>
        <p:nvSpPr>
          <p:cNvPr id="838" name="Google Shape;838;p6"/>
          <p:cNvSpPr txBox="1"/>
          <p:nvPr/>
        </p:nvSpPr>
        <p:spPr>
          <a:xfrm>
            <a:off x="6990578" y="388741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ưĜ Ǖίa δó ηǌ</a:t>
            </a:r>
            <a:endParaRPr/>
          </a:p>
        </p:txBody>
      </p:sp>
      <p:sp>
        <p:nvSpPr>
          <p:cNvPr id="839" name="Google Shape;839;p6"/>
          <p:cNvSpPr txBox="1"/>
          <p:nvPr/>
        </p:nvSpPr>
        <p:spPr>
          <a:xfrm>
            <a:off x="8695702" y="5852949"/>
            <a:ext cx="10402844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600" b="1" i="0" u="none" strike="noStrike" cap="none">
                <a:solidFill>
                  <a:srgbClr val="3F3151"/>
                </a:solidFill>
                <a:latin typeface="Arial"/>
                <a:ea typeface="Arial"/>
                <a:cs typeface="Arial"/>
                <a:sym typeface="Arial"/>
              </a:rPr>
              <a:t>õ </a:t>
            </a:r>
            <a:r>
              <a:rPr lang="en-US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2600" b="1" i="0" u="none" strike="noStrike" cap="none">
                <a:solidFill>
                  <a:srgbClr val="3F3151"/>
                </a:solidFill>
                <a:latin typeface="Arial"/>
                <a:ea typeface="Arial"/>
                <a:cs typeface="Arial"/>
                <a:sym typeface="Arial"/>
              </a:rPr>
              <a:t>uảng</a:t>
            </a:r>
            <a:endParaRPr sz="2600" b="1" i="0" u="none" strike="noStrike" cap="none">
              <a:solidFill>
                <a:srgbClr val="3F3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6"/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đi hát dạo</a:t>
            </a:r>
            <a:endParaRPr/>
          </a:p>
        </p:txBody>
      </p:sp>
      <p:sp>
        <p:nvSpPr>
          <p:cNvPr id="841" name="Google Shape;841;p6"/>
          <p:cNvSpPr txBox="1"/>
          <p:nvPr/>
        </p:nvSpPr>
        <p:spPr>
          <a:xfrm>
            <a:off x="6990578" y="4933077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hĔ vào cây κŪg</a:t>
            </a:r>
            <a:endParaRPr/>
          </a:p>
        </p:txBody>
      </p:sp>
      <p:sp>
        <p:nvSpPr>
          <p:cNvPr id="842" name="Google Shape;842;p6"/>
          <p:cNvSpPr txBox="1"/>
          <p:nvPr/>
        </p:nvSpPr>
        <p:spPr>
          <a:xfrm>
            <a:off x="7009586" y="545133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hông ςeo vi vút.</a:t>
            </a:r>
            <a:endParaRPr/>
          </a:p>
        </p:txBody>
      </p:sp>
      <p:sp>
        <p:nvSpPr>
          <p:cNvPr id="843" name="Google Shape;843;p6"/>
          <p:cNvSpPr txBox="1"/>
          <p:nvPr/>
        </p:nvSpPr>
        <p:spPr>
          <a:xfrm>
            <a:off x="7009586" y="442901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ió hǌ κàζ cŪg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7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Tiếng Việt</a:t>
            </a:r>
            <a:endParaRPr sz="2933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7"/>
          <p:cNvSpPr txBox="1"/>
          <p:nvPr/>
        </p:nvSpPr>
        <p:spPr>
          <a:xfrm>
            <a:off x="2819400" y="157884"/>
            <a:ext cx="797560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Thứ Ba ngày 23 tháng 12 năm 2025</a:t>
            </a:r>
            <a:endParaRPr sz="2900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7"/>
          <p:cNvSpPr/>
          <p:nvPr/>
        </p:nvSpPr>
        <p:spPr>
          <a:xfrm>
            <a:off x="4424094" y="1243013"/>
            <a:ext cx="2438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Nghe viết: Gió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7"/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có nhiều bạn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7"/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 bạn trúc xanh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7"/>
          <p:cNvSpPr txBox="1"/>
          <p:nvPr/>
        </p:nvSpPr>
        <p:spPr>
          <a:xfrm>
            <a:off x="1111064" y="279058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Tốt bụng hiền lành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7"/>
          <p:cNvSpPr txBox="1"/>
          <p:nvPr/>
        </p:nvSpPr>
        <p:spPr>
          <a:xfrm>
            <a:off x="1185523" y="333835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gió chiếc sáo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7"/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chiếc phong cầm</a:t>
            </a:r>
            <a:endParaRPr/>
          </a:p>
        </p:txBody>
      </p:sp>
      <p:sp>
        <p:nvSpPr>
          <p:cNvPr id="857" name="Google Shape;857;p7"/>
          <p:cNvSpPr txBox="1"/>
          <p:nvPr/>
        </p:nvSpPr>
        <p:spPr>
          <a:xfrm>
            <a:off x="1185523" y="5479882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 bạn lá mầm</a:t>
            </a:r>
            <a:endParaRPr/>
          </a:p>
        </p:txBody>
      </p:sp>
      <p:sp>
        <p:nvSpPr>
          <p:cNvPr id="858" name="Google Shape;858;p7"/>
          <p:cNvSpPr txBox="1"/>
          <p:nvPr/>
        </p:nvSpPr>
        <p:spPr>
          <a:xfrm>
            <a:off x="1185523" y="5993076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nhiều bài hát</a:t>
            </a:r>
            <a:endParaRPr/>
          </a:p>
        </p:txBody>
      </p:sp>
      <p:sp>
        <p:nvSpPr>
          <p:cNvPr id="859" name="Google Shape;859;p7"/>
          <p:cNvSpPr txBox="1"/>
          <p:nvPr/>
        </p:nvSpPr>
        <p:spPr>
          <a:xfrm>
            <a:off x="1131135" y="6483823"/>
            <a:ext cx="3814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nhiều bạn khác</a:t>
            </a:r>
            <a:endParaRPr/>
          </a:p>
        </p:txBody>
      </p:sp>
      <p:sp>
        <p:nvSpPr>
          <p:cNvPr id="860" name="Google Shape;860;p7"/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ηΗϛu lĲi đàn</a:t>
            </a:r>
            <a:endParaRPr/>
          </a:p>
        </p:txBody>
      </p:sp>
      <p:sp>
        <p:nvSpPr>
          <p:cNvPr id="861" name="Google Shape;861;p7"/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Họ ςất sẵn sàng</a:t>
            </a:r>
            <a:endParaRPr/>
          </a:p>
        </p:txBody>
      </p:sp>
      <p:sp>
        <p:nvSpPr>
          <p:cNvPr id="862" name="Google Shape;862;p7"/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Dạy cho gió học</a:t>
            </a:r>
            <a:endParaRPr/>
          </a:p>
        </p:txBody>
      </p:sp>
      <p:sp>
        <p:nvSpPr>
          <p:cNvPr id="863" name="Google Shape;863;p7"/>
          <p:cNvSpPr txBox="1"/>
          <p:nvPr/>
        </p:nvSpPr>
        <p:spPr>
          <a:xfrm>
            <a:off x="6862711" y="3850376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VưĜ Ǖίa δó ηǌ</a:t>
            </a:r>
            <a:endParaRPr/>
          </a:p>
        </p:txBody>
      </p:sp>
      <p:sp>
        <p:nvSpPr>
          <p:cNvPr id="864" name="Google Shape;864;p7"/>
          <p:cNvSpPr txBox="1"/>
          <p:nvPr/>
        </p:nvSpPr>
        <p:spPr>
          <a:xfrm>
            <a:off x="8897749" y="5817993"/>
            <a:ext cx="10402844" cy="64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151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3F3151"/>
                </a:solidFill>
                <a:latin typeface="Arial"/>
                <a:ea typeface="Arial"/>
                <a:cs typeface="Arial"/>
                <a:sym typeface="Arial"/>
              </a:rPr>
              <a:t>Võ Quảng</a:t>
            </a:r>
            <a:endParaRPr sz="2600" b="1" i="0" u="none" strike="noStrike" cap="none">
              <a:solidFill>
                <a:srgbClr val="3F3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7"/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 đi hát dạo</a:t>
            </a:r>
            <a:endParaRPr/>
          </a:p>
        </p:txBody>
      </p:sp>
      <p:sp>
        <p:nvSpPr>
          <p:cNvPr id="866" name="Google Shape;866;p7"/>
          <p:cNvSpPr txBox="1"/>
          <p:nvPr/>
        </p:nvSpPr>
        <p:spPr>
          <a:xfrm>
            <a:off x="6862711" y="491828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ThĔ vào cây κŪg</a:t>
            </a:r>
            <a:endParaRPr/>
          </a:p>
        </p:txBody>
      </p:sp>
      <p:sp>
        <p:nvSpPr>
          <p:cNvPr id="867" name="Google Shape;867;p7"/>
          <p:cNvSpPr txBox="1"/>
          <p:nvPr/>
        </p:nvSpPr>
        <p:spPr>
          <a:xfrm>
            <a:off x="6922329" y="541161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 ςeo vi vút.</a:t>
            </a:r>
            <a:endParaRPr/>
          </a:p>
        </p:txBody>
      </p:sp>
      <p:sp>
        <p:nvSpPr>
          <p:cNvPr id="868" name="Google Shape;868;p7"/>
          <p:cNvSpPr txBox="1"/>
          <p:nvPr/>
        </p:nvSpPr>
        <p:spPr>
          <a:xfrm>
            <a:off x="6862711" y="439001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hǌ κàζ cŪg</a:t>
            </a:r>
            <a:endParaRPr/>
          </a:p>
        </p:txBody>
      </p:sp>
      <p:sp>
        <p:nvSpPr>
          <p:cNvPr id="869" name="Google Shape;869;p7"/>
          <p:cNvSpPr/>
          <p:nvPr/>
        </p:nvSpPr>
        <p:spPr>
          <a:xfrm>
            <a:off x="9296007" y="-63333"/>
            <a:ext cx="3053497" cy="168789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CCC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Trong bài có những từ ngữ nào khó viết?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"/>
          <p:cNvSpPr txBox="1"/>
          <p:nvPr/>
        </p:nvSpPr>
        <p:spPr>
          <a:xfrm>
            <a:off x="4845050" y="249238"/>
            <a:ext cx="196215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33"/>
              <a:buFont typeface="Arial"/>
              <a:buNone/>
            </a:pPr>
            <a:r>
              <a:rPr lang="en-US" sz="2933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                           Tiếng Việt</a:t>
            </a:r>
            <a:endParaRPr sz="2933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"/>
          <p:cNvSpPr txBox="1"/>
          <p:nvPr/>
        </p:nvSpPr>
        <p:spPr>
          <a:xfrm>
            <a:off x="2819400" y="157884"/>
            <a:ext cx="7975600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66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Thứ Ba ngày 23 tháng 12 năm 2025</a:t>
            </a:r>
            <a:endParaRPr sz="2900" b="1" i="0" u="none" strike="noStrike" cap="none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8"/>
          <p:cNvSpPr/>
          <p:nvPr/>
        </p:nvSpPr>
        <p:spPr>
          <a:xfrm>
            <a:off x="4424094" y="1243013"/>
            <a:ext cx="24386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Nghe viết: Gió</a:t>
            </a:r>
            <a:endParaRPr sz="28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8"/>
          <p:cNvSpPr txBox="1"/>
          <p:nvPr/>
        </p:nvSpPr>
        <p:spPr>
          <a:xfrm>
            <a:off x="1185523" y="1730036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có nhiều bạn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8"/>
          <p:cNvSpPr txBox="1"/>
          <p:nvPr/>
        </p:nvSpPr>
        <p:spPr>
          <a:xfrm>
            <a:off x="1185522" y="2315292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 bạn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trúc xanh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8"/>
          <p:cNvSpPr txBox="1"/>
          <p:nvPr/>
        </p:nvSpPr>
        <p:spPr>
          <a:xfrm>
            <a:off x="1111064" y="279058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Tốt bụng hiền lành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8"/>
          <p:cNvSpPr txBox="1"/>
          <p:nvPr/>
        </p:nvSpPr>
        <p:spPr>
          <a:xfrm>
            <a:off x="1185523" y="333835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gió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chiếc sáo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8"/>
          <p:cNvSpPr txBox="1"/>
          <p:nvPr/>
        </p:nvSpPr>
        <p:spPr>
          <a:xfrm>
            <a:off x="1131135" y="439309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chiếc phong cầm</a:t>
            </a:r>
            <a:endParaRPr/>
          </a:p>
        </p:txBody>
      </p:sp>
      <p:sp>
        <p:nvSpPr>
          <p:cNvPr id="883" name="Google Shape;883;p8"/>
          <p:cNvSpPr txBox="1"/>
          <p:nvPr/>
        </p:nvSpPr>
        <p:spPr>
          <a:xfrm>
            <a:off x="1185523" y="5467182"/>
            <a:ext cx="365952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Các bạn lá mầm</a:t>
            </a:r>
            <a:endParaRPr/>
          </a:p>
        </p:txBody>
      </p:sp>
      <p:sp>
        <p:nvSpPr>
          <p:cNvPr id="884" name="Google Shape;884;p8"/>
          <p:cNvSpPr txBox="1"/>
          <p:nvPr/>
        </p:nvSpPr>
        <p:spPr>
          <a:xfrm>
            <a:off x="1185523" y="5980376"/>
            <a:ext cx="3937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nhiều bài hát</a:t>
            </a:r>
            <a:endParaRPr/>
          </a:p>
        </p:txBody>
      </p:sp>
      <p:sp>
        <p:nvSpPr>
          <p:cNvPr id="885" name="Google Shape;885;p8"/>
          <p:cNvSpPr txBox="1"/>
          <p:nvPr/>
        </p:nvSpPr>
        <p:spPr>
          <a:xfrm>
            <a:off x="1131135" y="6471123"/>
            <a:ext cx="3814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nhiều bạn khác</a:t>
            </a:r>
            <a:endParaRPr/>
          </a:p>
        </p:txBody>
      </p:sp>
      <p:sp>
        <p:nvSpPr>
          <p:cNvPr id="886" name="Google Shape;886;p8"/>
          <p:cNvSpPr txBox="1"/>
          <p:nvPr/>
        </p:nvSpPr>
        <p:spPr>
          <a:xfrm>
            <a:off x="6990578" y="1744364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Tặng ηΗϛu lĲi đàn</a:t>
            </a:r>
            <a:endParaRPr/>
          </a:p>
        </p:txBody>
      </p:sp>
      <p:sp>
        <p:nvSpPr>
          <p:cNvPr id="887" name="Google Shape;887;p8"/>
          <p:cNvSpPr txBox="1"/>
          <p:nvPr/>
        </p:nvSpPr>
        <p:spPr>
          <a:xfrm>
            <a:off x="6990578" y="2300335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Họ ςất sẵn sàng</a:t>
            </a:r>
            <a:endParaRPr/>
          </a:p>
        </p:txBody>
      </p:sp>
      <p:sp>
        <p:nvSpPr>
          <p:cNvPr id="888" name="Google Shape;888;p8"/>
          <p:cNvSpPr txBox="1"/>
          <p:nvPr/>
        </p:nvSpPr>
        <p:spPr>
          <a:xfrm>
            <a:off x="7009586" y="283450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Dạy cho gió học</a:t>
            </a:r>
            <a:endParaRPr/>
          </a:p>
        </p:txBody>
      </p:sp>
      <p:sp>
        <p:nvSpPr>
          <p:cNvPr id="889" name="Google Shape;889;p8"/>
          <p:cNvSpPr txBox="1"/>
          <p:nvPr/>
        </p:nvSpPr>
        <p:spPr>
          <a:xfrm>
            <a:off x="6862711" y="3863076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VưĜ Ǖίa δó ηǌ</a:t>
            </a:r>
            <a:endParaRPr/>
          </a:p>
        </p:txBody>
      </p:sp>
      <p:sp>
        <p:nvSpPr>
          <p:cNvPr id="890" name="Google Shape;890;p8"/>
          <p:cNvSpPr txBox="1"/>
          <p:nvPr/>
        </p:nvSpPr>
        <p:spPr>
          <a:xfrm>
            <a:off x="8695702" y="5852949"/>
            <a:ext cx="10402844" cy="64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151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3F3151"/>
                </a:solidFill>
                <a:latin typeface="Arial"/>
                <a:ea typeface="Arial"/>
                <a:cs typeface="Arial"/>
                <a:sym typeface="Arial"/>
              </a:rPr>
              <a:t>Võ Quảng</a:t>
            </a:r>
            <a:endParaRPr sz="2600" b="1" i="0" u="none" strike="noStrike" cap="none">
              <a:solidFill>
                <a:srgbClr val="3F31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8"/>
          <p:cNvSpPr txBox="1"/>
          <p:nvPr/>
        </p:nvSpPr>
        <p:spPr>
          <a:xfrm>
            <a:off x="1131135" y="3890831"/>
            <a:ext cx="40747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 đi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hát dạo</a:t>
            </a:r>
            <a:endParaRPr/>
          </a:p>
        </p:txBody>
      </p:sp>
      <p:sp>
        <p:nvSpPr>
          <p:cNvPr id="892" name="Google Shape;892;p8"/>
          <p:cNvSpPr txBox="1"/>
          <p:nvPr/>
        </p:nvSpPr>
        <p:spPr>
          <a:xfrm>
            <a:off x="6862711" y="4930981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ThĔ vào cây κŪg</a:t>
            </a:r>
            <a:endParaRPr/>
          </a:p>
        </p:txBody>
      </p:sp>
      <p:sp>
        <p:nvSpPr>
          <p:cNvPr id="893" name="Google Shape;893;p8"/>
          <p:cNvSpPr txBox="1"/>
          <p:nvPr/>
        </p:nvSpPr>
        <p:spPr>
          <a:xfrm>
            <a:off x="6922329" y="5424312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Thông </a:t>
            </a: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ςeo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 vút.</a:t>
            </a:r>
            <a:endParaRPr/>
          </a:p>
        </p:txBody>
      </p:sp>
      <p:sp>
        <p:nvSpPr>
          <p:cNvPr id="894" name="Google Shape;894;p8"/>
          <p:cNvSpPr txBox="1"/>
          <p:nvPr/>
        </p:nvSpPr>
        <p:spPr>
          <a:xfrm>
            <a:off x="6862711" y="4402718"/>
            <a:ext cx="104028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hǌ κàζ cŪg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"/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lt1"/>
          </a:solidFill>
          <a:ln>
            <a:noFill/>
          </a:ln>
          <a:effectLst>
            <a:outerShdw blurRad="152400" sx="102000" sy="1020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1" name="Google Shape;9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08305" y="3940476"/>
            <a:ext cx="4493257" cy="3177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9"/>
          <p:cNvPicPr preferRelativeResize="0"/>
          <p:nvPr/>
        </p:nvPicPr>
        <p:blipFill rotWithShape="1">
          <a:blip r:embed="rId4">
            <a:alphaModFix/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580222" y="72580"/>
            <a:ext cx="1113112" cy="1113112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9"/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3238"/>
              </a:buClr>
              <a:buSzPts val="4400"/>
              <a:buFont typeface="Calibri"/>
              <a:buNone/>
            </a:pPr>
            <a:r>
              <a:rPr lang="en-US" sz="4400" b="0" i="0" u="sng" strike="noStrike" cap="none">
                <a:solidFill>
                  <a:srgbClr val="E53238"/>
                </a:solidFill>
                <a:latin typeface="Calibri"/>
                <a:ea typeface="Calibri"/>
                <a:cs typeface="Calibri"/>
                <a:sym typeface="Calibri"/>
              </a:rPr>
              <a:t>Lưu ý khi trình bày</a:t>
            </a:r>
            <a:endParaRPr/>
          </a:p>
        </p:txBody>
      </p:sp>
      <p:pic>
        <p:nvPicPr>
          <p:cNvPr id="905" name="Google Shape;905;p9" descr="Mẫu giấy 5 ô ly - Mẫu giấy luyện viết chữ - Download.vn"/>
          <p:cNvPicPr preferRelativeResize="0"/>
          <p:nvPr/>
        </p:nvPicPr>
        <p:blipFill rotWithShape="1">
          <a:blip r:embed="rId6">
            <a:alphaModFix/>
          </a:blip>
          <a:srcRect t="1" r="30532" b="54556"/>
          <a:stretch/>
        </p:blipFill>
        <p:spPr>
          <a:xfrm>
            <a:off x="2837157" y="1982243"/>
            <a:ext cx="6909811" cy="3103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6" name="Google Shape;906;p9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07" name="Google Shape;907;p9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Lùi vào 2 ô ly </a:t>
            </a:r>
            <a:endParaRPr/>
          </a:p>
        </p:txBody>
      </p:sp>
      <p:sp>
        <p:nvSpPr>
          <p:cNvPr id="908" name="Google Shape;908;p9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rgbClr val="3F315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rgbClr val="3F315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"/>
          <p:cNvSpPr txBox="1"/>
          <p:nvPr/>
        </p:nvSpPr>
        <p:spPr>
          <a:xfrm>
            <a:off x="4067614" y="2404941"/>
            <a:ext cx="465283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195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Gió có nhiều bạn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5C55-B72E-902C-1A12-23FBE5526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6" descr="图片包含 轮子&#10;&#10;已生成高可信度的说明">
            <a:extLst>
              <a:ext uri="{FF2B5EF4-FFF2-40B4-BE49-F238E27FC236}">
                <a16:creationId xmlns:a16="http://schemas.microsoft.com/office/drawing/2014/main" id="{1DB536BA-F63B-DA6B-B667-55050D6992C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72" y="554135"/>
            <a:ext cx="7204193" cy="1757120"/>
          </a:xfrm>
          <a:prstGeom prst="rect">
            <a:avLst/>
          </a:prstGeom>
        </p:spPr>
      </p:pic>
      <p:pic>
        <p:nvPicPr>
          <p:cNvPr id="4" name="PA_图片 3">
            <a:extLst>
              <a:ext uri="{FF2B5EF4-FFF2-40B4-BE49-F238E27FC236}">
                <a16:creationId xmlns:a16="http://schemas.microsoft.com/office/drawing/2014/main" id="{A9F753CD-756B-119C-2D0A-EFA85E09632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569" y="-215900"/>
            <a:ext cx="7594600" cy="7594600"/>
          </a:xfrm>
          <a:prstGeom prst="rect">
            <a:avLst/>
          </a:prstGeom>
        </p:spPr>
      </p:pic>
      <p:pic>
        <p:nvPicPr>
          <p:cNvPr id="5" name="PA_图片 6">
            <a:extLst>
              <a:ext uri="{FF2B5EF4-FFF2-40B4-BE49-F238E27FC236}">
                <a16:creationId xmlns:a16="http://schemas.microsoft.com/office/drawing/2014/main" id="{E9440F62-3148-6CA2-ED88-C14E3E4F69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0"/>
            <a:ext cx="6858000" cy="6858000"/>
          </a:xfrm>
          <a:prstGeom prst="rect">
            <a:avLst/>
          </a:prstGeom>
        </p:spPr>
      </p:pic>
      <p:sp>
        <p:nvSpPr>
          <p:cNvPr id="2" name="TextBox 420">
            <a:extLst>
              <a:ext uri="{FF2B5EF4-FFF2-40B4-BE49-F238E27FC236}">
                <a16:creationId xmlns:a16="http://schemas.microsoft.com/office/drawing/2014/main" id="{C1D6DDE2-385F-6E99-55BC-FEFB642CC665}"/>
              </a:ext>
            </a:extLst>
          </p:cNvPr>
          <p:cNvSpPr txBox="1"/>
          <p:nvPr/>
        </p:nvSpPr>
        <p:spPr>
          <a:xfrm>
            <a:off x="4940060" y="2511447"/>
            <a:ext cx="45005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2</a:t>
            </a:r>
          </a:p>
        </p:txBody>
      </p:sp>
      <p:sp>
        <p:nvSpPr>
          <p:cNvPr id="3" name="TextBox 419">
            <a:extLst>
              <a:ext uri="{FF2B5EF4-FFF2-40B4-BE49-F238E27FC236}">
                <a16:creationId xmlns:a16="http://schemas.microsoft.com/office/drawing/2014/main" id="{915A84D1-6FBC-1677-D3F2-6E412D024861}"/>
              </a:ext>
            </a:extLst>
          </p:cNvPr>
          <p:cNvSpPr txBox="1"/>
          <p:nvPr/>
        </p:nvSpPr>
        <p:spPr>
          <a:xfrm>
            <a:off x="5143260" y="3479640"/>
            <a:ext cx="3759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vi-VN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chính tả</a:t>
            </a:r>
            <a:endParaRPr lang="en-US" sz="4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Theme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自定义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​​">
  <a:themeElements>
    <a:clrScheme name="自定义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791</Words>
  <Application>Microsoft Office PowerPoint</Application>
  <PresentationFormat>Widescreen</PresentationFormat>
  <Paragraphs>197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Microsoft Yahei</vt:lpstr>
      <vt:lpstr>Arial Rounded</vt:lpstr>
      <vt:lpstr>KaiTi</vt:lpstr>
      <vt:lpstr>Gloria Hallelujah</vt:lpstr>
      <vt:lpstr>Arial</vt:lpstr>
      <vt:lpstr>SimSun</vt:lpstr>
      <vt:lpstr>Calibri</vt:lpstr>
      <vt:lpstr>Theme1</vt:lpstr>
      <vt:lpstr>Chủ đề của Office</vt:lpstr>
      <vt:lpstr>1_Office Theme</vt:lpstr>
      <vt:lpstr>1_Office 主题​​</vt:lpstr>
      <vt:lpstr>3_Office Theme</vt:lpstr>
      <vt:lpstr>Office 主题​​</vt:lpstr>
      <vt:lpstr>3_Office 主题​​</vt:lpstr>
      <vt:lpstr>4_Office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EHEHEHE</cp:lastModifiedBy>
  <cp:revision>7</cp:revision>
  <dcterms:created xsi:type="dcterms:W3CDTF">2022-08-30T23:57:02Z</dcterms:created>
  <dcterms:modified xsi:type="dcterms:W3CDTF">2025-12-23T01:33:52Z</dcterms:modified>
</cp:coreProperties>
</file>