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media/image28.jpg" ContentType="image/jpeg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95" r:id="rId4"/>
    <p:sldMasterId id="2147483707" r:id="rId5"/>
  </p:sldMasterIdLst>
  <p:notesMasterIdLst>
    <p:notesMasterId r:id="rId17"/>
  </p:notesMasterIdLst>
  <p:sldIdLst>
    <p:sldId id="278" r:id="rId6"/>
    <p:sldId id="277" r:id="rId7"/>
    <p:sldId id="393" r:id="rId8"/>
    <p:sldId id="751" r:id="rId9"/>
    <p:sldId id="2672" r:id="rId10"/>
    <p:sldId id="394" r:id="rId11"/>
    <p:sldId id="280" r:id="rId12"/>
    <p:sldId id="2673" r:id="rId13"/>
    <p:sldId id="2674" r:id="rId14"/>
    <p:sldId id="281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74B1-E7AD-44FE-B560-4A480605CA8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6E25D-AAF8-4DF8-A52F-F44D1AEE6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5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jp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55306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79148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6503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7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2"/>
            <a:ext cx="4768747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131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1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62124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1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841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892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3" y="2875966"/>
            <a:ext cx="3493677" cy="39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4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9" y="4376606"/>
            <a:ext cx="2775631" cy="174323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462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5"/>
            <a:ext cx="11181523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699" y="5203508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69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7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2"/>
            <a:ext cx="4768747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507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69593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3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386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02692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46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264448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7254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3653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729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4300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6735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27991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049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2224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71535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29115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048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9126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075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305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4799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54596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29150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133118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3577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280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7162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88541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9B22-27D9-46E2-9252-1C063745B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D5D67-BA6E-4D77-90C3-1EFB9004B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4ECD6-0523-4F14-A89F-2E7E597B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9ADE-C747-4076-ABF3-AFABB7E0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3441B-162D-4770-84D1-5B95FEF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18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3531-2EFF-472B-B5CB-4DF7A12D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C890-9E7E-4F44-8A0A-91E1F8454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1CB17-300C-4A50-9262-87FE8452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7A2C-767A-4858-A79D-18898526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0566-A0C0-42BC-8D43-B2D02B74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96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594C-F892-48E2-9068-B603BD2D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C2AE2-E152-4165-9406-FBE85E4B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27CFA-2E5A-4115-B6A9-7F85AD75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1FFC1-EEF7-4858-B0A6-078EF3B0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0171-A52A-47BD-A1AA-50B9B777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AEDC-CF30-43CD-9742-22898413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48C7-604E-4259-B640-B7738EC0F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7D867-7582-48CE-8AA7-3B6A26660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5CCEB-9E64-40B4-86B8-702C9136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EB60C-E745-4478-9E33-A8FB65E7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ED45B-CC4E-4FF0-80EF-C324E887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12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18E2-D657-470C-8212-9146C6EF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1650E-FC56-44A8-AB5B-F09FBA603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CA35E-A8F0-4EDC-82FE-9F2568974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A846C-5DCA-481D-8E46-7B6743A71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B0337-FC65-48A6-90F9-A64995D86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AB218-46E5-424F-9EF9-A2CEBBF1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3DBF9-0DEF-40EC-8F7A-2C197F31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CFE6C-2278-43A2-9EB3-AD5C0D6E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13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6C28-175B-426C-8A18-A5AEAF66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E19E7-4565-43FF-8091-C5B7A2330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2A1F0-CCE9-4326-8648-85D0F2E0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B12E3-AF5D-4FF1-A866-4354B243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3314701"/>
            <a:ext cx="1219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1549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6C5FD-76F7-4364-9939-8CFA5A19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D32B6-9D5D-420D-8D04-1627176B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E06A-AD15-4F78-9C76-398DE17C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37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B2F5-DEDC-4E81-83FF-BD6A4BE9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7785-DDD5-4920-B3C9-A9FCEF2D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CAE8A-FBEB-4807-92A4-0F55F2BF4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ABD16-F2C1-4770-9509-870E7319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EACA4-FB90-403F-AA80-143CA98D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7AC61-EEEF-4B63-819E-CD410ABA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5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136E-2547-41B6-8253-3DEB95B9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C5575-39C2-4DE2-8C3F-C375CE31D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DE209-025A-4BC0-8000-FE64DF0C2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8F68-9E80-416A-9DB1-F1562060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76A1E-955D-484E-B1D1-B943B1AD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71CF-0345-4772-9B4E-1F785807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93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DA0-9D83-4586-BD62-B2FB82BC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3272E-8611-4DD7-838E-8B6EA9DC2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9FC3-99A8-4147-B994-22D601FA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1E7D-E3F4-42EC-8540-A82E7A17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3912-B94A-4AE1-B186-43AF5293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3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E93C2-2E30-49F4-9BD3-C870435F5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19C90-6D6E-4000-BDBC-BA94CA69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A075C-66D4-484E-ABE7-E655F9892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71955-EA2B-4C7A-ACD1-6C2CB4BA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8C78C-97D7-40DC-BB19-4083663B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94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569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69" y="5084362"/>
            <a:ext cx="2510131" cy="17893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5883145"/>
            <a:ext cx="2292959" cy="974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8" y="0"/>
            <a:ext cx="3803185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2" y="5918850"/>
            <a:ext cx="2391539" cy="9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016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96399" y="-107214"/>
            <a:ext cx="80165" cy="942911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682287" y="-362575"/>
            <a:ext cx="48000" cy="731232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6148567"/>
            <a:ext cx="9588500" cy="709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6305764"/>
            <a:ext cx="1460500" cy="5831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28" y="5613400"/>
            <a:ext cx="1683073" cy="12755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53928" y="381836"/>
            <a:ext cx="972504" cy="9510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570557" y="70358"/>
            <a:ext cx="572228" cy="5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7206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dirty="0"/>
              <a:t>单击图标</a:t>
            </a:r>
            <a:r>
              <a:rPr lang="en-US" altLang="zh-CN" dirty="0"/>
              <a:t>add </a:t>
            </a:r>
            <a:r>
              <a:rPr lang="zh-CN" altLang="en-US" dirty="0"/>
              <a:t>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83767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72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45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E9A67-F7A7-4A01-AAE6-C23A348E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93902-2439-44E3-8C90-BB461BB7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78B9-6FC9-4AA9-8006-0054D244F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9BFFA-0A31-49BB-8C40-72645D5BF8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BE69B-A5D2-46BF-9AD7-CE866D5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340E1-7629-4E2A-AB14-625C79AB0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图片包含 猫&#10;&#10;描述已自动生成">
            <a:extLst>
              <a:ext uri="{FF2B5EF4-FFF2-40B4-BE49-F238E27FC236}">
                <a16:creationId xmlns:a16="http://schemas.microsoft.com/office/drawing/2014/main" id="{58C57E3E-C800-4491-BF93-F1FDE3042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CD4B82-078D-4464-A3D9-C6BC3C2C2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C7D6F-A70C-433C-B412-32C8E7BB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6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8B82C-5BE1-41D0-87C0-F7A9176D0D86}"/>
              </a:ext>
            </a:extLst>
          </p:cNvPr>
          <p:cNvSpPr/>
          <p:nvPr/>
        </p:nvSpPr>
        <p:spPr>
          <a:xfrm>
            <a:off x="625852" y="2113575"/>
            <a:ext cx="11179780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Kể một số chương trình truyền hình phù hợp với lứa tuổi học sinh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72135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5" y="2130255"/>
            <a:ext cx="9738271" cy="954640"/>
            <a:chOff x="7254516" y="2298339"/>
            <a:chExt cx="5447814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729264" y="2326729"/>
              <a:ext cx="4245996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8372639" y="2468211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19" lvl="0" indent="0" algn="l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509520" y="3975140"/>
            <a:ext cx="9011920" cy="1107931"/>
            <a:chOff x="7228851" y="3429000"/>
            <a:chExt cx="4746408" cy="1090596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650285"/>
              <a:ext cx="4070019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19" lvl="0" indent="0" algn="l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705" y="1834391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3608585" y="535579"/>
            <a:ext cx="5547835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YÊU CẦU CẦN ĐẠT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2AB67-989F-484B-8E45-08E4455AE70E}"/>
              </a:ext>
            </a:extLst>
          </p:cNvPr>
          <p:cNvSpPr txBox="1"/>
          <p:nvPr/>
        </p:nvSpPr>
        <p:spPr>
          <a:xfrm>
            <a:off x="3514954" y="4250310"/>
            <a:ext cx="7843067" cy="58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3019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ồ dùng bé yêu">
            <a:hlinkClick r:id="" action="ppaction://media"/>
            <a:extLst>
              <a:ext uri="{FF2B5EF4-FFF2-40B4-BE49-F238E27FC236}">
                <a16:creationId xmlns:a16="http://schemas.microsoft.com/office/drawing/2014/main" id="{4D61E4C8-8E22-4BC4-8FF5-15DBA2497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286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3342638" y="3549689"/>
            <a:ext cx="663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642" y="-196850"/>
            <a:ext cx="5636895" cy="2044700"/>
            <a:chOff x="3599" y="-390"/>
            <a:chExt cx="11532" cy="3220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390"/>
              <a:ext cx="11532" cy="3220"/>
              <a:chOff x="3370" y="-182"/>
              <a:chExt cx="11532" cy="322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1" y="786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Ai </a:t>
                </a:r>
                <a:r>
                  <a:rPr kumimoji="0" lang="en-US" sz="5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nhanh</a:t>
                </a: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ai </a:t>
                </a:r>
                <a:r>
                  <a:rPr kumimoji="0" lang="en-US" sz="5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endParaRPr kumimoji="0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746" y="-182"/>
                <a:ext cx="2676" cy="18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0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0643" y="1221628"/>
            <a:ext cx="11946891" cy="5755005"/>
          </a:xfrm>
          <a:prstGeom prst="rect">
            <a:avLst/>
          </a:prstGeom>
        </p:spPr>
      </p:pic>
      <p:sp>
        <p:nvSpPr>
          <p:cNvPr id="91" name="Text Box 90"/>
          <p:cNvSpPr txBox="1"/>
          <p:nvPr/>
        </p:nvSpPr>
        <p:spPr>
          <a:xfrm>
            <a:off x="1737997" y="2471420"/>
            <a:ext cx="92678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         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Luật chơi: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HS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nghệ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 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4 đội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lang="en-US" sz="4400" noProof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chiến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FEF2E-1B83-4499-8A38-CA53812BD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17335" y="1706253"/>
            <a:ext cx="7871381" cy="4722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E50143-1F37-4B86-8426-3601008F0EBA}"/>
              </a:ext>
            </a:extLst>
          </p:cNvPr>
          <p:cNvSpPr/>
          <p:nvPr/>
        </p:nvSpPr>
        <p:spPr>
          <a:xfrm>
            <a:off x="594025" y="300839"/>
            <a:ext cx="114361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chụp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2" name="图片 30">
            <a:extLst>
              <a:ext uri="{FF2B5EF4-FFF2-40B4-BE49-F238E27FC236}">
                <a16:creationId xmlns:a16="http://schemas.microsoft.com/office/drawing/2014/main" id="{8D562D13-9B90-47A6-9015-B97CE21A1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34" y="4456656"/>
            <a:ext cx="2642038" cy="2642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3208FE-F788-39EB-8A01-74C968189558}"/>
              </a:ext>
            </a:extLst>
          </p:cNvPr>
          <p:cNvSpPr txBox="1"/>
          <p:nvPr/>
        </p:nvSpPr>
        <p:spPr>
          <a:xfrm>
            <a:off x="7217923" y="3351180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đèn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C028E-88D9-AF79-EFB2-A67EDF467B48}"/>
              </a:ext>
            </a:extLst>
          </p:cNvPr>
          <p:cNvSpPr txBox="1"/>
          <p:nvPr/>
        </p:nvSpPr>
        <p:spPr>
          <a:xfrm>
            <a:off x="5953025" y="1911485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 đèn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141E6-5289-C5DE-8C1D-DB5CCC6B4526}"/>
              </a:ext>
            </a:extLst>
          </p:cNvPr>
          <p:cNvSpPr txBox="1"/>
          <p:nvPr/>
        </p:nvSpPr>
        <p:spPr>
          <a:xfrm>
            <a:off x="2859629" y="3370636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 đèn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6170F-3C28-CD44-B3F8-4D59D55911C1}"/>
              </a:ext>
            </a:extLst>
          </p:cNvPr>
          <p:cNvSpPr txBox="1"/>
          <p:nvPr/>
        </p:nvSpPr>
        <p:spPr>
          <a:xfrm>
            <a:off x="3326557" y="4462514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tắc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D19B-CD89-DFC4-AD00-16923824FFD9}"/>
              </a:ext>
            </a:extLst>
          </p:cNvPr>
          <p:cNvSpPr txBox="1"/>
          <p:nvPr/>
        </p:nvSpPr>
        <p:spPr>
          <a:xfrm>
            <a:off x="7587272" y="4742235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 nguồn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360DA-8162-8B7B-A942-8E773BE9BB33}"/>
              </a:ext>
            </a:extLst>
          </p:cNvPr>
          <p:cNvSpPr txBox="1"/>
          <p:nvPr/>
        </p:nvSpPr>
        <p:spPr>
          <a:xfrm>
            <a:off x="7139800" y="5702791"/>
            <a:ext cx="186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 đèn</a:t>
            </a:r>
          </a:p>
        </p:txBody>
      </p:sp>
    </p:spTree>
    <p:extLst>
      <p:ext uri="{BB962C8B-B14F-4D97-AF65-F5344CB8AC3E}">
        <p14:creationId xmlns:p14="http://schemas.microsoft.com/office/powerpoint/2010/main" val="4059053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6C5D48-EFFE-4AF0-A081-AB6710F3B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518652"/>
              </p:ext>
            </p:extLst>
          </p:nvPr>
        </p:nvGraphicFramePr>
        <p:xfrm>
          <a:off x="2189744" y="1046376"/>
          <a:ext cx="8132607" cy="4012936"/>
        </p:xfrm>
        <a:graphic>
          <a:graphicData uri="http://schemas.openxmlformats.org/drawingml/2006/table">
            <a:tbl>
              <a:tblPr firstRow="1" firstCol="1" bandRow="1"/>
              <a:tblGrid>
                <a:gridCol w="1884820">
                  <a:extLst>
                    <a:ext uri="{9D8B030D-6E8A-4147-A177-3AD203B41FA5}">
                      <a16:colId xmlns:a16="http://schemas.microsoft.com/office/drawing/2014/main" val="317023801"/>
                    </a:ext>
                  </a:extLst>
                </a:gridCol>
                <a:gridCol w="2444279">
                  <a:extLst>
                    <a:ext uri="{9D8B030D-6E8A-4147-A177-3AD203B41FA5}">
                      <a16:colId xmlns:a16="http://schemas.microsoft.com/office/drawing/2014/main" val="2952347750"/>
                    </a:ext>
                  </a:extLst>
                </a:gridCol>
                <a:gridCol w="3803508">
                  <a:extLst>
                    <a:ext uri="{9D8B030D-6E8A-4147-A177-3AD203B41FA5}">
                      <a16:colId xmlns:a16="http://schemas.microsoft.com/office/drawing/2014/main" val="911189265"/>
                    </a:ext>
                  </a:extLst>
                </a:gridCol>
              </a:tblGrid>
              <a:tr h="426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095188"/>
                  </a:ext>
                </a:extLst>
              </a:tr>
              <a:tr h="424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Bật quạt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63086"/>
                  </a:ext>
                </a:extLst>
              </a:tr>
              <a:tr h="1190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 độ quạt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310866"/>
                  </a:ext>
                </a:extLst>
              </a:tr>
              <a:tr h="888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Tắt quạt khi không sử dụng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610289"/>
                  </a:ext>
                </a:extLst>
              </a:tr>
              <a:tr h="888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quạt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vững chắc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54" marR="611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076342"/>
                  </a:ext>
                </a:extLst>
              </a:tr>
            </a:tbl>
          </a:graphicData>
        </a:graphic>
      </p:graphicFrame>
      <p:sp>
        <p:nvSpPr>
          <p:cNvPr id="6" name="Google Shape;973;p10">
            <a:extLst>
              <a:ext uri="{FF2B5EF4-FFF2-40B4-BE49-F238E27FC236}">
                <a16:creationId xmlns:a16="http://schemas.microsoft.com/office/drawing/2014/main" id="{C242A46C-0750-4BC8-A077-3E1721A5419E}"/>
              </a:ext>
            </a:extLst>
          </p:cNvPr>
          <p:cNvSpPr/>
          <p:nvPr/>
        </p:nvSpPr>
        <p:spPr>
          <a:xfrm>
            <a:off x="1297473" y="131727"/>
            <a:ext cx="9917147" cy="715045"/>
          </a:xfrm>
          <a:prstGeom prst="roundRect">
            <a:avLst>
              <a:gd name="adj" fmla="val 16667"/>
            </a:avLst>
          </a:prstGeom>
          <a:solidFill>
            <a:srgbClr val="F7F2E3"/>
          </a:solidFill>
          <a:ln w="12700" cap="sq" cmpd="sng">
            <a:solidFill>
              <a:sysClr val="windowText" lastClr="000000">
                <a:alpha val="76862"/>
              </a:sys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2. Nối các bước khi sử dụng quạt điện hợp lí:</a:t>
            </a:r>
          </a:p>
        </p:txBody>
      </p:sp>
      <p:sp>
        <p:nvSpPr>
          <p:cNvPr id="7" name="Google Shape;973;p10">
            <a:extLst>
              <a:ext uri="{FF2B5EF4-FFF2-40B4-BE49-F238E27FC236}">
                <a16:creationId xmlns:a16="http://schemas.microsoft.com/office/drawing/2014/main" id="{9357DA03-7C46-49B5-A79A-D6871E5A32C0}"/>
              </a:ext>
            </a:extLst>
          </p:cNvPr>
          <p:cNvSpPr/>
          <p:nvPr/>
        </p:nvSpPr>
        <p:spPr>
          <a:xfrm>
            <a:off x="1297473" y="5703174"/>
            <a:ext cx="9917147" cy="715045"/>
          </a:xfrm>
          <a:prstGeom prst="roundRect">
            <a:avLst>
              <a:gd name="adj" fmla="val 16667"/>
            </a:avLst>
          </a:prstGeom>
          <a:solidFill>
            <a:srgbClr val="F7F2E3"/>
          </a:solidFill>
          <a:ln w="12700" cap="sq" cmpd="sng">
            <a:solidFill>
              <a:sysClr val="windowText" lastClr="000000">
                <a:alpha val="76862"/>
              </a:sys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3. Nêu cách sử dụng quạt điện an toàn?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1C2B10-A941-4473-821D-26DC79EEAC84}"/>
              </a:ext>
            </a:extLst>
          </p:cNvPr>
          <p:cNvCxnSpPr/>
          <p:nvPr/>
        </p:nvCxnSpPr>
        <p:spPr>
          <a:xfrm>
            <a:off x="4194928" y="1677971"/>
            <a:ext cx="2205872" cy="2960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72AC5E-9224-43ED-9174-A8FC6B546C9E}"/>
              </a:ext>
            </a:extLst>
          </p:cNvPr>
          <p:cNvCxnSpPr>
            <a:cxnSpLocks/>
          </p:cNvCxnSpPr>
          <p:nvPr/>
        </p:nvCxnSpPr>
        <p:spPr>
          <a:xfrm flipV="1">
            <a:off x="4050174" y="1794964"/>
            <a:ext cx="2416614" cy="83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9355C0-64CF-4D4A-8B52-9378DE0A7B21}"/>
              </a:ext>
            </a:extLst>
          </p:cNvPr>
          <p:cNvCxnSpPr>
            <a:cxnSpLocks/>
          </p:cNvCxnSpPr>
          <p:nvPr/>
        </p:nvCxnSpPr>
        <p:spPr>
          <a:xfrm flipV="1">
            <a:off x="4050174" y="2771859"/>
            <a:ext cx="2416614" cy="83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6915ED-0DC7-444E-9448-0992ED5CDEBC}"/>
              </a:ext>
            </a:extLst>
          </p:cNvPr>
          <p:cNvCxnSpPr>
            <a:cxnSpLocks/>
          </p:cNvCxnSpPr>
          <p:nvPr/>
        </p:nvCxnSpPr>
        <p:spPr>
          <a:xfrm flipV="1">
            <a:off x="4089557" y="3801302"/>
            <a:ext cx="2416614" cy="83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1202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162B1B-016B-46C4-B1A9-49F0AB81ED62}"/>
              </a:ext>
            </a:extLst>
          </p:cNvPr>
          <p:cNvSpPr/>
          <p:nvPr/>
        </p:nvSpPr>
        <p:spPr>
          <a:xfrm>
            <a:off x="328434" y="1851966"/>
            <a:ext cx="5767566" cy="2840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vi-VN" sz="33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Chọn </a:t>
            </a:r>
            <a:r>
              <a:rPr lang="vi-VN" sz="33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kênh phát thanh	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Điều chỉnh âm lượng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Tắt máy thu thanh	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Bật tắt máy thu thanh</a:t>
            </a:r>
          </a:p>
        </p:txBody>
      </p:sp>
      <p:sp>
        <p:nvSpPr>
          <p:cNvPr id="4" name="Google Shape;973;p10">
            <a:extLst>
              <a:ext uri="{FF2B5EF4-FFF2-40B4-BE49-F238E27FC236}">
                <a16:creationId xmlns:a16="http://schemas.microsoft.com/office/drawing/2014/main" id="{0FAF101E-FCD1-4275-A8FD-603238D87D05}"/>
              </a:ext>
            </a:extLst>
          </p:cNvPr>
          <p:cNvSpPr/>
          <p:nvPr/>
        </p:nvSpPr>
        <p:spPr>
          <a:xfrm>
            <a:off x="254582" y="458595"/>
            <a:ext cx="11833664" cy="715045"/>
          </a:xfrm>
          <a:prstGeom prst="roundRect">
            <a:avLst>
              <a:gd name="adj" fmla="val 16667"/>
            </a:avLst>
          </a:prstGeom>
          <a:solidFill>
            <a:srgbClr val="F7F2E3"/>
          </a:solidFill>
          <a:ln w="12700" cap="sq" cmpd="sng">
            <a:solidFill>
              <a:sysClr val="windowText" lastClr="000000">
                <a:alpha val="76862"/>
              </a:sys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4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.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Hãy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sắp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xếp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trình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tự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các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thao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tác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khi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sử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dụng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máy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thu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thanh</a:t>
            </a:r>
            <a:r>
              <a:rPr lang="en-US" sz="34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B9DCC1-0BF7-B8DC-0C4F-4065AE394C37}"/>
              </a:ext>
            </a:extLst>
          </p:cNvPr>
          <p:cNvSpPr/>
          <p:nvPr/>
        </p:nvSpPr>
        <p:spPr>
          <a:xfrm>
            <a:off x="6096001" y="1851967"/>
            <a:ext cx="6096000" cy="2840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</a:t>
            </a:r>
            <a:r>
              <a:rPr lang="vi-VN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 tắt máy thu thanh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vi-VN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chỉnh âm lượng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vi-VN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</a:t>
            </a:r>
            <a:r>
              <a:rPr lang="vi-VN" sz="33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kênh phát thanh	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3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</a:t>
            </a:r>
            <a:r>
              <a:rPr lang="vi-VN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 </a:t>
            </a:r>
            <a:r>
              <a:rPr lang="vi-VN" sz="33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 thu thanh</a:t>
            </a:r>
            <a:r>
              <a:rPr lang="vi-VN" sz="33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vi-VN" sz="3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40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BCC4AF-A889-4C31-95EA-9DD68AA26748}"/>
              </a:ext>
            </a:extLst>
          </p:cNvPr>
          <p:cNvSpPr/>
          <p:nvPr/>
        </p:nvSpPr>
        <p:spPr>
          <a:xfrm>
            <a:off x="1075064" y="2102177"/>
            <a:ext cx="10821563" cy="223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Vặn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Vặn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0B07DC-B98E-4279-A894-A4BC3240424B}"/>
              </a:ext>
            </a:extLst>
          </p:cNvPr>
          <p:cNvSpPr/>
          <p:nvPr/>
        </p:nvSpPr>
        <p:spPr>
          <a:xfrm>
            <a:off x="1075064" y="4547568"/>
            <a:ext cx="11116935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C.Vặn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311D5-E6C3-4E21-AE1E-13860BC14360}"/>
              </a:ext>
            </a:extLst>
          </p:cNvPr>
          <p:cNvSpPr/>
          <p:nvPr/>
        </p:nvSpPr>
        <p:spPr>
          <a:xfrm>
            <a:off x="1075065" y="4547567"/>
            <a:ext cx="11116935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C.Vặn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973;p10">
            <a:extLst>
              <a:ext uri="{FF2B5EF4-FFF2-40B4-BE49-F238E27FC236}">
                <a16:creationId xmlns:a16="http://schemas.microsoft.com/office/drawing/2014/main" id="{9D9BD22F-D802-4D08-80B5-17DB1E7FE3E3}"/>
              </a:ext>
            </a:extLst>
          </p:cNvPr>
          <p:cNvSpPr/>
          <p:nvPr/>
        </p:nvSpPr>
        <p:spPr>
          <a:xfrm>
            <a:off x="254582" y="458595"/>
            <a:ext cx="11833664" cy="1327978"/>
          </a:xfrm>
          <a:prstGeom prst="roundRect">
            <a:avLst>
              <a:gd name="adj" fmla="val 16667"/>
            </a:avLst>
          </a:prstGeom>
          <a:solidFill>
            <a:srgbClr val="F7F2E3"/>
          </a:solidFill>
          <a:ln w="12700" cap="sq" cmpd="sng">
            <a:solidFill>
              <a:sysClr val="windowText" lastClr="000000">
                <a:alpha val="76862"/>
              </a:sys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5. Khi sử dụng máy thu thanh, em cần điều chỉnh âm thanh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764569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E51593-8695-437E-8358-EA7AF272F98B}"/>
              </a:ext>
            </a:extLst>
          </p:cNvPr>
          <p:cNvSpPr/>
          <p:nvPr/>
        </p:nvSpPr>
        <p:spPr>
          <a:xfrm>
            <a:off x="4050760" y="4004427"/>
            <a:ext cx="2045240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algn="just">
              <a:lnSpc>
                <a:spcPct val="115000"/>
              </a:lnSpc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Ti vi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7F363-6D3A-4646-86B7-305CFDD4F88D}"/>
              </a:ext>
            </a:extLst>
          </p:cNvPr>
          <p:cNvSpPr/>
          <p:nvPr/>
        </p:nvSpPr>
        <p:spPr>
          <a:xfrm>
            <a:off x="4503280" y="3999042"/>
            <a:ext cx="2139475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7181E-8FA5-41EA-BB12-AEBC16D128DA}"/>
              </a:ext>
            </a:extLst>
          </p:cNvPr>
          <p:cNvSpPr/>
          <p:nvPr/>
        </p:nvSpPr>
        <p:spPr>
          <a:xfrm>
            <a:off x="4036448" y="2727452"/>
            <a:ext cx="6096000" cy="1315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algn="just">
              <a:lnSpc>
                <a:spcPct val="115000"/>
              </a:lnSpc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Đài</a:t>
            </a:r>
          </a:p>
          <a:p>
            <a:pPr marL="457200" lvl="0" algn="just">
              <a:lnSpc>
                <a:spcPct val="115000"/>
              </a:lnSpc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Ra – đi - ô</a:t>
            </a:r>
          </a:p>
        </p:txBody>
      </p:sp>
      <p:sp>
        <p:nvSpPr>
          <p:cNvPr id="7" name="Google Shape;973;p10">
            <a:extLst>
              <a:ext uri="{FF2B5EF4-FFF2-40B4-BE49-F238E27FC236}">
                <a16:creationId xmlns:a16="http://schemas.microsoft.com/office/drawing/2014/main" id="{DF4C82D8-A269-4063-8FB0-0DB180EE3341}"/>
              </a:ext>
            </a:extLst>
          </p:cNvPr>
          <p:cNvSpPr/>
          <p:nvPr/>
        </p:nvSpPr>
        <p:spPr>
          <a:xfrm>
            <a:off x="1725163" y="1145848"/>
            <a:ext cx="8286102" cy="715045"/>
          </a:xfrm>
          <a:prstGeom prst="roundRect">
            <a:avLst>
              <a:gd name="adj" fmla="val 16667"/>
            </a:avLst>
          </a:prstGeom>
          <a:solidFill>
            <a:srgbClr val="F7F2E3"/>
          </a:solidFill>
          <a:ln w="12700" cap="sq" cmpd="sng">
            <a:solidFill>
              <a:sysClr val="windowText" lastClr="000000">
                <a:alpha val="76862"/>
              </a:sys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6.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Máy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thu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còn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tên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gọi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khác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gì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342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361</Words>
  <Application>Microsoft Office PowerPoint</Application>
  <PresentationFormat>Widescreen</PresentationFormat>
  <Paragraphs>56</Paragraphs>
  <Slides>11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等线</vt:lpstr>
      <vt:lpstr>#9Slide03 SFU Helvetica Black</vt:lpstr>
      <vt:lpstr>Arial</vt:lpstr>
      <vt:lpstr>Calibri</vt:lpstr>
      <vt:lpstr>Calibri Light</vt:lpstr>
      <vt:lpstr>DFPOP1-W9</vt:lpstr>
      <vt:lpstr>Manrope ExtraBold</vt:lpstr>
      <vt:lpstr>Times New Roman</vt:lpstr>
      <vt:lpstr>Wingdings</vt:lpstr>
      <vt:lpstr>字魂27号-布丁体</vt:lpstr>
      <vt:lpstr>字魂70号-灵悦黑体</vt:lpstr>
      <vt:lpstr>Office 主题</vt:lpstr>
      <vt:lpstr>1_Office 主题​​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Vip855</cp:lastModifiedBy>
  <cp:revision>51</cp:revision>
  <dcterms:created xsi:type="dcterms:W3CDTF">2022-12-24T05:50:30Z</dcterms:created>
  <dcterms:modified xsi:type="dcterms:W3CDTF">2025-12-25T15:02:03Z</dcterms:modified>
</cp:coreProperties>
</file>