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6" r:id="rId2"/>
    <p:sldId id="257" r:id="rId3"/>
    <p:sldId id="289" r:id="rId4"/>
    <p:sldId id="260" r:id="rId5"/>
    <p:sldId id="290" r:id="rId6"/>
    <p:sldId id="277" r:id="rId7"/>
    <p:sldId id="299" r:id="rId8"/>
    <p:sldId id="300" r:id="rId9"/>
    <p:sldId id="301" r:id="rId10"/>
    <p:sldId id="279" r:id="rId11"/>
    <p:sldId id="291" r:id="rId12"/>
    <p:sldId id="292" r:id="rId13"/>
    <p:sldId id="293" r:id="rId14"/>
    <p:sldId id="294" r:id="rId15"/>
    <p:sldId id="295" r:id="rId16"/>
    <p:sldId id="281" r:id="rId17"/>
    <p:sldId id="296" r:id="rId18"/>
    <p:sldId id="297" r:id="rId19"/>
    <p:sldId id="298" r:id="rId20"/>
    <p:sldId id="286" r:id="rId21"/>
    <p:sldId id="284" r:id="rId22"/>
    <p:sldId id="285"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3634" autoAdjust="0"/>
  </p:normalViewPr>
  <p:slideViewPr>
    <p:cSldViewPr snapToGrid="0">
      <p:cViewPr varScale="1">
        <p:scale>
          <a:sx n="67" d="100"/>
          <a:sy n="67" d="100"/>
        </p:scale>
        <p:origin x="620" y="4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5271FA-ABF9-4A14-915F-B471689FA7FA}" type="datetimeFigureOut">
              <a:rPr lang="en-US" smtClean="0"/>
              <a:t>12/19/2025</a:t>
            </a:fld>
            <a:endParaRPr lang="en-US"/>
          </a:p>
        </p:txBody>
      </p:sp>
      <p:sp>
        <p:nvSpPr>
          <p:cNvPr id="4" name="Chỗ dành sẵn cho Hình ảnh của Bản chiế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6" name="Chỗ dành sẵn cho Chân trang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Chỗ dành sẵn cho Số hiệu Bản chiế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761C82-DE33-4C5F-97CD-AC6533555C80}" type="slidenum">
              <a:rPr lang="en-US" smtClean="0"/>
              <a:t>‹#›</a:t>
            </a:fld>
            <a:endParaRPr lang="en-US"/>
          </a:p>
        </p:txBody>
      </p:sp>
    </p:spTree>
    <p:extLst>
      <p:ext uri="{BB962C8B-B14F-4D97-AF65-F5344CB8AC3E}">
        <p14:creationId xmlns:p14="http://schemas.microsoft.com/office/powerpoint/2010/main" val="40610798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9" name="Google Shape;589;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0" name="Google Shape;590;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zh-CN"/>
              <a:t>22</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ề Bản chiếu">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5213" y="304800"/>
            <a:ext cx="7091361" cy="2793906"/>
          </a:xfrm>
        </p:spPr>
        <p:txBody>
          <a:bodyPr anchor="b">
            <a:normAutofit/>
          </a:bodyPr>
          <a:lstStyle>
            <a:lvl1pPr algn="l">
              <a:lnSpc>
                <a:spcPct val="80000"/>
              </a:lnSpc>
              <a:defRPr sz="6600"/>
            </a:lvl1pPr>
          </a:lstStyle>
          <a:p>
            <a:r>
              <a:rPr lang="vi-VN"/>
              <a:t>Bấm để sửa kiểu tiêu đề Bản cái</a:t>
            </a:r>
            <a:endParaRPr/>
          </a:p>
        </p:txBody>
      </p:sp>
      <p:sp>
        <p:nvSpPr>
          <p:cNvPr id="3" name="Subtitle 2"/>
          <p:cNvSpPr>
            <a:spLocks noGrp="1"/>
          </p:cNvSpPr>
          <p:nvPr>
            <p:ph type="subTitle" idx="1"/>
          </p:nvPr>
        </p:nvSpPr>
        <p:spPr>
          <a:xfrm>
            <a:off x="1065213" y="3108804"/>
            <a:ext cx="7091361" cy="838200"/>
          </a:xfrm>
        </p:spPr>
        <p:txBody>
          <a:bodyPr/>
          <a:lstStyle>
            <a:lvl1pPr marL="0" indent="0" algn="l">
              <a:spcBef>
                <a:spcPts val="0"/>
              </a:spcBef>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endParaRPr/>
          </a:p>
        </p:txBody>
      </p:sp>
      <p:sp>
        <p:nvSpPr>
          <p:cNvPr id="8" name="Date Placeholder 7"/>
          <p:cNvSpPr>
            <a:spLocks noGrp="1"/>
          </p:cNvSpPr>
          <p:nvPr>
            <p:ph type="dt" sz="half" idx="10"/>
          </p:nvPr>
        </p:nvSpPr>
        <p:spPr/>
        <p:txBody>
          <a:bodyPr/>
          <a:lstStyle/>
          <a:p>
            <a:fld id="{19E03C67-5FBD-4385-8410-482E0FD0795F}" type="datetimeFigureOut">
              <a:rPr lang="en-US" smtClean="0"/>
              <a:t>12/19/2025</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630F0B11-A8E8-437F-B44C-91F7226A178D}" type="slidenum">
              <a:rPr lang="en-US" smtClean="0"/>
              <a:t>‹#›</a:t>
            </a:fld>
            <a:endParaRPr lang="en-US"/>
          </a:p>
        </p:txBody>
      </p:sp>
    </p:spTree>
    <p:extLst>
      <p:ext uri="{BB962C8B-B14F-4D97-AF65-F5344CB8AC3E}">
        <p14:creationId xmlns:p14="http://schemas.microsoft.com/office/powerpoint/2010/main" val="3784113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a:p>
        </p:txBody>
      </p:sp>
      <p:sp>
        <p:nvSpPr>
          <p:cNvPr id="3" name="Vertical Text Placeholder 2"/>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a:p>
        </p:txBody>
      </p:sp>
      <p:sp>
        <p:nvSpPr>
          <p:cNvPr id="4" name="Date Placeholder 3"/>
          <p:cNvSpPr>
            <a:spLocks noGrp="1"/>
          </p:cNvSpPr>
          <p:nvPr>
            <p:ph type="dt" sz="half" idx="10"/>
          </p:nvPr>
        </p:nvSpPr>
        <p:spPr/>
        <p:txBody>
          <a:bodyPr/>
          <a:lstStyle/>
          <a:p>
            <a:fld id="{19E03C67-5FBD-4385-8410-482E0FD0795F}" type="datetimeFigureOut">
              <a:rPr lang="en-US" smtClean="0"/>
              <a:t>12/19/2025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0F0B11-A8E8-437F-B44C-91F7226A178D}" type="slidenum">
              <a:rPr lang="en-US" smtClean="0"/>
              <a:t>‹#›</a:t>
            </a:fld>
            <a:endParaRPr lang="en-US"/>
          </a:p>
        </p:txBody>
      </p:sp>
    </p:spTree>
    <p:extLst>
      <p:ext uri="{BB962C8B-B14F-4D97-AF65-F5344CB8AC3E}">
        <p14:creationId xmlns:p14="http://schemas.microsoft.com/office/powerpoint/2010/main" val="12666674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65014" y="304801"/>
            <a:ext cx="1715800" cy="5410200"/>
          </a:xfrm>
        </p:spPr>
        <p:txBody>
          <a:bodyPr vert="eaVert"/>
          <a:lstStyle/>
          <a:p>
            <a:r>
              <a:rPr lang="vi-VN"/>
              <a:t>Bấm để sửa kiểu tiêu đề Bản cái</a:t>
            </a:r>
            <a:endParaRPr/>
          </a:p>
        </p:txBody>
      </p:sp>
      <p:sp>
        <p:nvSpPr>
          <p:cNvPr id="3" name="Vertical Text Placeholder 2"/>
          <p:cNvSpPr>
            <a:spLocks noGrp="1"/>
          </p:cNvSpPr>
          <p:nvPr>
            <p:ph type="body" orient="vert" idx="1"/>
          </p:nvPr>
        </p:nvSpPr>
        <p:spPr>
          <a:xfrm>
            <a:off x="2209800" y="304801"/>
            <a:ext cx="7502814" cy="5410200"/>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a:p>
        </p:txBody>
      </p:sp>
      <p:sp>
        <p:nvSpPr>
          <p:cNvPr id="4" name="Date Placeholder 3"/>
          <p:cNvSpPr>
            <a:spLocks noGrp="1"/>
          </p:cNvSpPr>
          <p:nvPr>
            <p:ph type="dt" sz="half" idx="10"/>
          </p:nvPr>
        </p:nvSpPr>
        <p:spPr/>
        <p:txBody>
          <a:bodyPr/>
          <a:lstStyle/>
          <a:p>
            <a:fld id="{19E03C67-5FBD-4385-8410-482E0FD0795F}" type="datetimeFigureOut">
              <a:rPr lang="en-US" smtClean="0"/>
              <a:t>12/19/2025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0F0B11-A8E8-437F-B44C-91F7226A178D}" type="slidenum">
              <a:rPr lang="en-US" smtClean="0"/>
              <a:t>‹#›</a:t>
            </a:fld>
            <a:endParaRPr lang="en-US"/>
          </a:p>
        </p:txBody>
      </p:sp>
    </p:spTree>
    <p:extLst>
      <p:ext uri="{BB962C8B-B14F-4D97-AF65-F5344CB8AC3E}">
        <p14:creationId xmlns:p14="http://schemas.microsoft.com/office/powerpoint/2010/main" val="424319361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a:p>
        </p:txBody>
      </p:sp>
      <p:sp>
        <p:nvSpPr>
          <p:cNvPr id="3" name="Content Placeholder 2"/>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a:p>
        </p:txBody>
      </p:sp>
      <p:sp>
        <p:nvSpPr>
          <p:cNvPr id="4" name="Date Placeholder 3"/>
          <p:cNvSpPr>
            <a:spLocks noGrp="1"/>
          </p:cNvSpPr>
          <p:nvPr>
            <p:ph type="dt" sz="half" idx="10"/>
          </p:nvPr>
        </p:nvSpPr>
        <p:spPr/>
        <p:txBody>
          <a:bodyPr/>
          <a:lstStyle/>
          <a:p>
            <a:fld id="{19E03C67-5FBD-4385-8410-482E0FD0795F}" type="datetimeFigureOut">
              <a:rPr lang="en-US" smtClean="0"/>
              <a:t>12/19/2025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0F0B11-A8E8-437F-B44C-91F7226A178D}" type="slidenum">
              <a:rPr lang="en-US" smtClean="0"/>
              <a:t>‹#›</a:t>
            </a:fld>
            <a:endParaRPr lang="en-US"/>
          </a:p>
        </p:txBody>
      </p:sp>
    </p:spTree>
    <p:extLst>
      <p:ext uri="{BB962C8B-B14F-4D97-AF65-F5344CB8AC3E}">
        <p14:creationId xmlns:p14="http://schemas.microsoft.com/office/powerpoint/2010/main" val="1454020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ầu trang của Phầ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80013" y="1600200"/>
            <a:ext cx="6400801" cy="2486025"/>
          </a:xfrm>
        </p:spPr>
        <p:txBody>
          <a:bodyPr anchor="b">
            <a:normAutofit/>
          </a:bodyPr>
          <a:lstStyle>
            <a:lvl1pPr>
              <a:defRPr sz="5200"/>
            </a:lvl1pPr>
          </a:lstStyle>
          <a:p>
            <a:r>
              <a:rPr lang="vi-VN"/>
              <a:t>Bấm để sửa kiểu tiêu đề Bản cái</a:t>
            </a:r>
            <a:endParaRPr/>
          </a:p>
        </p:txBody>
      </p:sp>
      <p:sp>
        <p:nvSpPr>
          <p:cNvPr id="3" name="Text Placeholder 2"/>
          <p:cNvSpPr>
            <a:spLocks noGrp="1"/>
          </p:cNvSpPr>
          <p:nvPr>
            <p:ph type="body" idx="1"/>
          </p:nvPr>
        </p:nvSpPr>
        <p:spPr>
          <a:xfrm>
            <a:off x="5180011" y="4105029"/>
            <a:ext cx="6400801" cy="914400"/>
          </a:xfrm>
        </p:spPr>
        <p:txBody>
          <a:bodyPr>
            <a:normAutofit/>
          </a:bodyPr>
          <a:lstStyle>
            <a:lvl1pPr marL="0" indent="0">
              <a:buNone/>
              <a:defRPr sz="20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Date Placeholder 3"/>
          <p:cNvSpPr>
            <a:spLocks noGrp="1"/>
          </p:cNvSpPr>
          <p:nvPr>
            <p:ph type="dt" sz="half" idx="10"/>
          </p:nvPr>
        </p:nvSpPr>
        <p:spPr/>
        <p:txBody>
          <a:bodyPr/>
          <a:lstStyle/>
          <a:p>
            <a:fld id="{19E03C67-5FBD-4385-8410-482E0FD0795F}" type="datetimeFigureOut">
              <a:rPr lang="en-US" smtClean="0"/>
              <a:t>12/19/2025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0F0B11-A8E8-437F-B44C-91F7226A178D}" type="slidenum">
              <a:rPr lang="en-US" smtClean="0"/>
              <a:t>‹#›</a:t>
            </a:fld>
            <a:endParaRPr lang="en-US"/>
          </a:p>
        </p:txBody>
      </p:sp>
    </p:spTree>
    <p:extLst>
      <p:ext uri="{BB962C8B-B14F-4D97-AF65-F5344CB8AC3E}">
        <p14:creationId xmlns:p14="http://schemas.microsoft.com/office/powerpoint/2010/main" val="2597467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a:p>
        </p:txBody>
      </p:sp>
      <p:sp>
        <p:nvSpPr>
          <p:cNvPr id="3" name="Content Placeholder 2"/>
          <p:cNvSpPr>
            <a:spLocks noGrp="1"/>
          </p:cNvSpPr>
          <p:nvPr>
            <p:ph sz="half" idx="1"/>
          </p:nvPr>
        </p:nvSpPr>
        <p:spPr>
          <a:xfrm>
            <a:off x="2208213" y="1600200"/>
            <a:ext cx="4572000" cy="4114800"/>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a:p>
        </p:txBody>
      </p:sp>
      <p:sp>
        <p:nvSpPr>
          <p:cNvPr id="4" name="Content Placeholder 3"/>
          <p:cNvSpPr>
            <a:spLocks noGrp="1"/>
          </p:cNvSpPr>
          <p:nvPr>
            <p:ph sz="half" idx="2"/>
          </p:nvPr>
        </p:nvSpPr>
        <p:spPr>
          <a:xfrm>
            <a:off x="7008813" y="1600200"/>
            <a:ext cx="4572000" cy="4114800"/>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a:p>
        </p:txBody>
      </p:sp>
      <p:sp>
        <p:nvSpPr>
          <p:cNvPr id="5" name="Date Placeholder 4"/>
          <p:cNvSpPr>
            <a:spLocks noGrp="1"/>
          </p:cNvSpPr>
          <p:nvPr>
            <p:ph type="dt" sz="half" idx="10"/>
          </p:nvPr>
        </p:nvSpPr>
        <p:spPr/>
        <p:txBody>
          <a:bodyPr/>
          <a:lstStyle/>
          <a:p>
            <a:fld id="{19E03C67-5FBD-4385-8410-482E0FD0795F}" type="datetimeFigureOut">
              <a:rPr lang="en-US" smtClean="0"/>
              <a:t>12/19/2025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0F0B11-A8E8-437F-B44C-91F7226A178D}" type="slidenum">
              <a:rPr lang="en-US" smtClean="0"/>
              <a:t>‹#›</a:t>
            </a:fld>
            <a:endParaRPr lang="en-US"/>
          </a:p>
        </p:txBody>
      </p:sp>
    </p:spTree>
    <p:extLst>
      <p:ext uri="{BB962C8B-B14F-4D97-AF65-F5344CB8AC3E}">
        <p14:creationId xmlns:p14="http://schemas.microsoft.com/office/powerpoint/2010/main" val="3114863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a:p>
        </p:txBody>
      </p:sp>
      <p:sp>
        <p:nvSpPr>
          <p:cNvPr id="3" name="Text Placeholder 2"/>
          <p:cNvSpPr>
            <a:spLocks noGrp="1"/>
          </p:cNvSpPr>
          <p:nvPr>
            <p:ph type="body" idx="1"/>
          </p:nvPr>
        </p:nvSpPr>
        <p:spPr>
          <a:xfrm>
            <a:off x="2208213" y="1600200"/>
            <a:ext cx="4572000" cy="823912"/>
          </a:xfrm>
        </p:spPr>
        <p:txBody>
          <a:bodyPr anchor="ctr">
            <a:noAutofit/>
          </a:bodyPr>
          <a:lstStyle>
            <a:lvl1pPr marL="0" indent="0">
              <a:spcBef>
                <a:spcPts val="0"/>
              </a:spcBef>
              <a:buNone/>
              <a:defRPr sz="2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ontent Placeholder 3"/>
          <p:cNvSpPr>
            <a:spLocks noGrp="1"/>
          </p:cNvSpPr>
          <p:nvPr>
            <p:ph sz="half" idx="2"/>
          </p:nvPr>
        </p:nvSpPr>
        <p:spPr>
          <a:xfrm>
            <a:off x="2208213" y="2505075"/>
            <a:ext cx="4572000" cy="3337560"/>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a:p>
        </p:txBody>
      </p:sp>
      <p:sp>
        <p:nvSpPr>
          <p:cNvPr id="5" name="Text Placeholder 4"/>
          <p:cNvSpPr>
            <a:spLocks noGrp="1"/>
          </p:cNvSpPr>
          <p:nvPr>
            <p:ph type="body" sz="quarter" idx="3"/>
          </p:nvPr>
        </p:nvSpPr>
        <p:spPr>
          <a:xfrm>
            <a:off x="7008813" y="1600200"/>
            <a:ext cx="4572000" cy="823912"/>
          </a:xfrm>
        </p:spPr>
        <p:txBody>
          <a:bodyPr anchor="ctr">
            <a:noAutofit/>
          </a:bodyPr>
          <a:lstStyle>
            <a:lvl1pPr marL="0" indent="0">
              <a:spcBef>
                <a:spcPts val="0"/>
              </a:spcBef>
              <a:buNone/>
              <a:defRPr sz="2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ontent Placeholder 5"/>
          <p:cNvSpPr>
            <a:spLocks noGrp="1"/>
          </p:cNvSpPr>
          <p:nvPr>
            <p:ph sz="quarter" idx="4"/>
          </p:nvPr>
        </p:nvSpPr>
        <p:spPr>
          <a:xfrm>
            <a:off x="7008813" y="2505075"/>
            <a:ext cx="4572000" cy="3337560"/>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a:p>
        </p:txBody>
      </p:sp>
      <p:sp>
        <p:nvSpPr>
          <p:cNvPr id="7" name="Date Placeholder 6"/>
          <p:cNvSpPr>
            <a:spLocks noGrp="1"/>
          </p:cNvSpPr>
          <p:nvPr>
            <p:ph type="dt" sz="half" idx="10"/>
          </p:nvPr>
        </p:nvSpPr>
        <p:spPr/>
        <p:txBody>
          <a:bodyPr/>
          <a:lstStyle/>
          <a:p>
            <a:fld id="{19E03C67-5FBD-4385-8410-482E0FD0795F}" type="datetimeFigureOut">
              <a:rPr lang="en-US" smtClean="0"/>
              <a:t>12/19/2025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0F0B11-A8E8-437F-B44C-91F7226A178D}" type="slidenum">
              <a:rPr lang="en-US" smtClean="0"/>
              <a:t>‹#›</a:t>
            </a:fld>
            <a:endParaRPr lang="en-US"/>
          </a:p>
        </p:txBody>
      </p:sp>
    </p:spTree>
    <p:extLst>
      <p:ext uri="{BB962C8B-B14F-4D97-AF65-F5344CB8AC3E}">
        <p14:creationId xmlns:p14="http://schemas.microsoft.com/office/powerpoint/2010/main" val="2599248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a:p>
        </p:txBody>
      </p:sp>
      <p:sp>
        <p:nvSpPr>
          <p:cNvPr id="3" name="Date Placeholder 2"/>
          <p:cNvSpPr>
            <a:spLocks noGrp="1"/>
          </p:cNvSpPr>
          <p:nvPr>
            <p:ph type="dt" sz="half" idx="10"/>
          </p:nvPr>
        </p:nvSpPr>
        <p:spPr/>
        <p:txBody>
          <a:bodyPr/>
          <a:lstStyle/>
          <a:p>
            <a:fld id="{19E03C67-5FBD-4385-8410-482E0FD0795F}" type="datetimeFigureOut">
              <a:rPr lang="en-US" smtClean="0"/>
              <a:t>12/19/2025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0F0B11-A8E8-437F-B44C-91F7226A178D}" type="slidenum">
              <a:rPr lang="en-US" smtClean="0"/>
              <a:t>‹#›</a:t>
            </a:fld>
            <a:endParaRPr lang="en-US"/>
          </a:p>
        </p:txBody>
      </p:sp>
    </p:spTree>
    <p:extLst>
      <p:ext uri="{BB962C8B-B14F-4D97-AF65-F5344CB8AC3E}">
        <p14:creationId xmlns:p14="http://schemas.microsoft.com/office/powerpoint/2010/main" val="8368488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E03C67-5FBD-4385-8410-482E0FD0795F}" type="datetimeFigureOut">
              <a:rPr lang="en-US" smtClean="0"/>
              <a:t>12/19/2025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0F0B11-A8E8-437F-B44C-91F7226A178D}" type="slidenum">
              <a:rPr lang="en-US" smtClean="0"/>
              <a:t>‹#›</a:t>
            </a:fld>
            <a:endParaRPr lang="en-US"/>
          </a:p>
        </p:txBody>
      </p:sp>
    </p:spTree>
    <p:extLst>
      <p:ext uri="{BB962C8B-B14F-4D97-AF65-F5344CB8AC3E}">
        <p14:creationId xmlns:p14="http://schemas.microsoft.com/office/powerpoint/2010/main" val="4060401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ội dung với Chú thích">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837612" y="2277477"/>
            <a:ext cx="2743201" cy="2322178"/>
          </a:xfrm>
        </p:spPr>
        <p:txBody>
          <a:bodyPr anchor="b">
            <a:normAutofit/>
          </a:bodyPr>
          <a:lstStyle>
            <a:lvl1pPr>
              <a:defRPr sz="2600">
                <a:solidFill>
                  <a:schemeClr val="accent2"/>
                </a:solidFill>
              </a:defRPr>
            </a:lvl1pPr>
          </a:lstStyle>
          <a:p>
            <a:r>
              <a:rPr lang="vi-VN"/>
              <a:t>Bấm để sửa kiểu tiêu đề Bản cái</a:t>
            </a:r>
            <a:endParaRPr/>
          </a:p>
        </p:txBody>
      </p:sp>
      <p:sp>
        <p:nvSpPr>
          <p:cNvPr id="3" name="Content Placeholder 2"/>
          <p:cNvSpPr>
            <a:spLocks noGrp="1"/>
          </p:cNvSpPr>
          <p:nvPr>
            <p:ph idx="1"/>
          </p:nvPr>
        </p:nvSpPr>
        <p:spPr>
          <a:xfrm>
            <a:off x="1293813" y="533400"/>
            <a:ext cx="6858000" cy="4800600"/>
          </a:xfrm>
        </p:spPr>
        <p:txBody>
          <a:bodyPr>
            <a:norm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a:p>
        </p:txBody>
      </p:sp>
      <p:sp>
        <p:nvSpPr>
          <p:cNvPr id="4" name="Text Placeholder 3"/>
          <p:cNvSpPr>
            <a:spLocks noGrp="1"/>
          </p:cNvSpPr>
          <p:nvPr>
            <p:ph type="body" sz="half" idx="2"/>
          </p:nvPr>
        </p:nvSpPr>
        <p:spPr>
          <a:xfrm>
            <a:off x="8837614" y="4583187"/>
            <a:ext cx="2743200" cy="1131813"/>
          </a:xfrm>
        </p:spPr>
        <p:txBody>
          <a:bodyPr>
            <a:normAutofit/>
          </a:bodyPr>
          <a:lstStyle>
            <a:lvl1pPr marL="0" indent="0">
              <a:spcBef>
                <a:spcPts val="1000"/>
              </a:spcBef>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Date Placeholder 4"/>
          <p:cNvSpPr>
            <a:spLocks noGrp="1"/>
          </p:cNvSpPr>
          <p:nvPr>
            <p:ph type="dt" sz="half" idx="10"/>
          </p:nvPr>
        </p:nvSpPr>
        <p:spPr/>
        <p:txBody>
          <a:bodyPr/>
          <a:lstStyle/>
          <a:p>
            <a:fld id="{19E03C67-5FBD-4385-8410-482E0FD0795F}" type="datetimeFigureOut">
              <a:rPr lang="en-US" smtClean="0"/>
              <a:t>12/19/2025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0F0B11-A8E8-437F-B44C-91F7226A178D}" type="slidenum">
              <a:rPr lang="en-US" smtClean="0"/>
              <a:t>‹#›</a:t>
            </a:fld>
            <a:endParaRPr lang="en-US"/>
          </a:p>
        </p:txBody>
      </p:sp>
    </p:spTree>
    <p:extLst>
      <p:ext uri="{BB962C8B-B14F-4D97-AF65-F5344CB8AC3E}">
        <p14:creationId xmlns:p14="http://schemas.microsoft.com/office/powerpoint/2010/main" val="17247470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ú thích">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837612" y="2277477"/>
            <a:ext cx="2743201" cy="2322178"/>
          </a:xfrm>
        </p:spPr>
        <p:txBody>
          <a:bodyPr anchor="b">
            <a:normAutofit/>
          </a:bodyPr>
          <a:lstStyle>
            <a:lvl1pPr>
              <a:defRPr sz="2600">
                <a:solidFill>
                  <a:schemeClr val="accent2"/>
                </a:solidFill>
              </a:defRPr>
            </a:lvl1pPr>
          </a:lstStyle>
          <a:p>
            <a:r>
              <a:rPr lang="vi-VN"/>
              <a:t>Bấm để sửa kiểu tiêu đề Bản cái</a:t>
            </a:r>
            <a:endParaRPr/>
          </a:p>
        </p:txBody>
      </p:sp>
      <p:sp>
        <p:nvSpPr>
          <p:cNvPr id="8" name="Rounded Rectangle 7"/>
          <p:cNvSpPr/>
          <p:nvPr/>
        </p:nvSpPr>
        <p:spPr>
          <a:xfrm>
            <a:off x="1293812" y="533400"/>
            <a:ext cx="6858001" cy="4800600"/>
          </a:xfrm>
          <a:prstGeom prst="roundRect">
            <a:avLst>
              <a:gd name="adj" fmla="val 4409"/>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Picture Placeholder 2" descr="An empty placeholder to add an image. Click on the placeholder and select the image that you wish to add."/>
          <p:cNvSpPr>
            <a:spLocks noGrp="1"/>
          </p:cNvSpPr>
          <p:nvPr>
            <p:ph type="pic" idx="1"/>
          </p:nvPr>
        </p:nvSpPr>
        <p:spPr>
          <a:xfrm>
            <a:off x="1408112" y="647700"/>
            <a:ext cx="6629400" cy="4572000"/>
          </a:xfrm>
          <a:prstGeom prst="roundRect">
            <a:avLst>
              <a:gd name="adj" fmla="val 3725"/>
            </a:avLst>
          </a:prstGeom>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vi-VN"/>
              <a:t>Bấm biểu tượng để thêm hình ảnh</a:t>
            </a:r>
            <a:endParaRPr/>
          </a:p>
        </p:txBody>
      </p:sp>
      <p:sp>
        <p:nvSpPr>
          <p:cNvPr id="4" name="Text Placeholder 3"/>
          <p:cNvSpPr>
            <a:spLocks noGrp="1"/>
          </p:cNvSpPr>
          <p:nvPr>
            <p:ph type="body" sz="half" idx="2"/>
          </p:nvPr>
        </p:nvSpPr>
        <p:spPr>
          <a:xfrm>
            <a:off x="8837614" y="4583187"/>
            <a:ext cx="2743200" cy="1131813"/>
          </a:xfrm>
        </p:spPr>
        <p:txBody>
          <a:bodyPr>
            <a:normAutofit/>
          </a:bodyPr>
          <a:lstStyle>
            <a:lvl1pPr marL="0" indent="0">
              <a:spcBef>
                <a:spcPts val="1000"/>
              </a:spcBef>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Date Placeholder 4"/>
          <p:cNvSpPr>
            <a:spLocks noGrp="1"/>
          </p:cNvSpPr>
          <p:nvPr>
            <p:ph type="dt" sz="half" idx="10"/>
          </p:nvPr>
        </p:nvSpPr>
        <p:spPr/>
        <p:txBody>
          <a:bodyPr/>
          <a:lstStyle/>
          <a:p>
            <a:fld id="{19E03C67-5FBD-4385-8410-482E0FD0795F}" type="datetimeFigureOut">
              <a:rPr lang="en-US" smtClean="0"/>
              <a:t>12/19/2025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0F0B11-A8E8-437F-B44C-91F7226A178D}" type="slidenum">
              <a:rPr lang="en-US" smtClean="0"/>
              <a:t>‹#›</a:t>
            </a:fld>
            <a:endParaRPr lang="en-US"/>
          </a:p>
        </p:txBody>
      </p:sp>
    </p:spTree>
    <p:extLst>
      <p:ext uri="{BB962C8B-B14F-4D97-AF65-F5344CB8AC3E}">
        <p14:creationId xmlns:p14="http://schemas.microsoft.com/office/powerpoint/2010/main" val="35700466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08213" y="304800"/>
            <a:ext cx="9372600" cy="1200416"/>
          </a:xfrm>
          <a:prstGeom prst="rect">
            <a:avLst/>
          </a:prstGeom>
        </p:spPr>
        <p:txBody>
          <a:bodyPr vert="horz" lIns="91440" tIns="45720" rIns="91440" bIns="45720" rtlCol="0" anchor="b">
            <a:normAutofit/>
          </a:bodyPr>
          <a:lstStyle/>
          <a:p>
            <a:r>
              <a:rPr lang="vi-VN"/>
              <a:t>Bấm để sửa kiểu tiêu đề Bản cái</a:t>
            </a:r>
            <a:endParaRPr dirty="0"/>
          </a:p>
        </p:txBody>
      </p:sp>
      <p:sp>
        <p:nvSpPr>
          <p:cNvPr id="3" name="Text Placeholder 2"/>
          <p:cNvSpPr>
            <a:spLocks noGrp="1"/>
          </p:cNvSpPr>
          <p:nvPr>
            <p:ph type="body" idx="1"/>
          </p:nvPr>
        </p:nvSpPr>
        <p:spPr>
          <a:xfrm>
            <a:off x="2208213" y="1600200"/>
            <a:ext cx="9372600" cy="4114800"/>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a:p>
        </p:txBody>
      </p:sp>
      <p:sp>
        <p:nvSpPr>
          <p:cNvPr id="4" name="Date Placeholder 3"/>
          <p:cNvSpPr>
            <a:spLocks noGrp="1"/>
          </p:cNvSpPr>
          <p:nvPr>
            <p:ph type="dt" sz="half" idx="2"/>
          </p:nvPr>
        </p:nvSpPr>
        <p:spPr>
          <a:xfrm>
            <a:off x="253576" y="6505078"/>
            <a:ext cx="964036" cy="228600"/>
          </a:xfrm>
          <a:prstGeom prst="rect">
            <a:avLst/>
          </a:prstGeom>
        </p:spPr>
        <p:txBody>
          <a:bodyPr vert="horz" lIns="91440" tIns="45720" rIns="91440" bIns="45720" rtlCol="0" anchor="ctr"/>
          <a:lstStyle>
            <a:lvl1pPr algn="l">
              <a:defRPr sz="1100">
                <a:solidFill>
                  <a:schemeClr val="tx2"/>
                </a:solidFill>
              </a:defRPr>
            </a:lvl1pPr>
          </a:lstStyle>
          <a:p>
            <a:fld id="{19E03C67-5FBD-4385-8410-482E0FD0795F}" type="datetimeFigureOut">
              <a:rPr lang="en-US" smtClean="0"/>
              <a:t>12/19/2025</a:t>
            </a:fld>
            <a:endParaRPr lang="en-US"/>
          </a:p>
        </p:txBody>
      </p:sp>
      <p:sp>
        <p:nvSpPr>
          <p:cNvPr id="5" name="Footer Placeholder 4"/>
          <p:cNvSpPr>
            <a:spLocks noGrp="1"/>
          </p:cNvSpPr>
          <p:nvPr>
            <p:ph type="ftr" sz="quarter" idx="3"/>
          </p:nvPr>
        </p:nvSpPr>
        <p:spPr>
          <a:xfrm>
            <a:off x="1280159" y="6505078"/>
            <a:ext cx="6876415" cy="228600"/>
          </a:xfrm>
          <a:prstGeom prst="rect">
            <a:avLst/>
          </a:prstGeom>
        </p:spPr>
        <p:txBody>
          <a:bodyPr vert="horz" lIns="91440" tIns="45720" rIns="91440" bIns="45720" rtlCol="0" anchor="ctr"/>
          <a:lstStyle>
            <a:lvl1pPr algn="l">
              <a:defRPr sz="1100">
                <a:solidFill>
                  <a:schemeClr val="tx2"/>
                </a:solidFill>
              </a:defRPr>
            </a:lvl1pPr>
          </a:lstStyle>
          <a:p>
            <a:endParaRPr lang="en-US"/>
          </a:p>
        </p:txBody>
      </p:sp>
      <p:sp>
        <p:nvSpPr>
          <p:cNvPr id="6" name="Slide Number Placeholder 5"/>
          <p:cNvSpPr>
            <a:spLocks noGrp="1"/>
          </p:cNvSpPr>
          <p:nvPr>
            <p:ph type="sldNum" sz="quarter" idx="4"/>
          </p:nvPr>
        </p:nvSpPr>
        <p:spPr>
          <a:xfrm>
            <a:off x="11580814" y="6280298"/>
            <a:ext cx="533399" cy="349101"/>
          </a:xfrm>
          <a:prstGeom prst="rect">
            <a:avLst/>
          </a:prstGeom>
        </p:spPr>
        <p:txBody>
          <a:bodyPr vert="horz" lIns="91440" tIns="45720" rIns="91440" bIns="45720" rtlCol="0" anchor="ctr"/>
          <a:lstStyle>
            <a:lvl1pPr algn="ctr">
              <a:defRPr sz="1100" b="1">
                <a:solidFill>
                  <a:srgbClr val="AB3C19"/>
                </a:solidFill>
              </a:defRPr>
            </a:lvl1pPr>
          </a:lstStyle>
          <a:p>
            <a:fld id="{630F0B11-A8E8-437F-B44C-91F7226A178D}" type="slidenum">
              <a:rPr lang="en-US" smtClean="0"/>
              <a:t>‹#›</a:t>
            </a:fld>
            <a:endParaRPr lang="en-US"/>
          </a:p>
        </p:txBody>
      </p:sp>
    </p:spTree>
    <p:extLst>
      <p:ext uri="{BB962C8B-B14F-4D97-AF65-F5344CB8AC3E}">
        <p14:creationId xmlns:p14="http://schemas.microsoft.com/office/powerpoint/2010/main" val="39255323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400" kern="1200">
          <a:solidFill>
            <a:schemeClr val="tx1"/>
          </a:solidFill>
          <a:latin typeface="+mj-lt"/>
          <a:ea typeface="+mj-ea"/>
          <a:cs typeface="+mj-cs"/>
        </a:defRPr>
      </a:lvl1pPr>
    </p:titleStyle>
    <p:body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ộp Văn bản 4">
            <a:extLst>
              <a:ext uri="{FF2B5EF4-FFF2-40B4-BE49-F238E27FC236}">
                <a16:creationId xmlns:a16="http://schemas.microsoft.com/office/drawing/2014/main" id="{33A3A90B-3283-4F12-9500-0425352D4ECC}"/>
              </a:ext>
            </a:extLst>
          </p:cNvPr>
          <p:cNvSpPr txBox="1"/>
          <p:nvPr/>
        </p:nvSpPr>
        <p:spPr>
          <a:xfrm>
            <a:off x="0" y="973394"/>
            <a:ext cx="7639665" cy="784830"/>
          </a:xfrm>
          <a:prstGeom prst="rect">
            <a:avLst/>
          </a:prstGeom>
          <a:noFill/>
        </p:spPr>
        <p:txBody>
          <a:bodyPr wrap="square" rtlCol="0">
            <a:spAutoFit/>
          </a:bodyPr>
          <a:lstStyle/>
          <a:p>
            <a:pPr algn="ctr"/>
            <a:r>
              <a:rPr lang="en-US" sz="4500" b="1" dirty="0">
                <a:solidFill>
                  <a:srgbClr val="FF0000"/>
                </a:solidFill>
                <a:latin typeface="Times New Roman" panose="02020603050405020304" pitchFamily="18" charset="0"/>
                <a:cs typeface="Times New Roman" panose="02020603050405020304" pitchFamily="18" charset="0"/>
              </a:rPr>
              <a:t>ĐẠO ĐỨC 3 </a:t>
            </a:r>
          </a:p>
        </p:txBody>
      </p:sp>
      <p:sp>
        <p:nvSpPr>
          <p:cNvPr id="6" name="Hộp Văn bản 5">
            <a:extLst>
              <a:ext uri="{FF2B5EF4-FFF2-40B4-BE49-F238E27FC236}">
                <a16:creationId xmlns:a16="http://schemas.microsoft.com/office/drawing/2014/main" id="{43E78DDF-3EEC-4D54-BE76-688E9DC636F8}"/>
              </a:ext>
            </a:extLst>
          </p:cNvPr>
          <p:cNvSpPr txBox="1"/>
          <p:nvPr/>
        </p:nvSpPr>
        <p:spPr>
          <a:xfrm>
            <a:off x="0" y="1905032"/>
            <a:ext cx="8524568" cy="1169551"/>
          </a:xfrm>
          <a:prstGeom prst="rect">
            <a:avLst/>
          </a:prstGeom>
          <a:noFill/>
        </p:spPr>
        <p:txBody>
          <a:bodyPr wrap="square" rtlCol="0">
            <a:spAutoFit/>
          </a:bodyPr>
          <a:lstStyle/>
          <a:p>
            <a:pPr algn="ctr"/>
            <a:r>
              <a:rPr lang="en-US" sz="35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CHỦ ĐỀ 4: GIỮ LỜI HỨA</a:t>
            </a:r>
          </a:p>
          <a:p>
            <a:pPr algn="ctr"/>
            <a:r>
              <a:rPr lang="en-US" sz="35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BÀI 5: GIỮ LỜI HỨA (TIẾT 3)</a:t>
            </a:r>
          </a:p>
        </p:txBody>
      </p:sp>
    </p:spTree>
    <p:extLst>
      <p:ext uri="{BB962C8B-B14F-4D97-AF65-F5344CB8AC3E}">
        <p14:creationId xmlns:p14="http://schemas.microsoft.com/office/powerpoint/2010/main" val="24462285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E0C099B9-1684-4E32-8118-BAD7CD93D3B2}"/>
              </a:ext>
            </a:extLst>
          </p:cNvPr>
          <p:cNvSpPr txBox="1"/>
          <p:nvPr/>
        </p:nvSpPr>
        <p:spPr>
          <a:xfrm>
            <a:off x="0" y="128735"/>
            <a:ext cx="12727859" cy="523220"/>
          </a:xfrm>
          <a:prstGeom prst="rect">
            <a:avLst/>
          </a:prstGeom>
          <a:noFill/>
        </p:spPr>
        <p:txBody>
          <a:bodyPr wrap="square">
            <a:spAutoFit/>
          </a:bodyPr>
          <a:lstStyle/>
          <a:p>
            <a:r>
              <a:rPr lang="en-US" sz="2800" b="1" u="sng" dirty="0" err="1">
                <a:solidFill>
                  <a:srgbClr val="FF0000"/>
                </a:solidFill>
                <a:effectLst/>
                <a:latin typeface="Arial" panose="020B0604020202020204" pitchFamily="34" charset="0"/>
                <a:cs typeface="Arial" panose="020B0604020202020204" pitchFamily="34" charset="0"/>
              </a:rPr>
              <a:t>Bài</a:t>
            </a:r>
            <a:r>
              <a:rPr lang="vi-VN" sz="2800" b="1" u="sng" dirty="0">
                <a:solidFill>
                  <a:srgbClr val="FF0000"/>
                </a:solidFill>
                <a:effectLst/>
                <a:latin typeface="Arial" panose="020B0604020202020204" pitchFamily="34" charset="0"/>
                <a:cs typeface="Arial" panose="020B0604020202020204" pitchFamily="34" charset="0"/>
              </a:rPr>
              <a:t> 2</a:t>
            </a:r>
            <a:r>
              <a:rPr lang="vi-VN" sz="2800" b="1" dirty="0">
                <a:solidFill>
                  <a:srgbClr val="FF0000"/>
                </a:solidFill>
                <a:effectLst/>
                <a:latin typeface="Arial" panose="020B0604020202020204" pitchFamily="34" charset="0"/>
                <a:cs typeface="Arial" panose="020B0604020202020204" pitchFamily="34" charset="0"/>
              </a:rPr>
              <a:t>.</a:t>
            </a:r>
            <a:r>
              <a:rPr lang="vi-VN" sz="2800" b="1" dirty="0">
                <a:solidFill>
                  <a:schemeClr val="tx2"/>
                </a:solidFill>
                <a:effectLst/>
                <a:latin typeface="Arial" panose="020B0604020202020204" pitchFamily="34" charset="0"/>
                <a:cs typeface="Arial" panose="020B0604020202020204" pitchFamily="34" charset="0"/>
              </a:rPr>
              <a:t> </a:t>
            </a:r>
            <a:r>
              <a:rPr lang="vi-VN" sz="2800" dirty="0" err="1">
                <a:solidFill>
                  <a:schemeClr val="tx2"/>
                </a:solidFill>
                <a:effectLst/>
                <a:latin typeface="Arial" panose="020B0604020202020204" pitchFamily="34" charset="0"/>
                <a:cs typeface="Arial" panose="020B0604020202020204" pitchFamily="34" charset="0"/>
              </a:rPr>
              <a:t>Nhận</a:t>
            </a:r>
            <a:r>
              <a:rPr lang="vi-VN" sz="2800" dirty="0">
                <a:solidFill>
                  <a:schemeClr val="tx2"/>
                </a:solidFill>
                <a:effectLst/>
                <a:latin typeface="Arial" panose="020B0604020202020204" pitchFamily="34" charset="0"/>
                <a:cs typeface="Arial" panose="020B0604020202020204" pitchFamily="34" charset="0"/>
              </a:rPr>
              <a:t> </a:t>
            </a:r>
            <a:r>
              <a:rPr lang="vi-VN" sz="2800" dirty="0" err="1">
                <a:solidFill>
                  <a:schemeClr val="tx2"/>
                </a:solidFill>
                <a:effectLst/>
                <a:latin typeface="Arial" panose="020B0604020202020204" pitchFamily="34" charset="0"/>
                <a:cs typeface="Arial" panose="020B0604020202020204" pitchFamily="34" charset="0"/>
              </a:rPr>
              <a:t>xét</a:t>
            </a:r>
            <a:r>
              <a:rPr lang="vi-VN" sz="2800" dirty="0">
                <a:solidFill>
                  <a:schemeClr val="tx2"/>
                </a:solidFill>
                <a:effectLst/>
                <a:latin typeface="Arial" panose="020B0604020202020204" pitchFamily="34" charset="0"/>
                <a:cs typeface="Arial" panose="020B0604020202020204" pitchFamily="34" charset="0"/>
              </a:rPr>
              <a:t> </a:t>
            </a:r>
            <a:r>
              <a:rPr lang="vi-VN" sz="2800" dirty="0" err="1">
                <a:solidFill>
                  <a:schemeClr val="tx2"/>
                </a:solidFill>
                <a:effectLst/>
                <a:latin typeface="Arial" panose="020B0604020202020204" pitchFamily="34" charset="0"/>
                <a:cs typeface="Arial" panose="020B0604020202020204" pitchFamily="34" charset="0"/>
              </a:rPr>
              <a:t>về</a:t>
            </a:r>
            <a:r>
              <a:rPr lang="vi-VN" sz="2800" dirty="0">
                <a:solidFill>
                  <a:schemeClr val="tx2"/>
                </a:solidFill>
                <a:effectLst/>
                <a:latin typeface="Arial" panose="020B0604020202020204" pitchFamily="34" charset="0"/>
                <a:cs typeface="Arial" panose="020B0604020202020204" pitchFamily="34" charset="0"/>
              </a:rPr>
              <a:t> </a:t>
            </a:r>
            <a:r>
              <a:rPr lang="vi-VN" sz="2800" dirty="0" err="1">
                <a:solidFill>
                  <a:schemeClr val="tx2"/>
                </a:solidFill>
                <a:effectLst/>
                <a:latin typeface="Arial" panose="020B0604020202020204" pitchFamily="34" charset="0"/>
                <a:cs typeface="Arial" panose="020B0604020202020204" pitchFamily="34" charset="0"/>
              </a:rPr>
              <a:t>việc</a:t>
            </a:r>
            <a:r>
              <a:rPr lang="vi-VN" sz="2800" dirty="0">
                <a:solidFill>
                  <a:schemeClr val="tx2"/>
                </a:solidFill>
                <a:effectLst/>
                <a:latin typeface="Arial" panose="020B0604020202020204" pitchFamily="34" charset="0"/>
                <a:cs typeface="Arial" panose="020B0604020202020204" pitchFamily="34" charset="0"/>
              </a:rPr>
              <a:t> </a:t>
            </a:r>
            <a:r>
              <a:rPr lang="vi-VN" sz="2800" dirty="0" err="1">
                <a:solidFill>
                  <a:schemeClr val="tx2"/>
                </a:solidFill>
                <a:effectLst/>
                <a:latin typeface="Arial" panose="020B0604020202020204" pitchFamily="34" charset="0"/>
                <a:cs typeface="Arial" panose="020B0604020202020204" pitchFamily="34" charset="0"/>
              </a:rPr>
              <a:t>giữ</a:t>
            </a:r>
            <a:r>
              <a:rPr lang="vi-VN" sz="2800" dirty="0">
                <a:solidFill>
                  <a:schemeClr val="tx2"/>
                </a:solidFill>
                <a:effectLst/>
                <a:latin typeface="Arial" panose="020B0604020202020204" pitchFamily="34" charset="0"/>
                <a:cs typeface="Arial" panose="020B0604020202020204" pitchFamily="34" charset="0"/>
              </a:rPr>
              <a:t> </a:t>
            </a:r>
            <a:r>
              <a:rPr lang="vi-VN" sz="2800" dirty="0" err="1">
                <a:solidFill>
                  <a:schemeClr val="tx2"/>
                </a:solidFill>
                <a:effectLst/>
                <a:latin typeface="Arial" panose="020B0604020202020204" pitchFamily="34" charset="0"/>
                <a:cs typeface="Arial" panose="020B0604020202020204" pitchFamily="34" charset="0"/>
              </a:rPr>
              <a:t>lời</a:t>
            </a:r>
            <a:r>
              <a:rPr lang="vi-VN" sz="2800" dirty="0">
                <a:solidFill>
                  <a:schemeClr val="tx2"/>
                </a:solidFill>
                <a:effectLst/>
                <a:latin typeface="Arial" panose="020B0604020202020204" pitchFamily="34" charset="0"/>
                <a:cs typeface="Arial" panose="020B0604020202020204" pitchFamily="34" charset="0"/>
              </a:rPr>
              <a:t> </a:t>
            </a:r>
            <a:r>
              <a:rPr lang="vi-VN" sz="2800" dirty="0" err="1">
                <a:solidFill>
                  <a:schemeClr val="tx2"/>
                </a:solidFill>
                <a:effectLst/>
                <a:latin typeface="Arial" panose="020B0604020202020204" pitchFamily="34" charset="0"/>
                <a:cs typeface="Arial" panose="020B0604020202020204" pitchFamily="34" charset="0"/>
              </a:rPr>
              <a:t>hứa</a:t>
            </a:r>
            <a:r>
              <a:rPr lang="vi-VN" sz="2800" dirty="0">
                <a:solidFill>
                  <a:schemeClr val="tx2"/>
                </a:solidFill>
                <a:effectLst/>
                <a:latin typeface="Arial" panose="020B0604020202020204" pitchFamily="34" charset="0"/>
                <a:cs typeface="Arial" panose="020B0604020202020204" pitchFamily="34" charset="0"/>
              </a:rPr>
              <a:t> </a:t>
            </a:r>
            <a:r>
              <a:rPr lang="vi-VN" sz="2800" dirty="0" err="1">
                <a:solidFill>
                  <a:schemeClr val="tx2"/>
                </a:solidFill>
                <a:effectLst/>
                <a:latin typeface="Arial" panose="020B0604020202020204" pitchFamily="34" charset="0"/>
                <a:cs typeface="Arial" panose="020B0604020202020204" pitchFamily="34" charset="0"/>
              </a:rPr>
              <a:t>của</a:t>
            </a:r>
            <a:r>
              <a:rPr lang="vi-VN" sz="2800" dirty="0">
                <a:solidFill>
                  <a:schemeClr val="tx2"/>
                </a:solidFill>
                <a:effectLst/>
                <a:latin typeface="Arial" panose="020B0604020202020204" pitchFamily="34" charset="0"/>
                <a:cs typeface="Arial" panose="020B0604020202020204" pitchFamily="34" charset="0"/>
              </a:rPr>
              <a:t> </a:t>
            </a:r>
            <a:r>
              <a:rPr lang="vi-VN" sz="2800" dirty="0" err="1">
                <a:solidFill>
                  <a:schemeClr val="tx2"/>
                </a:solidFill>
                <a:effectLst/>
                <a:latin typeface="Arial" panose="020B0604020202020204" pitchFamily="34" charset="0"/>
                <a:cs typeface="Arial" panose="020B0604020202020204" pitchFamily="34" charset="0"/>
              </a:rPr>
              <a:t>các</a:t>
            </a:r>
            <a:r>
              <a:rPr lang="vi-VN" sz="2800" dirty="0">
                <a:solidFill>
                  <a:schemeClr val="tx2"/>
                </a:solidFill>
                <a:effectLst/>
                <a:latin typeface="Arial" panose="020B0604020202020204" pitchFamily="34" charset="0"/>
                <a:cs typeface="Arial" panose="020B0604020202020204" pitchFamily="34" charset="0"/>
              </a:rPr>
              <a:t> </a:t>
            </a:r>
            <a:r>
              <a:rPr lang="vi-VN" sz="2800" dirty="0" err="1">
                <a:solidFill>
                  <a:schemeClr val="tx2"/>
                </a:solidFill>
                <a:effectLst/>
                <a:latin typeface="Arial" panose="020B0604020202020204" pitchFamily="34" charset="0"/>
                <a:cs typeface="Arial" panose="020B0604020202020204" pitchFamily="34" charset="0"/>
              </a:rPr>
              <a:t>bạn</a:t>
            </a:r>
            <a:r>
              <a:rPr lang="vi-VN" sz="2800" dirty="0">
                <a:solidFill>
                  <a:schemeClr val="tx2"/>
                </a:solidFill>
                <a:effectLst/>
                <a:latin typeface="Arial" panose="020B0604020202020204" pitchFamily="34" charset="0"/>
                <a:cs typeface="Arial" panose="020B0604020202020204" pitchFamily="34" charset="0"/>
              </a:rPr>
              <a:t> trong </a:t>
            </a:r>
            <a:r>
              <a:rPr lang="vi-VN" sz="2800" dirty="0" err="1">
                <a:solidFill>
                  <a:schemeClr val="tx2"/>
                </a:solidFill>
                <a:effectLst/>
                <a:latin typeface="Arial" panose="020B0604020202020204" pitchFamily="34" charset="0"/>
                <a:cs typeface="Arial" panose="020B0604020202020204" pitchFamily="34" charset="0"/>
              </a:rPr>
              <a:t>mỗi</a:t>
            </a:r>
            <a:r>
              <a:rPr lang="vi-VN" sz="2800" dirty="0">
                <a:solidFill>
                  <a:schemeClr val="tx2"/>
                </a:solidFill>
                <a:effectLst/>
                <a:latin typeface="Arial" panose="020B0604020202020204" pitchFamily="34" charset="0"/>
                <a:cs typeface="Arial" panose="020B0604020202020204" pitchFamily="34" charset="0"/>
              </a:rPr>
              <a:t> tranh </a:t>
            </a:r>
            <a:r>
              <a:rPr lang="vi-VN" sz="2800" dirty="0" err="1">
                <a:solidFill>
                  <a:schemeClr val="tx2"/>
                </a:solidFill>
                <a:effectLst/>
                <a:latin typeface="Arial" panose="020B0604020202020204" pitchFamily="34" charset="0"/>
                <a:cs typeface="Arial" panose="020B0604020202020204" pitchFamily="34" charset="0"/>
              </a:rPr>
              <a:t>dưới</a:t>
            </a:r>
            <a:r>
              <a:rPr lang="vi-VN" sz="2800" dirty="0">
                <a:solidFill>
                  <a:schemeClr val="tx2"/>
                </a:solidFill>
                <a:effectLst/>
                <a:latin typeface="Arial" panose="020B0604020202020204" pitchFamily="34" charset="0"/>
                <a:cs typeface="Arial" panose="020B0604020202020204" pitchFamily="34" charset="0"/>
              </a:rPr>
              <a:t> đây:</a:t>
            </a:r>
            <a:endParaRPr lang="en-US" sz="2800" dirty="0">
              <a:solidFill>
                <a:schemeClr val="tx2"/>
              </a:solidFill>
              <a:latin typeface="Arial" panose="020B0604020202020204" pitchFamily="34" charset="0"/>
              <a:cs typeface="Arial" panose="020B0604020202020204" pitchFamily="34" charset="0"/>
            </a:endParaRPr>
          </a:p>
        </p:txBody>
      </p:sp>
      <p:pic>
        <p:nvPicPr>
          <p:cNvPr id="4" name="Hình ảnh 3">
            <a:extLst>
              <a:ext uri="{FF2B5EF4-FFF2-40B4-BE49-F238E27FC236}">
                <a16:creationId xmlns:a16="http://schemas.microsoft.com/office/drawing/2014/main" id="{9207380E-C064-4B47-9768-9871BADC2E1A}"/>
              </a:ext>
            </a:extLst>
          </p:cNvPr>
          <p:cNvPicPr>
            <a:picLocks noChangeAspect="1"/>
          </p:cNvPicPr>
          <p:nvPr/>
        </p:nvPicPr>
        <p:blipFill>
          <a:blip r:embed="rId2"/>
          <a:stretch>
            <a:fillRect/>
          </a:stretch>
        </p:blipFill>
        <p:spPr>
          <a:xfrm>
            <a:off x="570550" y="1799302"/>
            <a:ext cx="5962983" cy="5058698"/>
          </a:xfrm>
          <a:prstGeom prst="rect">
            <a:avLst/>
          </a:prstGeom>
        </p:spPr>
      </p:pic>
      <p:cxnSp>
        <p:nvCxnSpPr>
          <p:cNvPr id="6" name="Đường nối Thẳng 5">
            <a:extLst>
              <a:ext uri="{FF2B5EF4-FFF2-40B4-BE49-F238E27FC236}">
                <a16:creationId xmlns:a16="http://schemas.microsoft.com/office/drawing/2014/main" id="{36B83AAE-CE75-436E-BD68-ED93C6DD9317}"/>
              </a:ext>
            </a:extLst>
          </p:cNvPr>
          <p:cNvCxnSpPr/>
          <p:nvPr/>
        </p:nvCxnSpPr>
        <p:spPr>
          <a:xfrm>
            <a:off x="1152836" y="615430"/>
            <a:ext cx="4468761"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7" name="Hình ảnh 6">
            <a:extLst>
              <a:ext uri="{FF2B5EF4-FFF2-40B4-BE49-F238E27FC236}">
                <a16:creationId xmlns:a16="http://schemas.microsoft.com/office/drawing/2014/main" id="{B7897F0D-27D3-4D2A-80C5-10885FDE7CD3}"/>
              </a:ext>
            </a:extLst>
          </p:cNvPr>
          <p:cNvPicPr>
            <a:picLocks noChangeAspect="1"/>
          </p:cNvPicPr>
          <p:nvPr/>
        </p:nvPicPr>
        <p:blipFill>
          <a:blip r:embed="rId3"/>
          <a:stretch>
            <a:fillRect/>
          </a:stretch>
        </p:blipFill>
        <p:spPr>
          <a:xfrm>
            <a:off x="6725266" y="2362254"/>
            <a:ext cx="5437231" cy="3438350"/>
          </a:xfrm>
          <a:prstGeom prst="rect">
            <a:avLst/>
          </a:prstGeom>
        </p:spPr>
      </p:pic>
      <p:sp>
        <p:nvSpPr>
          <p:cNvPr id="8" name="Hộp Văn bản 7">
            <a:extLst>
              <a:ext uri="{FF2B5EF4-FFF2-40B4-BE49-F238E27FC236}">
                <a16:creationId xmlns:a16="http://schemas.microsoft.com/office/drawing/2014/main" id="{6A655990-BD36-F027-3362-198338A15B1B}"/>
              </a:ext>
            </a:extLst>
          </p:cNvPr>
          <p:cNvSpPr txBox="1"/>
          <p:nvPr/>
        </p:nvSpPr>
        <p:spPr>
          <a:xfrm>
            <a:off x="3036297" y="651955"/>
            <a:ext cx="6194322" cy="1018612"/>
          </a:xfrm>
          <a:prstGeom prst="rect">
            <a:avLst/>
          </a:prstGeom>
          <a:noFill/>
        </p:spPr>
        <p:txBody>
          <a:bodyPr wrap="square">
            <a:spAutoFit/>
          </a:bodyPr>
          <a:lstStyle/>
          <a:p>
            <a:pPr marL="0" marR="0" lvl="0" indent="0" algn="just" defTabSz="914400" rtl="0" eaLnBrk="1" fontAlgn="auto" latinLnBrk="0" hangingPunct="1">
              <a:lnSpc>
                <a:spcPct val="112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Bạn</a:t>
            </a:r>
            <a:r>
              <a:rPr kumimoji="0" lang="en-US" sz="280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80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nào</a:t>
            </a:r>
            <a:r>
              <a:rPr kumimoji="0" lang="en-US" sz="280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80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đã</a:t>
            </a:r>
            <a:r>
              <a:rPr kumimoji="0" lang="en-US" sz="280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80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giữ</a:t>
            </a:r>
            <a:r>
              <a:rPr kumimoji="0" lang="en-US" sz="280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80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lời</a:t>
            </a:r>
            <a:r>
              <a:rPr kumimoji="0" lang="en-US" sz="280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80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hứa</a:t>
            </a:r>
            <a:r>
              <a:rPr kumimoji="0" lang="en-US" sz="280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en-US" sz="280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12000"/>
              </a:lnSpc>
              <a:spcBef>
                <a:spcPts val="0"/>
              </a:spcBef>
              <a:spcAft>
                <a:spcPts val="0"/>
              </a:spcAft>
              <a:buClrTx/>
              <a:buSzTx/>
              <a:buFontTx/>
              <a:buNone/>
              <a:tabLst/>
              <a:defRPr/>
            </a:pPr>
            <a:r>
              <a:rPr lang="en-US"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r>
              <a:rPr kumimoji="0" lang="en-US" sz="280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80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Bạn</a:t>
            </a:r>
            <a:r>
              <a:rPr kumimoji="0" lang="en-US" sz="280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80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nào</a:t>
            </a:r>
            <a:r>
              <a:rPr kumimoji="0" lang="en-US" sz="280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80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chưa</a:t>
            </a:r>
            <a:r>
              <a:rPr kumimoji="0" lang="en-US" sz="280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80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giữ</a:t>
            </a:r>
            <a:r>
              <a:rPr kumimoji="0" lang="en-US" sz="280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80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lời</a:t>
            </a:r>
            <a:r>
              <a:rPr kumimoji="0" lang="en-US" sz="280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80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hứa</a:t>
            </a:r>
            <a:r>
              <a:rPr kumimoji="0" lang="en-US" sz="280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80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Vì</a:t>
            </a:r>
            <a:r>
              <a:rPr kumimoji="0" lang="en-US" sz="280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80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sao</a:t>
            </a:r>
            <a:r>
              <a:rPr kumimoji="0" lang="en-US" sz="280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en-US" sz="280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9" name="Bong bóng Ý nghĩ: Hình đám mây 10">
            <a:extLst>
              <a:ext uri="{FF2B5EF4-FFF2-40B4-BE49-F238E27FC236}">
                <a16:creationId xmlns:a16="http://schemas.microsoft.com/office/drawing/2014/main" id="{CF3B9EC2-3C36-4E7E-7C77-A7E3C4409649}"/>
              </a:ext>
            </a:extLst>
          </p:cNvPr>
          <p:cNvSpPr/>
          <p:nvPr/>
        </p:nvSpPr>
        <p:spPr>
          <a:xfrm>
            <a:off x="9341869" y="924479"/>
            <a:ext cx="2850131" cy="1277705"/>
          </a:xfrm>
          <a:prstGeom prst="cloudCallout">
            <a:avLst>
              <a:gd name="adj1" fmla="val -108627"/>
              <a:gd name="adj2" fmla="val -25345"/>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Thảo</a:t>
            </a:r>
            <a:r>
              <a:rPr lang="en-US" sz="24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luận</a:t>
            </a:r>
            <a:r>
              <a:rPr lang="en-US" sz="24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nhóm</a:t>
            </a:r>
            <a:r>
              <a:rPr lang="en-US" sz="24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đôi</a:t>
            </a:r>
            <a:endParaRPr lang="en-US" sz="24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78303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E0C099B9-1684-4E32-8118-BAD7CD93D3B2}"/>
              </a:ext>
            </a:extLst>
          </p:cNvPr>
          <p:cNvSpPr txBox="1"/>
          <p:nvPr/>
        </p:nvSpPr>
        <p:spPr>
          <a:xfrm>
            <a:off x="-2459" y="0"/>
            <a:ext cx="12194459" cy="553998"/>
          </a:xfrm>
          <a:prstGeom prst="rect">
            <a:avLst/>
          </a:prstGeom>
          <a:noFill/>
        </p:spPr>
        <p:txBody>
          <a:bodyPr wrap="square">
            <a:spAutoFit/>
          </a:bodyPr>
          <a:lstStyle/>
          <a:p>
            <a:r>
              <a:rPr lang="en-US" sz="3000" b="1" u="sng" dirty="0" err="1">
                <a:solidFill>
                  <a:schemeClr val="tx2"/>
                </a:solidFill>
                <a:effectLst/>
                <a:latin typeface="Times New Roman" panose="02020603050405020304" pitchFamily="18" charset="0"/>
                <a:cs typeface="Times New Roman" panose="02020603050405020304" pitchFamily="18" charset="0"/>
              </a:rPr>
              <a:t>Bài</a:t>
            </a:r>
            <a:r>
              <a:rPr lang="vi-VN" sz="3000" b="1" u="sng" dirty="0">
                <a:solidFill>
                  <a:schemeClr val="tx2"/>
                </a:solidFill>
                <a:effectLst/>
                <a:latin typeface="Times New Roman" panose="02020603050405020304" pitchFamily="18" charset="0"/>
                <a:cs typeface="Times New Roman" panose="02020603050405020304" pitchFamily="18" charset="0"/>
              </a:rPr>
              <a:t> 2</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Nhận</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xét</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về</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việc</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giữ</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lời</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hứa</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của</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các</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bạn</a:t>
            </a:r>
            <a:r>
              <a:rPr lang="vi-VN" sz="3000" b="1" dirty="0">
                <a:solidFill>
                  <a:schemeClr val="tx2"/>
                </a:solidFill>
                <a:effectLst/>
                <a:latin typeface="Times New Roman" panose="02020603050405020304" pitchFamily="18" charset="0"/>
                <a:cs typeface="Times New Roman" panose="02020603050405020304" pitchFamily="18" charset="0"/>
              </a:rPr>
              <a:t> trong </a:t>
            </a:r>
            <a:r>
              <a:rPr lang="vi-VN" sz="3000" b="1" dirty="0" err="1">
                <a:solidFill>
                  <a:schemeClr val="tx2"/>
                </a:solidFill>
                <a:effectLst/>
                <a:latin typeface="Times New Roman" panose="02020603050405020304" pitchFamily="18" charset="0"/>
                <a:cs typeface="Times New Roman" panose="02020603050405020304" pitchFamily="18" charset="0"/>
              </a:rPr>
              <a:t>mỗi</a:t>
            </a:r>
            <a:r>
              <a:rPr lang="vi-VN" sz="3000" b="1" dirty="0">
                <a:solidFill>
                  <a:schemeClr val="tx2"/>
                </a:solidFill>
                <a:effectLst/>
                <a:latin typeface="Times New Roman" panose="02020603050405020304" pitchFamily="18" charset="0"/>
                <a:cs typeface="Times New Roman" panose="02020603050405020304" pitchFamily="18" charset="0"/>
              </a:rPr>
              <a:t> tranh </a:t>
            </a:r>
            <a:r>
              <a:rPr lang="vi-VN" sz="3000" b="1" dirty="0" err="1">
                <a:solidFill>
                  <a:schemeClr val="tx2"/>
                </a:solidFill>
                <a:effectLst/>
                <a:latin typeface="Times New Roman" panose="02020603050405020304" pitchFamily="18" charset="0"/>
                <a:cs typeface="Times New Roman" panose="02020603050405020304" pitchFamily="18" charset="0"/>
              </a:rPr>
              <a:t>dưới</a:t>
            </a:r>
            <a:r>
              <a:rPr lang="vi-VN" sz="3000" b="1" dirty="0">
                <a:solidFill>
                  <a:schemeClr val="tx2"/>
                </a:solidFill>
                <a:effectLst/>
                <a:latin typeface="Times New Roman" panose="02020603050405020304" pitchFamily="18" charset="0"/>
                <a:cs typeface="Times New Roman" panose="02020603050405020304" pitchFamily="18" charset="0"/>
              </a:rPr>
              <a:t> đây:</a:t>
            </a:r>
            <a:endParaRPr lang="en-US" sz="3000" b="1" dirty="0">
              <a:solidFill>
                <a:schemeClr val="tx2"/>
              </a:solidFill>
              <a:latin typeface="Times New Roman" panose="02020603050405020304" pitchFamily="18" charset="0"/>
              <a:cs typeface="Times New Roman" panose="02020603050405020304" pitchFamily="18" charset="0"/>
            </a:endParaRPr>
          </a:p>
        </p:txBody>
      </p:sp>
      <p:cxnSp>
        <p:nvCxnSpPr>
          <p:cNvPr id="6" name="Đường nối Thẳng 5">
            <a:extLst>
              <a:ext uri="{FF2B5EF4-FFF2-40B4-BE49-F238E27FC236}">
                <a16:creationId xmlns:a16="http://schemas.microsoft.com/office/drawing/2014/main" id="{36B83AAE-CE75-436E-BD68-ED93C6DD9317}"/>
              </a:ext>
            </a:extLst>
          </p:cNvPr>
          <p:cNvCxnSpPr/>
          <p:nvPr/>
        </p:nvCxnSpPr>
        <p:spPr>
          <a:xfrm>
            <a:off x="1253613" y="501443"/>
            <a:ext cx="4468761"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5" name="Hình ảnh 4">
            <a:extLst>
              <a:ext uri="{FF2B5EF4-FFF2-40B4-BE49-F238E27FC236}">
                <a16:creationId xmlns:a16="http://schemas.microsoft.com/office/drawing/2014/main" id="{0D90DD7C-41F0-A1FC-8939-195A53AFE1E3}"/>
              </a:ext>
            </a:extLst>
          </p:cNvPr>
          <p:cNvPicPr>
            <a:picLocks noChangeAspect="1"/>
          </p:cNvPicPr>
          <p:nvPr/>
        </p:nvPicPr>
        <p:blipFill>
          <a:blip r:embed="rId2"/>
          <a:stretch>
            <a:fillRect/>
          </a:stretch>
        </p:blipFill>
        <p:spPr>
          <a:xfrm>
            <a:off x="27037" y="648930"/>
            <a:ext cx="12147754" cy="5191433"/>
          </a:xfrm>
          <a:prstGeom prst="rect">
            <a:avLst/>
          </a:prstGeom>
        </p:spPr>
      </p:pic>
      <p:sp>
        <p:nvSpPr>
          <p:cNvPr id="9" name="Hộp Văn bản 8">
            <a:extLst>
              <a:ext uri="{FF2B5EF4-FFF2-40B4-BE49-F238E27FC236}">
                <a16:creationId xmlns:a16="http://schemas.microsoft.com/office/drawing/2014/main" id="{538FD4FC-1B3B-D326-3717-C8A2E0093C21}"/>
              </a:ext>
            </a:extLst>
          </p:cNvPr>
          <p:cNvSpPr txBox="1"/>
          <p:nvPr/>
        </p:nvSpPr>
        <p:spPr>
          <a:xfrm>
            <a:off x="2330244" y="1136557"/>
            <a:ext cx="6194322" cy="315471"/>
          </a:xfrm>
          <a:prstGeom prst="rect">
            <a:avLst/>
          </a:prstGeom>
          <a:noFill/>
        </p:spPr>
        <p:txBody>
          <a:bodyPr wrap="square">
            <a:spAutoFit/>
          </a:bodyPr>
          <a:lstStyle/>
          <a:p>
            <a:pPr marL="0" marR="0" algn="just">
              <a:lnSpc>
                <a:spcPct val="112000"/>
              </a:lnSpc>
              <a:spcBef>
                <a:spcPts val="0"/>
              </a:spcBef>
              <a:spcAft>
                <a:spcPts val="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Hộp Văn bản 10">
            <a:extLst>
              <a:ext uri="{FF2B5EF4-FFF2-40B4-BE49-F238E27FC236}">
                <a16:creationId xmlns:a16="http://schemas.microsoft.com/office/drawing/2014/main" id="{C867352F-2EAC-A077-E7A6-FDF949036144}"/>
              </a:ext>
            </a:extLst>
          </p:cNvPr>
          <p:cNvSpPr txBox="1"/>
          <p:nvPr/>
        </p:nvSpPr>
        <p:spPr>
          <a:xfrm>
            <a:off x="12289" y="5800012"/>
            <a:ext cx="12167422" cy="1015663"/>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Tranh 1: </a:t>
            </a:r>
            <a:r>
              <a:rPr kumimoji="0" lang="vi-VN" sz="3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bạn</a:t>
            </a:r>
            <a:r>
              <a:rPr kumimoji="0" lang="vi-VN" sz="3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Minh </a:t>
            </a:r>
            <a:r>
              <a:rPr kumimoji="0" lang="vi-VN" sz="3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rất</a:t>
            </a:r>
            <a:r>
              <a:rPr kumimoji="0" lang="vi-VN" sz="3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biết</a:t>
            </a:r>
            <a:r>
              <a:rPr kumimoji="0" lang="vi-VN" sz="3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giữ</a:t>
            </a:r>
            <a:r>
              <a:rPr kumimoji="0" lang="vi-VN" sz="3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lời</a:t>
            </a:r>
            <a:r>
              <a:rPr kumimoji="0" lang="vi-VN" sz="3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hứa</a:t>
            </a:r>
            <a:r>
              <a:rPr kumimoji="0" lang="vi-VN" sz="3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dù</a:t>
            </a:r>
            <a:r>
              <a:rPr kumimoji="0" lang="vi-VN" sz="3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các</a:t>
            </a:r>
            <a:r>
              <a:rPr kumimoji="0" lang="vi-VN" sz="3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bạn</a:t>
            </a:r>
            <a:r>
              <a:rPr kumimoji="0" lang="vi-VN" sz="3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đến</a:t>
            </a:r>
            <a:r>
              <a:rPr kumimoji="0" lang="vi-VN" sz="3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nhà</a:t>
            </a:r>
            <a:r>
              <a:rPr kumimoji="0" lang="vi-VN" sz="3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rủ</a:t>
            </a:r>
            <a:r>
              <a:rPr kumimoji="0" lang="vi-VN" sz="3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đi chơi nhưng Minh </a:t>
            </a:r>
            <a:r>
              <a:rPr kumimoji="0" lang="vi-VN" sz="3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đã</a:t>
            </a:r>
            <a:r>
              <a:rPr kumimoji="0" lang="vi-VN" sz="3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từ</a:t>
            </a:r>
            <a:r>
              <a:rPr kumimoji="0" lang="vi-VN" sz="3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chối</a:t>
            </a:r>
            <a:r>
              <a:rPr kumimoji="0" lang="vi-VN" sz="3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vì</a:t>
            </a:r>
            <a:r>
              <a:rPr kumimoji="0" lang="vi-VN" sz="3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chưa </a:t>
            </a:r>
            <a:r>
              <a:rPr kumimoji="0" lang="vi-VN" sz="3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nấu</a:t>
            </a:r>
            <a:r>
              <a:rPr kumimoji="0" lang="vi-VN" sz="3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cơm </a:t>
            </a:r>
            <a:r>
              <a:rPr kumimoji="0" lang="vi-VN" sz="3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giúp</a:t>
            </a:r>
            <a:r>
              <a:rPr kumimoji="0" lang="vi-VN" sz="3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mẹ</a:t>
            </a:r>
            <a:r>
              <a:rPr kumimoji="0" lang="vi-VN" sz="3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xong.</a:t>
            </a:r>
          </a:p>
        </p:txBody>
      </p:sp>
    </p:spTree>
    <p:extLst>
      <p:ext uri="{BB962C8B-B14F-4D97-AF65-F5344CB8AC3E}">
        <p14:creationId xmlns:p14="http://schemas.microsoft.com/office/powerpoint/2010/main" val="6779135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E0C099B9-1684-4E32-8118-BAD7CD93D3B2}"/>
              </a:ext>
            </a:extLst>
          </p:cNvPr>
          <p:cNvSpPr txBox="1"/>
          <p:nvPr/>
        </p:nvSpPr>
        <p:spPr>
          <a:xfrm>
            <a:off x="-2459" y="0"/>
            <a:ext cx="12194459" cy="1015663"/>
          </a:xfrm>
          <a:prstGeom prst="rect">
            <a:avLst/>
          </a:prstGeom>
          <a:noFill/>
        </p:spPr>
        <p:txBody>
          <a:bodyPr wrap="square">
            <a:spAutoFit/>
          </a:bodyPr>
          <a:lstStyle/>
          <a:p>
            <a:r>
              <a:rPr lang="en-US" sz="3000" u="sng" dirty="0" err="1">
                <a:solidFill>
                  <a:srgbClr val="FF0000"/>
                </a:solidFill>
                <a:effectLst/>
                <a:latin typeface="Arial" panose="020B0604020202020204" pitchFamily="34" charset="0"/>
                <a:cs typeface="Arial" panose="020B0604020202020204" pitchFamily="34" charset="0"/>
              </a:rPr>
              <a:t>Bài</a:t>
            </a:r>
            <a:r>
              <a:rPr lang="vi-VN" sz="3000" u="sng" dirty="0">
                <a:solidFill>
                  <a:srgbClr val="FF0000"/>
                </a:solidFill>
                <a:effectLst/>
                <a:latin typeface="Arial" panose="020B0604020202020204" pitchFamily="34" charset="0"/>
                <a:cs typeface="Arial" panose="020B0604020202020204" pitchFamily="34" charset="0"/>
              </a:rPr>
              <a:t> 2</a:t>
            </a:r>
            <a:r>
              <a:rPr lang="vi-VN" sz="3000" dirty="0">
                <a:solidFill>
                  <a:srgbClr val="FF0000"/>
                </a:solidFill>
                <a:effectLst/>
                <a:latin typeface="Arial" panose="020B0604020202020204" pitchFamily="34" charset="0"/>
                <a:cs typeface="Arial" panose="020B0604020202020204" pitchFamily="34" charset="0"/>
              </a:rPr>
              <a:t>.</a:t>
            </a:r>
            <a:r>
              <a:rPr lang="vi-VN" sz="3000" dirty="0">
                <a:solidFill>
                  <a:schemeClr val="tx2"/>
                </a:solidFill>
                <a:effectLst/>
                <a:latin typeface="Arial" panose="020B0604020202020204" pitchFamily="34" charset="0"/>
                <a:cs typeface="Arial" panose="020B0604020202020204" pitchFamily="34" charset="0"/>
              </a:rPr>
              <a:t> </a:t>
            </a:r>
            <a:r>
              <a:rPr lang="vi-VN" sz="3000" dirty="0" err="1">
                <a:solidFill>
                  <a:srgbClr val="00B050"/>
                </a:solidFill>
                <a:effectLst/>
                <a:latin typeface="Arial" panose="020B0604020202020204" pitchFamily="34" charset="0"/>
                <a:cs typeface="Arial" panose="020B0604020202020204" pitchFamily="34" charset="0"/>
              </a:rPr>
              <a:t>Nhận</a:t>
            </a:r>
            <a:r>
              <a:rPr lang="vi-VN" sz="3000" dirty="0">
                <a:solidFill>
                  <a:srgbClr val="00B050"/>
                </a:solidFill>
                <a:effectLst/>
                <a:latin typeface="Arial" panose="020B0604020202020204" pitchFamily="34" charset="0"/>
                <a:cs typeface="Arial" panose="020B0604020202020204" pitchFamily="34" charset="0"/>
              </a:rPr>
              <a:t> </a:t>
            </a:r>
            <a:r>
              <a:rPr lang="vi-VN" sz="3000" dirty="0" err="1">
                <a:solidFill>
                  <a:srgbClr val="00B050"/>
                </a:solidFill>
                <a:effectLst/>
                <a:latin typeface="Arial" panose="020B0604020202020204" pitchFamily="34" charset="0"/>
                <a:cs typeface="Arial" panose="020B0604020202020204" pitchFamily="34" charset="0"/>
              </a:rPr>
              <a:t>xét</a:t>
            </a:r>
            <a:r>
              <a:rPr lang="vi-VN" sz="3000" dirty="0">
                <a:solidFill>
                  <a:srgbClr val="00B050"/>
                </a:solidFill>
                <a:effectLst/>
                <a:latin typeface="Arial" panose="020B0604020202020204" pitchFamily="34" charset="0"/>
                <a:cs typeface="Arial" panose="020B0604020202020204" pitchFamily="34" charset="0"/>
              </a:rPr>
              <a:t> </a:t>
            </a:r>
            <a:r>
              <a:rPr lang="vi-VN" sz="3000" dirty="0" err="1">
                <a:solidFill>
                  <a:srgbClr val="00B050"/>
                </a:solidFill>
                <a:effectLst/>
                <a:latin typeface="Arial" panose="020B0604020202020204" pitchFamily="34" charset="0"/>
                <a:cs typeface="Arial" panose="020B0604020202020204" pitchFamily="34" charset="0"/>
              </a:rPr>
              <a:t>về</a:t>
            </a:r>
            <a:r>
              <a:rPr lang="vi-VN" sz="3000" dirty="0">
                <a:solidFill>
                  <a:srgbClr val="00B050"/>
                </a:solidFill>
                <a:effectLst/>
                <a:latin typeface="Arial" panose="020B0604020202020204" pitchFamily="34" charset="0"/>
                <a:cs typeface="Arial" panose="020B0604020202020204" pitchFamily="34" charset="0"/>
              </a:rPr>
              <a:t> </a:t>
            </a:r>
            <a:r>
              <a:rPr lang="vi-VN" sz="3000" dirty="0" err="1">
                <a:solidFill>
                  <a:srgbClr val="00B050"/>
                </a:solidFill>
                <a:effectLst/>
                <a:latin typeface="Arial" panose="020B0604020202020204" pitchFamily="34" charset="0"/>
                <a:cs typeface="Arial" panose="020B0604020202020204" pitchFamily="34" charset="0"/>
              </a:rPr>
              <a:t>việc</a:t>
            </a:r>
            <a:r>
              <a:rPr lang="vi-VN" sz="3000" dirty="0">
                <a:solidFill>
                  <a:srgbClr val="00B050"/>
                </a:solidFill>
                <a:effectLst/>
                <a:latin typeface="Arial" panose="020B0604020202020204" pitchFamily="34" charset="0"/>
                <a:cs typeface="Arial" panose="020B0604020202020204" pitchFamily="34" charset="0"/>
              </a:rPr>
              <a:t> </a:t>
            </a:r>
            <a:r>
              <a:rPr lang="vi-VN" sz="3000" dirty="0" err="1">
                <a:solidFill>
                  <a:srgbClr val="00B050"/>
                </a:solidFill>
                <a:effectLst/>
                <a:latin typeface="Arial" panose="020B0604020202020204" pitchFamily="34" charset="0"/>
                <a:cs typeface="Arial" panose="020B0604020202020204" pitchFamily="34" charset="0"/>
              </a:rPr>
              <a:t>giữ</a:t>
            </a:r>
            <a:r>
              <a:rPr lang="vi-VN" sz="3000" dirty="0">
                <a:solidFill>
                  <a:srgbClr val="00B050"/>
                </a:solidFill>
                <a:effectLst/>
                <a:latin typeface="Arial" panose="020B0604020202020204" pitchFamily="34" charset="0"/>
                <a:cs typeface="Arial" panose="020B0604020202020204" pitchFamily="34" charset="0"/>
              </a:rPr>
              <a:t> </a:t>
            </a:r>
            <a:r>
              <a:rPr lang="vi-VN" sz="3000" dirty="0" err="1">
                <a:solidFill>
                  <a:srgbClr val="00B050"/>
                </a:solidFill>
                <a:effectLst/>
                <a:latin typeface="Arial" panose="020B0604020202020204" pitchFamily="34" charset="0"/>
                <a:cs typeface="Arial" panose="020B0604020202020204" pitchFamily="34" charset="0"/>
              </a:rPr>
              <a:t>lời</a:t>
            </a:r>
            <a:r>
              <a:rPr lang="vi-VN" sz="3000" dirty="0">
                <a:solidFill>
                  <a:srgbClr val="00B050"/>
                </a:solidFill>
                <a:effectLst/>
                <a:latin typeface="Arial" panose="020B0604020202020204" pitchFamily="34" charset="0"/>
                <a:cs typeface="Arial" panose="020B0604020202020204" pitchFamily="34" charset="0"/>
              </a:rPr>
              <a:t> </a:t>
            </a:r>
            <a:r>
              <a:rPr lang="vi-VN" sz="3000" dirty="0" err="1">
                <a:solidFill>
                  <a:srgbClr val="00B050"/>
                </a:solidFill>
                <a:effectLst/>
                <a:latin typeface="Arial" panose="020B0604020202020204" pitchFamily="34" charset="0"/>
                <a:cs typeface="Arial" panose="020B0604020202020204" pitchFamily="34" charset="0"/>
              </a:rPr>
              <a:t>hứa</a:t>
            </a:r>
            <a:r>
              <a:rPr lang="vi-VN" sz="3000" dirty="0">
                <a:solidFill>
                  <a:srgbClr val="00B050"/>
                </a:solidFill>
                <a:effectLst/>
                <a:latin typeface="Arial" panose="020B0604020202020204" pitchFamily="34" charset="0"/>
                <a:cs typeface="Arial" panose="020B0604020202020204" pitchFamily="34" charset="0"/>
              </a:rPr>
              <a:t> </a:t>
            </a:r>
            <a:r>
              <a:rPr lang="vi-VN" sz="3000" dirty="0" err="1">
                <a:solidFill>
                  <a:srgbClr val="00B050"/>
                </a:solidFill>
                <a:effectLst/>
                <a:latin typeface="Arial" panose="020B0604020202020204" pitchFamily="34" charset="0"/>
                <a:cs typeface="Arial" panose="020B0604020202020204" pitchFamily="34" charset="0"/>
              </a:rPr>
              <a:t>của</a:t>
            </a:r>
            <a:r>
              <a:rPr lang="vi-VN" sz="3000" dirty="0">
                <a:solidFill>
                  <a:srgbClr val="00B050"/>
                </a:solidFill>
                <a:effectLst/>
                <a:latin typeface="Arial" panose="020B0604020202020204" pitchFamily="34" charset="0"/>
                <a:cs typeface="Arial" panose="020B0604020202020204" pitchFamily="34" charset="0"/>
              </a:rPr>
              <a:t> </a:t>
            </a:r>
            <a:r>
              <a:rPr lang="vi-VN" sz="3000" dirty="0" err="1">
                <a:solidFill>
                  <a:srgbClr val="00B050"/>
                </a:solidFill>
                <a:effectLst/>
                <a:latin typeface="Arial" panose="020B0604020202020204" pitchFamily="34" charset="0"/>
                <a:cs typeface="Arial" panose="020B0604020202020204" pitchFamily="34" charset="0"/>
              </a:rPr>
              <a:t>các</a:t>
            </a:r>
            <a:r>
              <a:rPr lang="vi-VN" sz="3000" dirty="0">
                <a:solidFill>
                  <a:srgbClr val="00B050"/>
                </a:solidFill>
                <a:effectLst/>
                <a:latin typeface="Arial" panose="020B0604020202020204" pitchFamily="34" charset="0"/>
                <a:cs typeface="Arial" panose="020B0604020202020204" pitchFamily="34" charset="0"/>
              </a:rPr>
              <a:t> </a:t>
            </a:r>
            <a:r>
              <a:rPr lang="vi-VN" sz="3000" dirty="0" err="1">
                <a:solidFill>
                  <a:srgbClr val="00B050"/>
                </a:solidFill>
                <a:effectLst/>
                <a:latin typeface="Arial" panose="020B0604020202020204" pitchFamily="34" charset="0"/>
                <a:cs typeface="Arial" panose="020B0604020202020204" pitchFamily="34" charset="0"/>
              </a:rPr>
              <a:t>bạn</a:t>
            </a:r>
            <a:r>
              <a:rPr lang="vi-VN" sz="3000" dirty="0">
                <a:solidFill>
                  <a:srgbClr val="00B050"/>
                </a:solidFill>
                <a:effectLst/>
                <a:latin typeface="Arial" panose="020B0604020202020204" pitchFamily="34" charset="0"/>
                <a:cs typeface="Arial" panose="020B0604020202020204" pitchFamily="34" charset="0"/>
              </a:rPr>
              <a:t> trong </a:t>
            </a:r>
            <a:r>
              <a:rPr lang="vi-VN" sz="3000" dirty="0" err="1">
                <a:solidFill>
                  <a:srgbClr val="00B050"/>
                </a:solidFill>
                <a:effectLst/>
                <a:latin typeface="Arial" panose="020B0604020202020204" pitchFamily="34" charset="0"/>
                <a:cs typeface="Arial" panose="020B0604020202020204" pitchFamily="34" charset="0"/>
              </a:rPr>
              <a:t>mỗi</a:t>
            </a:r>
            <a:r>
              <a:rPr lang="vi-VN" sz="3000" dirty="0">
                <a:solidFill>
                  <a:srgbClr val="00B050"/>
                </a:solidFill>
                <a:effectLst/>
                <a:latin typeface="Arial" panose="020B0604020202020204" pitchFamily="34" charset="0"/>
                <a:cs typeface="Arial" panose="020B0604020202020204" pitchFamily="34" charset="0"/>
              </a:rPr>
              <a:t> tranh </a:t>
            </a:r>
            <a:r>
              <a:rPr lang="vi-VN" sz="3000" dirty="0" err="1">
                <a:solidFill>
                  <a:srgbClr val="00B050"/>
                </a:solidFill>
                <a:effectLst/>
                <a:latin typeface="Arial" panose="020B0604020202020204" pitchFamily="34" charset="0"/>
                <a:cs typeface="Arial" panose="020B0604020202020204" pitchFamily="34" charset="0"/>
              </a:rPr>
              <a:t>dưới</a:t>
            </a:r>
            <a:r>
              <a:rPr lang="vi-VN" sz="3000" dirty="0">
                <a:solidFill>
                  <a:srgbClr val="00B050"/>
                </a:solidFill>
                <a:effectLst/>
                <a:latin typeface="Arial" panose="020B0604020202020204" pitchFamily="34" charset="0"/>
                <a:cs typeface="Arial" panose="020B0604020202020204" pitchFamily="34" charset="0"/>
              </a:rPr>
              <a:t> đây:</a:t>
            </a:r>
            <a:endParaRPr lang="en-US" sz="3000" dirty="0">
              <a:solidFill>
                <a:srgbClr val="00B050"/>
              </a:solidFill>
              <a:latin typeface="Arial" panose="020B0604020202020204" pitchFamily="34" charset="0"/>
              <a:cs typeface="Arial" panose="020B0604020202020204" pitchFamily="34" charset="0"/>
            </a:endParaRPr>
          </a:p>
        </p:txBody>
      </p:sp>
      <p:cxnSp>
        <p:nvCxnSpPr>
          <p:cNvPr id="6" name="Đường nối Thẳng 5">
            <a:extLst>
              <a:ext uri="{FF2B5EF4-FFF2-40B4-BE49-F238E27FC236}">
                <a16:creationId xmlns:a16="http://schemas.microsoft.com/office/drawing/2014/main" id="{36B83AAE-CE75-436E-BD68-ED93C6DD9317}"/>
              </a:ext>
            </a:extLst>
          </p:cNvPr>
          <p:cNvCxnSpPr>
            <a:cxnSpLocks/>
          </p:cNvCxnSpPr>
          <p:nvPr/>
        </p:nvCxnSpPr>
        <p:spPr>
          <a:xfrm>
            <a:off x="1198002" y="486695"/>
            <a:ext cx="4640823"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0" name="Hình ảnh 9">
            <a:extLst>
              <a:ext uri="{FF2B5EF4-FFF2-40B4-BE49-F238E27FC236}">
                <a16:creationId xmlns:a16="http://schemas.microsoft.com/office/drawing/2014/main" id="{7714C8EA-0937-42F2-53F4-6F8BEA8ED4FA}"/>
              </a:ext>
            </a:extLst>
          </p:cNvPr>
          <p:cNvPicPr>
            <a:picLocks noChangeAspect="1"/>
          </p:cNvPicPr>
          <p:nvPr/>
        </p:nvPicPr>
        <p:blipFill>
          <a:blip r:embed="rId2"/>
          <a:stretch>
            <a:fillRect/>
          </a:stretch>
        </p:blipFill>
        <p:spPr>
          <a:xfrm>
            <a:off x="2714624" y="1040693"/>
            <a:ext cx="6396191" cy="3060349"/>
          </a:xfrm>
          <a:prstGeom prst="rect">
            <a:avLst/>
          </a:prstGeom>
        </p:spPr>
      </p:pic>
      <p:sp>
        <p:nvSpPr>
          <p:cNvPr id="12" name="Hộp Văn bản 11">
            <a:extLst>
              <a:ext uri="{FF2B5EF4-FFF2-40B4-BE49-F238E27FC236}">
                <a16:creationId xmlns:a16="http://schemas.microsoft.com/office/drawing/2014/main" id="{EAB81C37-9C2A-7DEC-049C-1FC804F13B34}"/>
              </a:ext>
            </a:extLst>
          </p:cNvPr>
          <p:cNvSpPr txBox="1"/>
          <p:nvPr/>
        </p:nvSpPr>
        <p:spPr>
          <a:xfrm>
            <a:off x="200024" y="4350125"/>
            <a:ext cx="11601451" cy="1126462"/>
          </a:xfrm>
          <a:prstGeom prst="rect">
            <a:avLst/>
          </a:prstGeom>
          <a:noFill/>
        </p:spPr>
        <p:txBody>
          <a:bodyPr wrap="square">
            <a:spAutoFit/>
          </a:bodyPr>
          <a:lstStyle/>
          <a:p>
            <a:pPr marL="0" marR="0" algn="just">
              <a:lnSpc>
                <a:spcPct val="112000"/>
              </a:lnSpc>
              <a:spcBef>
                <a:spcPts val="0"/>
              </a:spcBef>
              <a:spcAft>
                <a:spcPts val="0"/>
              </a:spcAft>
            </a:pPr>
            <a:r>
              <a:rPr kumimoji="0" lang="vi-VN" sz="3000" i="0" u="none" strike="noStrike" kern="1200" cap="none" spc="0" normalizeH="0" baseline="0" noProof="0" dirty="0">
                <a:ln>
                  <a:noFill/>
                </a:ln>
                <a:solidFill>
                  <a:srgbClr val="00B050"/>
                </a:solidFill>
                <a:effectLst/>
                <a:uLnTx/>
                <a:uFillTx/>
                <a:latin typeface="Arial" panose="020B0604020202020204" pitchFamily="34" charset="0"/>
                <a:cs typeface="Arial" panose="020B0604020202020204" pitchFamily="34" charset="0"/>
              </a:rPr>
              <a:t>Tranh 2:</a:t>
            </a:r>
            <a:r>
              <a:rPr kumimoji="0" lang="vi-VN" sz="3000" i="0" u="none" strike="noStrike" kern="1200" cap="none" spc="0" normalizeH="0" baseline="0" noProof="0" dirty="0">
                <a:ln>
                  <a:noFill/>
                </a:ln>
                <a:solidFill>
                  <a:schemeClr val="tx2"/>
                </a:solidFill>
                <a:effectLst/>
                <a:uLnTx/>
                <a:uFillTx/>
                <a:latin typeface="Arial" panose="020B0604020202020204" pitchFamily="34" charset="0"/>
                <a:cs typeface="Arial" panose="020B0604020202020204" pitchFamily="34" charset="0"/>
              </a:rPr>
              <a:t> </a:t>
            </a:r>
            <a:r>
              <a:rPr lang="nl-NL" sz="300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Bạn nữ chưa giữ lời hứa, vì bạn đã hứa giữ thước cẩn thận nhưng vẫn làm gãy.</a:t>
            </a:r>
            <a:endParaRPr lang="en-US" sz="3000"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6419674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E0C099B9-1684-4E32-8118-BAD7CD93D3B2}"/>
              </a:ext>
            </a:extLst>
          </p:cNvPr>
          <p:cNvSpPr txBox="1"/>
          <p:nvPr/>
        </p:nvSpPr>
        <p:spPr>
          <a:xfrm>
            <a:off x="-2459" y="0"/>
            <a:ext cx="12194459" cy="1015663"/>
          </a:xfrm>
          <a:prstGeom prst="rect">
            <a:avLst/>
          </a:prstGeom>
          <a:noFill/>
        </p:spPr>
        <p:txBody>
          <a:bodyPr wrap="square">
            <a:spAutoFit/>
          </a:bodyPr>
          <a:lstStyle/>
          <a:p>
            <a:r>
              <a:rPr lang="en-US" sz="3000" u="sng" dirty="0" err="1">
                <a:solidFill>
                  <a:srgbClr val="FF0000"/>
                </a:solidFill>
                <a:effectLst/>
                <a:latin typeface="Arial" panose="020B0604020202020204" pitchFamily="34" charset="0"/>
                <a:cs typeface="Arial" panose="020B0604020202020204" pitchFamily="34" charset="0"/>
              </a:rPr>
              <a:t>Bài</a:t>
            </a:r>
            <a:r>
              <a:rPr lang="vi-VN" sz="3000" u="sng" dirty="0">
                <a:solidFill>
                  <a:srgbClr val="FF0000"/>
                </a:solidFill>
                <a:effectLst/>
                <a:latin typeface="Arial" panose="020B0604020202020204" pitchFamily="34" charset="0"/>
                <a:cs typeface="Arial" panose="020B0604020202020204" pitchFamily="34" charset="0"/>
              </a:rPr>
              <a:t> 2</a:t>
            </a:r>
            <a:r>
              <a:rPr lang="vi-VN" sz="3000" dirty="0">
                <a:solidFill>
                  <a:srgbClr val="FF0000"/>
                </a:solidFill>
                <a:effectLst/>
                <a:latin typeface="Arial" panose="020B0604020202020204" pitchFamily="34" charset="0"/>
                <a:cs typeface="Arial" panose="020B0604020202020204" pitchFamily="34" charset="0"/>
              </a:rPr>
              <a:t>.</a:t>
            </a:r>
            <a:r>
              <a:rPr lang="vi-VN" sz="3000" dirty="0">
                <a:solidFill>
                  <a:srgbClr val="00B050"/>
                </a:solidFill>
                <a:effectLst/>
                <a:latin typeface="Arial" panose="020B0604020202020204" pitchFamily="34" charset="0"/>
                <a:cs typeface="Arial" panose="020B0604020202020204" pitchFamily="34" charset="0"/>
              </a:rPr>
              <a:t> </a:t>
            </a:r>
            <a:r>
              <a:rPr lang="vi-VN" sz="3000" dirty="0" err="1">
                <a:solidFill>
                  <a:srgbClr val="00B050"/>
                </a:solidFill>
                <a:effectLst/>
                <a:latin typeface="Arial" panose="020B0604020202020204" pitchFamily="34" charset="0"/>
                <a:cs typeface="Arial" panose="020B0604020202020204" pitchFamily="34" charset="0"/>
              </a:rPr>
              <a:t>Nhận</a:t>
            </a:r>
            <a:r>
              <a:rPr lang="vi-VN" sz="3000" dirty="0">
                <a:solidFill>
                  <a:srgbClr val="00B050"/>
                </a:solidFill>
                <a:effectLst/>
                <a:latin typeface="Arial" panose="020B0604020202020204" pitchFamily="34" charset="0"/>
                <a:cs typeface="Arial" panose="020B0604020202020204" pitchFamily="34" charset="0"/>
              </a:rPr>
              <a:t> </a:t>
            </a:r>
            <a:r>
              <a:rPr lang="vi-VN" sz="3000" dirty="0" err="1">
                <a:solidFill>
                  <a:srgbClr val="00B050"/>
                </a:solidFill>
                <a:effectLst/>
                <a:latin typeface="Arial" panose="020B0604020202020204" pitchFamily="34" charset="0"/>
                <a:cs typeface="Arial" panose="020B0604020202020204" pitchFamily="34" charset="0"/>
              </a:rPr>
              <a:t>xét</a:t>
            </a:r>
            <a:r>
              <a:rPr lang="vi-VN" sz="3000" dirty="0">
                <a:solidFill>
                  <a:srgbClr val="00B050"/>
                </a:solidFill>
                <a:effectLst/>
                <a:latin typeface="Arial" panose="020B0604020202020204" pitchFamily="34" charset="0"/>
                <a:cs typeface="Arial" panose="020B0604020202020204" pitchFamily="34" charset="0"/>
              </a:rPr>
              <a:t> </a:t>
            </a:r>
            <a:r>
              <a:rPr lang="vi-VN" sz="3000" dirty="0" err="1">
                <a:solidFill>
                  <a:srgbClr val="00B050"/>
                </a:solidFill>
                <a:effectLst/>
                <a:latin typeface="Arial" panose="020B0604020202020204" pitchFamily="34" charset="0"/>
                <a:cs typeface="Arial" panose="020B0604020202020204" pitchFamily="34" charset="0"/>
              </a:rPr>
              <a:t>về</a:t>
            </a:r>
            <a:r>
              <a:rPr lang="vi-VN" sz="3000" dirty="0">
                <a:solidFill>
                  <a:srgbClr val="00B050"/>
                </a:solidFill>
                <a:effectLst/>
                <a:latin typeface="Arial" panose="020B0604020202020204" pitchFamily="34" charset="0"/>
                <a:cs typeface="Arial" panose="020B0604020202020204" pitchFamily="34" charset="0"/>
              </a:rPr>
              <a:t> </a:t>
            </a:r>
            <a:r>
              <a:rPr lang="vi-VN" sz="3000" dirty="0" err="1">
                <a:solidFill>
                  <a:srgbClr val="00B050"/>
                </a:solidFill>
                <a:effectLst/>
                <a:latin typeface="Arial" panose="020B0604020202020204" pitchFamily="34" charset="0"/>
                <a:cs typeface="Arial" panose="020B0604020202020204" pitchFamily="34" charset="0"/>
              </a:rPr>
              <a:t>việc</a:t>
            </a:r>
            <a:r>
              <a:rPr lang="vi-VN" sz="3000" dirty="0">
                <a:solidFill>
                  <a:srgbClr val="00B050"/>
                </a:solidFill>
                <a:effectLst/>
                <a:latin typeface="Arial" panose="020B0604020202020204" pitchFamily="34" charset="0"/>
                <a:cs typeface="Arial" panose="020B0604020202020204" pitchFamily="34" charset="0"/>
              </a:rPr>
              <a:t> </a:t>
            </a:r>
            <a:r>
              <a:rPr lang="vi-VN" sz="3000" dirty="0" err="1">
                <a:solidFill>
                  <a:srgbClr val="00B050"/>
                </a:solidFill>
                <a:effectLst/>
                <a:latin typeface="Arial" panose="020B0604020202020204" pitchFamily="34" charset="0"/>
                <a:cs typeface="Arial" panose="020B0604020202020204" pitchFamily="34" charset="0"/>
              </a:rPr>
              <a:t>giữ</a:t>
            </a:r>
            <a:r>
              <a:rPr lang="vi-VN" sz="3000" dirty="0">
                <a:solidFill>
                  <a:srgbClr val="00B050"/>
                </a:solidFill>
                <a:effectLst/>
                <a:latin typeface="Arial" panose="020B0604020202020204" pitchFamily="34" charset="0"/>
                <a:cs typeface="Arial" panose="020B0604020202020204" pitchFamily="34" charset="0"/>
              </a:rPr>
              <a:t> </a:t>
            </a:r>
            <a:r>
              <a:rPr lang="vi-VN" sz="3000" dirty="0" err="1">
                <a:solidFill>
                  <a:srgbClr val="00B050"/>
                </a:solidFill>
                <a:effectLst/>
                <a:latin typeface="Arial" panose="020B0604020202020204" pitchFamily="34" charset="0"/>
                <a:cs typeface="Arial" panose="020B0604020202020204" pitchFamily="34" charset="0"/>
              </a:rPr>
              <a:t>lời</a:t>
            </a:r>
            <a:r>
              <a:rPr lang="vi-VN" sz="3000" dirty="0">
                <a:solidFill>
                  <a:srgbClr val="00B050"/>
                </a:solidFill>
                <a:effectLst/>
                <a:latin typeface="Arial" panose="020B0604020202020204" pitchFamily="34" charset="0"/>
                <a:cs typeface="Arial" panose="020B0604020202020204" pitchFamily="34" charset="0"/>
              </a:rPr>
              <a:t> </a:t>
            </a:r>
            <a:r>
              <a:rPr lang="vi-VN" sz="3000" dirty="0" err="1">
                <a:solidFill>
                  <a:srgbClr val="00B050"/>
                </a:solidFill>
                <a:effectLst/>
                <a:latin typeface="Arial" panose="020B0604020202020204" pitchFamily="34" charset="0"/>
                <a:cs typeface="Arial" panose="020B0604020202020204" pitchFamily="34" charset="0"/>
              </a:rPr>
              <a:t>hứa</a:t>
            </a:r>
            <a:r>
              <a:rPr lang="vi-VN" sz="3000" dirty="0">
                <a:solidFill>
                  <a:srgbClr val="00B050"/>
                </a:solidFill>
                <a:effectLst/>
                <a:latin typeface="Arial" panose="020B0604020202020204" pitchFamily="34" charset="0"/>
                <a:cs typeface="Arial" panose="020B0604020202020204" pitchFamily="34" charset="0"/>
              </a:rPr>
              <a:t> </a:t>
            </a:r>
            <a:r>
              <a:rPr lang="vi-VN" sz="3000" dirty="0" err="1">
                <a:solidFill>
                  <a:srgbClr val="00B050"/>
                </a:solidFill>
                <a:effectLst/>
                <a:latin typeface="Arial" panose="020B0604020202020204" pitchFamily="34" charset="0"/>
                <a:cs typeface="Arial" panose="020B0604020202020204" pitchFamily="34" charset="0"/>
              </a:rPr>
              <a:t>của</a:t>
            </a:r>
            <a:r>
              <a:rPr lang="vi-VN" sz="3000" dirty="0">
                <a:solidFill>
                  <a:srgbClr val="00B050"/>
                </a:solidFill>
                <a:effectLst/>
                <a:latin typeface="Arial" panose="020B0604020202020204" pitchFamily="34" charset="0"/>
                <a:cs typeface="Arial" panose="020B0604020202020204" pitchFamily="34" charset="0"/>
              </a:rPr>
              <a:t> </a:t>
            </a:r>
            <a:r>
              <a:rPr lang="vi-VN" sz="3000" dirty="0" err="1">
                <a:solidFill>
                  <a:srgbClr val="00B050"/>
                </a:solidFill>
                <a:effectLst/>
                <a:latin typeface="Arial" panose="020B0604020202020204" pitchFamily="34" charset="0"/>
                <a:cs typeface="Arial" panose="020B0604020202020204" pitchFamily="34" charset="0"/>
              </a:rPr>
              <a:t>các</a:t>
            </a:r>
            <a:r>
              <a:rPr lang="vi-VN" sz="3000" dirty="0">
                <a:solidFill>
                  <a:srgbClr val="00B050"/>
                </a:solidFill>
                <a:effectLst/>
                <a:latin typeface="Arial" panose="020B0604020202020204" pitchFamily="34" charset="0"/>
                <a:cs typeface="Arial" panose="020B0604020202020204" pitchFamily="34" charset="0"/>
              </a:rPr>
              <a:t> </a:t>
            </a:r>
            <a:r>
              <a:rPr lang="vi-VN" sz="3000" dirty="0" err="1">
                <a:solidFill>
                  <a:srgbClr val="00B050"/>
                </a:solidFill>
                <a:effectLst/>
                <a:latin typeface="Arial" panose="020B0604020202020204" pitchFamily="34" charset="0"/>
                <a:cs typeface="Arial" panose="020B0604020202020204" pitchFamily="34" charset="0"/>
              </a:rPr>
              <a:t>bạn</a:t>
            </a:r>
            <a:r>
              <a:rPr lang="vi-VN" sz="3000" dirty="0">
                <a:solidFill>
                  <a:srgbClr val="00B050"/>
                </a:solidFill>
                <a:effectLst/>
                <a:latin typeface="Arial" panose="020B0604020202020204" pitchFamily="34" charset="0"/>
                <a:cs typeface="Arial" panose="020B0604020202020204" pitchFamily="34" charset="0"/>
              </a:rPr>
              <a:t> trong </a:t>
            </a:r>
            <a:r>
              <a:rPr lang="vi-VN" sz="3000" dirty="0" err="1">
                <a:solidFill>
                  <a:srgbClr val="00B050"/>
                </a:solidFill>
                <a:effectLst/>
                <a:latin typeface="Arial" panose="020B0604020202020204" pitchFamily="34" charset="0"/>
                <a:cs typeface="Arial" panose="020B0604020202020204" pitchFamily="34" charset="0"/>
              </a:rPr>
              <a:t>mỗi</a:t>
            </a:r>
            <a:r>
              <a:rPr lang="vi-VN" sz="3000" dirty="0">
                <a:solidFill>
                  <a:srgbClr val="00B050"/>
                </a:solidFill>
                <a:effectLst/>
                <a:latin typeface="Arial" panose="020B0604020202020204" pitchFamily="34" charset="0"/>
                <a:cs typeface="Arial" panose="020B0604020202020204" pitchFamily="34" charset="0"/>
              </a:rPr>
              <a:t> tranh </a:t>
            </a:r>
            <a:r>
              <a:rPr lang="vi-VN" sz="3000" dirty="0" err="1">
                <a:solidFill>
                  <a:srgbClr val="00B050"/>
                </a:solidFill>
                <a:effectLst/>
                <a:latin typeface="Arial" panose="020B0604020202020204" pitchFamily="34" charset="0"/>
                <a:cs typeface="Arial" panose="020B0604020202020204" pitchFamily="34" charset="0"/>
              </a:rPr>
              <a:t>dưới</a:t>
            </a:r>
            <a:r>
              <a:rPr lang="vi-VN" sz="3000" dirty="0">
                <a:solidFill>
                  <a:srgbClr val="00B050"/>
                </a:solidFill>
                <a:effectLst/>
                <a:latin typeface="Arial" panose="020B0604020202020204" pitchFamily="34" charset="0"/>
                <a:cs typeface="Arial" panose="020B0604020202020204" pitchFamily="34" charset="0"/>
              </a:rPr>
              <a:t> đây:</a:t>
            </a:r>
            <a:endParaRPr lang="en-US" sz="3000" dirty="0">
              <a:solidFill>
                <a:srgbClr val="00B050"/>
              </a:solidFill>
              <a:latin typeface="Arial" panose="020B0604020202020204" pitchFamily="34" charset="0"/>
              <a:cs typeface="Arial" panose="020B0604020202020204" pitchFamily="34" charset="0"/>
            </a:endParaRPr>
          </a:p>
        </p:txBody>
      </p:sp>
      <p:cxnSp>
        <p:nvCxnSpPr>
          <p:cNvPr id="6" name="Đường nối Thẳng 5">
            <a:extLst>
              <a:ext uri="{FF2B5EF4-FFF2-40B4-BE49-F238E27FC236}">
                <a16:creationId xmlns:a16="http://schemas.microsoft.com/office/drawing/2014/main" id="{36B83AAE-CE75-436E-BD68-ED93C6DD9317}"/>
              </a:ext>
            </a:extLst>
          </p:cNvPr>
          <p:cNvCxnSpPr/>
          <p:nvPr/>
        </p:nvCxnSpPr>
        <p:spPr>
          <a:xfrm>
            <a:off x="1150377" y="486695"/>
            <a:ext cx="4468761"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5" name="Hình ảnh 4">
            <a:extLst>
              <a:ext uri="{FF2B5EF4-FFF2-40B4-BE49-F238E27FC236}">
                <a16:creationId xmlns:a16="http://schemas.microsoft.com/office/drawing/2014/main" id="{25947918-EB0E-CA45-9648-9CF2D3749EEA}"/>
              </a:ext>
            </a:extLst>
          </p:cNvPr>
          <p:cNvPicPr>
            <a:picLocks noChangeAspect="1"/>
          </p:cNvPicPr>
          <p:nvPr/>
        </p:nvPicPr>
        <p:blipFill>
          <a:blip r:embed="rId2"/>
          <a:stretch>
            <a:fillRect/>
          </a:stretch>
        </p:blipFill>
        <p:spPr>
          <a:xfrm>
            <a:off x="1800224" y="574915"/>
            <a:ext cx="9626395" cy="4899462"/>
          </a:xfrm>
          <a:prstGeom prst="rect">
            <a:avLst/>
          </a:prstGeom>
        </p:spPr>
      </p:pic>
      <p:sp>
        <p:nvSpPr>
          <p:cNvPr id="10" name="Hộp Văn bản 9">
            <a:extLst>
              <a:ext uri="{FF2B5EF4-FFF2-40B4-BE49-F238E27FC236}">
                <a16:creationId xmlns:a16="http://schemas.microsoft.com/office/drawing/2014/main" id="{2A5D7928-88E0-5987-4C13-5A40EA76A836}"/>
              </a:ext>
            </a:extLst>
          </p:cNvPr>
          <p:cNvSpPr txBox="1"/>
          <p:nvPr/>
        </p:nvSpPr>
        <p:spPr>
          <a:xfrm>
            <a:off x="-2460" y="5713503"/>
            <a:ext cx="12194459" cy="1087349"/>
          </a:xfrm>
          <a:prstGeom prst="rect">
            <a:avLst/>
          </a:prstGeom>
          <a:noFill/>
        </p:spPr>
        <p:txBody>
          <a:bodyPr wrap="square">
            <a:spAutoFit/>
          </a:bodyPr>
          <a:lstStyle/>
          <a:p>
            <a:pPr marL="0" marR="0" algn="just">
              <a:lnSpc>
                <a:spcPct val="112000"/>
              </a:lnSpc>
              <a:spcBef>
                <a:spcPts val="0"/>
              </a:spcBef>
              <a:spcAft>
                <a:spcPts val="0"/>
              </a:spcAft>
            </a:pPr>
            <a:r>
              <a:rPr kumimoji="0" lang="vi-VN" sz="3000" i="0" u="none" strike="noStrike" kern="1200" cap="none" spc="0" normalizeH="0" baseline="0" noProof="0" dirty="0">
                <a:ln>
                  <a:noFill/>
                </a:ln>
                <a:solidFill>
                  <a:schemeClr val="tx2"/>
                </a:solidFill>
                <a:effectLst/>
                <a:uLnTx/>
                <a:uFillTx/>
                <a:latin typeface="Arial" panose="020B0604020202020204" pitchFamily="34" charset="0"/>
                <a:cs typeface="Arial" panose="020B0604020202020204" pitchFamily="34" charset="0"/>
              </a:rPr>
              <a:t>Tranh 3: </a:t>
            </a:r>
            <a:r>
              <a:rPr lang="nl-NL" sz="3000" dirty="0">
                <a:solidFill>
                  <a:srgbClr val="00B050"/>
                </a:solidFill>
                <a:effectLst/>
                <a:latin typeface="Arial" panose="020B0604020202020204" pitchFamily="34" charset="0"/>
                <a:ea typeface="Times New Roman" panose="02020603050405020304" pitchFamily="18" charset="0"/>
                <a:cs typeface="Arial" panose="020B0604020202020204" pitchFamily="34" charset="0"/>
              </a:rPr>
              <a:t>Bạn nam không giữ lời hứa, vì đã hẹn sang nhà bạn học nhóm nhưng lại không sang.</a:t>
            </a:r>
            <a:endParaRPr lang="en-US" sz="3000" dirty="0">
              <a:solidFill>
                <a:srgbClr val="00B050"/>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6146244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E0C099B9-1684-4E32-8118-BAD7CD93D3B2}"/>
              </a:ext>
            </a:extLst>
          </p:cNvPr>
          <p:cNvSpPr txBox="1"/>
          <p:nvPr/>
        </p:nvSpPr>
        <p:spPr>
          <a:xfrm>
            <a:off x="-2459" y="0"/>
            <a:ext cx="12194459" cy="1015663"/>
          </a:xfrm>
          <a:prstGeom prst="rect">
            <a:avLst/>
          </a:prstGeom>
          <a:noFill/>
        </p:spPr>
        <p:txBody>
          <a:bodyPr wrap="square">
            <a:spAutoFit/>
          </a:bodyPr>
          <a:lstStyle/>
          <a:p>
            <a:r>
              <a:rPr lang="en-US" sz="3000" b="1" u="sng" dirty="0" err="1">
                <a:solidFill>
                  <a:srgbClr val="FF0000"/>
                </a:solidFill>
                <a:effectLst/>
                <a:latin typeface="Arial" panose="020B0604020202020204" pitchFamily="34" charset="0"/>
                <a:cs typeface="Arial" panose="020B0604020202020204" pitchFamily="34" charset="0"/>
              </a:rPr>
              <a:t>Bài</a:t>
            </a:r>
            <a:r>
              <a:rPr lang="vi-VN" sz="3000" b="1" u="sng" dirty="0">
                <a:solidFill>
                  <a:srgbClr val="FF0000"/>
                </a:solidFill>
                <a:effectLst/>
                <a:latin typeface="Arial" panose="020B0604020202020204" pitchFamily="34" charset="0"/>
                <a:cs typeface="Arial" panose="020B0604020202020204" pitchFamily="34" charset="0"/>
              </a:rPr>
              <a:t> 2</a:t>
            </a:r>
            <a:r>
              <a:rPr lang="vi-VN" sz="3000" b="1" dirty="0">
                <a:solidFill>
                  <a:srgbClr val="FF0000"/>
                </a:solidFill>
                <a:effectLst/>
                <a:latin typeface="Arial" panose="020B0604020202020204" pitchFamily="34" charset="0"/>
                <a:cs typeface="Arial" panose="020B0604020202020204" pitchFamily="34" charset="0"/>
              </a:rPr>
              <a:t>.</a:t>
            </a:r>
            <a:r>
              <a:rPr lang="vi-VN" sz="3000" b="1" dirty="0">
                <a:solidFill>
                  <a:srgbClr val="00B050"/>
                </a:solidFill>
                <a:effectLst/>
                <a:latin typeface="Arial" panose="020B0604020202020204" pitchFamily="34" charset="0"/>
                <a:cs typeface="Arial" panose="020B0604020202020204" pitchFamily="34" charset="0"/>
              </a:rPr>
              <a:t> </a:t>
            </a:r>
            <a:r>
              <a:rPr lang="vi-VN" sz="3000" b="1" dirty="0" err="1">
                <a:solidFill>
                  <a:srgbClr val="00B050"/>
                </a:solidFill>
                <a:effectLst/>
                <a:latin typeface="Arial" panose="020B0604020202020204" pitchFamily="34" charset="0"/>
                <a:cs typeface="Arial" panose="020B0604020202020204" pitchFamily="34" charset="0"/>
              </a:rPr>
              <a:t>Nhận</a:t>
            </a:r>
            <a:r>
              <a:rPr lang="vi-VN" sz="3000" b="1" dirty="0">
                <a:solidFill>
                  <a:srgbClr val="00B050"/>
                </a:solidFill>
                <a:effectLst/>
                <a:latin typeface="Arial" panose="020B0604020202020204" pitchFamily="34" charset="0"/>
                <a:cs typeface="Arial" panose="020B0604020202020204" pitchFamily="34" charset="0"/>
              </a:rPr>
              <a:t> </a:t>
            </a:r>
            <a:r>
              <a:rPr lang="vi-VN" sz="3000" b="1" dirty="0" err="1">
                <a:solidFill>
                  <a:srgbClr val="00B050"/>
                </a:solidFill>
                <a:effectLst/>
                <a:latin typeface="Arial" panose="020B0604020202020204" pitchFamily="34" charset="0"/>
                <a:cs typeface="Arial" panose="020B0604020202020204" pitchFamily="34" charset="0"/>
              </a:rPr>
              <a:t>xét</a:t>
            </a:r>
            <a:r>
              <a:rPr lang="vi-VN" sz="3000" b="1" dirty="0">
                <a:solidFill>
                  <a:srgbClr val="00B050"/>
                </a:solidFill>
                <a:effectLst/>
                <a:latin typeface="Arial" panose="020B0604020202020204" pitchFamily="34" charset="0"/>
                <a:cs typeface="Arial" panose="020B0604020202020204" pitchFamily="34" charset="0"/>
              </a:rPr>
              <a:t> </a:t>
            </a:r>
            <a:r>
              <a:rPr lang="vi-VN" sz="3000" b="1" dirty="0" err="1">
                <a:solidFill>
                  <a:srgbClr val="00B050"/>
                </a:solidFill>
                <a:effectLst/>
                <a:latin typeface="Arial" panose="020B0604020202020204" pitchFamily="34" charset="0"/>
                <a:cs typeface="Arial" panose="020B0604020202020204" pitchFamily="34" charset="0"/>
              </a:rPr>
              <a:t>về</a:t>
            </a:r>
            <a:r>
              <a:rPr lang="vi-VN" sz="3000" b="1" dirty="0">
                <a:solidFill>
                  <a:srgbClr val="00B050"/>
                </a:solidFill>
                <a:effectLst/>
                <a:latin typeface="Arial" panose="020B0604020202020204" pitchFamily="34" charset="0"/>
                <a:cs typeface="Arial" panose="020B0604020202020204" pitchFamily="34" charset="0"/>
              </a:rPr>
              <a:t> </a:t>
            </a:r>
            <a:r>
              <a:rPr lang="vi-VN" sz="3000" b="1" dirty="0" err="1">
                <a:solidFill>
                  <a:srgbClr val="00B050"/>
                </a:solidFill>
                <a:effectLst/>
                <a:latin typeface="Arial" panose="020B0604020202020204" pitchFamily="34" charset="0"/>
                <a:cs typeface="Arial" panose="020B0604020202020204" pitchFamily="34" charset="0"/>
              </a:rPr>
              <a:t>việc</a:t>
            </a:r>
            <a:r>
              <a:rPr lang="vi-VN" sz="3000" b="1" dirty="0">
                <a:solidFill>
                  <a:srgbClr val="00B050"/>
                </a:solidFill>
                <a:effectLst/>
                <a:latin typeface="Arial" panose="020B0604020202020204" pitchFamily="34" charset="0"/>
                <a:cs typeface="Arial" panose="020B0604020202020204" pitchFamily="34" charset="0"/>
              </a:rPr>
              <a:t> </a:t>
            </a:r>
            <a:r>
              <a:rPr lang="vi-VN" sz="3000" b="1" dirty="0" err="1">
                <a:solidFill>
                  <a:srgbClr val="00B050"/>
                </a:solidFill>
                <a:effectLst/>
                <a:latin typeface="Arial" panose="020B0604020202020204" pitchFamily="34" charset="0"/>
                <a:cs typeface="Arial" panose="020B0604020202020204" pitchFamily="34" charset="0"/>
              </a:rPr>
              <a:t>giữ</a:t>
            </a:r>
            <a:r>
              <a:rPr lang="vi-VN" sz="3000" b="1" dirty="0">
                <a:solidFill>
                  <a:srgbClr val="00B050"/>
                </a:solidFill>
                <a:effectLst/>
                <a:latin typeface="Arial" panose="020B0604020202020204" pitchFamily="34" charset="0"/>
                <a:cs typeface="Arial" panose="020B0604020202020204" pitchFamily="34" charset="0"/>
              </a:rPr>
              <a:t> </a:t>
            </a:r>
            <a:r>
              <a:rPr lang="vi-VN" sz="3000" b="1" dirty="0" err="1">
                <a:solidFill>
                  <a:srgbClr val="00B050"/>
                </a:solidFill>
                <a:effectLst/>
                <a:latin typeface="Arial" panose="020B0604020202020204" pitchFamily="34" charset="0"/>
                <a:cs typeface="Arial" panose="020B0604020202020204" pitchFamily="34" charset="0"/>
              </a:rPr>
              <a:t>lời</a:t>
            </a:r>
            <a:r>
              <a:rPr lang="vi-VN" sz="3000" b="1" dirty="0">
                <a:solidFill>
                  <a:srgbClr val="00B050"/>
                </a:solidFill>
                <a:effectLst/>
                <a:latin typeface="Arial" panose="020B0604020202020204" pitchFamily="34" charset="0"/>
                <a:cs typeface="Arial" panose="020B0604020202020204" pitchFamily="34" charset="0"/>
              </a:rPr>
              <a:t> </a:t>
            </a:r>
            <a:r>
              <a:rPr lang="vi-VN" sz="3000" b="1" dirty="0" err="1">
                <a:solidFill>
                  <a:srgbClr val="00B050"/>
                </a:solidFill>
                <a:effectLst/>
                <a:latin typeface="Arial" panose="020B0604020202020204" pitchFamily="34" charset="0"/>
                <a:cs typeface="Arial" panose="020B0604020202020204" pitchFamily="34" charset="0"/>
              </a:rPr>
              <a:t>hứa</a:t>
            </a:r>
            <a:r>
              <a:rPr lang="vi-VN" sz="3000" b="1" dirty="0">
                <a:solidFill>
                  <a:srgbClr val="00B050"/>
                </a:solidFill>
                <a:effectLst/>
                <a:latin typeface="Arial" panose="020B0604020202020204" pitchFamily="34" charset="0"/>
                <a:cs typeface="Arial" panose="020B0604020202020204" pitchFamily="34" charset="0"/>
              </a:rPr>
              <a:t> </a:t>
            </a:r>
            <a:r>
              <a:rPr lang="vi-VN" sz="3000" b="1" dirty="0" err="1">
                <a:solidFill>
                  <a:srgbClr val="00B050"/>
                </a:solidFill>
                <a:effectLst/>
                <a:latin typeface="Arial" panose="020B0604020202020204" pitchFamily="34" charset="0"/>
                <a:cs typeface="Arial" panose="020B0604020202020204" pitchFamily="34" charset="0"/>
              </a:rPr>
              <a:t>của</a:t>
            </a:r>
            <a:r>
              <a:rPr lang="vi-VN" sz="3000" b="1" dirty="0">
                <a:solidFill>
                  <a:srgbClr val="00B050"/>
                </a:solidFill>
                <a:effectLst/>
                <a:latin typeface="Arial" panose="020B0604020202020204" pitchFamily="34" charset="0"/>
                <a:cs typeface="Arial" panose="020B0604020202020204" pitchFamily="34" charset="0"/>
              </a:rPr>
              <a:t> </a:t>
            </a:r>
            <a:r>
              <a:rPr lang="vi-VN" sz="3000" b="1" dirty="0" err="1">
                <a:solidFill>
                  <a:srgbClr val="00B050"/>
                </a:solidFill>
                <a:effectLst/>
                <a:latin typeface="Arial" panose="020B0604020202020204" pitchFamily="34" charset="0"/>
                <a:cs typeface="Arial" panose="020B0604020202020204" pitchFamily="34" charset="0"/>
              </a:rPr>
              <a:t>các</a:t>
            </a:r>
            <a:r>
              <a:rPr lang="vi-VN" sz="3000" b="1" dirty="0">
                <a:solidFill>
                  <a:srgbClr val="00B050"/>
                </a:solidFill>
                <a:effectLst/>
                <a:latin typeface="Arial" panose="020B0604020202020204" pitchFamily="34" charset="0"/>
                <a:cs typeface="Arial" panose="020B0604020202020204" pitchFamily="34" charset="0"/>
              </a:rPr>
              <a:t> </a:t>
            </a:r>
            <a:r>
              <a:rPr lang="vi-VN" sz="3000" b="1" dirty="0" err="1">
                <a:solidFill>
                  <a:srgbClr val="00B050"/>
                </a:solidFill>
                <a:effectLst/>
                <a:latin typeface="Arial" panose="020B0604020202020204" pitchFamily="34" charset="0"/>
                <a:cs typeface="Arial" panose="020B0604020202020204" pitchFamily="34" charset="0"/>
              </a:rPr>
              <a:t>bạn</a:t>
            </a:r>
            <a:r>
              <a:rPr lang="vi-VN" sz="3000" b="1" dirty="0">
                <a:solidFill>
                  <a:srgbClr val="00B050"/>
                </a:solidFill>
                <a:effectLst/>
                <a:latin typeface="Arial" panose="020B0604020202020204" pitchFamily="34" charset="0"/>
                <a:cs typeface="Arial" panose="020B0604020202020204" pitchFamily="34" charset="0"/>
              </a:rPr>
              <a:t> trong </a:t>
            </a:r>
            <a:r>
              <a:rPr lang="vi-VN" sz="3000" b="1" dirty="0" err="1">
                <a:solidFill>
                  <a:srgbClr val="00B050"/>
                </a:solidFill>
                <a:effectLst/>
                <a:latin typeface="Arial" panose="020B0604020202020204" pitchFamily="34" charset="0"/>
                <a:cs typeface="Arial" panose="020B0604020202020204" pitchFamily="34" charset="0"/>
              </a:rPr>
              <a:t>mỗi</a:t>
            </a:r>
            <a:r>
              <a:rPr lang="vi-VN" sz="3000" b="1" dirty="0">
                <a:solidFill>
                  <a:srgbClr val="00B050"/>
                </a:solidFill>
                <a:effectLst/>
                <a:latin typeface="Arial" panose="020B0604020202020204" pitchFamily="34" charset="0"/>
                <a:cs typeface="Arial" panose="020B0604020202020204" pitchFamily="34" charset="0"/>
              </a:rPr>
              <a:t> tranh </a:t>
            </a:r>
            <a:r>
              <a:rPr lang="vi-VN" sz="3000" b="1" dirty="0" err="1">
                <a:solidFill>
                  <a:srgbClr val="00B050"/>
                </a:solidFill>
                <a:effectLst/>
                <a:latin typeface="Arial" panose="020B0604020202020204" pitchFamily="34" charset="0"/>
                <a:cs typeface="Arial" panose="020B0604020202020204" pitchFamily="34" charset="0"/>
              </a:rPr>
              <a:t>dưới</a:t>
            </a:r>
            <a:r>
              <a:rPr lang="vi-VN" sz="3000" b="1" dirty="0">
                <a:solidFill>
                  <a:srgbClr val="00B050"/>
                </a:solidFill>
                <a:effectLst/>
                <a:latin typeface="Arial" panose="020B0604020202020204" pitchFamily="34" charset="0"/>
                <a:cs typeface="Arial" panose="020B0604020202020204" pitchFamily="34" charset="0"/>
              </a:rPr>
              <a:t> đây:</a:t>
            </a:r>
            <a:endParaRPr lang="en-US" sz="3000" b="1" dirty="0">
              <a:solidFill>
                <a:srgbClr val="00B050"/>
              </a:solidFill>
              <a:latin typeface="Arial" panose="020B0604020202020204" pitchFamily="34" charset="0"/>
              <a:cs typeface="Arial" panose="020B0604020202020204" pitchFamily="34" charset="0"/>
            </a:endParaRPr>
          </a:p>
        </p:txBody>
      </p:sp>
      <p:cxnSp>
        <p:nvCxnSpPr>
          <p:cNvPr id="6" name="Đường nối Thẳng 5">
            <a:extLst>
              <a:ext uri="{FF2B5EF4-FFF2-40B4-BE49-F238E27FC236}">
                <a16:creationId xmlns:a16="http://schemas.microsoft.com/office/drawing/2014/main" id="{36B83AAE-CE75-436E-BD68-ED93C6DD9317}"/>
              </a:ext>
            </a:extLst>
          </p:cNvPr>
          <p:cNvCxnSpPr>
            <a:cxnSpLocks/>
          </p:cNvCxnSpPr>
          <p:nvPr/>
        </p:nvCxnSpPr>
        <p:spPr>
          <a:xfrm>
            <a:off x="1236102" y="477170"/>
            <a:ext cx="5040873"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7" name="Hình ảnh 6">
            <a:extLst>
              <a:ext uri="{FF2B5EF4-FFF2-40B4-BE49-F238E27FC236}">
                <a16:creationId xmlns:a16="http://schemas.microsoft.com/office/drawing/2014/main" id="{B7897F0D-27D3-4D2A-80C5-10885FDE7CD3}"/>
              </a:ext>
            </a:extLst>
          </p:cNvPr>
          <p:cNvPicPr>
            <a:picLocks noChangeAspect="1"/>
          </p:cNvPicPr>
          <p:nvPr/>
        </p:nvPicPr>
        <p:blipFill>
          <a:blip r:embed="rId2"/>
          <a:stretch>
            <a:fillRect/>
          </a:stretch>
        </p:blipFill>
        <p:spPr>
          <a:xfrm>
            <a:off x="737420" y="607110"/>
            <a:ext cx="10913806" cy="5237616"/>
          </a:xfrm>
          <a:prstGeom prst="rect">
            <a:avLst/>
          </a:prstGeom>
        </p:spPr>
      </p:pic>
      <p:sp>
        <p:nvSpPr>
          <p:cNvPr id="9" name="Hộp Văn bản 8">
            <a:extLst>
              <a:ext uri="{FF2B5EF4-FFF2-40B4-BE49-F238E27FC236}">
                <a16:creationId xmlns:a16="http://schemas.microsoft.com/office/drawing/2014/main" id="{F3EADA91-B9BF-4596-FB1A-2BC18297EC43}"/>
              </a:ext>
            </a:extLst>
          </p:cNvPr>
          <p:cNvSpPr txBox="1"/>
          <p:nvPr/>
        </p:nvSpPr>
        <p:spPr>
          <a:xfrm>
            <a:off x="0" y="5844726"/>
            <a:ext cx="12191999" cy="1015663"/>
          </a:xfrm>
          <a:prstGeom prst="rect">
            <a:avLst/>
          </a:prstGeom>
          <a:noFill/>
        </p:spPr>
        <p:txBody>
          <a:bodyPr wrap="square">
            <a:spAutoFit/>
          </a:bodyPr>
          <a:lstStyle/>
          <a:p>
            <a:pPr algn="just"/>
            <a:r>
              <a:rPr kumimoji="0" lang="vi-VN" sz="300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Tranh 4: </a:t>
            </a:r>
            <a:r>
              <a:rPr lang="nl-NL" sz="3000" dirty="0">
                <a:solidFill>
                  <a:srgbClr val="00B050"/>
                </a:solidFill>
                <a:effectLst/>
                <a:latin typeface="Arial" panose="020B0604020202020204" pitchFamily="34" charset="0"/>
                <a:ea typeface="Times New Roman" panose="02020603050405020304" pitchFamily="18" charset="0"/>
                <a:cs typeface="Arial" panose="020B0604020202020204" pitchFamily="34" charset="0"/>
              </a:rPr>
              <a:t>Chị chưa giữ lời hứa với em, vì chị đã hứa với em may váy cho búp bê giúp em nhưng lại không làm mà đi chơi với các bạn.</a:t>
            </a:r>
            <a:endParaRPr lang="en-US" sz="3000" dirty="0">
              <a:solidFill>
                <a:srgbClr val="00B05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58146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E0C099B9-1684-4E32-8118-BAD7CD93D3B2}"/>
              </a:ext>
            </a:extLst>
          </p:cNvPr>
          <p:cNvSpPr txBox="1"/>
          <p:nvPr/>
        </p:nvSpPr>
        <p:spPr>
          <a:xfrm>
            <a:off x="-2459" y="0"/>
            <a:ext cx="12194459" cy="1015663"/>
          </a:xfrm>
          <a:prstGeom prst="rect">
            <a:avLst/>
          </a:prstGeom>
          <a:noFill/>
        </p:spPr>
        <p:txBody>
          <a:bodyPr wrap="square">
            <a:spAutoFit/>
          </a:bodyPr>
          <a:lstStyle/>
          <a:p>
            <a:r>
              <a:rPr lang="en-US" sz="3000" b="1" u="sng" dirty="0" err="1">
                <a:solidFill>
                  <a:srgbClr val="FF0000"/>
                </a:solidFill>
                <a:effectLst/>
                <a:latin typeface="Arial" panose="020B0604020202020204" pitchFamily="34" charset="0"/>
                <a:cs typeface="Arial" panose="020B0604020202020204" pitchFamily="34" charset="0"/>
              </a:rPr>
              <a:t>Bài</a:t>
            </a:r>
            <a:r>
              <a:rPr lang="vi-VN" sz="3000" b="1" u="sng" dirty="0">
                <a:solidFill>
                  <a:srgbClr val="FF0000"/>
                </a:solidFill>
                <a:effectLst/>
                <a:latin typeface="Arial" panose="020B0604020202020204" pitchFamily="34" charset="0"/>
                <a:cs typeface="Arial" panose="020B0604020202020204" pitchFamily="34" charset="0"/>
              </a:rPr>
              <a:t> 2</a:t>
            </a:r>
            <a:r>
              <a:rPr lang="vi-VN" sz="3000" b="1" dirty="0">
                <a:solidFill>
                  <a:srgbClr val="FF0000"/>
                </a:solidFill>
                <a:effectLst/>
                <a:latin typeface="Arial" panose="020B0604020202020204" pitchFamily="34" charset="0"/>
                <a:cs typeface="Arial" panose="020B0604020202020204" pitchFamily="34" charset="0"/>
              </a:rPr>
              <a:t>.</a:t>
            </a:r>
            <a:r>
              <a:rPr lang="vi-VN" sz="3000" b="1" dirty="0">
                <a:solidFill>
                  <a:schemeClr val="tx2"/>
                </a:solidFill>
                <a:effectLst/>
                <a:latin typeface="Arial" panose="020B0604020202020204" pitchFamily="34" charset="0"/>
                <a:cs typeface="Arial" panose="020B0604020202020204" pitchFamily="34" charset="0"/>
              </a:rPr>
              <a:t> </a:t>
            </a:r>
            <a:r>
              <a:rPr lang="vi-VN" sz="3000" b="1" dirty="0" err="1">
                <a:solidFill>
                  <a:srgbClr val="00B050"/>
                </a:solidFill>
                <a:effectLst/>
                <a:latin typeface="Arial" panose="020B0604020202020204" pitchFamily="34" charset="0"/>
                <a:cs typeface="Arial" panose="020B0604020202020204" pitchFamily="34" charset="0"/>
              </a:rPr>
              <a:t>Nhận</a:t>
            </a:r>
            <a:r>
              <a:rPr lang="vi-VN" sz="3000" b="1" dirty="0">
                <a:solidFill>
                  <a:srgbClr val="00B050"/>
                </a:solidFill>
                <a:effectLst/>
                <a:latin typeface="Arial" panose="020B0604020202020204" pitchFamily="34" charset="0"/>
                <a:cs typeface="Arial" panose="020B0604020202020204" pitchFamily="34" charset="0"/>
              </a:rPr>
              <a:t> </a:t>
            </a:r>
            <a:r>
              <a:rPr lang="vi-VN" sz="3000" b="1" dirty="0" err="1">
                <a:solidFill>
                  <a:srgbClr val="00B050"/>
                </a:solidFill>
                <a:effectLst/>
                <a:latin typeface="Arial" panose="020B0604020202020204" pitchFamily="34" charset="0"/>
                <a:cs typeface="Arial" panose="020B0604020202020204" pitchFamily="34" charset="0"/>
              </a:rPr>
              <a:t>xét</a:t>
            </a:r>
            <a:r>
              <a:rPr lang="vi-VN" sz="3000" b="1" dirty="0">
                <a:solidFill>
                  <a:srgbClr val="00B050"/>
                </a:solidFill>
                <a:effectLst/>
                <a:latin typeface="Arial" panose="020B0604020202020204" pitchFamily="34" charset="0"/>
                <a:cs typeface="Arial" panose="020B0604020202020204" pitchFamily="34" charset="0"/>
              </a:rPr>
              <a:t> </a:t>
            </a:r>
            <a:r>
              <a:rPr lang="vi-VN" sz="3000" b="1" dirty="0" err="1">
                <a:solidFill>
                  <a:srgbClr val="00B050"/>
                </a:solidFill>
                <a:effectLst/>
                <a:latin typeface="Arial" panose="020B0604020202020204" pitchFamily="34" charset="0"/>
                <a:cs typeface="Arial" panose="020B0604020202020204" pitchFamily="34" charset="0"/>
              </a:rPr>
              <a:t>về</a:t>
            </a:r>
            <a:r>
              <a:rPr lang="vi-VN" sz="3000" b="1" dirty="0">
                <a:solidFill>
                  <a:srgbClr val="00B050"/>
                </a:solidFill>
                <a:effectLst/>
                <a:latin typeface="Arial" panose="020B0604020202020204" pitchFamily="34" charset="0"/>
                <a:cs typeface="Arial" panose="020B0604020202020204" pitchFamily="34" charset="0"/>
              </a:rPr>
              <a:t> </a:t>
            </a:r>
            <a:r>
              <a:rPr lang="vi-VN" sz="3000" b="1" dirty="0" err="1">
                <a:solidFill>
                  <a:srgbClr val="00B050"/>
                </a:solidFill>
                <a:effectLst/>
                <a:latin typeface="Arial" panose="020B0604020202020204" pitchFamily="34" charset="0"/>
                <a:cs typeface="Arial" panose="020B0604020202020204" pitchFamily="34" charset="0"/>
              </a:rPr>
              <a:t>việc</a:t>
            </a:r>
            <a:r>
              <a:rPr lang="vi-VN" sz="3000" b="1" dirty="0">
                <a:solidFill>
                  <a:srgbClr val="00B050"/>
                </a:solidFill>
                <a:effectLst/>
                <a:latin typeface="Arial" panose="020B0604020202020204" pitchFamily="34" charset="0"/>
                <a:cs typeface="Arial" panose="020B0604020202020204" pitchFamily="34" charset="0"/>
              </a:rPr>
              <a:t> </a:t>
            </a:r>
            <a:r>
              <a:rPr lang="vi-VN" sz="3000" b="1" dirty="0" err="1">
                <a:solidFill>
                  <a:srgbClr val="00B050"/>
                </a:solidFill>
                <a:effectLst/>
                <a:latin typeface="Arial" panose="020B0604020202020204" pitchFamily="34" charset="0"/>
                <a:cs typeface="Arial" panose="020B0604020202020204" pitchFamily="34" charset="0"/>
              </a:rPr>
              <a:t>giữ</a:t>
            </a:r>
            <a:r>
              <a:rPr lang="vi-VN" sz="3000" b="1" dirty="0">
                <a:solidFill>
                  <a:srgbClr val="00B050"/>
                </a:solidFill>
                <a:effectLst/>
                <a:latin typeface="Arial" panose="020B0604020202020204" pitchFamily="34" charset="0"/>
                <a:cs typeface="Arial" panose="020B0604020202020204" pitchFamily="34" charset="0"/>
              </a:rPr>
              <a:t> </a:t>
            </a:r>
            <a:r>
              <a:rPr lang="vi-VN" sz="3000" b="1" dirty="0" err="1">
                <a:solidFill>
                  <a:srgbClr val="00B050"/>
                </a:solidFill>
                <a:effectLst/>
                <a:latin typeface="Arial" panose="020B0604020202020204" pitchFamily="34" charset="0"/>
                <a:cs typeface="Arial" panose="020B0604020202020204" pitchFamily="34" charset="0"/>
              </a:rPr>
              <a:t>lời</a:t>
            </a:r>
            <a:r>
              <a:rPr lang="vi-VN" sz="3000" b="1" dirty="0">
                <a:solidFill>
                  <a:srgbClr val="00B050"/>
                </a:solidFill>
                <a:effectLst/>
                <a:latin typeface="Arial" panose="020B0604020202020204" pitchFamily="34" charset="0"/>
                <a:cs typeface="Arial" panose="020B0604020202020204" pitchFamily="34" charset="0"/>
              </a:rPr>
              <a:t> </a:t>
            </a:r>
            <a:r>
              <a:rPr lang="vi-VN" sz="3000" b="1" dirty="0" err="1">
                <a:solidFill>
                  <a:srgbClr val="00B050"/>
                </a:solidFill>
                <a:effectLst/>
                <a:latin typeface="Arial" panose="020B0604020202020204" pitchFamily="34" charset="0"/>
                <a:cs typeface="Arial" panose="020B0604020202020204" pitchFamily="34" charset="0"/>
              </a:rPr>
              <a:t>hứa</a:t>
            </a:r>
            <a:r>
              <a:rPr lang="vi-VN" sz="3000" b="1" dirty="0">
                <a:solidFill>
                  <a:srgbClr val="00B050"/>
                </a:solidFill>
                <a:effectLst/>
                <a:latin typeface="Arial" panose="020B0604020202020204" pitchFamily="34" charset="0"/>
                <a:cs typeface="Arial" panose="020B0604020202020204" pitchFamily="34" charset="0"/>
              </a:rPr>
              <a:t> </a:t>
            </a:r>
            <a:r>
              <a:rPr lang="vi-VN" sz="3000" b="1" dirty="0" err="1">
                <a:solidFill>
                  <a:srgbClr val="00B050"/>
                </a:solidFill>
                <a:effectLst/>
                <a:latin typeface="Arial" panose="020B0604020202020204" pitchFamily="34" charset="0"/>
                <a:cs typeface="Arial" panose="020B0604020202020204" pitchFamily="34" charset="0"/>
              </a:rPr>
              <a:t>của</a:t>
            </a:r>
            <a:r>
              <a:rPr lang="vi-VN" sz="3000" b="1" dirty="0">
                <a:solidFill>
                  <a:srgbClr val="00B050"/>
                </a:solidFill>
                <a:effectLst/>
                <a:latin typeface="Arial" panose="020B0604020202020204" pitchFamily="34" charset="0"/>
                <a:cs typeface="Arial" panose="020B0604020202020204" pitchFamily="34" charset="0"/>
              </a:rPr>
              <a:t> </a:t>
            </a:r>
            <a:r>
              <a:rPr lang="vi-VN" sz="3000" b="1" dirty="0" err="1">
                <a:solidFill>
                  <a:srgbClr val="00B050"/>
                </a:solidFill>
                <a:effectLst/>
                <a:latin typeface="Arial" panose="020B0604020202020204" pitchFamily="34" charset="0"/>
                <a:cs typeface="Arial" panose="020B0604020202020204" pitchFamily="34" charset="0"/>
              </a:rPr>
              <a:t>các</a:t>
            </a:r>
            <a:r>
              <a:rPr lang="vi-VN" sz="3000" b="1" dirty="0">
                <a:solidFill>
                  <a:srgbClr val="00B050"/>
                </a:solidFill>
                <a:effectLst/>
                <a:latin typeface="Arial" panose="020B0604020202020204" pitchFamily="34" charset="0"/>
                <a:cs typeface="Arial" panose="020B0604020202020204" pitchFamily="34" charset="0"/>
              </a:rPr>
              <a:t> </a:t>
            </a:r>
            <a:r>
              <a:rPr lang="vi-VN" sz="3000" b="1" dirty="0" err="1">
                <a:solidFill>
                  <a:srgbClr val="00B050"/>
                </a:solidFill>
                <a:effectLst/>
                <a:latin typeface="Arial" panose="020B0604020202020204" pitchFamily="34" charset="0"/>
                <a:cs typeface="Arial" panose="020B0604020202020204" pitchFamily="34" charset="0"/>
              </a:rPr>
              <a:t>bạn</a:t>
            </a:r>
            <a:r>
              <a:rPr lang="vi-VN" sz="3000" b="1" dirty="0">
                <a:solidFill>
                  <a:srgbClr val="00B050"/>
                </a:solidFill>
                <a:effectLst/>
                <a:latin typeface="Arial" panose="020B0604020202020204" pitchFamily="34" charset="0"/>
                <a:cs typeface="Arial" panose="020B0604020202020204" pitchFamily="34" charset="0"/>
              </a:rPr>
              <a:t> trong </a:t>
            </a:r>
            <a:r>
              <a:rPr lang="vi-VN" sz="3000" b="1" dirty="0" err="1">
                <a:solidFill>
                  <a:srgbClr val="00B050"/>
                </a:solidFill>
                <a:effectLst/>
                <a:latin typeface="Arial" panose="020B0604020202020204" pitchFamily="34" charset="0"/>
                <a:cs typeface="Arial" panose="020B0604020202020204" pitchFamily="34" charset="0"/>
              </a:rPr>
              <a:t>mỗi</a:t>
            </a:r>
            <a:r>
              <a:rPr lang="vi-VN" sz="3000" b="1" dirty="0">
                <a:solidFill>
                  <a:srgbClr val="00B050"/>
                </a:solidFill>
                <a:effectLst/>
                <a:latin typeface="Arial" panose="020B0604020202020204" pitchFamily="34" charset="0"/>
                <a:cs typeface="Arial" panose="020B0604020202020204" pitchFamily="34" charset="0"/>
              </a:rPr>
              <a:t> tranh </a:t>
            </a:r>
            <a:r>
              <a:rPr lang="vi-VN" sz="3000" b="1" dirty="0" err="1">
                <a:solidFill>
                  <a:schemeClr val="tx2"/>
                </a:solidFill>
                <a:effectLst/>
                <a:latin typeface="Arial" panose="020B0604020202020204" pitchFamily="34" charset="0"/>
                <a:cs typeface="Arial" panose="020B0604020202020204" pitchFamily="34" charset="0"/>
              </a:rPr>
              <a:t>dưới</a:t>
            </a:r>
            <a:r>
              <a:rPr lang="vi-VN" sz="3000" b="1" dirty="0">
                <a:solidFill>
                  <a:schemeClr val="tx2"/>
                </a:solidFill>
                <a:effectLst/>
                <a:latin typeface="Arial" panose="020B0604020202020204" pitchFamily="34" charset="0"/>
                <a:cs typeface="Arial" panose="020B0604020202020204" pitchFamily="34" charset="0"/>
              </a:rPr>
              <a:t> đây:</a:t>
            </a:r>
            <a:endParaRPr lang="en-US" sz="3000" b="1" dirty="0">
              <a:solidFill>
                <a:schemeClr val="tx2"/>
              </a:solidFill>
              <a:latin typeface="Arial" panose="020B0604020202020204" pitchFamily="34" charset="0"/>
              <a:cs typeface="Arial" panose="020B0604020202020204" pitchFamily="34" charset="0"/>
            </a:endParaRPr>
          </a:p>
        </p:txBody>
      </p:sp>
      <p:pic>
        <p:nvPicPr>
          <p:cNvPr id="4" name="Hình ảnh 3">
            <a:extLst>
              <a:ext uri="{FF2B5EF4-FFF2-40B4-BE49-F238E27FC236}">
                <a16:creationId xmlns:a16="http://schemas.microsoft.com/office/drawing/2014/main" id="{9207380E-C064-4B47-9768-9871BADC2E1A}"/>
              </a:ext>
            </a:extLst>
          </p:cNvPr>
          <p:cNvPicPr>
            <a:picLocks noChangeAspect="1"/>
          </p:cNvPicPr>
          <p:nvPr/>
        </p:nvPicPr>
        <p:blipFill>
          <a:blip r:embed="rId2"/>
          <a:stretch>
            <a:fillRect/>
          </a:stretch>
        </p:blipFill>
        <p:spPr>
          <a:xfrm>
            <a:off x="-2459" y="567443"/>
            <a:ext cx="7152974" cy="5553141"/>
          </a:xfrm>
          <a:prstGeom prst="rect">
            <a:avLst/>
          </a:prstGeom>
        </p:spPr>
      </p:pic>
      <p:cxnSp>
        <p:nvCxnSpPr>
          <p:cNvPr id="6" name="Đường nối Thẳng 5">
            <a:extLst>
              <a:ext uri="{FF2B5EF4-FFF2-40B4-BE49-F238E27FC236}">
                <a16:creationId xmlns:a16="http://schemas.microsoft.com/office/drawing/2014/main" id="{36B83AAE-CE75-436E-BD68-ED93C6DD9317}"/>
              </a:ext>
            </a:extLst>
          </p:cNvPr>
          <p:cNvCxnSpPr/>
          <p:nvPr/>
        </p:nvCxnSpPr>
        <p:spPr>
          <a:xfrm>
            <a:off x="1150377" y="486695"/>
            <a:ext cx="4468761"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7" name="Hình ảnh 6">
            <a:extLst>
              <a:ext uri="{FF2B5EF4-FFF2-40B4-BE49-F238E27FC236}">
                <a16:creationId xmlns:a16="http://schemas.microsoft.com/office/drawing/2014/main" id="{B7897F0D-27D3-4D2A-80C5-10885FDE7CD3}"/>
              </a:ext>
            </a:extLst>
          </p:cNvPr>
          <p:cNvPicPr>
            <a:picLocks noChangeAspect="1"/>
          </p:cNvPicPr>
          <p:nvPr/>
        </p:nvPicPr>
        <p:blipFill>
          <a:blip r:embed="rId3"/>
          <a:stretch>
            <a:fillRect/>
          </a:stretch>
        </p:blipFill>
        <p:spPr>
          <a:xfrm>
            <a:off x="6725266" y="514230"/>
            <a:ext cx="5437231" cy="3438350"/>
          </a:xfrm>
          <a:prstGeom prst="rect">
            <a:avLst/>
          </a:prstGeom>
        </p:spPr>
      </p:pic>
      <p:sp>
        <p:nvSpPr>
          <p:cNvPr id="9" name="Hộp Văn bản 8">
            <a:extLst>
              <a:ext uri="{FF2B5EF4-FFF2-40B4-BE49-F238E27FC236}">
                <a16:creationId xmlns:a16="http://schemas.microsoft.com/office/drawing/2014/main" id="{8AD841C6-B86D-5448-7411-5D72AF5B3856}"/>
              </a:ext>
            </a:extLst>
          </p:cNvPr>
          <p:cNvSpPr txBox="1"/>
          <p:nvPr/>
        </p:nvSpPr>
        <p:spPr>
          <a:xfrm>
            <a:off x="7150515" y="4234375"/>
            <a:ext cx="5011982" cy="2160591"/>
          </a:xfrm>
          <a:prstGeom prst="rect">
            <a:avLst/>
          </a:prstGeom>
          <a:noFill/>
        </p:spPr>
        <p:txBody>
          <a:bodyPr wrap="square">
            <a:spAutoFit/>
          </a:bodyPr>
          <a:lstStyle/>
          <a:p>
            <a:pPr marL="0" marR="0" algn="just">
              <a:lnSpc>
                <a:spcPct val="112000"/>
              </a:lnSpc>
              <a:spcBef>
                <a:spcPts val="0"/>
              </a:spcBef>
              <a:spcAft>
                <a:spcPts val="0"/>
              </a:spcAft>
            </a:pPr>
            <a:r>
              <a:rPr lang="en-US" sz="30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3000" b="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Kết</a:t>
            </a:r>
            <a:r>
              <a:rPr lang="en-US" sz="30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3000" b="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luận</a:t>
            </a:r>
            <a:r>
              <a:rPr lang="en-US" sz="30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3000" b="1" dirty="0" err="1">
                <a:solidFill>
                  <a:srgbClr val="00B050"/>
                </a:solidFill>
                <a:effectLst/>
                <a:latin typeface="Arial" panose="020B0604020202020204" pitchFamily="34" charset="0"/>
                <a:ea typeface="Calibri" panose="020F0502020204030204" pitchFamily="34" charset="0"/>
                <a:cs typeface="Arial" panose="020B0604020202020204" pitchFamily="34" charset="0"/>
              </a:rPr>
              <a:t>Người</a:t>
            </a:r>
            <a:r>
              <a:rPr lang="en-US" sz="3000" b="1" dirty="0">
                <a:solidFill>
                  <a:srgbClr val="00B050"/>
                </a:solidFill>
                <a:effectLst/>
                <a:latin typeface="Arial" panose="020B0604020202020204" pitchFamily="34" charset="0"/>
                <a:ea typeface="Calibri" panose="020F0502020204030204" pitchFamily="34" charset="0"/>
                <a:cs typeface="Arial" panose="020B0604020202020204" pitchFamily="34" charset="0"/>
              </a:rPr>
              <a:t> </a:t>
            </a:r>
            <a:r>
              <a:rPr lang="en-US" sz="3000" b="1" dirty="0" err="1">
                <a:solidFill>
                  <a:srgbClr val="00B050"/>
                </a:solidFill>
                <a:effectLst/>
                <a:latin typeface="Arial" panose="020B0604020202020204" pitchFamily="34" charset="0"/>
                <a:ea typeface="Calibri" panose="020F0502020204030204" pitchFamily="34" charset="0"/>
                <a:cs typeface="Arial" panose="020B0604020202020204" pitchFamily="34" charset="0"/>
              </a:rPr>
              <a:t>biết</a:t>
            </a:r>
            <a:r>
              <a:rPr lang="en-US" sz="3000" b="1" dirty="0">
                <a:solidFill>
                  <a:srgbClr val="00B050"/>
                </a:solidFill>
                <a:effectLst/>
                <a:latin typeface="Arial" panose="020B0604020202020204" pitchFamily="34" charset="0"/>
                <a:ea typeface="Calibri" panose="020F0502020204030204" pitchFamily="34" charset="0"/>
                <a:cs typeface="Arial" panose="020B0604020202020204" pitchFamily="34" charset="0"/>
              </a:rPr>
              <a:t> </a:t>
            </a:r>
            <a:r>
              <a:rPr lang="en-US" sz="3000" b="1" dirty="0" err="1">
                <a:solidFill>
                  <a:srgbClr val="00B050"/>
                </a:solidFill>
                <a:effectLst/>
                <a:latin typeface="Arial" panose="020B0604020202020204" pitchFamily="34" charset="0"/>
                <a:ea typeface="Calibri" panose="020F0502020204030204" pitchFamily="34" charset="0"/>
                <a:cs typeface="Arial" panose="020B0604020202020204" pitchFamily="34" charset="0"/>
              </a:rPr>
              <a:t>giữ</a:t>
            </a:r>
            <a:r>
              <a:rPr lang="en-US" sz="3000" b="1" dirty="0">
                <a:solidFill>
                  <a:srgbClr val="00B050"/>
                </a:solidFill>
                <a:effectLst/>
                <a:latin typeface="Arial" panose="020B0604020202020204" pitchFamily="34" charset="0"/>
                <a:ea typeface="Calibri" panose="020F0502020204030204" pitchFamily="34" charset="0"/>
                <a:cs typeface="Arial" panose="020B0604020202020204" pitchFamily="34" charset="0"/>
              </a:rPr>
              <a:t> </a:t>
            </a:r>
            <a:r>
              <a:rPr lang="en-US" sz="3000" b="1" dirty="0" err="1">
                <a:solidFill>
                  <a:srgbClr val="00B050"/>
                </a:solidFill>
                <a:effectLst/>
                <a:latin typeface="Arial" panose="020B0604020202020204" pitchFamily="34" charset="0"/>
                <a:ea typeface="Calibri" panose="020F0502020204030204" pitchFamily="34" charset="0"/>
                <a:cs typeface="Arial" panose="020B0604020202020204" pitchFamily="34" charset="0"/>
              </a:rPr>
              <a:t>lời</a:t>
            </a:r>
            <a:r>
              <a:rPr lang="en-US" sz="3000" b="1" dirty="0">
                <a:solidFill>
                  <a:srgbClr val="00B050"/>
                </a:solidFill>
                <a:effectLst/>
                <a:latin typeface="Arial" panose="020B0604020202020204" pitchFamily="34" charset="0"/>
                <a:ea typeface="Calibri" panose="020F0502020204030204" pitchFamily="34" charset="0"/>
                <a:cs typeface="Arial" panose="020B0604020202020204" pitchFamily="34" charset="0"/>
              </a:rPr>
              <a:t> </a:t>
            </a:r>
            <a:r>
              <a:rPr lang="en-US" sz="3000" b="1" dirty="0" err="1">
                <a:solidFill>
                  <a:srgbClr val="00B050"/>
                </a:solidFill>
                <a:effectLst/>
                <a:latin typeface="Arial" panose="020B0604020202020204" pitchFamily="34" charset="0"/>
                <a:ea typeface="Calibri" panose="020F0502020204030204" pitchFamily="34" charset="0"/>
                <a:cs typeface="Arial" panose="020B0604020202020204" pitchFamily="34" charset="0"/>
              </a:rPr>
              <a:t>hứa</a:t>
            </a:r>
            <a:r>
              <a:rPr lang="en-US" sz="3000" b="1" dirty="0">
                <a:solidFill>
                  <a:srgbClr val="00B050"/>
                </a:solidFill>
                <a:effectLst/>
                <a:latin typeface="Arial" panose="020B0604020202020204" pitchFamily="34" charset="0"/>
                <a:ea typeface="Calibri" panose="020F0502020204030204" pitchFamily="34" charset="0"/>
                <a:cs typeface="Arial" panose="020B0604020202020204" pitchFamily="34" charset="0"/>
              </a:rPr>
              <a:t> </a:t>
            </a:r>
            <a:r>
              <a:rPr lang="en-US" sz="3000" b="1" dirty="0" err="1">
                <a:solidFill>
                  <a:srgbClr val="00B050"/>
                </a:solidFill>
                <a:effectLst/>
                <a:latin typeface="Arial" panose="020B0604020202020204" pitchFamily="34" charset="0"/>
                <a:ea typeface="Calibri" panose="020F0502020204030204" pitchFamily="34" charset="0"/>
                <a:cs typeface="Arial" panose="020B0604020202020204" pitchFamily="34" charset="0"/>
              </a:rPr>
              <a:t>sẽ</a:t>
            </a:r>
            <a:r>
              <a:rPr lang="en-US" sz="3000" b="1" dirty="0">
                <a:solidFill>
                  <a:srgbClr val="00B050"/>
                </a:solidFill>
                <a:effectLst/>
                <a:latin typeface="Arial" panose="020B0604020202020204" pitchFamily="34" charset="0"/>
                <a:ea typeface="Calibri" panose="020F0502020204030204" pitchFamily="34" charset="0"/>
                <a:cs typeface="Arial" panose="020B0604020202020204" pitchFamily="34" charset="0"/>
              </a:rPr>
              <a:t> </a:t>
            </a:r>
            <a:r>
              <a:rPr lang="en-US" sz="3000" b="1" dirty="0" err="1">
                <a:solidFill>
                  <a:srgbClr val="00B050"/>
                </a:solidFill>
                <a:effectLst/>
                <a:latin typeface="Arial" panose="020B0604020202020204" pitchFamily="34" charset="0"/>
                <a:ea typeface="Calibri" panose="020F0502020204030204" pitchFamily="34" charset="0"/>
                <a:cs typeface="Arial" panose="020B0604020202020204" pitchFamily="34" charset="0"/>
              </a:rPr>
              <a:t>được</a:t>
            </a:r>
            <a:r>
              <a:rPr lang="en-US" sz="3000" b="1" dirty="0">
                <a:solidFill>
                  <a:srgbClr val="00B050"/>
                </a:solidFill>
                <a:effectLst/>
                <a:latin typeface="Arial" panose="020B0604020202020204" pitchFamily="34" charset="0"/>
                <a:ea typeface="Calibri" panose="020F0502020204030204" pitchFamily="34" charset="0"/>
                <a:cs typeface="Arial" panose="020B0604020202020204" pitchFamily="34" charset="0"/>
              </a:rPr>
              <a:t> </a:t>
            </a:r>
            <a:r>
              <a:rPr lang="en-US" sz="3000" b="1" dirty="0" err="1">
                <a:solidFill>
                  <a:srgbClr val="00B050"/>
                </a:solidFill>
                <a:effectLst/>
                <a:latin typeface="Arial" panose="020B0604020202020204" pitchFamily="34" charset="0"/>
                <a:ea typeface="Calibri" panose="020F0502020204030204" pitchFamily="34" charset="0"/>
                <a:cs typeface="Arial" panose="020B0604020202020204" pitchFamily="34" charset="0"/>
              </a:rPr>
              <a:t>người</a:t>
            </a:r>
            <a:r>
              <a:rPr lang="en-US" sz="3000" b="1" dirty="0">
                <a:solidFill>
                  <a:srgbClr val="00B050"/>
                </a:solidFill>
                <a:effectLst/>
                <a:latin typeface="Arial" panose="020B0604020202020204" pitchFamily="34" charset="0"/>
                <a:ea typeface="Calibri" panose="020F0502020204030204" pitchFamily="34" charset="0"/>
                <a:cs typeface="Arial" panose="020B0604020202020204" pitchFamily="34" charset="0"/>
              </a:rPr>
              <a:t> </a:t>
            </a:r>
            <a:r>
              <a:rPr lang="en-US" sz="3000" b="1" dirty="0" err="1">
                <a:solidFill>
                  <a:srgbClr val="00B050"/>
                </a:solidFill>
                <a:effectLst/>
                <a:latin typeface="Arial" panose="020B0604020202020204" pitchFamily="34" charset="0"/>
                <a:ea typeface="Calibri" panose="020F0502020204030204" pitchFamily="34" charset="0"/>
                <a:cs typeface="Arial" panose="020B0604020202020204" pitchFamily="34" charset="0"/>
              </a:rPr>
              <a:t>khác</a:t>
            </a:r>
            <a:r>
              <a:rPr lang="en-US" sz="3000" b="1" dirty="0">
                <a:solidFill>
                  <a:srgbClr val="00B050"/>
                </a:solidFill>
                <a:effectLst/>
                <a:latin typeface="Arial" panose="020B0604020202020204" pitchFamily="34" charset="0"/>
                <a:ea typeface="Calibri" panose="020F0502020204030204" pitchFamily="34" charset="0"/>
                <a:cs typeface="Arial" panose="020B0604020202020204" pitchFamily="34" charset="0"/>
              </a:rPr>
              <a:t> </a:t>
            </a:r>
            <a:r>
              <a:rPr lang="en-US" sz="3000" b="1" dirty="0" err="1">
                <a:solidFill>
                  <a:srgbClr val="00B050"/>
                </a:solidFill>
                <a:effectLst/>
                <a:latin typeface="Arial" panose="020B0604020202020204" pitchFamily="34" charset="0"/>
                <a:ea typeface="Calibri" panose="020F0502020204030204" pitchFamily="34" charset="0"/>
                <a:cs typeface="Arial" panose="020B0604020202020204" pitchFamily="34" charset="0"/>
              </a:rPr>
              <a:t>quý</a:t>
            </a:r>
            <a:r>
              <a:rPr lang="en-US" sz="3000" b="1" dirty="0">
                <a:solidFill>
                  <a:srgbClr val="00B050"/>
                </a:solidFill>
                <a:effectLst/>
                <a:latin typeface="Arial" panose="020B0604020202020204" pitchFamily="34" charset="0"/>
                <a:ea typeface="Calibri" panose="020F0502020204030204" pitchFamily="34" charset="0"/>
                <a:cs typeface="Arial" panose="020B0604020202020204" pitchFamily="34" charset="0"/>
              </a:rPr>
              <a:t> </a:t>
            </a:r>
            <a:r>
              <a:rPr lang="en-US" sz="3000" b="1" dirty="0" err="1">
                <a:solidFill>
                  <a:srgbClr val="00B050"/>
                </a:solidFill>
                <a:effectLst/>
                <a:latin typeface="Arial" panose="020B0604020202020204" pitchFamily="34" charset="0"/>
                <a:ea typeface="Calibri" panose="020F0502020204030204" pitchFamily="34" charset="0"/>
                <a:cs typeface="Arial" panose="020B0604020202020204" pitchFamily="34" charset="0"/>
              </a:rPr>
              <a:t>trọng</a:t>
            </a:r>
            <a:r>
              <a:rPr lang="en-US" sz="3000" b="1" dirty="0">
                <a:solidFill>
                  <a:srgbClr val="00B050"/>
                </a:solidFill>
                <a:effectLst/>
                <a:latin typeface="Arial" panose="020B0604020202020204" pitchFamily="34" charset="0"/>
                <a:ea typeface="Calibri" panose="020F0502020204030204" pitchFamily="34" charset="0"/>
                <a:cs typeface="Arial" panose="020B0604020202020204" pitchFamily="34" charset="0"/>
              </a:rPr>
              <a:t>, tin </a:t>
            </a:r>
            <a:r>
              <a:rPr lang="en-US" sz="3000" b="1" dirty="0" err="1">
                <a:solidFill>
                  <a:srgbClr val="00B050"/>
                </a:solidFill>
                <a:effectLst/>
                <a:latin typeface="Arial" panose="020B0604020202020204" pitchFamily="34" charset="0"/>
                <a:ea typeface="Calibri" panose="020F0502020204030204" pitchFamily="34" charset="0"/>
                <a:cs typeface="Arial" panose="020B0604020202020204" pitchFamily="34" charset="0"/>
              </a:rPr>
              <a:t>cậy</a:t>
            </a:r>
            <a:r>
              <a:rPr lang="en-US" sz="3000" b="1" dirty="0">
                <a:solidFill>
                  <a:srgbClr val="00B050"/>
                </a:solidFill>
                <a:effectLst/>
                <a:latin typeface="Arial" panose="020B0604020202020204" pitchFamily="34" charset="0"/>
                <a:ea typeface="Calibri" panose="020F0502020204030204" pitchFamily="34" charset="0"/>
                <a:cs typeface="Arial" panose="020B0604020202020204" pitchFamily="34" charset="0"/>
              </a:rPr>
              <a:t> </a:t>
            </a:r>
            <a:r>
              <a:rPr lang="en-US" sz="3000" b="1" dirty="0" err="1">
                <a:solidFill>
                  <a:srgbClr val="00B050"/>
                </a:solidFill>
                <a:effectLst/>
                <a:latin typeface="Arial" panose="020B0604020202020204" pitchFamily="34" charset="0"/>
                <a:ea typeface="Calibri" panose="020F0502020204030204" pitchFamily="34" charset="0"/>
                <a:cs typeface="Arial" panose="020B0604020202020204" pitchFamily="34" charset="0"/>
              </a:rPr>
              <a:t>và</a:t>
            </a:r>
            <a:r>
              <a:rPr lang="en-US" sz="3000" b="1" dirty="0">
                <a:solidFill>
                  <a:srgbClr val="00B050"/>
                </a:solidFill>
                <a:effectLst/>
                <a:latin typeface="Arial" panose="020B0604020202020204" pitchFamily="34" charset="0"/>
                <a:ea typeface="Calibri" panose="020F0502020204030204" pitchFamily="34" charset="0"/>
                <a:cs typeface="Arial" panose="020B0604020202020204" pitchFamily="34" charset="0"/>
              </a:rPr>
              <a:t> </a:t>
            </a:r>
            <a:r>
              <a:rPr lang="en-US" sz="3000" b="1" dirty="0" err="1">
                <a:solidFill>
                  <a:srgbClr val="00B050"/>
                </a:solidFill>
                <a:effectLst/>
                <a:latin typeface="Arial" panose="020B0604020202020204" pitchFamily="34" charset="0"/>
                <a:ea typeface="Calibri" panose="020F0502020204030204" pitchFamily="34" charset="0"/>
                <a:cs typeface="Arial" panose="020B0604020202020204" pitchFamily="34" charset="0"/>
              </a:rPr>
              <a:t>noi</a:t>
            </a:r>
            <a:r>
              <a:rPr lang="en-US" sz="3000" b="1" dirty="0">
                <a:solidFill>
                  <a:srgbClr val="00B050"/>
                </a:solidFill>
                <a:effectLst/>
                <a:latin typeface="Arial" panose="020B0604020202020204" pitchFamily="34" charset="0"/>
                <a:ea typeface="Calibri" panose="020F0502020204030204" pitchFamily="34" charset="0"/>
                <a:cs typeface="Arial" panose="020B0604020202020204" pitchFamily="34" charset="0"/>
              </a:rPr>
              <a:t> </a:t>
            </a:r>
            <a:r>
              <a:rPr lang="en-US" sz="3000" b="1" dirty="0" err="1">
                <a:solidFill>
                  <a:srgbClr val="00B050"/>
                </a:solidFill>
                <a:effectLst/>
                <a:latin typeface="Arial" panose="020B0604020202020204" pitchFamily="34" charset="0"/>
                <a:ea typeface="Calibri" panose="020F0502020204030204" pitchFamily="34" charset="0"/>
                <a:cs typeface="Arial" panose="020B0604020202020204" pitchFamily="34" charset="0"/>
              </a:rPr>
              <a:t>theo.</a:t>
            </a:r>
            <a:endParaRPr lang="en-US" sz="3000" b="1" dirty="0">
              <a:solidFill>
                <a:srgbClr val="00B050"/>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6381754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0EDC3E51-9B98-478E-B45F-31787A28D0B2}"/>
              </a:ext>
            </a:extLst>
          </p:cNvPr>
          <p:cNvSpPr txBox="1"/>
          <p:nvPr/>
        </p:nvSpPr>
        <p:spPr>
          <a:xfrm>
            <a:off x="-2458" y="0"/>
            <a:ext cx="6098458" cy="553998"/>
          </a:xfrm>
          <a:prstGeom prst="rect">
            <a:avLst/>
          </a:prstGeom>
          <a:noFill/>
        </p:spPr>
        <p:txBody>
          <a:bodyPr wrap="square">
            <a:spAutoFit/>
          </a:bodyPr>
          <a:lstStyle/>
          <a:p>
            <a:r>
              <a:rPr lang="en-US" sz="3000" b="1" u="sng" dirty="0" err="1">
                <a:solidFill>
                  <a:srgbClr val="FF0000"/>
                </a:solidFill>
                <a:effectLst/>
                <a:latin typeface="Arial" panose="020B0604020202020204" pitchFamily="34" charset="0"/>
                <a:cs typeface="Arial" panose="020B0604020202020204" pitchFamily="34" charset="0"/>
              </a:rPr>
              <a:t>Bài</a:t>
            </a:r>
            <a:r>
              <a:rPr lang="en-US" sz="3000" b="1" u="sng" dirty="0">
                <a:solidFill>
                  <a:srgbClr val="FF0000"/>
                </a:solidFill>
                <a:effectLst/>
                <a:latin typeface="Arial" panose="020B0604020202020204" pitchFamily="34" charset="0"/>
                <a:cs typeface="Arial" panose="020B0604020202020204" pitchFamily="34" charset="0"/>
              </a:rPr>
              <a:t> 3</a:t>
            </a:r>
            <a:r>
              <a:rPr lang="en-US" sz="3000" b="1" dirty="0">
                <a:solidFill>
                  <a:srgbClr val="FF0000"/>
                </a:solidFill>
                <a:effectLst/>
                <a:latin typeface="Arial" panose="020B0604020202020204" pitchFamily="34" charset="0"/>
                <a:cs typeface="Arial" panose="020B0604020202020204" pitchFamily="34" charset="0"/>
              </a:rPr>
              <a:t>.</a:t>
            </a:r>
            <a:r>
              <a:rPr lang="en-US" sz="3000" b="1" dirty="0">
                <a:solidFill>
                  <a:schemeClr val="tx2"/>
                </a:solidFill>
                <a:effectLst/>
                <a:latin typeface="Arial" panose="020B0604020202020204" pitchFamily="34" charset="0"/>
                <a:cs typeface="Arial" panose="020B0604020202020204" pitchFamily="34" charset="0"/>
              </a:rPr>
              <a:t> </a:t>
            </a:r>
            <a:r>
              <a:rPr lang="en-US" sz="3000" b="1" dirty="0" err="1">
                <a:solidFill>
                  <a:srgbClr val="00B050"/>
                </a:solidFill>
                <a:effectLst/>
                <a:latin typeface="Arial" panose="020B0604020202020204" pitchFamily="34" charset="0"/>
                <a:cs typeface="Arial" panose="020B0604020202020204" pitchFamily="34" charset="0"/>
              </a:rPr>
              <a:t>Xử</a:t>
            </a:r>
            <a:r>
              <a:rPr lang="en-US" sz="3000" b="1" dirty="0">
                <a:solidFill>
                  <a:srgbClr val="00B050"/>
                </a:solidFill>
                <a:effectLst/>
                <a:latin typeface="Arial" panose="020B0604020202020204" pitchFamily="34" charset="0"/>
                <a:cs typeface="Arial" panose="020B0604020202020204" pitchFamily="34" charset="0"/>
              </a:rPr>
              <a:t> </a:t>
            </a:r>
            <a:r>
              <a:rPr lang="en-US" sz="3000" b="1" dirty="0" err="1">
                <a:solidFill>
                  <a:srgbClr val="00B050"/>
                </a:solidFill>
                <a:effectLst/>
                <a:latin typeface="Arial" panose="020B0604020202020204" pitchFamily="34" charset="0"/>
                <a:cs typeface="Arial" panose="020B0604020202020204" pitchFamily="34" charset="0"/>
              </a:rPr>
              <a:t>lí</a:t>
            </a:r>
            <a:r>
              <a:rPr lang="en-US" sz="3000" b="1" dirty="0">
                <a:solidFill>
                  <a:srgbClr val="00B050"/>
                </a:solidFill>
                <a:effectLst/>
                <a:latin typeface="Arial" panose="020B0604020202020204" pitchFamily="34" charset="0"/>
                <a:cs typeface="Arial" panose="020B0604020202020204" pitchFamily="34" charset="0"/>
              </a:rPr>
              <a:t> </a:t>
            </a:r>
            <a:r>
              <a:rPr lang="en-US" sz="3000" b="1" dirty="0" err="1">
                <a:solidFill>
                  <a:srgbClr val="00B050"/>
                </a:solidFill>
                <a:effectLst/>
                <a:latin typeface="Arial" panose="020B0604020202020204" pitchFamily="34" charset="0"/>
                <a:cs typeface="Arial" panose="020B0604020202020204" pitchFamily="34" charset="0"/>
              </a:rPr>
              <a:t>tình</a:t>
            </a:r>
            <a:r>
              <a:rPr lang="en-US" sz="3000" b="1" dirty="0">
                <a:solidFill>
                  <a:srgbClr val="00B050"/>
                </a:solidFill>
                <a:effectLst/>
                <a:latin typeface="Arial" panose="020B0604020202020204" pitchFamily="34" charset="0"/>
                <a:cs typeface="Arial" panose="020B0604020202020204" pitchFamily="34" charset="0"/>
              </a:rPr>
              <a:t> </a:t>
            </a:r>
            <a:r>
              <a:rPr lang="en-US" sz="3000" b="1" dirty="0" err="1">
                <a:solidFill>
                  <a:srgbClr val="00B050"/>
                </a:solidFill>
                <a:effectLst/>
                <a:latin typeface="Arial" panose="020B0604020202020204" pitchFamily="34" charset="0"/>
                <a:cs typeface="Arial" panose="020B0604020202020204" pitchFamily="34" charset="0"/>
              </a:rPr>
              <a:t>huống</a:t>
            </a:r>
            <a:r>
              <a:rPr lang="en-US" sz="3000" b="1" dirty="0">
                <a:solidFill>
                  <a:srgbClr val="00B050"/>
                </a:solidFill>
                <a:effectLst/>
                <a:latin typeface="Arial" panose="020B0604020202020204" pitchFamily="34" charset="0"/>
                <a:cs typeface="Arial" panose="020B0604020202020204" pitchFamily="34" charset="0"/>
              </a:rPr>
              <a:t>: </a:t>
            </a:r>
            <a:endParaRPr lang="en-US" sz="3000" b="1" dirty="0">
              <a:solidFill>
                <a:srgbClr val="00B050"/>
              </a:solidFill>
              <a:latin typeface="Arial" panose="020B0604020202020204" pitchFamily="34" charset="0"/>
              <a:cs typeface="Arial" panose="020B0604020202020204" pitchFamily="34" charset="0"/>
            </a:endParaRPr>
          </a:p>
        </p:txBody>
      </p:sp>
      <p:pic>
        <p:nvPicPr>
          <p:cNvPr id="4" name="Hình ảnh 3">
            <a:extLst>
              <a:ext uri="{FF2B5EF4-FFF2-40B4-BE49-F238E27FC236}">
                <a16:creationId xmlns:a16="http://schemas.microsoft.com/office/drawing/2014/main" id="{6F338983-A938-4245-A979-153A5711040B}"/>
              </a:ext>
            </a:extLst>
          </p:cNvPr>
          <p:cNvPicPr>
            <a:picLocks noChangeAspect="1"/>
          </p:cNvPicPr>
          <p:nvPr/>
        </p:nvPicPr>
        <p:blipFill>
          <a:blip r:embed="rId2"/>
          <a:stretch>
            <a:fillRect/>
          </a:stretch>
        </p:blipFill>
        <p:spPr>
          <a:xfrm>
            <a:off x="707923" y="1641347"/>
            <a:ext cx="10525433" cy="5216652"/>
          </a:xfrm>
          <a:prstGeom prst="rect">
            <a:avLst/>
          </a:prstGeom>
        </p:spPr>
      </p:pic>
      <p:sp>
        <p:nvSpPr>
          <p:cNvPr id="5" name="Hộp Văn bản 4">
            <a:extLst>
              <a:ext uri="{FF2B5EF4-FFF2-40B4-BE49-F238E27FC236}">
                <a16:creationId xmlns:a16="http://schemas.microsoft.com/office/drawing/2014/main" id="{3F488FD9-1E2B-D538-6606-01A4076B1EC0}"/>
              </a:ext>
            </a:extLst>
          </p:cNvPr>
          <p:cNvSpPr txBox="1"/>
          <p:nvPr/>
        </p:nvSpPr>
        <p:spPr>
          <a:xfrm>
            <a:off x="0" y="553998"/>
            <a:ext cx="12194458" cy="1018612"/>
          </a:xfrm>
          <a:prstGeom prst="rect">
            <a:avLst/>
          </a:prstGeom>
          <a:noFill/>
        </p:spPr>
        <p:txBody>
          <a:bodyPr wrap="square">
            <a:spAutoFit/>
          </a:bodyPr>
          <a:lstStyle/>
          <a:p>
            <a:pPr marL="0" marR="0" algn="just">
              <a:lnSpc>
                <a:spcPct val="112000"/>
              </a:lnSpc>
              <a:spcBef>
                <a:spcPts val="0"/>
              </a:spcBef>
              <a:spcAft>
                <a:spcPts val="0"/>
              </a:spcAft>
            </a:pPr>
            <a:r>
              <a:rPr lang="en-US" sz="2800" dirty="0">
                <a:solidFill>
                  <a:srgbClr val="00B050"/>
                </a:solidFill>
                <a:effectLst/>
                <a:latin typeface="Arial" panose="020B0604020202020204" pitchFamily="34" charset="0"/>
                <a:ea typeface="Times New Roman" panose="02020603050405020304" pitchFamily="18" charset="0"/>
                <a:cs typeface="Arial" panose="020B0604020202020204" pitchFamily="34" charset="0"/>
              </a:rPr>
              <a:t>- Quan </a:t>
            </a:r>
            <a:r>
              <a:rPr lang="en-US" sz="2800" dirty="0" err="1">
                <a:solidFill>
                  <a:srgbClr val="00B050"/>
                </a:solidFill>
                <a:effectLst/>
                <a:latin typeface="Arial" panose="020B0604020202020204" pitchFamily="34" charset="0"/>
                <a:ea typeface="Times New Roman" panose="02020603050405020304" pitchFamily="18" charset="0"/>
                <a:cs typeface="Arial" panose="020B0604020202020204" pitchFamily="34" charset="0"/>
              </a:rPr>
              <a:t>sát</a:t>
            </a:r>
            <a:r>
              <a:rPr lang="en-US" sz="2800" dirty="0">
                <a:solidFill>
                  <a:srgbClr val="00B05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B050"/>
                </a:solidFill>
                <a:effectLst/>
                <a:latin typeface="Arial" panose="020B0604020202020204" pitchFamily="34" charset="0"/>
                <a:ea typeface="Times New Roman" panose="02020603050405020304" pitchFamily="18" charset="0"/>
                <a:cs typeface="Arial" panose="020B0604020202020204" pitchFamily="34" charset="0"/>
              </a:rPr>
              <a:t>tranh</a:t>
            </a:r>
            <a:r>
              <a:rPr lang="en-US" sz="2800" dirty="0">
                <a:solidFill>
                  <a:srgbClr val="00B05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B050"/>
                </a:solidFill>
                <a:effectLst/>
                <a:latin typeface="Arial" panose="020B0604020202020204" pitchFamily="34" charset="0"/>
                <a:ea typeface="Times New Roman" panose="02020603050405020304" pitchFamily="18" charset="0"/>
                <a:cs typeface="Arial" panose="020B0604020202020204" pitchFamily="34" charset="0"/>
              </a:rPr>
              <a:t>trong</a:t>
            </a:r>
            <a:r>
              <a:rPr lang="en-US" sz="2800" dirty="0">
                <a:solidFill>
                  <a:srgbClr val="00B050"/>
                </a:solidFill>
                <a:effectLst/>
                <a:latin typeface="Arial" panose="020B0604020202020204" pitchFamily="34" charset="0"/>
                <a:ea typeface="Times New Roman" panose="02020603050405020304" pitchFamily="18" charset="0"/>
                <a:cs typeface="Arial" panose="020B0604020202020204" pitchFamily="34" charset="0"/>
              </a:rPr>
              <a:t> SGK </a:t>
            </a:r>
            <a:r>
              <a:rPr lang="en-US" sz="2800" dirty="0" err="1">
                <a:solidFill>
                  <a:srgbClr val="00B050"/>
                </a:solidFill>
                <a:effectLst/>
                <a:latin typeface="Arial" panose="020B0604020202020204" pitchFamily="34" charset="0"/>
                <a:ea typeface="Times New Roman" panose="02020603050405020304" pitchFamily="18" charset="0"/>
                <a:cs typeface="Arial" panose="020B0604020202020204" pitchFamily="34" charset="0"/>
              </a:rPr>
              <a:t>và</a:t>
            </a:r>
            <a:r>
              <a:rPr lang="en-US" sz="2800" dirty="0">
                <a:solidFill>
                  <a:srgbClr val="00B05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B050"/>
                </a:solidFill>
                <a:effectLst/>
                <a:latin typeface="Arial" panose="020B0604020202020204" pitchFamily="34" charset="0"/>
                <a:ea typeface="Times New Roman" panose="02020603050405020304" pitchFamily="18" charset="0"/>
                <a:cs typeface="Arial" panose="020B0604020202020204" pitchFamily="34" charset="0"/>
              </a:rPr>
              <a:t>nêu</a:t>
            </a:r>
            <a:r>
              <a:rPr lang="en-US" sz="2800" dirty="0">
                <a:solidFill>
                  <a:srgbClr val="00B05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B050"/>
                </a:solidFill>
                <a:effectLst/>
                <a:latin typeface="Arial" panose="020B0604020202020204" pitchFamily="34" charset="0"/>
                <a:ea typeface="Times New Roman" panose="02020603050405020304" pitchFamily="18" charset="0"/>
                <a:cs typeface="Arial" panose="020B0604020202020204" pitchFamily="34" charset="0"/>
              </a:rPr>
              <a:t>nội</a:t>
            </a:r>
            <a:r>
              <a:rPr lang="en-US" sz="2800" dirty="0">
                <a:solidFill>
                  <a:srgbClr val="00B050"/>
                </a:solidFill>
                <a:effectLst/>
                <a:latin typeface="Arial" panose="020B0604020202020204" pitchFamily="34" charset="0"/>
                <a:ea typeface="Times New Roman" panose="02020603050405020304" pitchFamily="18" charset="0"/>
                <a:cs typeface="Arial" panose="020B0604020202020204" pitchFamily="34" charset="0"/>
              </a:rPr>
              <a:t> dung </a:t>
            </a:r>
            <a:r>
              <a:rPr lang="en-US" sz="2800" dirty="0" err="1">
                <a:solidFill>
                  <a:srgbClr val="00B050"/>
                </a:solidFill>
                <a:effectLst/>
                <a:latin typeface="Arial" panose="020B0604020202020204" pitchFamily="34" charset="0"/>
                <a:ea typeface="Times New Roman" panose="02020603050405020304" pitchFamily="18" charset="0"/>
                <a:cs typeface="Arial" panose="020B0604020202020204" pitchFamily="34" charset="0"/>
              </a:rPr>
              <a:t>mỗi</a:t>
            </a:r>
            <a:r>
              <a:rPr lang="en-US" sz="2800" dirty="0">
                <a:solidFill>
                  <a:srgbClr val="00B05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B050"/>
                </a:solidFill>
                <a:effectLst/>
                <a:latin typeface="Arial" panose="020B0604020202020204" pitchFamily="34" charset="0"/>
                <a:ea typeface="Times New Roman" panose="02020603050405020304" pitchFamily="18" charset="0"/>
                <a:cs typeface="Arial" panose="020B0604020202020204" pitchFamily="34" charset="0"/>
              </a:rPr>
              <a:t>tình</a:t>
            </a:r>
            <a:r>
              <a:rPr lang="en-US" sz="2800" dirty="0">
                <a:solidFill>
                  <a:srgbClr val="00B05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B050"/>
                </a:solidFill>
                <a:effectLst/>
                <a:latin typeface="Arial" panose="020B0604020202020204" pitchFamily="34" charset="0"/>
                <a:ea typeface="Times New Roman" panose="02020603050405020304" pitchFamily="18" charset="0"/>
                <a:cs typeface="Arial" panose="020B0604020202020204" pitchFamily="34" charset="0"/>
              </a:rPr>
              <a:t>huống</a:t>
            </a:r>
            <a:r>
              <a:rPr lang="en-US" sz="2800" dirty="0">
                <a:solidFill>
                  <a:srgbClr val="00B05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B050"/>
                </a:solidFill>
                <a:effectLst/>
                <a:latin typeface="Arial" panose="020B0604020202020204" pitchFamily="34" charset="0"/>
                <a:ea typeface="Times New Roman" panose="02020603050405020304" pitchFamily="18" charset="0"/>
                <a:cs typeface="Arial" panose="020B0604020202020204" pitchFamily="34" charset="0"/>
              </a:rPr>
              <a:t>trong</a:t>
            </a:r>
            <a:r>
              <a:rPr lang="en-US" sz="2800" dirty="0">
                <a:solidFill>
                  <a:srgbClr val="00B05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B050"/>
                </a:solidFill>
                <a:effectLst/>
                <a:latin typeface="Arial" panose="020B0604020202020204" pitchFamily="34" charset="0"/>
                <a:ea typeface="Times New Roman" panose="02020603050405020304" pitchFamily="18" charset="0"/>
                <a:cs typeface="Arial" panose="020B0604020202020204" pitchFamily="34" charset="0"/>
              </a:rPr>
              <a:t>tranh</a:t>
            </a:r>
            <a:r>
              <a:rPr lang="en-US" sz="2800" dirty="0">
                <a:solidFill>
                  <a:srgbClr val="00B050"/>
                </a:solidFill>
                <a:effectLst/>
                <a:latin typeface="Arial" panose="020B0604020202020204" pitchFamily="34" charset="0"/>
                <a:ea typeface="Times New Roman" panose="02020603050405020304" pitchFamily="18" charset="0"/>
                <a:cs typeface="Arial" panose="020B0604020202020204" pitchFamily="34" charset="0"/>
              </a:rPr>
              <a:t>.</a:t>
            </a:r>
            <a:endParaRPr lang="en-US" sz="2800" dirty="0">
              <a:solidFill>
                <a:srgbClr val="00B050"/>
              </a:solidFill>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12000"/>
              </a:lnSpc>
              <a:spcBef>
                <a:spcPts val="0"/>
              </a:spcBef>
              <a:spcAft>
                <a:spcPts val="0"/>
              </a:spcAft>
            </a:pPr>
            <a:r>
              <a:rPr lang="en-US" sz="2800" dirty="0">
                <a:solidFill>
                  <a:srgbClr val="00B050"/>
                </a:solidFill>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B050"/>
                </a:solidFill>
                <a:effectLst/>
                <a:latin typeface="Arial" panose="020B0604020202020204" pitchFamily="34" charset="0"/>
                <a:ea typeface="Times New Roman" panose="02020603050405020304" pitchFamily="18" charset="0"/>
                <a:cs typeface="Arial" panose="020B0604020202020204" pitchFamily="34" charset="0"/>
              </a:rPr>
              <a:t>Thảo</a:t>
            </a:r>
            <a:r>
              <a:rPr lang="en-US" sz="2800" dirty="0">
                <a:solidFill>
                  <a:srgbClr val="00B05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B050"/>
                </a:solidFill>
                <a:effectLst/>
                <a:latin typeface="Arial" panose="020B0604020202020204" pitchFamily="34" charset="0"/>
                <a:ea typeface="Times New Roman" panose="02020603050405020304" pitchFamily="18" charset="0"/>
                <a:cs typeface="Arial" panose="020B0604020202020204" pitchFamily="34" charset="0"/>
              </a:rPr>
              <a:t>luận</a:t>
            </a:r>
            <a:r>
              <a:rPr lang="en-US" sz="2800" dirty="0">
                <a:solidFill>
                  <a:srgbClr val="00B05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B050"/>
                </a:solidFill>
                <a:effectLst/>
                <a:latin typeface="Arial" panose="020B0604020202020204" pitchFamily="34" charset="0"/>
                <a:ea typeface="Times New Roman" panose="02020603050405020304" pitchFamily="18" charset="0"/>
                <a:cs typeface="Arial" panose="020B0604020202020204" pitchFamily="34" charset="0"/>
              </a:rPr>
              <a:t>đưa</a:t>
            </a:r>
            <a:r>
              <a:rPr lang="en-US" sz="2800" dirty="0">
                <a:solidFill>
                  <a:srgbClr val="00B05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B050"/>
                </a:solidFill>
                <a:effectLst/>
                <a:latin typeface="Arial" panose="020B0604020202020204" pitchFamily="34" charset="0"/>
                <a:ea typeface="Times New Roman" panose="02020603050405020304" pitchFamily="18" charset="0"/>
                <a:cs typeface="Arial" panose="020B0604020202020204" pitchFamily="34" charset="0"/>
              </a:rPr>
              <a:t>ra</a:t>
            </a:r>
            <a:r>
              <a:rPr lang="en-US" sz="2800" dirty="0">
                <a:solidFill>
                  <a:srgbClr val="00B05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B050"/>
                </a:solidFill>
                <a:effectLst/>
                <a:latin typeface="Arial" panose="020B0604020202020204" pitchFamily="34" charset="0"/>
                <a:ea typeface="Times New Roman" panose="02020603050405020304" pitchFamily="18" charset="0"/>
                <a:cs typeface="Arial" panose="020B0604020202020204" pitchFamily="34" charset="0"/>
              </a:rPr>
              <a:t>cách</a:t>
            </a:r>
            <a:r>
              <a:rPr lang="en-US" sz="2800" dirty="0">
                <a:solidFill>
                  <a:srgbClr val="00B05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B050"/>
                </a:solidFill>
                <a:effectLst/>
                <a:latin typeface="Arial" panose="020B0604020202020204" pitchFamily="34" charset="0"/>
                <a:ea typeface="Times New Roman" panose="02020603050405020304" pitchFamily="18" charset="0"/>
                <a:cs typeface="Arial" panose="020B0604020202020204" pitchFamily="34" charset="0"/>
              </a:rPr>
              <a:t>ứng</a:t>
            </a:r>
            <a:r>
              <a:rPr lang="en-US" sz="2800" dirty="0">
                <a:solidFill>
                  <a:srgbClr val="00B05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B050"/>
                </a:solidFill>
                <a:effectLst/>
                <a:latin typeface="Arial" panose="020B0604020202020204" pitchFamily="34" charset="0"/>
                <a:ea typeface="Times New Roman" panose="02020603050405020304" pitchFamily="18" charset="0"/>
                <a:cs typeface="Arial" panose="020B0604020202020204" pitchFamily="34" charset="0"/>
              </a:rPr>
              <a:t>xử</a:t>
            </a:r>
            <a:r>
              <a:rPr lang="en-US" sz="2800" dirty="0">
                <a:solidFill>
                  <a:srgbClr val="00B05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B050"/>
                </a:solidFill>
                <a:effectLst/>
                <a:latin typeface="Arial" panose="020B0604020202020204" pitchFamily="34" charset="0"/>
                <a:ea typeface="Times New Roman" panose="02020603050405020304" pitchFamily="18" charset="0"/>
                <a:cs typeface="Arial" panose="020B0604020202020204" pitchFamily="34" charset="0"/>
              </a:rPr>
              <a:t>mỗi</a:t>
            </a:r>
            <a:r>
              <a:rPr lang="en-US" sz="2800" dirty="0">
                <a:solidFill>
                  <a:srgbClr val="00B05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B050"/>
                </a:solidFill>
                <a:effectLst/>
                <a:latin typeface="Arial" panose="020B0604020202020204" pitchFamily="34" charset="0"/>
                <a:ea typeface="Times New Roman" panose="02020603050405020304" pitchFamily="18" charset="0"/>
                <a:cs typeface="Arial" panose="020B0604020202020204" pitchFamily="34" charset="0"/>
              </a:rPr>
              <a:t>tình</a:t>
            </a:r>
            <a:r>
              <a:rPr lang="en-US" sz="2800" dirty="0">
                <a:solidFill>
                  <a:srgbClr val="00B05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B050"/>
                </a:solidFill>
                <a:effectLst/>
                <a:latin typeface="Arial" panose="020B0604020202020204" pitchFamily="34" charset="0"/>
                <a:ea typeface="Times New Roman" panose="02020603050405020304" pitchFamily="18" charset="0"/>
                <a:cs typeface="Arial" panose="020B0604020202020204" pitchFamily="34" charset="0"/>
              </a:rPr>
              <a:t>huống</a:t>
            </a:r>
            <a:r>
              <a:rPr lang="en-US" sz="2800" dirty="0">
                <a:solidFill>
                  <a:srgbClr val="00B050"/>
                </a:solidFill>
                <a:effectLst/>
                <a:latin typeface="Arial" panose="020B0604020202020204" pitchFamily="34" charset="0"/>
                <a:ea typeface="Times New Roman" panose="02020603050405020304" pitchFamily="18" charset="0"/>
                <a:cs typeface="Arial" panose="020B0604020202020204" pitchFamily="34" charset="0"/>
              </a:rPr>
              <a:t>.</a:t>
            </a:r>
            <a:endParaRPr lang="en-US" sz="2800" dirty="0">
              <a:solidFill>
                <a:srgbClr val="00B050"/>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629745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0EDC3E51-9B98-478E-B45F-31787A28D0B2}"/>
              </a:ext>
            </a:extLst>
          </p:cNvPr>
          <p:cNvSpPr txBox="1"/>
          <p:nvPr/>
        </p:nvSpPr>
        <p:spPr>
          <a:xfrm>
            <a:off x="-2458" y="0"/>
            <a:ext cx="6098458" cy="553998"/>
          </a:xfrm>
          <a:prstGeom prst="rect">
            <a:avLst/>
          </a:prstGeom>
          <a:noFill/>
        </p:spPr>
        <p:txBody>
          <a:bodyPr wrap="square">
            <a:spAutoFit/>
          </a:bodyPr>
          <a:lstStyle/>
          <a:p>
            <a:r>
              <a:rPr lang="en-US" sz="3000" b="1" u="sng" dirty="0" err="1">
                <a:solidFill>
                  <a:srgbClr val="FF0000"/>
                </a:solidFill>
                <a:effectLst/>
                <a:latin typeface="Arial" panose="020B0604020202020204" pitchFamily="34" charset="0"/>
                <a:cs typeface="Arial" panose="020B0604020202020204" pitchFamily="34" charset="0"/>
              </a:rPr>
              <a:t>Bài</a:t>
            </a:r>
            <a:r>
              <a:rPr lang="en-US" sz="3000" b="1" u="sng" dirty="0">
                <a:solidFill>
                  <a:srgbClr val="FF0000"/>
                </a:solidFill>
                <a:effectLst/>
                <a:latin typeface="Arial" panose="020B0604020202020204" pitchFamily="34" charset="0"/>
                <a:cs typeface="Arial" panose="020B0604020202020204" pitchFamily="34" charset="0"/>
              </a:rPr>
              <a:t> 3</a:t>
            </a:r>
            <a:r>
              <a:rPr lang="en-US" sz="3000" b="1" dirty="0">
                <a:solidFill>
                  <a:srgbClr val="FF0000"/>
                </a:solidFill>
                <a:effectLst/>
                <a:latin typeface="Arial" panose="020B0604020202020204" pitchFamily="34" charset="0"/>
                <a:cs typeface="Arial" panose="020B0604020202020204" pitchFamily="34" charset="0"/>
              </a:rPr>
              <a:t>.</a:t>
            </a:r>
            <a:r>
              <a:rPr lang="en-US" sz="3000" b="1" dirty="0">
                <a:solidFill>
                  <a:srgbClr val="00B050"/>
                </a:solidFill>
                <a:effectLst/>
                <a:latin typeface="Arial" panose="020B0604020202020204" pitchFamily="34" charset="0"/>
                <a:cs typeface="Arial" panose="020B0604020202020204" pitchFamily="34" charset="0"/>
              </a:rPr>
              <a:t> </a:t>
            </a:r>
            <a:r>
              <a:rPr lang="en-US" sz="3000" b="1" dirty="0" err="1">
                <a:solidFill>
                  <a:srgbClr val="00B050"/>
                </a:solidFill>
                <a:effectLst/>
                <a:latin typeface="Arial" panose="020B0604020202020204" pitchFamily="34" charset="0"/>
                <a:cs typeface="Arial" panose="020B0604020202020204" pitchFamily="34" charset="0"/>
              </a:rPr>
              <a:t>Xử</a:t>
            </a:r>
            <a:r>
              <a:rPr lang="en-US" sz="3000" b="1" dirty="0">
                <a:solidFill>
                  <a:srgbClr val="00B050"/>
                </a:solidFill>
                <a:effectLst/>
                <a:latin typeface="Arial" panose="020B0604020202020204" pitchFamily="34" charset="0"/>
                <a:cs typeface="Arial" panose="020B0604020202020204" pitchFamily="34" charset="0"/>
              </a:rPr>
              <a:t> </a:t>
            </a:r>
            <a:r>
              <a:rPr lang="en-US" sz="3000" b="1" dirty="0" err="1">
                <a:solidFill>
                  <a:srgbClr val="00B050"/>
                </a:solidFill>
                <a:effectLst/>
                <a:latin typeface="Arial" panose="020B0604020202020204" pitchFamily="34" charset="0"/>
                <a:cs typeface="Arial" panose="020B0604020202020204" pitchFamily="34" charset="0"/>
              </a:rPr>
              <a:t>lí</a:t>
            </a:r>
            <a:r>
              <a:rPr lang="en-US" sz="3000" b="1" dirty="0">
                <a:solidFill>
                  <a:srgbClr val="00B050"/>
                </a:solidFill>
                <a:effectLst/>
                <a:latin typeface="Arial" panose="020B0604020202020204" pitchFamily="34" charset="0"/>
                <a:cs typeface="Arial" panose="020B0604020202020204" pitchFamily="34" charset="0"/>
              </a:rPr>
              <a:t> </a:t>
            </a:r>
            <a:r>
              <a:rPr lang="en-US" sz="3000" b="1" dirty="0" err="1">
                <a:solidFill>
                  <a:srgbClr val="00B050"/>
                </a:solidFill>
                <a:effectLst/>
                <a:latin typeface="Arial" panose="020B0604020202020204" pitchFamily="34" charset="0"/>
                <a:cs typeface="Arial" panose="020B0604020202020204" pitchFamily="34" charset="0"/>
              </a:rPr>
              <a:t>tình</a:t>
            </a:r>
            <a:r>
              <a:rPr lang="en-US" sz="3000" b="1" dirty="0">
                <a:solidFill>
                  <a:srgbClr val="00B050"/>
                </a:solidFill>
                <a:effectLst/>
                <a:latin typeface="Arial" panose="020B0604020202020204" pitchFamily="34" charset="0"/>
                <a:cs typeface="Arial" panose="020B0604020202020204" pitchFamily="34" charset="0"/>
              </a:rPr>
              <a:t> </a:t>
            </a:r>
            <a:r>
              <a:rPr lang="en-US" sz="3000" b="1" dirty="0" err="1">
                <a:solidFill>
                  <a:srgbClr val="00B050"/>
                </a:solidFill>
                <a:effectLst/>
                <a:latin typeface="Arial" panose="020B0604020202020204" pitchFamily="34" charset="0"/>
                <a:cs typeface="Arial" panose="020B0604020202020204" pitchFamily="34" charset="0"/>
              </a:rPr>
              <a:t>huống</a:t>
            </a:r>
            <a:r>
              <a:rPr lang="en-US" sz="3000" b="1" dirty="0">
                <a:solidFill>
                  <a:srgbClr val="00B050"/>
                </a:solidFill>
                <a:effectLst/>
                <a:latin typeface="Arial" panose="020B0604020202020204" pitchFamily="34" charset="0"/>
                <a:cs typeface="Arial" panose="020B0604020202020204" pitchFamily="34" charset="0"/>
              </a:rPr>
              <a:t>: </a:t>
            </a:r>
            <a:endParaRPr lang="en-US" sz="3000" b="1" dirty="0">
              <a:solidFill>
                <a:srgbClr val="00B050"/>
              </a:solidFill>
              <a:latin typeface="Arial" panose="020B0604020202020204" pitchFamily="34" charset="0"/>
              <a:cs typeface="Arial" panose="020B0604020202020204" pitchFamily="34" charset="0"/>
            </a:endParaRPr>
          </a:p>
        </p:txBody>
      </p:sp>
      <p:pic>
        <p:nvPicPr>
          <p:cNvPr id="6" name="Hình ảnh 5">
            <a:extLst>
              <a:ext uri="{FF2B5EF4-FFF2-40B4-BE49-F238E27FC236}">
                <a16:creationId xmlns:a16="http://schemas.microsoft.com/office/drawing/2014/main" id="{E5CDA504-F093-AC1D-F600-69210D020010}"/>
              </a:ext>
            </a:extLst>
          </p:cNvPr>
          <p:cNvPicPr>
            <a:picLocks noChangeAspect="1"/>
          </p:cNvPicPr>
          <p:nvPr/>
        </p:nvPicPr>
        <p:blipFill>
          <a:blip r:embed="rId2"/>
          <a:stretch>
            <a:fillRect/>
          </a:stretch>
        </p:blipFill>
        <p:spPr>
          <a:xfrm>
            <a:off x="2162175" y="425488"/>
            <a:ext cx="8959644" cy="4246064"/>
          </a:xfrm>
          <a:prstGeom prst="rect">
            <a:avLst/>
          </a:prstGeom>
        </p:spPr>
      </p:pic>
      <p:sp>
        <p:nvSpPr>
          <p:cNvPr id="7" name="Hộp Văn bản 6">
            <a:extLst>
              <a:ext uri="{FF2B5EF4-FFF2-40B4-BE49-F238E27FC236}">
                <a16:creationId xmlns:a16="http://schemas.microsoft.com/office/drawing/2014/main" id="{82FC3121-534A-D83D-AFE7-35501CE2930D}"/>
              </a:ext>
            </a:extLst>
          </p:cNvPr>
          <p:cNvSpPr txBox="1"/>
          <p:nvPr/>
        </p:nvSpPr>
        <p:spPr>
          <a:xfrm>
            <a:off x="285750" y="4878343"/>
            <a:ext cx="11725275" cy="147732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Tình huống 1: </a:t>
            </a:r>
            <a:r>
              <a:rPr kumimoji="0" lang="en-US" sz="3000" i="0" u="none" strike="noStrike" kern="1200" cap="none" spc="0" normalizeH="0" baseline="0" noProof="0" dirty="0">
                <a:ln>
                  <a:noFill/>
                </a:ln>
                <a:solidFill>
                  <a:srgbClr val="00B050"/>
                </a:solidFill>
                <a:effectLst/>
                <a:uLnTx/>
                <a:uFillTx/>
                <a:latin typeface="Arial" panose="020B0604020202020204" pitchFamily="34" charset="0"/>
                <a:cs typeface="Arial" panose="020B0604020202020204" pitchFamily="34" charset="0"/>
              </a:rPr>
              <a:t>N</a:t>
            </a:r>
            <a:r>
              <a:rPr kumimoji="0" lang="vi-VN" sz="3000" i="0" u="none" strike="noStrike" kern="1200" cap="none" spc="0" normalizeH="0" baseline="0" noProof="0" dirty="0">
                <a:ln>
                  <a:noFill/>
                </a:ln>
                <a:solidFill>
                  <a:srgbClr val="00B050"/>
                </a:solidFill>
                <a:effectLst/>
                <a:uLnTx/>
                <a:uFillTx/>
                <a:latin typeface="Arial" panose="020B0604020202020204" pitchFamily="34" charset="0"/>
                <a:cs typeface="Arial" panose="020B0604020202020204" pitchFamily="34" charset="0"/>
              </a:rPr>
              <a:t>ếu em là Hồng, em sẽ nhờ bạn gửi quà sinh nhật của mình cho Lan và ở nhà để sưu tầm tranh ảnh cho bài học ngày mai.</a:t>
            </a:r>
          </a:p>
        </p:txBody>
      </p:sp>
    </p:spTree>
    <p:extLst>
      <p:ext uri="{BB962C8B-B14F-4D97-AF65-F5344CB8AC3E}">
        <p14:creationId xmlns:p14="http://schemas.microsoft.com/office/powerpoint/2010/main" val="435875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0EDC3E51-9B98-478E-B45F-31787A28D0B2}"/>
              </a:ext>
            </a:extLst>
          </p:cNvPr>
          <p:cNvSpPr txBox="1"/>
          <p:nvPr/>
        </p:nvSpPr>
        <p:spPr>
          <a:xfrm>
            <a:off x="-2458" y="0"/>
            <a:ext cx="6098458" cy="553998"/>
          </a:xfrm>
          <a:prstGeom prst="rect">
            <a:avLst/>
          </a:prstGeom>
          <a:noFill/>
        </p:spPr>
        <p:txBody>
          <a:bodyPr wrap="square">
            <a:spAutoFit/>
          </a:bodyPr>
          <a:lstStyle/>
          <a:p>
            <a:r>
              <a:rPr lang="en-US" sz="3000" b="1" u="sng" dirty="0" err="1">
                <a:solidFill>
                  <a:srgbClr val="FF0000"/>
                </a:solidFill>
                <a:effectLst/>
                <a:latin typeface="Arial" panose="020B0604020202020204" pitchFamily="34" charset="0"/>
                <a:cs typeface="Arial" panose="020B0604020202020204" pitchFamily="34" charset="0"/>
              </a:rPr>
              <a:t>Bài</a:t>
            </a:r>
            <a:r>
              <a:rPr lang="en-US" sz="3000" b="1" u="sng" dirty="0">
                <a:solidFill>
                  <a:srgbClr val="FF0000"/>
                </a:solidFill>
                <a:effectLst/>
                <a:latin typeface="Arial" panose="020B0604020202020204" pitchFamily="34" charset="0"/>
                <a:cs typeface="Arial" panose="020B0604020202020204" pitchFamily="34" charset="0"/>
              </a:rPr>
              <a:t> 3</a:t>
            </a:r>
            <a:r>
              <a:rPr lang="en-US" sz="3000" b="1" dirty="0">
                <a:solidFill>
                  <a:srgbClr val="FF0000"/>
                </a:solidFill>
                <a:effectLst/>
                <a:latin typeface="Arial" panose="020B0604020202020204" pitchFamily="34" charset="0"/>
                <a:cs typeface="Arial" panose="020B0604020202020204" pitchFamily="34" charset="0"/>
              </a:rPr>
              <a:t>.</a:t>
            </a:r>
            <a:r>
              <a:rPr lang="en-US" sz="3000" b="1" dirty="0">
                <a:solidFill>
                  <a:srgbClr val="00B050"/>
                </a:solidFill>
                <a:effectLst/>
                <a:latin typeface="Arial" panose="020B0604020202020204" pitchFamily="34" charset="0"/>
                <a:cs typeface="Arial" panose="020B0604020202020204" pitchFamily="34" charset="0"/>
              </a:rPr>
              <a:t> </a:t>
            </a:r>
            <a:r>
              <a:rPr lang="en-US" sz="3000" b="1" dirty="0" err="1">
                <a:solidFill>
                  <a:srgbClr val="00B050"/>
                </a:solidFill>
                <a:effectLst/>
                <a:latin typeface="Arial" panose="020B0604020202020204" pitchFamily="34" charset="0"/>
                <a:cs typeface="Arial" panose="020B0604020202020204" pitchFamily="34" charset="0"/>
              </a:rPr>
              <a:t>Xử</a:t>
            </a:r>
            <a:r>
              <a:rPr lang="en-US" sz="3000" b="1" dirty="0">
                <a:solidFill>
                  <a:srgbClr val="00B050"/>
                </a:solidFill>
                <a:effectLst/>
                <a:latin typeface="Arial" panose="020B0604020202020204" pitchFamily="34" charset="0"/>
                <a:cs typeface="Arial" panose="020B0604020202020204" pitchFamily="34" charset="0"/>
              </a:rPr>
              <a:t> </a:t>
            </a:r>
            <a:r>
              <a:rPr lang="en-US" sz="3000" b="1" dirty="0" err="1">
                <a:solidFill>
                  <a:srgbClr val="00B050"/>
                </a:solidFill>
                <a:effectLst/>
                <a:latin typeface="Arial" panose="020B0604020202020204" pitchFamily="34" charset="0"/>
                <a:cs typeface="Arial" panose="020B0604020202020204" pitchFamily="34" charset="0"/>
              </a:rPr>
              <a:t>lí</a:t>
            </a:r>
            <a:r>
              <a:rPr lang="en-US" sz="3000" b="1" dirty="0">
                <a:solidFill>
                  <a:srgbClr val="00B050"/>
                </a:solidFill>
                <a:effectLst/>
                <a:latin typeface="Arial" panose="020B0604020202020204" pitchFamily="34" charset="0"/>
                <a:cs typeface="Arial" panose="020B0604020202020204" pitchFamily="34" charset="0"/>
              </a:rPr>
              <a:t> </a:t>
            </a:r>
            <a:r>
              <a:rPr lang="en-US" sz="3000" b="1" dirty="0" err="1">
                <a:solidFill>
                  <a:srgbClr val="00B050"/>
                </a:solidFill>
                <a:effectLst/>
                <a:latin typeface="Arial" panose="020B0604020202020204" pitchFamily="34" charset="0"/>
                <a:cs typeface="Arial" panose="020B0604020202020204" pitchFamily="34" charset="0"/>
              </a:rPr>
              <a:t>tình</a:t>
            </a:r>
            <a:r>
              <a:rPr lang="en-US" sz="3000" b="1" dirty="0">
                <a:solidFill>
                  <a:srgbClr val="00B050"/>
                </a:solidFill>
                <a:effectLst/>
                <a:latin typeface="Arial" panose="020B0604020202020204" pitchFamily="34" charset="0"/>
                <a:cs typeface="Arial" panose="020B0604020202020204" pitchFamily="34" charset="0"/>
              </a:rPr>
              <a:t> </a:t>
            </a:r>
            <a:r>
              <a:rPr lang="en-US" sz="3000" b="1" dirty="0" err="1">
                <a:solidFill>
                  <a:srgbClr val="00B050"/>
                </a:solidFill>
                <a:effectLst/>
                <a:latin typeface="Arial" panose="020B0604020202020204" pitchFamily="34" charset="0"/>
                <a:cs typeface="Arial" panose="020B0604020202020204" pitchFamily="34" charset="0"/>
              </a:rPr>
              <a:t>huống</a:t>
            </a:r>
            <a:r>
              <a:rPr lang="en-US" sz="3000" b="1" dirty="0">
                <a:solidFill>
                  <a:srgbClr val="00B050"/>
                </a:solidFill>
                <a:effectLst/>
                <a:latin typeface="Arial" panose="020B0604020202020204" pitchFamily="34" charset="0"/>
                <a:cs typeface="Arial" panose="020B0604020202020204" pitchFamily="34" charset="0"/>
              </a:rPr>
              <a:t>: </a:t>
            </a:r>
            <a:endParaRPr lang="en-US" sz="3000" b="1" dirty="0">
              <a:solidFill>
                <a:srgbClr val="00B050"/>
              </a:solidFill>
              <a:latin typeface="Arial" panose="020B0604020202020204" pitchFamily="34" charset="0"/>
              <a:cs typeface="Arial" panose="020B0604020202020204" pitchFamily="34" charset="0"/>
            </a:endParaRPr>
          </a:p>
        </p:txBody>
      </p:sp>
      <p:sp>
        <p:nvSpPr>
          <p:cNvPr id="7" name="Hộp Văn bản 6">
            <a:extLst>
              <a:ext uri="{FF2B5EF4-FFF2-40B4-BE49-F238E27FC236}">
                <a16:creationId xmlns:a16="http://schemas.microsoft.com/office/drawing/2014/main" id="{82FC3121-534A-D83D-AFE7-35501CE2930D}"/>
              </a:ext>
            </a:extLst>
          </p:cNvPr>
          <p:cNvSpPr txBox="1"/>
          <p:nvPr/>
        </p:nvSpPr>
        <p:spPr>
          <a:xfrm>
            <a:off x="295276" y="5094687"/>
            <a:ext cx="11391900" cy="101566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Tình huống 2: </a:t>
            </a:r>
            <a:r>
              <a:rPr kumimoji="0" lang="en-US" sz="3000" i="0" u="none" strike="noStrike" kern="1200" cap="none" spc="0" normalizeH="0" baseline="0" noProof="0" dirty="0">
                <a:ln>
                  <a:noFill/>
                </a:ln>
                <a:solidFill>
                  <a:srgbClr val="00B050"/>
                </a:solidFill>
                <a:effectLst/>
                <a:uLnTx/>
                <a:uFillTx/>
                <a:latin typeface="Arial" panose="020B0604020202020204" pitchFamily="34" charset="0"/>
                <a:cs typeface="Arial" panose="020B0604020202020204" pitchFamily="34" charset="0"/>
              </a:rPr>
              <a:t>E</a:t>
            </a:r>
            <a:r>
              <a:rPr kumimoji="0" lang="vi-VN" sz="3000" i="0" u="none" strike="noStrike" kern="1200" cap="none" spc="0" normalizeH="0" baseline="0" noProof="0" dirty="0">
                <a:ln>
                  <a:noFill/>
                </a:ln>
                <a:solidFill>
                  <a:srgbClr val="00B050"/>
                </a:solidFill>
                <a:effectLst/>
                <a:uLnTx/>
                <a:uFillTx/>
                <a:latin typeface="Arial" panose="020B0604020202020204" pitchFamily="34" charset="0"/>
                <a:cs typeface="Arial" panose="020B0604020202020204" pitchFamily="34" charset="0"/>
              </a:rPr>
              <a:t>m sẽ gọi điện thoại cho các bạn của mình để giải thích lí do và xin lỗi vì không thể đến tham gia cùng các bạn.</a:t>
            </a:r>
          </a:p>
        </p:txBody>
      </p:sp>
      <p:pic>
        <p:nvPicPr>
          <p:cNvPr id="4" name="Hình ảnh 3">
            <a:extLst>
              <a:ext uri="{FF2B5EF4-FFF2-40B4-BE49-F238E27FC236}">
                <a16:creationId xmlns:a16="http://schemas.microsoft.com/office/drawing/2014/main" id="{75FC2EA0-AE50-65EE-3781-EB90B68FD8AE}"/>
              </a:ext>
            </a:extLst>
          </p:cNvPr>
          <p:cNvPicPr>
            <a:picLocks noChangeAspect="1"/>
          </p:cNvPicPr>
          <p:nvPr/>
        </p:nvPicPr>
        <p:blipFill>
          <a:blip r:embed="rId2"/>
          <a:stretch>
            <a:fillRect/>
          </a:stretch>
        </p:blipFill>
        <p:spPr>
          <a:xfrm>
            <a:off x="1857375" y="652310"/>
            <a:ext cx="8818614" cy="4344065"/>
          </a:xfrm>
          <a:prstGeom prst="rect">
            <a:avLst/>
          </a:prstGeom>
        </p:spPr>
      </p:pic>
    </p:spTree>
    <p:extLst>
      <p:ext uri="{BB962C8B-B14F-4D97-AF65-F5344CB8AC3E}">
        <p14:creationId xmlns:p14="http://schemas.microsoft.com/office/powerpoint/2010/main" val="1553360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0EDC3E51-9B98-478E-B45F-31787A28D0B2}"/>
              </a:ext>
            </a:extLst>
          </p:cNvPr>
          <p:cNvSpPr txBox="1"/>
          <p:nvPr/>
        </p:nvSpPr>
        <p:spPr>
          <a:xfrm>
            <a:off x="177748" y="202606"/>
            <a:ext cx="6098458" cy="553998"/>
          </a:xfrm>
          <a:prstGeom prst="rect">
            <a:avLst/>
          </a:prstGeom>
          <a:noFill/>
        </p:spPr>
        <p:txBody>
          <a:bodyPr wrap="square">
            <a:spAutoFit/>
          </a:bodyPr>
          <a:lstStyle/>
          <a:p>
            <a:r>
              <a:rPr lang="en-US" sz="3000" b="1" u="sng" dirty="0" err="1">
                <a:solidFill>
                  <a:srgbClr val="FF0000"/>
                </a:solidFill>
                <a:effectLst/>
                <a:latin typeface="Arial" panose="020B0604020202020204" pitchFamily="34" charset="0"/>
                <a:cs typeface="Arial" panose="020B0604020202020204" pitchFamily="34" charset="0"/>
              </a:rPr>
              <a:t>Bài</a:t>
            </a:r>
            <a:r>
              <a:rPr lang="en-US" sz="3000" b="1" u="sng" dirty="0">
                <a:solidFill>
                  <a:srgbClr val="FF0000"/>
                </a:solidFill>
                <a:effectLst/>
                <a:latin typeface="Arial" panose="020B0604020202020204" pitchFamily="34" charset="0"/>
                <a:cs typeface="Arial" panose="020B0604020202020204" pitchFamily="34" charset="0"/>
              </a:rPr>
              <a:t> 3</a:t>
            </a:r>
            <a:r>
              <a:rPr lang="en-US" sz="3000" b="1" dirty="0">
                <a:solidFill>
                  <a:srgbClr val="FF0000"/>
                </a:solidFill>
                <a:effectLst/>
                <a:latin typeface="Arial" panose="020B0604020202020204" pitchFamily="34" charset="0"/>
                <a:cs typeface="Arial" panose="020B0604020202020204" pitchFamily="34" charset="0"/>
              </a:rPr>
              <a:t>.</a:t>
            </a:r>
            <a:r>
              <a:rPr lang="en-US" sz="3000" b="1" dirty="0">
                <a:solidFill>
                  <a:srgbClr val="00B050"/>
                </a:solidFill>
                <a:effectLst/>
                <a:latin typeface="Arial" panose="020B0604020202020204" pitchFamily="34" charset="0"/>
                <a:cs typeface="Arial" panose="020B0604020202020204" pitchFamily="34" charset="0"/>
              </a:rPr>
              <a:t> </a:t>
            </a:r>
            <a:r>
              <a:rPr lang="en-US" sz="3000" b="1" dirty="0" err="1">
                <a:solidFill>
                  <a:srgbClr val="00B050"/>
                </a:solidFill>
                <a:effectLst/>
                <a:latin typeface="Arial" panose="020B0604020202020204" pitchFamily="34" charset="0"/>
                <a:cs typeface="Arial" panose="020B0604020202020204" pitchFamily="34" charset="0"/>
              </a:rPr>
              <a:t>Xử</a:t>
            </a:r>
            <a:r>
              <a:rPr lang="en-US" sz="3000" b="1" dirty="0">
                <a:solidFill>
                  <a:srgbClr val="00B050"/>
                </a:solidFill>
                <a:effectLst/>
                <a:latin typeface="Arial" panose="020B0604020202020204" pitchFamily="34" charset="0"/>
                <a:cs typeface="Arial" panose="020B0604020202020204" pitchFamily="34" charset="0"/>
              </a:rPr>
              <a:t> </a:t>
            </a:r>
            <a:r>
              <a:rPr lang="en-US" sz="3000" b="1" dirty="0" err="1">
                <a:solidFill>
                  <a:srgbClr val="00B050"/>
                </a:solidFill>
                <a:effectLst/>
                <a:latin typeface="Arial" panose="020B0604020202020204" pitchFamily="34" charset="0"/>
                <a:cs typeface="Arial" panose="020B0604020202020204" pitchFamily="34" charset="0"/>
              </a:rPr>
              <a:t>lí</a:t>
            </a:r>
            <a:r>
              <a:rPr lang="en-US" sz="3000" b="1" dirty="0">
                <a:solidFill>
                  <a:srgbClr val="00B050"/>
                </a:solidFill>
                <a:effectLst/>
                <a:latin typeface="Arial" panose="020B0604020202020204" pitchFamily="34" charset="0"/>
                <a:cs typeface="Arial" panose="020B0604020202020204" pitchFamily="34" charset="0"/>
              </a:rPr>
              <a:t> </a:t>
            </a:r>
            <a:r>
              <a:rPr lang="en-US" sz="3000" b="1" dirty="0" err="1">
                <a:solidFill>
                  <a:srgbClr val="00B050"/>
                </a:solidFill>
                <a:effectLst/>
                <a:latin typeface="Arial" panose="020B0604020202020204" pitchFamily="34" charset="0"/>
                <a:cs typeface="Arial" panose="020B0604020202020204" pitchFamily="34" charset="0"/>
              </a:rPr>
              <a:t>tình</a:t>
            </a:r>
            <a:r>
              <a:rPr lang="en-US" sz="3000" b="1" dirty="0">
                <a:solidFill>
                  <a:srgbClr val="00B050"/>
                </a:solidFill>
                <a:effectLst/>
                <a:latin typeface="Arial" panose="020B0604020202020204" pitchFamily="34" charset="0"/>
                <a:cs typeface="Arial" panose="020B0604020202020204" pitchFamily="34" charset="0"/>
              </a:rPr>
              <a:t> </a:t>
            </a:r>
            <a:r>
              <a:rPr lang="en-US" sz="3000" b="1" dirty="0" err="1">
                <a:solidFill>
                  <a:srgbClr val="00B050"/>
                </a:solidFill>
                <a:effectLst/>
                <a:latin typeface="Arial" panose="020B0604020202020204" pitchFamily="34" charset="0"/>
                <a:cs typeface="Arial" panose="020B0604020202020204" pitchFamily="34" charset="0"/>
              </a:rPr>
              <a:t>huống</a:t>
            </a:r>
            <a:r>
              <a:rPr lang="en-US" sz="3000" b="1" dirty="0">
                <a:solidFill>
                  <a:srgbClr val="00B050"/>
                </a:solidFill>
                <a:effectLst/>
                <a:latin typeface="Arial" panose="020B0604020202020204" pitchFamily="34" charset="0"/>
                <a:cs typeface="Arial" panose="020B0604020202020204" pitchFamily="34" charset="0"/>
              </a:rPr>
              <a:t>: </a:t>
            </a:r>
            <a:endParaRPr lang="en-US" sz="3000" b="1" dirty="0">
              <a:solidFill>
                <a:srgbClr val="00B050"/>
              </a:solidFill>
              <a:latin typeface="Arial" panose="020B0604020202020204" pitchFamily="34" charset="0"/>
              <a:cs typeface="Arial" panose="020B0604020202020204" pitchFamily="34" charset="0"/>
            </a:endParaRPr>
          </a:p>
        </p:txBody>
      </p:sp>
      <p:sp>
        <p:nvSpPr>
          <p:cNvPr id="7" name="Hộp Văn bản 6">
            <a:extLst>
              <a:ext uri="{FF2B5EF4-FFF2-40B4-BE49-F238E27FC236}">
                <a16:creationId xmlns:a16="http://schemas.microsoft.com/office/drawing/2014/main" id="{82FC3121-534A-D83D-AFE7-35501CE2930D}"/>
              </a:ext>
            </a:extLst>
          </p:cNvPr>
          <p:cNvSpPr txBox="1"/>
          <p:nvPr/>
        </p:nvSpPr>
        <p:spPr>
          <a:xfrm>
            <a:off x="177748" y="5344201"/>
            <a:ext cx="11604677" cy="101566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Tình huống 3: </a:t>
            </a:r>
            <a:r>
              <a:rPr kumimoji="0" lang="en-US" sz="3000" i="0" u="none" strike="noStrike" kern="1200" cap="none" spc="0" normalizeH="0" baseline="0" noProof="0" dirty="0">
                <a:ln>
                  <a:noFill/>
                </a:ln>
                <a:solidFill>
                  <a:srgbClr val="00B050"/>
                </a:solidFill>
                <a:effectLst/>
                <a:uLnTx/>
                <a:uFillTx/>
                <a:latin typeface="Arial" panose="020B0604020202020204" pitchFamily="34" charset="0"/>
                <a:cs typeface="Arial" panose="020B0604020202020204" pitchFamily="34" charset="0"/>
              </a:rPr>
              <a:t>E</a:t>
            </a:r>
            <a:r>
              <a:rPr kumimoji="0" lang="vi-VN" sz="3000" i="0" u="none" strike="noStrike" kern="1200" cap="none" spc="0" normalizeH="0" baseline="0" noProof="0" dirty="0">
                <a:ln>
                  <a:noFill/>
                </a:ln>
                <a:solidFill>
                  <a:srgbClr val="00B050"/>
                </a:solidFill>
                <a:effectLst/>
                <a:uLnTx/>
                <a:uFillTx/>
                <a:latin typeface="Arial" panose="020B0604020202020204" pitchFamily="34" charset="0"/>
                <a:cs typeface="Arial" panose="020B0604020202020204" pitchFamily="34" charset="0"/>
              </a:rPr>
              <a:t>m sẽ tự nhắc nhở bản thân rằng nếu ăn kẹo buổi tối sẽ bị sâu răng và cất hộp kẹo đi.</a:t>
            </a:r>
          </a:p>
        </p:txBody>
      </p:sp>
      <p:pic>
        <p:nvPicPr>
          <p:cNvPr id="4" name="Hình ảnh 3">
            <a:extLst>
              <a:ext uri="{FF2B5EF4-FFF2-40B4-BE49-F238E27FC236}">
                <a16:creationId xmlns:a16="http://schemas.microsoft.com/office/drawing/2014/main" id="{083D900D-711E-26E2-0309-8EBA07AA4128}"/>
              </a:ext>
            </a:extLst>
          </p:cNvPr>
          <p:cNvPicPr>
            <a:picLocks noChangeAspect="1"/>
          </p:cNvPicPr>
          <p:nvPr/>
        </p:nvPicPr>
        <p:blipFill>
          <a:blip r:embed="rId2"/>
          <a:stretch>
            <a:fillRect/>
          </a:stretch>
        </p:blipFill>
        <p:spPr>
          <a:xfrm>
            <a:off x="3095625" y="1005967"/>
            <a:ext cx="6361163" cy="3781677"/>
          </a:xfrm>
          <a:prstGeom prst="rect">
            <a:avLst/>
          </a:prstGeom>
        </p:spPr>
      </p:pic>
    </p:spTree>
    <p:extLst>
      <p:ext uri="{BB962C8B-B14F-4D97-AF65-F5344CB8AC3E}">
        <p14:creationId xmlns:p14="http://schemas.microsoft.com/office/powerpoint/2010/main" val="971759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F1BC8098-61FA-4D81-A8C3-9169D672B8A7}"/>
              </a:ext>
            </a:extLst>
          </p:cNvPr>
          <p:cNvPicPr>
            <a:picLocks noChangeAspect="1"/>
          </p:cNvPicPr>
          <p:nvPr/>
        </p:nvPicPr>
        <p:blipFill>
          <a:blip r:embed="rId2"/>
          <a:stretch>
            <a:fillRect/>
          </a:stretch>
        </p:blipFill>
        <p:spPr>
          <a:xfrm>
            <a:off x="0" y="0"/>
            <a:ext cx="12192000" cy="6858000"/>
          </a:xfrm>
          <a:prstGeom prst="rect">
            <a:avLst/>
          </a:prstGeom>
          <a:noFill/>
        </p:spPr>
      </p:pic>
      <p:sp>
        <p:nvSpPr>
          <p:cNvPr id="4" name="Hộp Văn bản 3">
            <a:extLst>
              <a:ext uri="{FF2B5EF4-FFF2-40B4-BE49-F238E27FC236}">
                <a16:creationId xmlns:a16="http://schemas.microsoft.com/office/drawing/2014/main" id="{E38361C5-A86B-4EE8-AD24-E51BBB9EA148}"/>
              </a:ext>
            </a:extLst>
          </p:cNvPr>
          <p:cNvSpPr txBox="1"/>
          <p:nvPr/>
        </p:nvSpPr>
        <p:spPr>
          <a:xfrm>
            <a:off x="4660491" y="2505670"/>
            <a:ext cx="6548284" cy="923330"/>
          </a:xfrm>
          <a:prstGeom prst="rect">
            <a:avLst/>
          </a:prstGeom>
          <a:noFill/>
        </p:spPr>
        <p:txBody>
          <a:bodyPr wrap="square" rtlCol="0">
            <a:spAutoFit/>
          </a:bodyPr>
          <a:lstStyle/>
          <a:p>
            <a:pPr algn="ctr"/>
            <a:r>
              <a:rPr lang="en-US" sz="5400" b="1">
                <a:solidFill>
                  <a:srgbClr val="00B050"/>
                </a:solidFill>
                <a:latin typeface="Times New Roman" panose="02020603050405020304" pitchFamily="18" charset="0"/>
                <a:cs typeface="Times New Roman" panose="02020603050405020304" pitchFamily="18" charset="0"/>
              </a:rPr>
              <a:t>KHỞI ĐỘNG</a:t>
            </a:r>
          </a:p>
        </p:txBody>
      </p:sp>
    </p:spTree>
    <p:extLst>
      <p:ext uri="{BB962C8B-B14F-4D97-AF65-F5344CB8AC3E}">
        <p14:creationId xmlns:p14="http://schemas.microsoft.com/office/powerpoint/2010/main" val="4021479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FC214257-43B7-4628-9F00-8BC7FC853185}"/>
              </a:ext>
            </a:extLst>
          </p:cNvPr>
          <p:cNvPicPr>
            <a:picLocks noChangeAspect="1"/>
          </p:cNvPicPr>
          <p:nvPr/>
        </p:nvPicPr>
        <p:blipFill>
          <a:blip r:embed="rId2"/>
          <a:stretch>
            <a:fillRect/>
          </a:stretch>
        </p:blipFill>
        <p:spPr>
          <a:xfrm>
            <a:off x="0" y="0"/>
            <a:ext cx="12192000" cy="6857999"/>
          </a:xfrm>
          <a:prstGeom prst="rect">
            <a:avLst/>
          </a:prstGeom>
        </p:spPr>
      </p:pic>
      <p:sp>
        <p:nvSpPr>
          <p:cNvPr id="3" name="Hộp Văn bản 2">
            <a:extLst>
              <a:ext uri="{FF2B5EF4-FFF2-40B4-BE49-F238E27FC236}">
                <a16:creationId xmlns:a16="http://schemas.microsoft.com/office/drawing/2014/main" id="{18525877-BE80-4ED6-9559-7A1A5397A057}"/>
              </a:ext>
            </a:extLst>
          </p:cNvPr>
          <p:cNvSpPr txBox="1"/>
          <p:nvPr/>
        </p:nvSpPr>
        <p:spPr>
          <a:xfrm>
            <a:off x="4365523" y="2601534"/>
            <a:ext cx="6975987" cy="923330"/>
          </a:xfrm>
          <a:prstGeom prst="rect">
            <a:avLst/>
          </a:prstGeom>
          <a:noFill/>
        </p:spPr>
        <p:txBody>
          <a:bodyPr wrap="square" rtlCol="0">
            <a:spAutoFit/>
          </a:bodyPr>
          <a:lstStyle/>
          <a:p>
            <a:pPr algn="ctr"/>
            <a:r>
              <a:rPr lang="en-US" sz="5400" b="1" dirty="0">
                <a:solidFill>
                  <a:srgbClr val="00B050"/>
                </a:solidFill>
                <a:latin typeface="Times New Roman" panose="02020603050405020304" pitchFamily="18" charset="0"/>
                <a:cs typeface="Times New Roman" panose="02020603050405020304" pitchFamily="18" charset="0"/>
              </a:rPr>
              <a:t>VẬN DỤNG</a:t>
            </a:r>
          </a:p>
        </p:txBody>
      </p:sp>
    </p:spTree>
    <p:extLst>
      <p:ext uri="{BB962C8B-B14F-4D97-AF65-F5344CB8AC3E}">
        <p14:creationId xmlns:p14="http://schemas.microsoft.com/office/powerpoint/2010/main" val="270478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8F662A1D-6F51-47E9-891F-B1578C9FC897}"/>
              </a:ext>
            </a:extLst>
          </p:cNvPr>
          <p:cNvSpPr txBox="1"/>
          <p:nvPr/>
        </p:nvSpPr>
        <p:spPr>
          <a:xfrm>
            <a:off x="0" y="0"/>
            <a:ext cx="12192000" cy="1477328"/>
          </a:xfrm>
          <a:prstGeom prst="rect">
            <a:avLst/>
          </a:prstGeom>
          <a:noFill/>
        </p:spPr>
        <p:txBody>
          <a:bodyPr wrap="square">
            <a:spAutoFit/>
          </a:bodyPr>
          <a:lstStyle/>
          <a:p>
            <a:r>
              <a:rPr lang="vi-VN" sz="3000" b="1" dirty="0">
                <a:solidFill>
                  <a:srgbClr val="FF0000"/>
                </a:solidFill>
                <a:effectLst/>
                <a:latin typeface="Arial" panose="020B0604020202020204" pitchFamily="34" charset="0"/>
                <a:cs typeface="Arial" panose="020B0604020202020204" pitchFamily="34" charset="0"/>
              </a:rPr>
              <a:t>Câu 1.</a:t>
            </a:r>
            <a:r>
              <a:rPr lang="vi-VN" sz="3000" dirty="0">
                <a:solidFill>
                  <a:srgbClr val="00B050"/>
                </a:solidFill>
                <a:effectLst/>
                <a:latin typeface="Arial" panose="020B0604020202020204" pitchFamily="34" charset="0"/>
                <a:cs typeface="Arial" panose="020B0604020202020204" pitchFamily="34" charset="0"/>
              </a:rPr>
              <a:t> Chia </a:t>
            </a:r>
            <a:r>
              <a:rPr lang="vi-VN" sz="3000" dirty="0" err="1">
                <a:solidFill>
                  <a:srgbClr val="00B050"/>
                </a:solidFill>
                <a:effectLst/>
                <a:latin typeface="Arial" panose="020B0604020202020204" pitchFamily="34" charset="0"/>
                <a:cs typeface="Arial" panose="020B0604020202020204" pitchFamily="34" charset="0"/>
              </a:rPr>
              <a:t>sẻ</a:t>
            </a:r>
            <a:r>
              <a:rPr lang="vi-VN" sz="3000" dirty="0">
                <a:solidFill>
                  <a:srgbClr val="00B050"/>
                </a:solidFill>
                <a:effectLst/>
                <a:latin typeface="Arial" panose="020B0604020202020204" pitchFamily="34" charset="0"/>
                <a:cs typeface="Arial" panose="020B0604020202020204" pitchFamily="34" charset="0"/>
              </a:rPr>
              <a:t> </a:t>
            </a:r>
            <a:r>
              <a:rPr lang="vi-VN" sz="3000" dirty="0" err="1">
                <a:solidFill>
                  <a:srgbClr val="00B050"/>
                </a:solidFill>
                <a:effectLst/>
                <a:latin typeface="Arial" panose="020B0604020202020204" pitchFamily="34" charset="0"/>
                <a:cs typeface="Arial" panose="020B0604020202020204" pitchFamily="34" charset="0"/>
              </a:rPr>
              <a:t>về</a:t>
            </a:r>
            <a:r>
              <a:rPr lang="vi-VN" sz="3000" dirty="0">
                <a:solidFill>
                  <a:srgbClr val="00B050"/>
                </a:solidFill>
                <a:effectLst/>
                <a:latin typeface="Arial" panose="020B0604020202020204" pitchFamily="34" charset="0"/>
                <a:cs typeface="Arial" panose="020B0604020202020204" pitchFamily="34" charset="0"/>
              </a:rPr>
              <a:t> </a:t>
            </a:r>
            <a:r>
              <a:rPr lang="vi-VN" sz="3000" dirty="0" err="1">
                <a:solidFill>
                  <a:srgbClr val="00B050"/>
                </a:solidFill>
                <a:effectLst/>
                <a:latin typeface="Arial" panose="020B0604020202020204" pitchFamily="34" charset="0"/>
                <a:cs typeface="Arial" panose="020B0604020202020204" pitchFamily="34" charset="0"/>
              </a:rPr>
              <a:t>những</a:t>
            </a:r>
            <a:r>
              <a:rPr lang="vi-VN" sz="3000" dirty="0">
                <a:solidFill>
                  <a:srgbClr val="00B050"/>
                </a:solidFill>
                <a:effectLst/>
                <a:latin typeface="Arial" panose="020B0604020202020204" pitchFamily="34" charset="0"/>
                <a:cs typeface="Arial" panose="020B0604020202020204" pitchFamily="34" charset="0"/>
              </a:rPr>
              <a:t> </a:t>
            </a:r>
            <a:r>
              <a:rPr lang="vi-VN" sz="3000" dirty="0" err="1">
                <a:solidFill>
                  <a:srgbClr val="00B050"/>
                </a:solidFill>
                <a:effectLst/>
                <a:latin typeface="Arial" panose="020B0604020202020204" pitchFamily="34" charset="0"/>
                <a:cs typeface="Arial" panose="020B0604020202020204" pitchFamily="34" charset="0"/>
              </a:rPr>
              <a:t>điều</a:t>
            </a:r>
            <a:r>
              <a:rPr lang="vi-VN" sz="3000" dirty="0">
                <a:solidFill>
                  <a:srgbClr val="00B050"/>
                </a:solidFill>
                <a:effectLst/>
                <a:latin typeface="Arial" panose="020B0604020202020204" pitchFamily="34" charset="0"/>
                <a:cs typeface="Arial" panose="020B0604020202020204" pitchFamily="34" charset="0"/>
              </a:rPr>
              <a:t> em </a:t>
            </a:r>
            <a:r>
              <a:rPr lang="vi-VN" sz="3000" dirty="0" err="1">
                <a:solidFill>
                  <a:srgbClr val="00B050"/>
                </a:solidFill>
                <a:effectLst/>
                <a:latin typeface="Arial" panose="020B0604020202020204" pitchFamily="34" charset="0"/>
                <a:cs typeface="Arial" panose="020B0604020202020204" pitchFamily="34" charset="0"/>
              </a:rPr>
              <a:t>đã</a:t>
            </a:r>
            <a:r>
              <a:rPr lang="vi-VN" sz="3000" dirty="0">
                <a:solidFill>
                  <a:srgbClr val="00B050"/>
                </a:solidFill>
                <a:effectLst/>
                <a:latin typeface="Arial" panose="020B0604020202020204" pitchFamily="34" charset="0"/>
                <a:cs typeface="Arial" panose="020B0604020202020204" pitchFamily="34" charset="0"/>
              </a:rPr>
              <a:t> </a:t>
            </a:r>
            <a:r>
              <a:rPr lang="vi-VN" sz="3000" dirty="0" err="1">
                <a:solidFill>
                  <a:srgbClr val="00B050"/>
                </a:solidFill>
                <a:effectLst/>
                <a:latin typeface="Arial" panose="020B0604020202020204" pitchFamily="34" charset="0"/>
                <a:cs typeface="Arial" panose="020B0604020202020204" pitchFamily="34" charset="0"/>
              </a:rPr>
              <a:t>hứa</a:t>
            </a:r>
            <a:r>
              <a:rPr lang="vi-VN" sz="3000" dirty="0">
                <a:solidFill>
                  <a:srgbClr val="00B050"/>
                </a:solidFill>
                <a:effectLst/>
                <a:latin typeface="Arial" panose="020B0604020202020204" pitchFamily="34" charset="0"/>
                <a:cs typeface="Arial" panose="020B0604020202020204" pitchFamily="34" charset="0"/>
              </a:rPr>
              <a:t> </a:t>
            </a:r>
            <a:r>
              <a:rPr lang="vi-VN" sz="3000" dirty="0" err="1">
                <a:solidFill>
                  <a:srgbClr val="00B050"/>
                </a:solidFill>
                <a:effectLst/>
                <a:latin typeface="Arial" panose="020B0604020202020204" pitchFamily="34" charset="0"/>
                <a:cs typeface="Arial" panose="020B0604020202020204" pitchFamily="34" charset="0"/>
              </a:rPr>
              <a:t>với</a:t>
            </a:r>
            <a:r>
              <a:rPr lang="vi-VN" sz="3000" dirty="0">
                <a:solidFill>
                  <a:srgbClr val="00B050"/>
                </a:solidFill>
                <a:effectLst/>
                <a:latin typeface="Arial" panose="020B0604020202020204" pitchFamily="34" charset="0"/>
                <a:cs typeface="Arial" panose="020B0604020202020204" pitchFamily="34" charset="0"/>
              </a:rPr>
              <a:t> </a:t>
            </a:r>
            <a:r>
              <a:rPr lang="vi-VN" sz="3000" dirty="0" err="1">
                <a:solidFill>
                  <a:srgbClr val="00B050"/>
                </a:solidFill>
                <a:effectLst/>
                <a:latin typeface="Arial" panose="020B0604020202020204" pitchFamily="34" charset="0"/>
                <a:cs typeface="Arial" panose="020B0604020202020204" pitchFamily="34" charset="0"/>
              </a:rPr>
              <a:t>người</a:t>
            </a:r>
            <a:r>
              <a:rPr lang="vi-VN" sz="3000" dirty="0">
                <a:solidFill>
                  <a:srgbClr val="00B050"/>
                </a:solidFill>
                <a:effectLst/>
                <a:latin typeface="Arial" panose="020B0604020202020204" pitchFamily="34" charset="0"/>
                <a:cs typeface="Arial" panose="020B0604020202020204" pitchFamily="34" charset="0"/>
              </a:rPr>
              <a:t> </a:t>
            </a:r>
            <a:r>
              <a:rPr lang="vi-VN" sz="3000" dirty="0" err="1">
                <a:solidFill>
                  <a:srgbClr val="00B050"/>
                </a:solidFill>
                <a:effectLst/>
                <a:latin typeface="Arial" panose="020B0604020202020204" pitchFamily="34" charset="0"/>
                <a:cs typeface="Arial" panose="020B0604020202020204" pitchFamily="34" charset="0"/>
              </a:rPr>
              <a:t>khác</a:t>
            </a:r>
            <a:r>
              <a:rPr lang="vi-VN" sz="3000" dirty="0">
                <a:solidFill>
                  <a:srgbClr val="00B050"/>
                </a:solidFill>
                <a:effectLst/>
                <a:latin typeface="Arial" panose="020B0604020202020204" pitchFamily="34" charset="0"/>
                <a:cs typeface="Arial" panose="020B0604020202020204" pitchFamily="34" charset="0"/>
              </a:rPr>
              <a:t>. Khi </a:t>
            </a:r>
            <a:r>
              <a:rPr lang="vi-VN" sz="3000" dirty="0" err="1">
                <a:solidFill>
                  <a:srgbClr val="00B050"/>
                </a:solidFill>
                <a:effectLst/>
                <a:latin typeface="Arial" panose="020B0604020202020204" pitchFamily="34" charset="0"/>
                <a:cs typeface="Arial" panose="020B0604020202020204" pitchFamily="34" charset="0"/>
              </a:rPr>
              <a:t>đó</a:t>
            </a:r>
            <a:r>
              <a:rPr lang="vi-VN" sz="3000" dirty="0">
                <a:solidFill>
                  <a:srgbClr val="00B050"/>
                </a:solidFill>
                <a:effectLst/>
                <a:latin typeface="Arial" panose="020B0604020202020204" pitchFamily="34" charset="0"/>
                <a:cs typeface="Arial" panose="020B0604020202020204" pitchFamily="34" charset="0"/>
              </a:rPr>
              <a:t>, em </a:t>
            </a:r>
            <a:r>
              <a:rPr lang="vi-VN" sz="3000" dirty="0" err="1">
                <a:solidFill>
                  <a:srgbClr val="00B050"/>
                </a:solidFill>
                <a:effectLst/>
                <a:latin typeface="Arial" panose="020B0604020202020204" pitchFamily="34" charset="0"/>
                <a:cs typeface="Arial" panose="020B0604020202020204" pitchFamily="34" charset="0"/>
              </a:rPr>
              <a:t>đã</a:t>
            </a:r>
            <a:r>
              <a:rPr lang="vi-VN" sz="3000" dirty="0">
                <a:solidFill>
                  <a:srgbClr val="00B050"/>
                </a:solidFill>
                <a:effectLst/>
                <a:latin typeface="Arial" panose="020B0604020202020204" pitchFamily="34" charset="0"/>
                <a:cs typeface="Arial" panose="020B0604020202020204" pitchFamily="34" charset="0"/>
              </a:rPr>
              <a:t> </a:t>
            </a:r>
            <a:r>
              <a:rPr lang="vi-VN" sz="3000" dirty="0" err="1">
                <a:solidFill>
                  <a:srgbClr val="00B050"/>
                </a:solidFill>
                <a:effectLst/>
                <a:latin typeface="Arial" panose="020B0604020202020204" pitchFamily="34" charset="0"/>
                <a:cs typeface="Arial" panose="020B0604020202020204" pitchFamily="34" charset="0"/>
              </a:rPr>
              <a:t>thực</a:t>
            </a:r>
            <a:r>
              <a:rPr lang="vi-VN" sz="3000" dirty="0">
                <a:solidFill>
                  <a:srgbClr val="00B050"/>
                </a:solidFill>
                <a:effectLst/>
                <a:latin typeface="Arial" panose="020B0604020202020204" pitchFamily="34" charset="0"/>
                <a:cs typeface="Arial" panose="020B0604020202020204" pitchFamily="34" charset="0"/>
              </a:rPr>
              <a:t> </a:t>
            </a:r>
            <a:r>
              <a:rPr lang="vi-VN" sz="3000" dirty="0" err="1">
                <a:solidFill>
                  <a:srgbClr val="00B050"/>
                </a:solidFill>
                <a:effectLst/>
                <a:latin typeface="Arial" panose="020B0604020202020204" pitchFamily="34" charset="0"/>
                <a:cs typeface="Arial" panose="020B0604020202020204" pitchFamily="34" charset="0"/>
              </a:rPr>
              <a:t>hiện</a:t>
            </a:r>
            <a:r>
              <a:rPr lang="vi-VN" sz="3000" dirty="0">
                <a:solidFill>
                  <a:srgbClr val="00B050"/>
                </a:solidFill>
                <a:effectLst/>
                <a:latin typeface="Arial" panose="020B0604020202020204" pitchFamily="34" charset="0"/>
                <a:cs typeface="Arial" panose="020B0604020202020204" pitchFamily="34" charset="0"/>
              </a:rPr>
              <a:t> </a:t>
            </a:r>
            <a:r>
              <a:rPr lang="vi-VN" sz="3000" dirty="0" err="1">
                <a:solidFill>
                  <a:srgbClr val="00B050"/>
                </a:solidFill>
                <a:effectLst/>
                <a:latin typeface="Arial" panose="020B0604020202020204" pitchFamily="34" charset="0"/>
                <a:cs typeface="Arial" panose="020B0604020202020204" pitchFamily="34" charset="0"/>
              </a:rPr>
              <a:t>lời</a:t>
            </a:r>
            <a:r>
              <a:rPr lang="vi-VN" sz="3000" dirty="0">
                <a:solidFill>
                  <a:srgbClr val="00B050"/>
                </a:solidFill>
                <a:effectLst/>
                <a:latin typeface="Arial" panose="020B0604020202020204" pitchFamily="34" charset="0"/>
                <a:cs typeface="Arial" panose="020B0604020202020204" pitchFamily="34" charset="0"/>
              </a:rPr>
              <a:t> </a:t>
            </a:r>
            <a:r>
              <a:rPr lang="vi-VN" sz="3000" dirty="0" err="1">
                <a:solidFill>
                  <a:srgbClr val="00B050"/>
                </a:solidFill>
                <a:effectLst/>
                <a:latin typeface="Arial" panose="020B0604020202020204" pitchFamily="34" charset="0"/>
                <a:cs typeface="Arial" panose="020B0604020202020204" pitchFamily="34" charset="0"/>
              </a:rPr>
              <a:t>hứa</a:t>
            </a:r>
            <a:r>
              <a:rPr lang="vi-VN" sz="3000" dirty="0">
                <a:solidFill>
                  <a:srgbClr val="00B050"/>
                </a:solidFill>
                <a:effectLst/>
                <a:latin typeface="Arial" panose="020B0604020202020204" pitchFamily="34" charset="0"/>
                <a:cs typeface="Arial" panose="020B0604020202020204" pitchFamily="34" charset="0"/>
              </a:rPr>
              <a:t> </a:t>
            </a:r>
            <a:r>
              <a:rPr lang="vi-VN" sz="3000" dirty="0" err="1">
                <a:solidFill>
                  <a:srgbClr val="00B050"/>
                </a:solidFill>
                <a:effectLst/>
                <a:latin typeface="Arial" panose="020B0604020202020204" pitchFamily="34" charset="0"/>
                <a:cs typeface="Arial" panose="020B0604020202020204" pitchFamily="34" charset="0"/>
              </a:rPr>
              <a:t>của</a:t>
            </a:r>
            <a:r>
              <a:rPr lang="vi-VN" sz="3000" dirty="0">
                <a:solidFill>
                  <a:srgbClr val="00B050"/>
                </a:solidFill>
                <a:effectLst/>
                <a:latin typeface="Arial" panose="020B0604020202020204" pitchFamily="34" charset="0"/>
                <a:cs typeface="Arial" panose="020B0604020202020204" pitchFamily="34" charset="0"/>
              </a:rPr>
              <a:t> </a:t>
            </a:r>
            <a:r>
              <a:rPr lang="vi-VN" sz="3000" dirty="0" err="1">
                <a:solidFill>
                  <a:srgbClr val="00B050"/>
                </a:solidFill>
                <a:effectLst/>
                <a:latin typeface="Arial" panose="020B0604020202020204" pitchFamily="34" charset="0"/>
                <a:cs typeface="Arial" panose="020B0604020202020204" pitchFamily="34" charset="0"/>
              </a:rPr>
              <a:t>mình</a:t>
            </a:r>
            <a:r>
              <a:rPr lang="vi-VN" sz="3000" dirty="0">
                <a:solidFill>
                  <a:srgbClr val="00B050"/>
                </a:solidFill>
                <a:effectLst/>
                <a:latin typeface="Arial" panose="020B0604020202020204" pitchFamily="34" charset="0"/>
                <a:cs typeface="Arial" panose="020B0604020202020204" pitchFamily="34" charset="0"/>
              </a:rPr>
              <a:t> như </a:t>
            </a:r>
            <a:r>
              <a:rPr lang="vi-VN" sz="3000" dirty="0" err="1">
                <a:solidFill>
                  <a:srgbClr val="00B050"/>
                </a:solidFill>
                <a:effectLst/>
                <a:latin typeface="Arial" panose="020B0604020202020204" pitchFamily="34" charset="0"/>
                <a:cs typeface="Arial" panose="020B0604020202020204" pitchFamily="34" charset="0"/>
              </a:rPr>
              <a:t>thế</a:t>
            </a:r>
            <a:r>
              <a:rPr lang="vi-VN" sz="3000" dirty="0">
                <a:solidFill>
                  <a:srgbClr val="00B050"/>
                </a:solidFill>
                <a:effectLst/>
                <a:latin typeface="Arial" panose="020B0604020202020204" pitchFamily="34" charset="0"/>
                <a:cs typeface="Arial" panose="020B0604020202020204" pitchFamily="34" charset="0"/>
              </a:rPr>
              <a:t> </a:t>
            </a:r>
            <a:r>
              <a:rPr lang="vi-VN" sz="3000" dirty="0" err="1">
                <a:solidFill>
                  <a:srgbClr val="00B050"/>
                </a:solidFill>
                <a:effectLst/>
                <a:latin typeface="Arial" panose="020B0604020202020204" pitchFamily="34" charset="0"/>
                <a:cs typeface="Arial" panose="020B0604020202020204" pitchFamily="34" charset="0"/>
              </a:rPr>
              <a:t>nào</a:t>
            </a:r>
            <a:r>
              <a:rPr lang="vi-VN" sz="3000" dirty="0">
                <a:solidFill>
                  <a:srgbClr val="00B050"/>
                </a:solidFill>
                <a:effectLst/>
                <a:latin typeface="Arial" panose="020B0604020202020204" pitchFamily="34" charset="0"/>
                <a:cs typeface="Arial" panose="020B0604020202020204" pitchFamily="34" charset="0"/>
              </a:rPr>
              <a:t>? Em </a:t>
            </a:r>
            <a:r>
              <a:rPr lang="vi-VN" sz="3000" dirty="0" err="1">
                <a:solidFill>
                  <a:srgbClr val="00B050"/>
                </a:solidFill>
                <a:effectLst/>
                <a:latin typeface="Arial" panose="020B0604020202020204" pitchFamily="34" charset="0"/>
                <a:cs typeface="Arial" panose="020B0604020202020204" pitchFamily="34" charset="0"/>
              </a:rPr>
              <a:t>cảm</a:t>
            </a:r>
            <a:r>
              <a:rPr lang="vi-VN" sz="3000" dirty="0">
                <a:solidFill>
                  <a:srgbClr val="00B050"/>
                </a:solidFill>
                <a:effectLst/>
                <a:latin typeface="Arial" panose="020B0604020202020204" pitchFamily="34" charset="0"/>
                <a:cs typeface="Arial" panose="020B0604020202020204" pitchFamily="34" charset="0"/>
              </a:rPr>
              <a:t> </a:t>
            </a:r>
            <a:r>
              <a:rPr lang="vi-VN" sz="3000" dirty="0" err="1">
                <a:solidFill>
                  <a:srgbClr val="00B050"/>
                </a:solidFill>
                <a:effectLst/>
                <a:latin typeface="Arial" panose="020B0604020202020204" pitchFamily="34" charset="0"/>
                <a:cs typeface="Arial" panose="020B0604020202020204" pitchFamily="34" charset="0"/>
              </a:rPr>
              <a:t>thấy</a:t>
            </a:r>
            <a:r>
              <a:rPr lang="vi-VN" sz="3000" dirty="0">
                <a:solidFill>
                  <a:srgbClr val="00B050"/>
                </a:solidFill>
                <a:effectLst/>
                <a:latin typeface="Arial" panose="020B0604020202020204" pitchFamily="34" charset="0"/>
                <a:cs typeface="Arial" panose="020B0604020202020204" pitchFamily="34" charset="0"/>
              </a:rPr>
              <a:t> như </a:t>
            </a:r>
            <a:r>
              <a:rPr lang="vi-VN" sz="3000" dirty="0" err="1">
                <a:solidFill>
                  <a:srgbClr val="00B050"/>
                </a:solidFill>
                <a:effectLst/>
                <a:latin typeface="Arial" panose="020B0604020202020204" pitchFamily="34" charset="0"/>
                <a:cs typeface="Arial" panose="020B0604020202020204" pitchFamily="34" charset="0"/>
              </a:rPr>
              <a:t>thế</a:t>
            </a:r>
            <a:r>
              <a:rPr lang="vi-VN" sz="3000" dirty="0">
                <a:solidFill>
                  <a:srgbClr val="00B050"/>
                </a:solidFill>
                <a:effectLst/>
                <a:latin typeface="Arial" panose="020B0604020202020204" pitchFamily="34" charset="0"/>
                <a:cs typeface="Arial" panose="020B0604020202020204" pitchFamily="34" charset="0"/>
              </a:rPr>
              <a:t> </a:t>
            </a:r>
            <a:r>
              <a:rPr lang="vi-VN" sz="3000" dirty="0" err="1">
                <a:solidFill>
                  <a:srgbClr val="00B050"/>
                </a:solidFill>
                <a:effectLst/>
                <a:latin typeface="Arial" panose="020B0604020202020204" pitchFamily="34" charset="0"/>
                <a:cs typeface="Arial" panose="020B0604020202020204" pitchFamily="34" charset="0"/>
              </a:rPr>
              <a:t>nào</a:t>
            </a:r>
            <a:r>
              <a:rPr lang="vi-VN" sz="3000" dirty="0">
                <a:solidFill>
                  <a:srgbClr val="00B050"/>
                </a:solidFill>
                <a:effectLst/>
                <a:latin typeface="Arial" panose="020B0604020202020204" pitchFamily="34" charset="0"/>
                <a:cs typeface="Arial" panose="020B0604020202020204" pitchFamily="34" charset="0"/>
              </a:rPr>
              <a:t> khi </a:t>
            </a:r>
            <a:r>
              <a:rPr lang="vi-VN" sz="3000" dirty="0" err="1">
                <a:solidFill>
                  <a:srgbClr val="00B050"/>
                </a:solidFill>
                <a:effectLst/>
                <a:latin typeface="Arial" panose="020B0604020202020204" pitchFamily="34" charset="0"/>
                <a:cs typeface="Arial" panose="020B0604020202020204" pitchFamily="34" charset="0"/>
              </a:rPr>
              <a:t>thực</a:t>
            </a:r>
            <a:r>
              <a:rPr lang="vi-VN" sz="3000" dirty="0">
                <a:solidFill>
                  <a:srgbClr val="00B050"/>
                </a:solidFill>
                <a:effectLst/>
                <a:latin typeface="Arial" panose="020B0604020202020204" pitchFamily="34" charset="0"/>
                <a:cs typeface="Arial" panose="020B0604020202020204" pitchFamily="34" charset="0"/>
              </a:rPr>
              <a:t> </a:t>
            </a:r>
            <a:r>
              <a:rPr lang="vi-VN" sz="3000" dirty="0" err="1">
                <a:solidFill>
                  <a:srgbClr val="00B050"/>
                </a:solidFill>
                <a:effectLst/>
                <a:latin typeface="Arial" panose="020B0604020202020204" pitchFamily="34" charset="0"/>
                <a:cs typeface="Arial" panose="020B0604020202020204" pitchFamily="34" charset="0"/>
              </a:rPr>
              <a:t>hiện</a:t>
            </a:r>
            <a:r>
              <a:rPr lang="vi-VN" sz="3000" dirty="0">
                <a:solidFill>
                  <a:srgbClr val="00B050"/>
                </a:solidFill>
                <a:effectLst/>
                <a:latin typeface="Arial" panose="020B0604020202020204" pitchFamily="34" charset="0"/>
                <a:cs typeface="Arial" panose="020B0604020202020204" pitchFamily="34" charset="0"/>
              </a:rPr>
              <a:t> </a:t>
            </a:r>
            <a:r>
              <a:rPr lang="vi-VN" sz="3000" dirty="0" err="1">
                <a:solidFill>
                  <a:srgbClr val="00B050"/>
                </a:solidFill>
                <a:effectLst/>
                <a:latin typeface="Arial" panose="020B0604020202020204" pitchFamily="34" charset="0"/>
                <a:cs typeface="Arial" panose="020B0604020202020204" pitchFamily="34" charset="0"/>
              </a:rPr>
              <a:t>hoặc</a:t>
            </a:r>
            <a:r>
              <a:rPr lang="vi-VN" sz="3000" dirty="0">
                <a:solidFill>
                  <a:srgbClr val="00B050"/>
                </a:solidFill>
                <a:effectLst/>
                <a:latin typeface="Arial" panose="020B0604020202020204" pitchFamily="34" charset="0"/>
                <a:cs typeface="Arial" panose="020B0604020202020204" pitchFamily="34" charset="0"/>
              </a:rPr>
              <a:t> không </a:t>
            </a:r>
            <a:r>
              <a:rPr lang="vi-VN" sz="3000" dirty="0" err="1">
                <a:solidFill>
                  <a:srgbClr val="00B050"/>
                </a:solidFill>
                <a:effectLst/>
                <a:latin typeface="Arial" panose="020B0604020202020204" pitchFamily="34" charset="0"/>
                <a:cs typeface="Arial" panose="020B0604020202020204" pitchFamily="34" charset="0"/>
              </a:rPr>
              <a:t>thực</a:t>
            </a:r>
            <a:r>
              <a:rPr lang="vi-VN" sz="3000" dirty="0">
                <a:solidFill>
                  <a:srgbClr val="00B050"/>
                </a:solidFill>
                <a:effectLst/>
                <a:latin typeface="Arial" panose="020B0604020202020204" pitchFamily="34" charset="0"/>
                <a:cs typeface="Arial" panose="020B0604020202020204" pitchFamily="34" charset="0"/>
              </a:rPr>
              <a:t> </a:t>
            </a:r>
            <a:r>
              <a:rPr lang="vi-VN" sz="3000" dirty="0" err="1">
                <a:solidFill>
                  <a:srgbClr val="00B050"/>
                </a:solidFill>
                <a:effectLst/>
                <a:latin typeface="Arial" panose="020B0604020202020204" pitchFamily="34" charset="0"/>
                <a:cs typeface="Arial" panose="020B0604020202020204" pitchFamily="34" charset="0"/>
              </a:rPr>
              <a:t>hiện</a:t>
            </a:r>
            <a:r>
              <a:rPr lang="vi-VN" sz="3000" dirty="0">
                <a:solidFill>
                  <a:srgbClr val="00B050"/>
                </a:solidFill>
                <a:effectLst/>
                <a:latin typeface="Arial" panose="020B0604020202020204" pitchFamily="34" charset="0"/>
                <a:cs typeface="Arial" panose="020B0604020202020204" pitchFamily="34" charset="0"/>
              </a:rPr>
              <a:t> </a:t>
            </a:r>
            <a:r>
              <a:rPr lang="vi-VN" sz="3000" dirty="0" err="1">
                <a:solidFill>
                  <a:srgbClr val="00B050"/>
                </a:solidFill>
                <a:effectLst/>
                <a:latin typeface="Arial" panose="020B0604020202020204" pitchFamily="34" charset="0"/>
                <a:cs typeface="Arial" panose="020B0604020202020204" pitchFamily="34" charset="0"/>
              </a:rPr>
              <a:t>được</a:t>
            </a:r>
            <a:r>
              <a:rPr lang="vi-VN" sz="3000" dirty="0">
                <a:solidFill>
                  <a:srgbClr val="00B050"/>
                </a:solidFill>
                <a:effectLst/>
                <a:latin typeface="Arial" panose="020B0604020202020204" pitchFamily="34" charset="0"/>
                <a:cs typeface="Arial" panose="020B0604020202020204" pitchFamily="34" charset="0"/>
              </a:rPr>
              <a:t> </a:t>
            </a:r>
            <a:r>
              <a:rPr lang="vi-VN" sz="3000" dirty="0" err="1">
                <a:solidFill>
                  <a:srgbClr val="00B050"/>
                </a:solidFill>
                <a:effectLst/>
                <a:latin typeface="Arial" panose="020B0604020202020204" pitchFamily="34" charset="0"/>
                <a:cs typeface="Arial" panose="020B0604020202020204" pitchFamily="34" charset="0"/>
              </a:rPr>
              <a:t>lời</a:t>
            </a:r>
            <a:r>
              <a:rPr lang="vi-VN" sz="3000" dirty="0">
                <a:solidFill>
                  <a:srgbClr val="00B050"/>
                </a:solidFill>
                <a:effectLst/>
                <a:latin typeface="Arial" panose="020B0604020202020204" pitchFamily="34" charset="0"/>
                <a:cs typeface="Arial" panose="020B0604020202020204" pitchFamily="34" charset="0"/>
              </a:rPr>
              <a:t> </a:t>
            </a:r>
            <a:r>
              <a:rPr lang="vi-VN" sz="3000" dirty="0" err="1">
                <a:solidFill>
                  <a:srgbClr val="00B050"/>
                </a:solidFill>
                <a:effectLst/>
                <a:latin typeface="Arial" panose="020B0604020202020204" pitchFamily="34" charset="0"/>
                <a:cs typeface="Arial" panose="020B0604020202020204" pitchFamily="34" charset="0"/>
              </a:rPr>
              <a:t>hứa</a:t>
            </a:r>
            <a:r>
              <a:rPr lang="vi-VN" sz="3000" dirty="0">
                <a:solidFill>
                  <a:srgbClr val="00B050"/>
                </a:solidFill>
                <a:effectLst/>
                <a:latin typeface="Arial" panose="020B0604020202020204" pitchFamily="34" charset="0"/>
                <a:cs typeface="Arial" panose="020B0604020202020204" pitchFamily="34" charset="0"/>
              </a:rPr>
              <a:t>?</a:t>
            </a:r>
            <a:endParaRPr lang="en-US" sz="3000" dirty="0">
              <a:solidFill>
                <a:srgbClr val="00B050"/>
              </a:solidFill>
              <a:latin typeface="Arial" panose="020B0604020202020204" pitchFamily="34" charset="0"/>
              <a:cs typeface="Arial" panose="020B0604020202020204" pitchFamily="34" charset="0"/>
            </a:endParaRPr>
          </a:p>
        </p:txBody>
      </p:sp>
      <p:sp>
        <p:nvSpPr>
          <p:cNvPr id="5" name="Hộp Văn bản 4">
            <a:extLst>
              <a:ext uri="{FF2B5EF4-FFF2-40B4-BE49-F238E27FC236}">
                <a16:creationId xmlns:a16="http://schemas.microsoft.com/office/drawing/2014/main" id="{A75D73E7-D13E-48B9-90F2-8C93BCD02F0C}"/>
              </a:ext>
            </a:extLst>
          </p:cNvPr>
          <p:cNvSpPr txBox="1"/>
          <p:nvPr/>
        </p:nvSpPr>
        <p:spPr>
          <a:xfrm>
            <a:off x="-2460" y="1434942"/>
            <a:ext cx="12194460" cy="553998"/>
          </a:xfrm>
          <a:prstGeom prst="rect">
            <a:avLst/>
          </a:prstGeom>
          <a:noFill/>
        </p:spPr>
        <p:txBody>
          <a:bodyPr wrap="square">
            <a:spAutoFit/>
          </a:bodyPr>
          <a:lstStyle/>
          <a:p>
            <a:r>
              <a:rPr lang="vi-VN" sz="3000" b="1" dirty="0">
                <a:solidFill>
                  <a:srgbClr val="FF0000"/>
                </a:solidFill>
                <a:effectLst/>
                <a:latin typeface="Arial" panose="020B0604020202020204" pitchFamily="34" charset="0"/>
                <a:cs typeface="Arial" panose="020B0604020202020204" pitchFamily="34" charset="0"/>
              </a:rPr>
              <a:t>Câu 2.</a:t>
            </a:r>
            <a:r>
              <a:rPr lang="vi-VN" sz="3000" dirty="0">
                <a:solidFill>
                  <a:srgbClr val="00B050"/>
                </a:solidFill>
                <a:effectLst/>
                <a:latin typeface="Arial" panose="020B0604020202020204" pitchFamily="34" charset="0"/>
                <a:cs typeface="Arial" panose="020B0604020202020204" pitchFamily="34" charset="0"/>
              </a:rPr>
              <a:t> Sưu tầm một số câu chuyện về tấm gương biết giữ lời hứa?</a:t>
            </a:r>
            <a:endParaRPr lang="en-US" sz="3000" dirty="0">
              <a:solidFill>
                <a:srgbClr val="00B050"/>
              </a:solidFill>
              <a:latin typeface="Arial" panose="020B0604020202020204" pitchFamily="34" charset="0"/>
              <a:cs typeface="Arial" panose="020B0604020202020204" pitchFamily="34" charset="0"/>
            </a:endParaRPr>
          </a:p>
        </p:txBody>
      </p:sp>
      <p:pic>
        <p:nvPicPr>
          <p:cNvPr id="7" name="Hình ảnh 6">
            <a:extLst>
              <a:ext uri="{FF2B5EF4-FFF2-40B4-BE49-F238E27FC236}">
                <a16:creationId xmlns:a16="http://schemas.microsoft.com/office/drawing/2014/main" id="{5E83AA75-EC37-4018-A753-4A561737DE6E}"/>
              </a:ext>
            </a:extLst>
          </p:cNvPr>
          <p:cNvPicPr>
            <a:picLocks noChangeAspect="1"/>
          </p:cNvPicPr>
          <p:nvPr/>
        </p:nvPicPr>
        <p:blipFill>
          <a:blip r:embed="rId2"/>
          <a:stretch>
            <a:fillRect/>
          </a:stretch>
        </p:blipFill>
        <p:spPr>
          <a:xfrm>
            <a:off x="3971924" y="1891455"/>
            <a:ext cx="4674259" cy="2396065"/>
          </a:xfrm>
          <a:prstGeom prst="rect">
            <a:avLst/>
          </a:prstGeom>
        </p:spPr>
      </p:pic>
      <p:sp>
        <p:nvSpPr>
          <p:cNvPr id="9" name="Hộp Văn bản 8">
            <a:extLst>
              <a:ext uri="{FF2B5EF4-FFF2-40B4-BE49-F238E27FC236}">
                <a16:creationId xmlns:a16="http://schemas.microsoft.com/office/drawing/2014/main" id="{AD73E6EC-E520-41AE-9015-3A543C19C11D}"/>
              </a:ext>
            </a:extLst>
          </p:cNvPr>
          <p:cNvSpPr txBox="1"/>
          <p:nvPr/>
        </p:nvSpPr>
        <p:spPr>
          <a:xfrm>
            <a:off x="213053" y="4315063"/>
            <a:ext cx="12192000" cy="553998"/>
          </a:xfrm>
          <a:prstGeom prst="rect">
            <a:avLst/>
          </a:prstGeom>
          <a:noFill/>
        </p:spPr>
        <p:txBody>
          <a:bodyPr wrap="square">
            <a:spAutoFit/>
          </a:bodyPr>
          <a:lstStyle/>
          <a:p>
            <a:r>
              <a:rPr lang="en-US" sz="3000" b="1" dirty="0" err="1">
                <a:solidFill>
                  <a:srgbClr val="FF0000"/>
                </a:solidFill>
                <a:effectLst/>
                <a:latin typeface="Arial" panose="020B0604020202020204" pitchFamily="34" charset="0"/>
                <a:cs typeface="Arial" panose="020B0604020202020204" pitchFamily="34" charset="0"/>
              </a:rPr>
              <a:t>Câu</a:t>
            </a:r>
            <a:r>
              <a:rPr lang="en-US" sz="3000" b="1" dirty="0">
                <a:solidFill>
                  <a:srgbClr val="FF0000"/>
                </a:solidFill>
                <a:effectLst/>
                <a:latin typeface="Arial" panose="020B0604020202020204" pitchFamily="34" charset="0"/>
                <a:cs typeface="Arial" panose="020B0604020202020204" pitchFamily="34" charset="0"/>
              </a:rPr>
              <a:t> 3.</a:t>
            </a:r>
            <a:r>
              <a:rPr lang="en-US" sz="3000" dirty="0">
                <a:solidFill>
                  <a:srgbClr val="00B050"/>
                </a:solidFill>
                <a:effectLst/>
                <a:latin typeface="Arial" panose="020B0604020202020204" pitchFamily="34" charset="0"/>
                <a:cs typeface="Arial" panose="020B0604020202020204" pitchFamily="34" charset="0"/>
              </a:rPr>
              <a:t> </a:t>
            </a:r>
            <a:r>
              <a:rPr lang="en-US" sz="3000" dirty="0" err="1">
                <a:solidFill>
                  <a:srgbClr val="00B050"/>
                </a:solidFill>
                <a:effectLst/>
                <a:latin typeface="Arial" panose="020B0604020202020204" pitchFamily="34" charset="0"/>
                <a:cs typeface="Arial" panose="020B0604020202020204" pitchFamily="34" charset="0"/>
              </a:rPr>
              <a:t>Thực</a:t>
            </a:r>
            <a:r>
              <a:rPr lang="en-US" sz="3000" dirty="0">
                <a:solidFill>
                  <a:srgbClr val="00B050"/>
                </a:solidFill>
                <a:effectLst/>
                <a:latin typeface="Arial" panose="020B0604020202020204" pitchFamily="34" charset="0"/>
                <a:cs typeface="Arial" panose="020B0604020202020204" pitchFamily="34" charset="0"/>
              </a:rPr>
              <a:t> </a:t>
            </a:r>
            <a:r>
              <a:rPr lang="en-US" sz="3000" dirty="0" err="1">
                <a:solidFill>
                  <a:srgbClr val="00B050"/>
                </a:solidFill>
                <a:effectLst/>
                <a:latin typeface="Arial" panose="020B0604020202020204" pitchFamily="34" charset="0"/>
                <a:cs typeface="Arial" panose="020B0604020202020204" pitchFamily="34" charset="0"/>
              </a:rPr>
              <a:t>hiện</a:t>
            </a:r>
            <a:r>
              <a:rPr lang="en-US" sz="3000" dirty="0">
                <a:solidFill>
                  <a:srgbClr val="00B050"/>
                </a:solidFill>
                <a:effectLst/>
                <a:latin typeface="Arial" panose="020B0604020202020204" pitchFamily="34" charset="0"/>
                <a:cs typeface="Arial" panose="020B0604020202020204" pitchFamily="34" charset="0"/>
              </a:rPr>
              <a:t> </a:t>
            </a:r>
            <a:r>
              <a:rPr lang="en-US" sz="3000" dirty="0" err="1">
                <a:solidFill>
                  <a:srgbClr val="00B050"/>
                </a:solidFill>
                <a:effectLst/>
                <a:latin typeface="Arial" panose="020B0604020202020204" pitchFamily="34" charset="0"/>
                <a:cs typeface="Arial" panose="020B0604020202020204" pitchFamily="34" charset="0"/>
              </a:rPr>
              <a:t>giữ</a:t>
            </a:r>
            <a:r>
              <a:rPr lang="en-US" sz="3000" dirty="0">
                <a:solidFill>
                  <a:srgbClr val="00B050"/>
                </a:solidFill>
                <a:effectLst/>
                <a:latin typeface="Arial" panose="020B0604020202020204" pitchFamily="34" charset="0"/>
                <a:cs typeface="Arial" panose="020B0604020202020204" pitchFamily="34" charset="0"/>
              </a:rPr>
              <a:t> </a:t>
            </a:r>
            <a:r>
              <a:rPr lang="en-US" sz="3000" dirty="0" err="1">
                <a:solidFill>
                  <a:srgbClr val="00B050"/>
                </a:solidFill>
                <a:effectLst/>
                <a:latin typeface="Arial" panose="020B0604020202020204" pitchFamily="34" charset="0"/>
                <a:cs typeface="Arial" panose="020B0604020202020204" pitchFamily="34" charset="0"/>
              </a:rPr>
              <a:t>lời</a:t>
            </a:r>
            <a:r>
              <a:rPr lang="en-US" sz="3000" dirty="0">
                <a:solidFill>
                  <a:srgbClr val="00B050"/>
                </a:solidFill>
                <a:effectLst/>
                <a:latin typeface="Arial" panose="020B0604020202020204" pitchFamily="34" charset="0"/>
                <a:cs typeface="Arial" panose="020B0604020202020204" pitchFamily="34" charset="0"/>
              </a:rPr>
              <a:t> </a:t>
            </a:r>
            <a:r>
              <a:rPr lang="en-US" sz="3000" dirty="0" err="1">
                <a:solidFill>
                  <a:srgbClr val="00B050"/>
                </a:solidFill>
                <a:effectLst/>
                <a:latin typeface="Arial" panose="020B0604020202020204" pitchFamily="34" charset="0"/>
                <a:cs typeface="Arial" panose="020B0604020202020204" pitchFamily="34" charset="0"/>
              </a:rPr>
              <a:t>hứa</a:t>
            </a:r>
            <a:r>
              <a:rPr lang="en-US" sz="3000" dirty="0">
                <a:solidFill>
                  <a:srgbClr val="00B050"/>
                </a:solidFill>
                <a:effectLst/>
                <a:latin typeface="Arial" panose="020B0604020202020204" pitchFamily="34" charset="0"/>
                <a:cs typeface="Arial" panose="020B0604020202020204" pitchFamily="34" charset="0"/>
              </a:rPr>
              <a:t> </a:t>
            </a:r>
            <a:r>
              <a:rPr lang="en-US" sz="3000" dirty="0" err="1">
                <a:solidFill>
                  <a:srgbClr val="00B050"/>
                </a:solidFill>
                <a:effectLst/>
                <a:latin typeface="Arial" panose="020B0604020202020204" pitchFamily="34" charset="0"/>
                <a:cs typeface="Arial" panose="020B0604020202020204" pitchFamily="34" charset="0"/>
              </a:rPr>
              <a:t>trong</a:t>
            </a:r>
            <a:r>
              <a:rPr lang="en-US" sz="3000" dirty="0">
                <a:solidFill>
                  <a:srgbClr val="00B050"/>
                </a:solidFill>
                <a:effectLst/>
                <a:latin typeface="Arial" panose="020B0604020202020204" pitchFamily="34" charset="0"/>
                <a:cs typeface="Arial" panose="020B0604020202020204" pitchFamily="34" charset="0"/>
              </a:rPr>
              <a:t> </a:t>
            </a:r>
            <a:r>
              <a:rPr lang="en-US" sz="3000" dirty="0" err="1">
                <a:solidFill>
                  <a:srgbClr val="00B050"/>
                </a:solidFill>
                <a:effectLst/>
                <a:latin typeface="Arial" panose="020B0604020202020204" pitchFamily="34" charset="0"/>
                <a:cs typeface="Arial" panose="020B0604020202020204" pitchFamily="34" charset="0"/>
              </a:rPr>
              <a:t>cuộc</a:t>
            </a:r>
            <a:r>
              <a:rPr lang="en-US" sz="3000" dirty="0">
                <a:solidFill>
                  <a:srgbClr val="00B050"/>
                </a:solidFill>
                <a:effectLst/>
                <a:latin typeface="Arial" panose="020B0604020202020204" pitchFamily="34" charset="0"/>
                <a:cs typeface="Arial" panose="020B0604020202020204" pitchFamily="34" charset="0"/>
              </a:rPr>
              <a:t> </a:t>
            </a:r>
            <a:r>
              <a:rPr lang="en-US" sz="3000" dirty="0" err="1">
                <a:solidFill>
                  <a:srgbClr val="00B050"/>
                </a:solidFill>
                <a:effectLst/>
                <a:latin typeface="Arial" panose="020B0604020202020204" pitchFamily="34" charset="0"/>
                <a:cs typeface="Arial" panose="020B0604020202020204" pitchFamily="34" charset="0"/>
              </a:rPr>
              <a:t>sống</a:t>
            </a:r>
            <a:r>
              <a:rPr lang="en-US" sz="3000" dirty="0">
                <a:solidFill>
                  <a:srgbClr val="00B050"/>
                </a:solidFill>
                <a:effectLst/>
                <a:latin typeface="Arial" panose="020B0604020202020204" pitchFamily="34" charset="0"/>
                <a:cs typeface="Arial" panose="020B0604020202020204" pitchFamily="34" charset="0"/>
              </a:rPr>
              <a:t> </a:t>
            </a:r>
            <a:r>
              <a:rPr lang="en-US" sz="3000" dirty="0" err="1">
                <a:solidFill>
                  <a:srgbClr val="00B050"/>
                </a:solidFill>
                <a:effectLst/>
                <a:latin typeface="Arial" panose="020B0604020202020204" pitchFamily="34" charset="0"/>
                <a:cs typeface="Arial" panose="020B0604020202020204" pitchFamily="34" charset="0"/>
              </a:rPr>
              <a:t>hàng</a:t>
            </a:r>
            <a:r>
              <a:rPr lang="en-US" sz="3000" dirty="0">
                <a:solidFill>
                  <a:srgbClr val="00B050"/>
                </a:solidFill>
                <a:effectLst/>
                <a:latin typeface="Arial" panose="020B0604020202020204" pitchFamily="34" charset="0"/>
                <a:cs typeface="Arial" panose="020B0604020202020204" pitchFamily="34" charset="0"/>
              </a:rPr>
              <a:t> </a:t>
            </a:r>
            <a:r>
              <a:rPr lang="en-US" sz="3000" dirty="0" err="1">
                <a:solidFill>
                  <a:srgbClr val="00B050"/>
                </a:solidFill>
                <a:effectLst/>
                <a:latin typeface="Arial" panose="020B0604020202020204" pitchFamily="34" charset="0"/>
                <a:cs typeface="Arial" panose="020B0604020202020204" pitchFamily="34" charset="0"/>
              </a:rPr>
              <a:t>ngày</a:t>
            </a:r>
            <a:r>
              <a:rPr lang="en-US" sz="3000" dirty="0">
                <a:solidFill>
                  <a:srgbClr val="00B050"/>
                </a:solidFill>
                <a:effectLst/>
                <a:latin typeface="Arial" panose="020B0604020202020204" pitchFamily="34" charset="0"/>
                <a:cs typeface="Arial" panose="020B0604020202020204" pitchFamily="34" charset="0"/>
              </a:rPr>
              <a:t>.</a:t>
            </a:r>
            <a:endParaRPr lang="en-US" sz="3000" dirty="0">
              <a:solidFill>
                <a:srgbClr val="00B050"/>
              </a:solidFill>
              <a:latin typeface="Arial" panose="020B0604020202020204" pitchFamily="34" charset="0"/>
              <a:cs typeface="Arial" panose="020B0604020202020204" pitchFamily="34" charset="0"/>
            </a:endParaRPr>
          </a:p>
        </p:txBody>
      </p:sp>
      <p:sp>
        <p:nvSpPr>
          <p:cNvPr id="2" name="Rectangle 1"/>
          <p:cNvSpPr/>
          <p:nvPr/>
        </p:nvSpPr>
        <p:spPr>
          <a:xfrm>
            <a:off x="67718" y="5842337"/>
            <a:ext cx="12192000" cy="1015663"/>
          </a:xfrm>
          <a:prstGeom prst="rect">
            <a:avLst/>
          </a:prstGeom>
        </p:spPr>
        <p:txBody>
          <a:bodyPr wrap="square">
            <a:spAutoFit/>
          </a:bodyPr>
          <a:lstStyle/>
          <a:p>
            <a:r>
              <a:rPr lang="nl-NL" sz="3000"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nl-NL" sz="3000" u="sng" dirty="0">
                <a:solidFill>
                  <a:srgbClr val="FF0000"/>
                </a:solidFill>
                <a:latin typeface="Arial" panose="020B0604020202020204" pitchFamily="34" charset="0"/>
                <a:ea typeface="Times New Roman" panose="02020603050405020304" pitchFamily="18" charset="0"/>
                <a:cs typeface="Arial" panose="020B0604020202020204" pitchFamily="34" charset="0"/>
              </a:rPr>
              <a:t>Dặn dò</a:t>
            </a:r>
            <a:r>
              <a:rPr lang="nl-NL" sz="3000"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nl-NL" sz="3000" dirty="0">
                <a:solidFill>
                  <a:srgbClr val="00B050"/>
                </a:solidFill>
                <a:latin typeface="Arial" panose="020B0604020202020204" pitchFamily="34" charset="0"/>
                <a:ea typeface="Times New Roman" panose="02020603050405020304" pitchFamily="18" charset="0"/>
                <a:cs typeface="Arial" panose="020B0604020202020204" pitchFamily="34" charset="0"/>
              </a:rPr>
              <a:t>Thực hiện giữ lời hứa trong cuộc sống hàng ngày. Chuẩn bị cho chủ đề “Tích cực hoàn thành nhiệm vụ”.</a:t>
            </a:r>
            <a:endParaRPr lang="en-US" sz="3000" dirty="0">
              <a:solidFill>
                <a:srgbClr val="00B050"/>
              </a:solidFill>
              <a:latin typeface="Arial" panose="020B0604020202020204" pitchFamily="34" charset="0"/>
              <a:cs typeface="Arial" panose="020B0604020202020204" pitchFamily="34" charset="0"/>
            </a:endParaRPr>
          </a:p>
        </p:txBody>
      </p:sp>
      <p:sp>
        <p:nvSpPr>
          <p:cNvPr id="4" name="TextBox 3"/>
          <p:cNvSpPr txBox="1"/>
          <p:nvPr/>
        </p:nvSpPr>
        <p:spPr>
          <a:xfrm>
            <a:off x="210593" y="4821561"/>
            <a:ext cx="12189540" cy="1015663"/>
          </a:xfrm>
          <a:prstGeom prst="rect">
            <a:avLst/>
          </a:prstGeom>
          <a:noFill/>
        </p:spPr>
        <p:txBody>
          <a:bodyPr wrap="square" rtlCol="0">
            <a:spAutoFit/>
          </a:bodyPr>
          <a:lstStyle/>
          <a:p>
            <a:r>
              <a:rPr lang="en-US" sz="3000" dirty="0">
                <a:solidFill>
                  <a:srgbClr val="00B050"/>
                </a:solidFill>
                <a:latin typeface="Arial" panose="020B0604020202020204" pitchFamily="34" charset="0"/>
                <a:cs typeface="Arial" panose="020B0604020202020204" pitchFamily="34" charset="0"/>
              </a:rPr>
              <a:t>* </a:t>
            </a:r>
            <a:r>
              <a:rPr lang="en-US" sz="3000" dirty="0" err="1">
                <a:solidFill>
                  <a:srgbClr val="00B050"/>
                </a:solidFill>
                <a:latin typeface="Arial" panose="020B0604020202020204" pitchFamily="34" charset="0"/>
                <a:cs typeface="Arial" panose="020B0604020202020204" pitchFamily="34" charset="0"/>
              </a:rPr>
              <a:t>Giữ</a:t>
            </a:r>
            <a:r>
              <a:rPr lang="en-US" sz="3000" dirty="0">
                <a:solidFill>
                  <a:srgbClr val="00B050"/>
                </a:solidFill>
                <a:latin typeface="Arial" panose="020B0604020202020204" pitchFamily="34" charset="0"/>
                <a:cs typeface="Arial" panose="020B0604020202020204" pitchFamily="34" charset="0"/>
              </a:rPr>
              <a:t> </a:t>
            </a:r>
            <a:r>
              <a:rPr lang="en-US" sz="3000" dirty="0" err="1">
                <a:solidFill>
                  <a:srgbClr val="00B050"/>
                </a:solidFill>
                <a:latin typeface="Arial" panose="020B0604020202020204" pitchFamily="34" charset="0"/>
                <a:cs typeface="Arial" panose="020B0604020202020204" pitchFamily="34" charset="0"/>
              </a:rPr>
              <a:t>từng</a:t>
            </a:r>
            <a:r>
              <a:rPr lang="en-US" sz="3000" dirty="0">
                <a:solidFill>
                  <a:srgbClr val="00B050"/>
                </a:solidFill>
                <a:latin typeface="Arial" panose="020B0604020202020204" pitchFamily="34" charset="0"/>
                <a:cs typeface="Arial" panose="020B0604020202020204" pitchFamily="34" charset="0"/>
              </a:rPr>
              <a:t> </a:t>
            </a:r>
            <a:r>
              <a:rPr lang="en-US" sz="3000" dirty="0" err="1">
                <a:solidFill>
                  <a:srgbClr val="00B050"/>
                </a:solidFill>
                <a:latin typeface="Arial" panose="020B0604020202020204" pitchFamily="34" charset="0"/>
                <a:cs typeface="Arial" panose="020B0604020202020204" pitchFamily="34" charset="0"/>
              </a:rPr>
              <a:t>lời</a:t>
            </a:r>
            <a:r>
              <a:rPr lang="en-US" sz="3000" dirty="0">
                <a:solidFill>
                  <a:srgbClr val="00B050"/>
                </a:solidFill>
                <a:latin typeface="Arial" panose="020B0604020202020204" pitchFamily="34" charset="0"/>
                <a:cs typeface="Arial" panose="020B0604020202020204" pitchFamily="34" charset="0"/>
              </a:rPr>
              <a:t> </a:t>
            </a:r>
            <a:r>
              <a:rPr lang="en-US" sz="3000" dirty="0" err="1">
                <a:solidFill>
                  <a:srgbClr val="00B050"/>
                </a:solidFill>
                <a:latin typeface="Arial" panose="020B0604020202020204" pitchFamily="34" charset="0"/>
                <a:cs typeface="Arial" panose="020B0604020202020204" pitchFamily="34" charset="0"/>
              </a:rPr>
              <a:t>bạn</a:t>
            </a:r>
            <a:r>
              <a:rPr lang="en-US" sz="3000" dirty="0">
                <a:solidFill>
                  <a:srgbClr val="00B050"/>
                </a:solidFill>
                <a:latin typeface="Arial" panose="020B0604020202020204" pitchFamily="34" charset="0"/>
                <a:cs typeface="Arial" panose="020B0604020202020204" pitchFamily="34" charset="0"/>
              </a:rPr>
              <a:t> </a:t>
            </a:r>
            <a:r>
              <a:rPr lang="en-US" sz="3000" dirty="0" err="1">
                <a:solidFill>
                  <a:srgbClr val="00B050"/>
                </a:solidFill>
                <a:latin typeface="Arial" panose="020B0604020202020204" pitchFamily="34" charset="0"/>
                <a:cs typeface="Arial" panose="020B0604020202020204" pitchFamily="34" charset="0"/>
              </a:rPr>
              <a:t>đã</a:t>
            </a:r>
            <a:r>
              <a:rPr lang="en-US" sz="3000" dirty="0">
                <a:solidFill>
                  <a:srgbClr val="00B050"/>
                </a:solidFill>
                <a:latin typeface="Arial" panose="020B0604020202020204" pitchFamily="34" charset="0"/>
                <a:cs typeface="Arial" panose="020B0604020202020204" pitchFamily="34" charset="0"/>
              </a:rPr>
              <a:t> </a:t>
            </a:r>
            <a:r>
              <a:rPr lang="en-US" sz="3000" dirty="0" err="1">
                <a:solidFill>
                  <a:srgbClr val="00B050"/>
                </a:solidFill>
                <a:latin typeface="Arial" panose="020B0604020202020204" pitchFamily="34" charset="0"/>
                <a:cs typeface="Arial" panose="020B0604020202020204" pitchFamily="34" charset="0"/>
              </a:rPr>
              <a:t>hứa</a:t>
            </a:r>
            <a:r>
              <a:rPr lang="en-US" sz="3000" dirty="0">
                <a:solidFill>
                  <a:srgbClr val="00B050"/>
                </a:solidFill>
                <a:latin typeface="Arial" panose="020B0604020202020204" pitchFamily="34" charset="0"/>
                <a:cs typeface="Arial" panose="020B0604020202020204" pitchFamily="34" charset="0"/>
              </a:rPr>
              <a:t> </a:t>
            </a:r>
            <a:r>
              <a:rPr lang="en-US" sz="3000" dirty="0" err="1">
                <a:solidFill>
                  <a:srgbClr val="00B050"/>
                </a:solidFill>
                <a:latin typeface="Arial" panose="020B0604020202020204" pitchFamily="34" charset="0"/>
                <a:cs typeface="Arial" panose="020B0604020202020204" pitchFamily="34" charset="0"/>
              </a:rPr>
              <a:t>và</a:t>
            </a:r>
            <a:r>
              <a:rPr lang="en-US" sz="3000" dirty="0">
                <a:solidFill>
                  <a:srgbClr val="00B050"/>
                </a:solidFill>
                <a:latin typeface="Arial" panose="020B0604020202020204" pitchFamily="34" charset="0"/>
                <a:cs typeface="Arial" panose="020B0604020202020204" pitchFamily="34" charset="0"/>
              </a:rPr>
              <a:t> </a:t>
            </a:r>
            <a:r>
              <a:rPr lang="en-US" sz="3000" dirty="0" err="1">
                <a:solidFill>
                  <a:srgbClr val="00B050"/>
                </a:solidFill>
                <a:latin typeface="Arial" panose="020B0604020202020204" pitchFamily="34" charset="0"/>
                <a:cs typeface="Arial" panose="020B0604020202020204" pitchFamily="34" charset="0"/>
              </a:rPr>
              <a:t>chỉ</a:t>
            </a:r>
            <a:r>
              <a:rPr lang="en-US" sz="3000" dirty="0">
                <a:solidFill>
                  <a:srgbClr val="00B050"/>
                </a:solidFill>
                <a:latin typeface="Arial" panose="020B0604020202020204" pitchFamily="34" charset="0"/>
                <a:cs typeface="Arial" panose="020B0604020202020204" pitchFamily="34" charset="0"/>
              </a:rPr>
              <a:t> </a:t>
            </a:r>
            <a:r>
              <a:rPr lang="en-US" sz="3000" dirty="0" err="1">
                <a:solidFill>
                  <a:srgbClr val="00B050"/>
                </a:solidFill>
                <a:latin typeface="Arial" panose="020B0604020202020204" pitchFamily="34" charset="0"/>
                <a:cs typeface="Arial" panose="020B0604020202020204" pitchFamily="34" charset="0"/>
              </a:rPr>
              <a:t>hứa</a:t>
            </a:r>
            <a:r>
              <a:rPr lang="en-US" sz="3000" dirty="0">
                <a:solidFill>
                  <a:srgbClr val="00B050"/>
                </a:solidFill>
                <a:latin typeface="Arial" panose="020B0604020202020204" pitchFamily="34" charset="0"/>
                <a:cs typeface="Arial" panose="020B0604020202020204" pitchFamily="34" charset="0"/>
              </a:rPr>
              <a:t> </a:t>
            </a:r>
            <a:r>
              <a:rPr lang="en-US" sz="3000" dirty="0" err="1">
                <a:solidFill>
                  <a:srgbClr val="00B050"/>
                </a:solidFill>
                <a:latin typeface="Arial" panose="020B0604020202020204" pitchFamily="34" charset="0"/>
                <a:cs typeface="Arial" panose="020B0604020202020204" pitchFamily="34" charset="0"/>
              </a:rPr>
              <a:t>những</a:t>
            </a:r>
            <a:r>
              <a:rPr lang="en-US" sz="3000" dirty="0">
                <a:solidFill>
                  <a:srgbClr val="00B050"/>
                </a:solidFill>
                <a:latin typeface="Arial" panose="020B0604020202020204" pitchFamily="34" charset="0"/>
                <a:cs typeface="Arial" panose="020B0604020202020204" pitchFamily="34" charset="0"/>
              </a:rPr>
              <a:t> </a:t>
            </a:r>
            <a:r>
              <a:rPr lang="en-US" sz="3000" dirty="0" err="1">
                <a:solidFill>
                  <a:srgbClr val="00B050"/>
                </a:solidFill>
                <a:latin typeface="Arial" panose="020B0604020202020204" pitchFamily="34" charset="0"/>
                <a:cs typeface="Arial" panose="020B0604020202020204" pitchFamily="34" charset="0"/>
              </a:rPr>
              <a:t>lời</a:t>
            </a:r>
            <a:r>
              <a:rPr lang="en-US" sz="3000" dirty="0">
                <a:solidFill>
                  <a:srgbClr val="00B050"/>
                </a:solidFill>
                <a:latin typeface="Arial" panose="020B0604020202020204" pitchFamily="34" charset="0"/>
                <a:cs typeface="Arial" panose="020B0604020202020204" pitchFamily="34" charset="0"/>
              </a:rPr>
              <a:t> </a:t>
            </a:r>
            <a:r>
              <a:rPr lang="en-US" sz="3000" dirty="0" err="1">
                <a:solidFill>
                  <a:srgbClr val="00B050"/>
                </a:solidFill>
                <a:latin typeface="Arial" panose="020B0604020202020204" pitchFamily="34" charset="0"/>
                <a:cs typeface="Arial" panose="020B0604020202020204" pitchFamily="34" charset="0"/>
              </a:rPr>
              <a:t>mà</a:t>
            </a:r>
            <a:r>
              <a:rPr lang="en-US" sz="3000" dirty="0">
                <a:solidFill>
                  <a:srgbClr val="00B050"/>
                </a:solidFill>
                <a:latin typeface="Arial" panose="020B0604020202020204" pitchFamily="34" charset="0"/>
                <a:cs typeface="Arial" panose="020B0604020202020204" pitchFamily="34" charset="0"/>
              </a:rPr>
              <a:t> </a:t>
            </a:r>
            <a:r>
              <a:rPr lang="en-US" sz="3000" dirty="0" err="1">
                <a:solidFill>
                  <a:srgbClr val="00B050"/>
                </a:solidFill>
                <a:latin typeface="Arial" panose="020B0604020202020204" pitchFamily="34" charset="0"/>
                <a:cs typeface="Arial" panose="020B0604020202020204" pitchFamily="34" charset="0"/>
              </a:rPr>
              <a:t>bạn</a:t>
            </a:r>
            <a:r>
              <a:rPr lang="en-US" sz="3000" dirty="0">
                <a:solidFill>
                  <a:srgbClr val="00B050"/>
                </a:solidFill>
                <a:latin typeface="Arial" panose="020B0604020202020204" pitchFamily="34" charset="0"/>
                <a:cs typeface="Arial" panose="020B0604020202020204" pitchFamily="34" charset="0"/>
              </a:rPr>
              <a:t> </a:t>
            </a:r>
            <a:r>
              <a:rPr lang="en-US" sz="3000" dirty="0" err="1">
                <a:solidFill>
                  <a:srgbClr val="00B050"/>
                </a:solidFill>
                <a:latin typeface="Arial" panose="020B0604020202020204" pitchFamily="34" charset="0"/>
                <a:cs typeface="Arial" panose="020B0604020202020204" pitchFamily="34" charset="0"/>
              </a:rPr>
              <a:t>có</a:t>
            </a:r>
            <a:r>
              <a:rPr lang="en-US" sz="3000" dirty="0">
                <a:solidFill>
                  <a:srgbClr val="00B050"/>
                </a:solidFill>
                <a:latin typeface="Arial" panose="020B0604020202020204" pitchFamily="34" charset="0"/>
                <a:cs typeface="Arial" panose="020B0604020202020204" pitchFamily="34" charset="0"/>
              </a:rPr>
              <a:t> </a:t>
            </a:r>
            <a:r>
              <a:rPr lang="en-US" sz="3000" dirty="0" err="1">
                <a:solidFill>
                  <a:srgbClr val="00B050"/>
                </a:solidFill>
                <a:latin typeface="Arial" panose="020B0604020202020204" pitchFamily="34" charset="0"/>
                <a:cs typeface="Arial" panose="020B0604020202020204" pitchFamily="34" charset="0"/>
              </a:rPr>
              <a:t>thể</a:t>
            </a:r>
            <a:r>
              <a:rPr lang="en-US" sz="3000" dirty="0">
                <a:solidFill>
                  <a:srgbClr val="00B050"/>
                </a:solidFill>
                <a:latin typeface="Arial" panose="020B0604020202020204" pitchFamily="34" charset="0"/>
                <a:cs typeface="Arial" panose="020B0604020202020204" pitchFamily="34" charset="0"/>
              </a:rPr>
              <a:t> </a:t>
            </a:r>
            <a:r>
              <a:rPr lang="en-US" sz="3000" dirty="0" err="1">
                <a:solidFill>
                  <a:srgbClr val="00B050"/>
                </a:solidFill>
                <a:latin typeface="Arial" panose="020B0604020202020204" pitchFamily="34" charset="0"/>
                <a:cs typeface="Arial" panose="020B0604020202020204" pitchFamily="34" charset="0"/>
              </a:rPr>
              <a:t>giữ</a:t>
            </a:r>
            <a:r>
              <a:rPr lang="en-US" sz="3000" dirty="0">
                <a:solidFill>
                  <a:srgbClr val="00B050"/>
                </a:solidFill>
                <a:latin typeface="Arial" panose="020B0604020202020204" pitchFamily="34" charset="0"/>
                <a:cs typeface="Arial" panose="020B0604020202020204" pitchFamily="34" charset="0"/>
              </a:rPr>
              <a:t> </a:t>
            </a:r>
            <a:r>
              <a:rPr lang="en-US" sz="3000" dirty="0" err="1">
                <a:solidFill>
                  <a:srgbClr val="00B050"/>
                </a:solidFill>
                <a:latin typeface="Arial" panose="020B0604020202020204" pitchFamily="34" charset="0"/>
                <a:cs typeface="Arial" panose="020B0604020202020204" pitchFamily="34" charset="0"/>
              </a:rPr>
              <a:t>được</a:t>
            </a:r>
            <a:r>
              <a:rPr lang="en-US" sz="3000" dirty="0">
                <a:solidFill>
                  <a:srgbClr val="00B05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6580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9" grpId="0"/>
      <p:bldP spid="2"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pic>
        <p:nvPicPr>
          <p:cNvPr id="592" name="Google Shape;592;p24"/>
          <p:cNvPicPr preferRelativeResize="0"/>
          <p:nvPr/>
        </p:nvPicPr>
        <p:blipFill rotWithShape="1">
          <a:blip r:embed="rId3">
            <a:alphaModFix/>
          </a:blip>
          <a:srcRect/>
          <a:stretch/>
        </p:blipFill>
        <p:spPr>
          <a:xfrm>
            <a:off x="0" y="41966"/>
            <a:ext cx="12192000" cy="6774068"/>
          </a:xfrm>
          <a:prstGeom prst="rect">
            <a:avLst/>
          </a:prstGeom>
          <a:noFill/>
          <a:ln>
            <a:noFill/>
          </a:ln>
        </p:spPr>
      </p:pic>
      <p:sp>
        <p:nvSpPr>
          <p:cNvPr id="593" name="Google Shape;593;p24"/>
          <p:cNvSpPr txBox="1"/>
          <p:nvPr/>
        </p:nvSpPr>
        <p:spPr>
          <a:xfrm>
            <a:off x="622859" y="1888255"/>
            <a:ext cx="10946282" cy="92328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b="1">
                <a:solidFill>
                  <a:srgbClr val="54BAC6"/>
                </a:solidFill>
                <a:latin typeface="Times New Roman" panose="02020603050405020304" pitchFamily="18" charset="0"/>
                <a:ea typeface="Arial"/>
                <a:cs typeface="Times New Roman" panose="02020603050405020304" pitchFamily="18" charset="0"/>
                <a:sym typeface="Arial"/>
              </a:rPr>
              <a:t>CHÀO TẠM BIỆT CÁC BẠN NHỎ</a:t>
            </a:r>
            <a:endParaRPr sz="5400" b="1">
              <a:solidFill>
                <a:srgbClr val="54BAC6"/>
              </a:solidFill>
              <a:latin typeface="Times New Roman" panose="02020603050405020304" pitchFamily="18" charset="0"/>
              <a:ea typeface="Arial"/>
              <a:cs typeface="Times New Roman" panose="02020603050405020304" pitchFamily="18" charset="0"/>
              <a:sym typeface="Arial"/>
            </a:endParaRPr>
          </a:p>
        </p:txBody>
      </p:sp>
      <p:sp>
        <p:nvSpPr>
          <p:cNvPr id="595" name="Google Shape;595;p24"/>
          <p:cNvSpPr txBox="1"/>
          <p:nvPr/>
        </p:nvSpPr>
        <p:spPr>
          <a:xfrm>
            <a:off x="3451237" y="3314657"/>
            <a:ext cx="5445722"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zh-CN" sz="2400">
                <a:solidFill>
                  <a:schemeClr val="lt1"/>
                </a:solidFill>
                <a:latin typeface="Arial"/>
                <a:ea typeface="Arial"/>
                <a:cs typeface="Arial"/>
                <a:sym typeface="Arial"/>
              </a:rPr>
              <a:t>卡/通/教/育/类/模/板</a:t>
            </a:r>
            <a:endParaRPr sz="2400">
              <a:solidFill>
                <a:schemeClr val="lt1"/>
              </a:solidFill>
              <a:latin typeface="Arial"/>
              <a:ea typeface="Arial"/>
              <a:cs typeface="Arial"/>
              <a:sym typeface="Arial"/>
            </a:endParaRPr>
          </a:p>
        </p:txBody>
      </p:sp>
      <p:pic>
        <p:nvPicPr>
          <p:cNvPr id="603" name="Google Shape;603;p24"/>
          <p:cNvPicPr preferRelativeResize="0"/>
          <p:nvPr/>
        </p:nvPicPr>
        <p:blipFill rotWithShape="1">
          <a:blip r:embed="rId4">
            <a:alphaModFix/>
          </a:blip>
          <a:srcRect/>
          <a:stretch/>
        </p:blipFill>
        <p:spPr>
          <a:xfrm>
            <a:off x="-598752" y="2567621"/>
            <a:ext cx="5066215" cy="506621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92"/>
                                        </p:tgtEl>
                                        <p:attrNameLst>
                                          <p:attrName>style.visibility</p:attrName>
                                        </p:attrNameLst>
                                      </p:cBhvr>
                                      <p:to>
                                        <p:strVal val="visible"/>
                                      </p:to>
                                    </p:set>
                                    <p:animEffect transition="in" filter="fade">
                                      <p:cBhvr>
                                        <p:cTn id="7" dur="750"/>
                                        <p:tgtEl>
                                          <p:spTgt spid="592"/>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593"/>
                                        </p:tgtEl>
                                        <p:attrNameLst>
                                          <p:attrName>style.visibility</p:attrName>
                                        </p:attrNameLst>
                                      </p:cBhvr>
                                      <p:to>
                                        <p:strVal val="visible"/>
                                      </p:to>
                                    </p:set>
                                    <p:animEffect transition="in" filter="fade">
                                      <p:cBhvr>
                                        <p:cTn id="11" dur="500"/>
                                        <p:tgtEl>
                                          <p:spTgt spid="593"/>
                                        </p:tgtEl>
                                      </p:cBhvr>
                                    </p:animEffect>
                                  </p:childTnLst>
                                </p:cTn>
                              </p:par>
                            </p:childTnLst>
                          </p:cTn>
                        </p:par>
                        <p:par>
                          <p:cTn id="12" fill="hold">
                            <p:stCondLst>
                              <p:cond delay="1250"/>
                            </p:stCondLst>
                            <p:childTnLst>
                              <p:par>
                                <p:cTn id="13" presetID="10" presetClass="entr" presetSubtype="0" fill="hold" nodeType="afterEffect">
                                  <p:stCondLst>
                                    <p:cond delay="0"/>
                                  </p:stCondLst>
                                  <p:childTnLst>
                                    <p:set>
                                      <p:cBhvr>
                                        <p:cTn id="14" dur="1" fill="hold">
                                          <p:stCondLst>
                                            <p:cond delay="0"/>
                                          </p:stCondLst>
                                        </p:cTn>
                                        <p:tgtEl>
                                          <p:spTgt spid="595"/>
                                        </p:tgtEl>
                                        <p:attrNameLst>
                                          <p:attrName>style.visibility</p:attrName>
                                        </p:attrNameLst>
                                      </p:cBhvr>
                                      <p:to>
                                        <p:strVal val="visible"/>
                                      </p:to>
                                    </p:set>
                                    <p:animEffect transition="in" filter="fade">
                                      <p:cBhvr>
                                        <p:cTn id="15" dur="250"/>
                                        <p:tgtEl>
                                          <p:spTgt spid="5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Hộp Văn bản 5">
            <a:extLst>
              <a:ext uri="{FF2B5EF4-FFF2-40B4-BE49-F238E27FC236}">
                <a16:creationId xmlns:a16="http://schemas.microsoft.com/office/drawing/2014/main" id="{3D792679-7C7A-7181-3336-E3B603D2C47D}"/>
              </a:ext>
            </a:extLst>
          </p:cNvPr>
          <p:cNvSpPr txBox="1"/>
          <p:nvPr/>
        </p:nvSpPr>
        <p:spPr>
          <a:xfrm>
            <a:off x="0" y="978258"/>
            <a:ext cx="12192000" cy="613245"/>
          </a:xfrm>
          <a:prstGeom prst="rect">
            <a:avLst/>
          </a:prstGeom>
          <a:noFill/>
        </p:spPr>
        <p:txBody>
          <a:bodyPr wrap="square" rtlCol="0">
            <a:spAutoFit/>
          </a:bodyPr>
          <a:lstStyle/>
          <a:p>
            <a:pPr algn="just">
              <a:lnSpc>
                <a:spcPct val="115000"/>
              </a:lnSpc>
            </a:pP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Em</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cảm</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thấy</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thế</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nào</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khi</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thực</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hiện</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điều</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đã</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hứa</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32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Hộp Văn bản 7">
            <a:extLst>
              <a:ext uri="{FF2B5EF4-FFF2-40B4-BE49-F238E27FC236}">
                <a16:creationId xmlns:a16="http://schemas.microsoft.com/office/drawing/2014/main" id="{60C1FF4B-AEC4-3E08-CB15-06D1C3CCE376}"/>
              </a:ext>
            </a:extLst>
          </p:cNvPr>
          <p:cNvSpPr txBox="1"/>
          <p:nvPr/>
        </p:nvSpPr>
        <p:spPr>
          <a:xfrm>
            <a:off x="0" y="1736011"/>
            <a:ext cx="12192000" cy="613245"/>
          </a:xfrm>
          <a:prstGeom prst="rect">
            <a:avLst/>
          </a:prstGeom>
          <a:noFill/>
        </p:spPr>
        <p:txBody>
          <a:bodyPr wrap="square" rtlCol="0">
            <a:spAutoFit/>
          </a:bodyPr>
          <a:lstStyle/>
          <a:p>
            <a:pPr lvl="0" algn="just">
              <a:lnSpc>
                <a:spcPct val="115000"/>
              </a:lnSpc>
            </a:pP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Em</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cảm</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thấy</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thế</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nào</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khi</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không</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thực</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hiện</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điều</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đã</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hứa</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3200" b="1" dirty="0">
              <a:solidFill>
                <a:srgbClr val="595959"/>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49974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FC214257-43B7-4628-9F00-8BC7FC853185}"/>
              </a:ext>
            </a:extLst>
          </p:cNvPr>
          <p:cNvPicPr>
            <a:picLocks noChangeAspect="1"/>
          </p:cNvPicPr>
          <p:nvPr/>
        </p:nvPicPr>
        <p:blipFill>
          <a:blip r:embed="rId2"/>
          <a:stretch>
            <a:fillRect/>
          </a:stretch>
        </p:blipFill>
        <p:spPr>
          <a:xfrm>
            <a:off x="0" y="0"/>
            <a:ext cx="12192000" cy="6857999"/>
          </a:xfrm>
          <a:prstGeom prst="rect">
            <a:avLst/>
          </a:prstGeom>
        </p:spPr>
      </p:pic>
      <p:sp>
        <p:nvSpPr>
          <p:cNvPr id="3" name="Hộp Văn bản 2">
            <a:extLst>
              <a:ext uri="{FF2B5EF4-FFF2-40B4-BE49-F238E27FC236}">
                <a16:creationId xmlns:a16="http://schemas.microsoft.com/office/drawing/2014/main" id="{18525877-BE80-4ED6-9559-7A1A5397A057}"/>
              </a:ext>
            </a:extLst>
          </p:cNvPr>
          <p:cNvSpPr txBox="1"/>
          <p:nvPr/>
        </p:nvSpPr>
        <p:spPr>
          <a:xfrm>
            <a:off x="4439263" y="2498294"/>
            <a:ext cx="6975987" cy="923330"/>
          </a:xfrm>
          <a:prstGeom prst="rect">
            <a:avLst/>
          </a:prstGeom>
          <a:noFill/>
        </p:spPr>
        <p:txBody>
          <a:bodyPr wrap="square" rtlCol="0">
            <a:spAutoFit/>
          </a:bodyPr>
          <a:lstStyle/>
          <a:p>
            <a:pPr algn="ctr"/>
            <a:r>
              <a:rPr lang="en-US" sz="5400" b="1" dirty="0">
                <a:solidFill>
                  <a:srgbClr val="00B050"/>
                </a:solidFill>
                <a:latin typeface="Times New Roman" panose="02020603050405020304" pitchFamily="18" charset="0"/>
                <a:cs typeface="Times New Roman" panose="02020603050405020304" pitchFamily="18" charset="0"/>
              </a:rPr>
              <a:t>LUYỆN TẬP</a:t>
            </a:r>
          </a:p>
        </p:txBody>
      </p:sp>
    </p:spTree>
    <p:extLst>
      <p:ext uri="{BB962C8B-B14F-4D97-AF65-F5344CB8AC3E}">
        <p14:creationId xmlns:p14="http://schemas.microsoft.com/office/powerpoint/2010/main" val="4001847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45BD3B74-EF3A-4648-9647-F6BB69AAC158}"/>
              </a:ext>
            </a:extLst>
          </p:cNvPr>
          <p:cNvSpPr txBox="1"/>
          <p:nvPr/>
        </p:nvSpPr>
        <p:spPr>
          <a:xfrm>
            <a:off x="-121669" y="0"/>
            <a:ext cx="12908523" cy="1015663"/>
          </a:xfrm>
          <a:prstGeom prst="rect">
            <a:avLst/>
          </a:prstGeom>
          <a:noFill/>
        </p:spPr>
        <p:txBody>
          <a:bodyPr wrap="square">
            <a:spAutoFit/>
          </a:bodyPr>
          <a:lstStyle/>
          <a:p>
            <a:r>
              <a:rPr lang="en-US" sz="3000" b="1" u="sng" dirty="0" err="1">
                <a:solidFill>
                  <a:srgbClr val="FF0000"/>
                </a:solidFill>
                <a:effectLst/>
                <a:latin typeface="Arial" panose="020B0604020202020204" pitchFamily="34" charset="0"/>
                <a:cs typeface="Arial" panose="020B0604020202020204" pitchFamily="34" charset="0"/>
              </a:rPr>
              <a:t>Bài</a:t>
            </a:r>
            <a:r>
              <a:rPr lang="vi-VN" sz="3000" b="1" u="sng" dirty="0">
                <a:solidFill>
                  <a:srgbClr val="FF0000"/>
                </a:solidFill>
                <a:effectLst/>
                <a:latin typeface="Arial" panose="020B0604020202020204" pitchFamily="34" charset="0"/>
                <a:cs typeface="Arial" panose="020B0604020202020204" pitchFamily="34" charset="0"/>
              </a:rPr>
              <a:t> 1</a:t>
            </a:r>
            <a:r>
              <a:rPr lang="vi-VN" sz="3000" b="1" dirty="0">
                <a:solidFill>
                  <a:srgbClr val="FF0000"/>
                </a:solidFill>
                <a:effectLst/>
                <a:latin typeface="Arial" panose="020B0604020202020204" pitchFamily="34" charset="0"/>
                <a:cs typeface="Arial" panose="020B0604020202020204" pitchFamily="34" charset="0"/>
              </a:rPr>
              <a:t>.</a:t>
            </a:r>
            <a:r>
              <a:rPr lang="vi-VN" sz="3000" b="1" dirty="0">
                <a:solidFill>
                  <a:schemeClr val="tx2"/>
                </a:solidFill>
                <a:effectLst/>
                <a:latin typeface="Arial" panose="020B0604020202020204" pitchFamily="34" charset="0"/>
                <a:cs typeface="Arial" panose="020B0604020202020204" pitchFamily="34" charset="0"/>
              </a:rPr>
              <a:t> Em </a:t>
            </a:r>
            <a:r>
              <a:rPr lang="vi-VN" sz="3000" b="1" dirty="0" err="1">
                <a:solidFill>
                  <a:schemeClr val="tx2"/>
                </a:solidFill>
                <a:effectLst/>
                <a:latin typeface="Arial" panose="020B0604020202020204" pitchFamily="34" charset="0"/>
                <a:cs typeface="Arial" panose="020B0604020202020204" pitchFamily="34" charset="0"/>
              </a:rPr>
              <a:t>đồng</a:t>
            </a:r>
            <a:r>
              <a:rPr lang="vi-VN" sz="3000" b="1" dirty="0">
                <a:solidFill>
                  <a:schemeClr val="tx2"/>
                </a:solidFill>
                <a:effectLst/>
                <a:latin typeface="Arial" panose="020B0604020202020204" pitchFamily="34" charset="0"/>
                <a:cs typeface="Arial" panose="020B0604020202020204" pitchFamily="34" charset="0"/>
              </a:rPr>
              <a:t> </a:t>
            </a:r>
            <a:r>
              <a:rPr lang="vi-VN" sz="3000" b="1" dirty="0" err="1">
                <a:solidFill>
                  <a:schemeClr val="tx2"/>
                </a:solidFill>
                <a:effectLst/>
                <a:latin typeface="Arial" panose="020B0604020202020204" pitchFamily="34" charset="0"/>
                <a:cs typeface="Arial" panose="020B0604020202020204" pitchFamily="34" charset="0"/>
              </a:rPr>
              <a:t>tình</a:t>
            </a:r>
            <a:r>
              <a:rPr lang="vi-VN" sz="3000" b="1" dirty="0">
                <a:solidFill>
                  <a:schemeClr val="tx2"/>
                </a:solidFill>
                <a:effectLst/>
                <a:latin typeface="Arial" panose="020B0604020202020204" pitchFamily="34" charset="0"/>
                <a:cs typeface="Arial" panose="020B0604020202020204" pitchFamily="34" charset="0"/>
              </a:rPr>
              <a:t> </a:t>
            </a:r>
            <a:r>
              <a:rPr lang="vi-VN" sz="3000" b="1" dirty="0" err="1">
                <a:solidFill>
                  <a:schemeClr val="tx2"/>
                </a:solidFill>
                <a:effectLst/>
                <a:latin typeface="Arial" panose="020B0604020202020204" pitchFamily="34" charset="0"/>
                <a:cs typeface="Arial" panose="020B0604020202020204" pitchFamily="34" charset="0"/>
              </a:rPr>
              <a:t>hoặc</a:t>
            </a:r>
            <a:r>
              <a:rPr lang="vi-VN" sz="3000" b="1" dirty="0">
                <a:solidFill>
                  <a:schemeClr val="tx2"/>
                </a:solidFill>
                <a:effectLst/>
                <a:latin typeface="Arial" panose="020B0604020202020204" pitchFamily="34" charset="0"/>
                <a:cs typeface="Arial" panose="020B0604020202020204" pitchFamily="34" charset="0"/>
              </a:rPr>
              <a:t> không </a:t>
            </a:r>
            <a:r>
              <a:rPr lang="vi-VN" sz="3000" b="1" dirty="0" err="1">
                <a:solidFill>
                  <a:schemeClr val="tx2"/>
                </a:solidFill>
                <a:effectLst/>
                <a:latin typeface="Arial" panose="020B0604020202020204" pitchFamily="34" charset="0"/>
                <a:cs typeface="Arial" panose="020B0604020202020204" pitchFamily="34" charset="0"/>
              </a:rPr>
              <a:t>đồng</a:t>
            </a:r>
            <a:r>
              <a:rPr lang="vi-VN" sz="3000" b="1" dirty="0">
                <a:solidFill>
                  <a:schemeClr val="tx2"/>
                </a:solidFill>
                <a:effectLst/>
                <a:latin typeface="Arial" panose="020B0604020202020204" pitchFamily="34" charset="0"/>
                <a:cs typeface="Arial" panose="020B0604020202020204" pitchFamily="34" charset="0"/>
              </a:rPr>
              <a:t> </a:t>
            </a:r>
            <a:r>
              <a:rPr lang="vi-VN" sz="3000" b="1" dirty="0" err="1">
                <a:solidFill>
                  <a:schemeClr val="tx2"/>
                </a:solidFill>
                <a:effectLst/>
                <a:latin typeface="Arial" panose="020B0604020202020204" pitchFamily="34" charset="0"/>
                <a:cs typeface="Arial" panose="020B0604020202020204" pitchFamily="34" charset="0"/>
              </a:rPr>
              <a:t>tình</a:t>
            </a:r>
            <a:r>
              <a:rPr lang="vi-VN" sz="3000" b="1" dirty="0">
                <a:solidFill>
                  <a:schemeClr val="tx2"/>
                </a:solidFill>
                <a:effectLst/>
                <a:latin typeface="Arial" panose="020B0604020202020204" pitchFamily="34" charset="0"/>
                <a:cs typeface="Arial" panose="020B0604020202020204" pitchFamily="34" charset="0"/>
              </a:rPr>
              <a:t> </a:t>
            </a:r>
            <a:r>
              <a:rPr lang="vi-VN" sz="3000" b="1" dirty="0" err="1">
                <a:solidFill>
                  <a:schemeClr val="tx2"/>
                </a:solidFill>
                <a:effectLst/>
                <a:latin typeface="Arial" panose="020B0604020202020204" pitchFamily="34" charset="0"/>
                <a:cs typeface="Arial" panose="020B0604020202020204" pitchFamily="34" charset="0"/>
              </a:rPr>
              <a:t>với</a:t>
            </a:r>
            <a:r>
              <a:rPr lang="vi-VN" sz="3000" b="1" dirty="0">
                <a:solidFill>
                  <a:schemeClr val="tx2"/>
                </a:solidFill>
                <a:effectLst/>
                <a:latin typeface="Arial" panose="020B0604020202020204" pitchFamily="34" charset="0"/>
                <a:cs typeface="Arial" panose="020B0604020202020204" pitchFamily="34" charset="0"/>
              </a:rPr>
              <a:t> ý </a:t>
            </a:r>
            <a:r>
              <a:rPr lang="vi-VN" sz="3000" b="1" dirty="0" err="1">
                <a:solidFill>
                  <a:schemeClr val="tx2"/>
                </a:solidFill>
                <a:effectLst/>
                <a:latin typeface="Arial" panose="020B0604020202020204" pitchFamily="34" charset="0"/>
                <a:cs typeface="Arial" panose="020B0604020202020204" pitchFamily="34" charset="0"/>
              </a:rPr>
              <a:t>kiến</a:t>
            </a:r>
            <a:r>
              <a:rPr lang="vi-VN" sz="3000" b="1" dirty="0">
                <a:solidFill>
                  <a:schemeClr val="tx2"/>
                </a:solidFill>
                <a:effectLst/>
                <a:latin typeface="Arial" panose="020B0604020202020204" pitchFamily="34" charset="0"/>
                <a:cs typeface="Arial" panose="020B0604020202020204" pitchFamily="34" charset="0"/>
              </a:rPr>
              <a:t> </a:t>
            </a:r>
            <a:r>
              <a:rPr lang="vi-VN" sz="3000" b="1" dirty="0" err="1">
                <a:solidFill>
                  <a:schemeClr val="tx2"/>
                </a:solidFill>
                <a:effectLst/>
                <a:latin typeface="Arial" panose="020B0604020202020204" pitchFamily="34" charset="0"/>
                <a:cs typeface="Arial" panose="020B0604020202020204" pitchFamily="34" charset="0"/>
              </a:rPr>
              <a:t>nào</a:t>
            </a:r>
            <a:r>
              <a:rPr lang="vi-VN" sz="3000" b="1" dirty="0">
                <a:solidFill>
                  <a:schemeClr val="tx2"/>
                </a:solidFill>
                <a:effectLst/>
                <a:latin typeface="Arial" panose="020B0604020202020204" pitchFamily="34" charset="0"/>
                <a:cs typeface="Arial" panose="020B0604020202020204" pitchFamily="34" charset="0"/>
              </a:rPr>
              <a:t> </a:t>
            </a:r>
            <a:r>
              <a:rPr lang="vi-VN" sz="3000" b="1" dirty="0" err="1">
                <a:solidFill>
                  <a:schemeClr val="tx2"/>
                </a:solidFill>
                <a:effectLst/>
                <a:latin typeface="Arial" panose="020B0604020202020204" pitchFamily="34" charset="0"/>
                <a:cs typeface="Arial" panose="020B0604020202020204" pitchFamily="34" charset="0"/>
              </a:rPr>
              <a:t>dưới</a:t>
            </a:r>
            <a:r>
              <a:rPr lang="vi-VN" sz="3000" b="1" dirty="0">
                <a:solidFill>
                  <a:schemeClr val="tx2"/>
                </a:solidFill>
                <a:effectLst/>
                <a:latin typeface="Arial" panose="020B0604020202020204" pitchFamily="34" charset="0"/>
                <a:cs typeface="Arial" panose="020B0604020202020204" pitchFamily="34" charset="0"/>
              </a:rPr>
              <a:t> đây? </a:t>
            </a:r>
            <a:r>
              <a:rPr lang="vi-VN" sz="3000" b="1" dirty="0" err="1">
                <a:solidFill>
                  <a:schemeClr val="tx2"/>
                </a:solidFill>
                <a:effectLst/>
                <a:latin typeface="Arial" panose="020B0604020202020204" pitchFamily="34" charset="0"/>
                <a:cs typeface="Arial" panose="020B0604020202020204" pitchFamily="34" charset="0"/>
              </a:rPr>
              <a:t>Vì</a:t>
            </a:r>
            <a:r>
              <a:rPr lang="vi-VN" sz="3000" b="1" dirty="0">
                <a:solidFill>
                  <a:schemeClr val="tx2"/>
                </a:solidFill>
                <a:effectLst/>
                <a:latin typeface="Arial" panose="020B0604020202020204" pitchFamily="34" charset="0"/>
                <a:cs typeface="Arial" panose="020B0604020202020204" pitchFamily="34" charset="0"/>
              </a:rPr>
              <a:t> sao?</a:t>
            </a:r>
            <a:endParaRPr lang="en-US" sz="3000" b="1" dirty="0">
              <a:solidFill>
                <a:schemeClr val="tx2"/>
              </a:solidFill>
              <a:latin typeface="Arial" panose="020B0604020202020204" pitchFamily="34" charset="0"/>
              <a:cs typeface="Arial" panose="020B0604020202020204" pitchFamily="34" charset="0"/>
            </a:endParaRPr>
          </a:p>
        </p:txBody>
      </p:sp>
      <p:pic>
        <p:nvPicPr>
          <p:cNvPr id="4" name="Hình ảnh 3">
            <a:extLst>
              <a:ext uri="{FF2B5EF4-FFF2-40B4-BE49-F238E27FC236}">
                <a16:creationId xmlns:a16="http://schemas.microsoft.com/office/drawing/2014/main" id="{BEF8BEA5-FEE7-45BB-A2A9-E00275C79530}"/>
              </a:ext>
            </a:extLst>
          </p:cNvPr>
          <p:cNvPicPr>
            <a:picLocks noChangeAspect="1"/>
          </p:cNvPicPr>
          <p:nvPr/>
        </p:nvPicPr>
        <p:blipFill>
          <a:blip r:embed="rId2"/>
          <a:stretch>
            <a:fillRect/>
          </a:stretch>
        </p:blipFill>
        <p:spPr>
          <a:xfrm>
            <a:off x="14743" y="523571"/>
            <a:ext cx="9176757" cy="3030789"/>
          </a:xfrm>
          <a:prstGeom prst="rect">
            <a:avLst/>
          </a:prstGeom>
        </p:spPr>
      </p:pic>
      <p:pic>
        <p:nvPicPr>
          <p:cNvPr id="5" name="Hình ảnh 4">
            <a:extLst>
              <a:ext uri="{FF2B5EF4-FFF2-40B4-BE49-F238E27FC236}">
                <a16:creationId xmlns:a16="http://schemas.microsoft.com/office/drawing/2014/main" id="{DC0AFC22-D13D-48DF-A20D-D650F6AF41EA}"/>
              </a:ext>
            </a:extLst>
          </p:cNvPr>
          <p:cNvPicPr>
            <a:picLocks noChangeAspect="1"/>
          </p:cNvPicPr>
          <p:nvPr/>
        </p:nvPicPr>
        <p:blipFill>
          <a:blip r:embed="rId3"/>
          <a:stretch>
            <a:fillRect/>
          </a:stretch>
        </p:blipFill>
        <p:spPr>
          <a:xfrm>
            <a:off x="14752" y="3428999"/>
            <a:ext cx="9176747" cy="3429001"/>
          </a:xfrm>
          <a:prstGeom prst="rect">
            <a:avLst/>
          </a:prstGeom>
        </p:spPr>
      </p:pic>
      <p:cxnSp>
        <p:nvCxnSpPr>
          <p:cNvPr id="7" name="Đường nối Thẳng 6">
            <a:extLst>
              <a:ext uri="{FF2B5EF4-FFF2-40B4-BE49-F238E27FC236}">
                <a16:creationId xmlns:a16="http://schemas.microsoft.com/office/drawing/2014/main" id="{0BA55815-9395-4705-9CC5-AF25E96709CF}"/>
              </a:ext>
            </a:extLst>
          </p:cNvPr>
          <p:cNvCxnSpPr>
            <a:cxnSpLocks/>
          </p:cNvCxnSpPr>
          <p:nvPr/>
        </p:nvCxnSpPr>
        <p:spPr>
          <a:xfrm>
            <a:off x="1920365" y="476071"/>
            <a:ext cx="1578075"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Đường nối Thẳng 9">
            <a:extLst>
              <a:ext uri="{FF2B5EF4-FFF2-40B4-BE49-F238E27FC236}">
                <a16:creationId xmlns:a16="http://schemas.microsoft.com/office/drawing/2014/main" id="{08D4B3C5-0064-40A7-A2C4-04C5CA9D1EE1}"/>
              </a:ext>
            </a:extLst>
          </p:cNvPr>
          <p:cNvCxnSpPr>
            <a:cxnSpLocks/>
          </p:cNvCxnSpPr>
          <p:nvPr/>
        </p:nvCxnSpPr>
        <p:spPr>
          <a:xfrm flipV="1">
            <a:off x="4712419" y="476071"/>
            <a:ext cx="2793281" cy="45526"/>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8" name="Đường nối Thẳng 9">
            <a:extLst>
              <a:ext uri="{FF2B5EF4-FFF2-40B4-BE49-F238E27FC236}">
                <a16:creationId xmlns:a16="http://schemas.microsoft.com/office/drawing/2014/main" id="{08D4B3C5-0064-40A7-A2C4-04C5CA9D1EE1}"/>
              </a:ext>
            </a:extLst>
          </p:cNvPr>
          <p:cNvCxnSpPr/>
          <p:nvPr/>
        </p:nvCxnSpPr>
        <p:spPr>
          <a:xfrm>
            <a:off x="8393754" y="521597"/>
            <a:ext cx="1088571"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12" name="Bong bóng Ý nghĩ: Hình đám mây 10">
            <a:extLst>
              <a:ext uri="{FF2B5EF4-FFF2-40B4-BE49-F238E27FC236}">
                <a16:creationId xmlns:a16="http://schemas.microsoft.com/office/drawing/2014/main" id="{CF3B9EC2-3C36-4E7E-7C77-A7E3C4409649}"/>
              </a:ext>
            </a:extLst>
          </p:cNvPr>
          <p:cNvSpPr/>
          <p:nvPr/>
        </p:nvSpPr>
        <p:spPr>
          <a:xfrm>
            <a:off x="9155055" y="521597"/>
            <a:ext cx="3184733" cy="1277705"/>
          </a:xfrm>
          <a:prstGeom prst="cloudCallout">
            <a:avLst>
              <a:gd name="adj1" fmla="val -71544"/>
              <a:gd name="adj2" fmla="val 64809"/>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Thảo</a:t>
            </a:r>
            <a:r>
              <a:rPr lang="en-US" sz="28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luận</a:t>
            </a:r>
            <a:r>
              <a:rPr lang="en-US" sz="28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nhóm</a:t>
            </a:r>
            <a:r>
              <a:rPr lang="en-US" sz="28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đôi</a:t>
            </a:r>
            <a:endParaRPr lang="en-US" sz="28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69797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7725" y="33397"/>
            <a:ext cx="6705227" cy="4197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19075" y="4233196"/>
            <a:ext cx="11591924" cy="2400657"/>
          </a:xfrm>
          <a:prstGeom prst="rect">
            <a:avLst/>
          </a:prstGeom>
        </p:spPr>
        <p:txBody>
          <a:bodyPr wrap="square">
            <a:spAutoFit/>
          </a:bodyPr>
          <a:lstStyle/>
          <a:p>
            <a:pPr algn="just"/>
            <a:r>
              <a:rPr lang="en-US" sz="3000" dirty="0" err="1">
                <a:solidFill>
                  <a:schemeClr val="tx2"/>
                </a:solidFill>
                <a:latin typeface="Arial" panose="020B0604020202020204" pitchFamily="34" charset="0"/>
                <a:cs typeface="Arial" panose="020B0604020202020204" pitchFamily="34" charset="0"/>
              </a:rPr>
              <a:t>Em</a:t>
            </a:r>
            <a:r>
              <a:rPr lang="en-US" sz="3000" dirty="0">
                <a:solidFill>
                  <a:schemeClr val="tx2"/>
                </a:solidFill>
                <a:latin typeface="Arial" panose="020B0604020202020204" pitchFamily="34" charset="0"/>
                <a:cs typeface="Arial" panose="020B0604020202020204" pitchFamily="34" charset="0"/>
              </a:rPr>
              <a:t> </a:t>
            </a:r>
            <a:r>
              <a:rPr lang="en-US" sz="3000" dirty="0" err="1">
                <a:solidFill>
                  <a:schemeClr val="tx2"/>
                </a:solidFill>
                <a:latin typeface="Arial" panose="020B0604020202020204" pitchFamily="34" charset="0"/>
                <a:cs typeface="Arial" panose="020B0604020202020204" pitchFamily="34" charset="0"/>
              </a:rPr>
              <a:t>đồng</a:t>
            </a:r>
            <a:r>
              <a:rPr lang="en-US" sz="3000" dirty="0">
                <a:solidFill>
                  <a:schemeClr val="tx2"/>
                </a:solidFill>
                <a:latin typeface="Arial" panose="020B0604020202020204" pitchFamily="34" charset="0"/>
                <a:cs typeface="Arial" panose="020B0604020202020204" pitchFamily="34" charset="0"/>
              </a:rPr>
              <a:t> </a:t>
            </a:r>
            <a:r>
              <a:rPr lang="en-US" sz="3000" dirty="0" err="1">
                <a:solidFill>
                  <a:schemeClr val="tx2"/>
                </a:solidFill>
                <a:latin typeface="Arial" panose="020B0604020202020204" pitchFamily="34" charset="0"/>
                <a:cs typeface="Arial" panose="020B0604020202020204" pitchFamily="34" charset="0"/>
              </a:rPr>
              <a:t>tình</a:t>
            </a:r>
            <a:r>
              <a:rPr lang="en-US" sz="3000" dirty="0">
                <a:solidFill>
                  <a:schemeClr val="tx2"/>
                </a:solidFill>
                <a:latin typeface="Arial" panose="020B0604020202020204" pitchFamily="34" charset="0"/>
                <a:cs typeface="Arial" panose="020B0604020202020204" pitchFamily="34" charset="0"/>
              </a:rPr>
              <a:t> </a:t>
            </a:r>
            <a:r>
              <a:rPr lang="en-US" sz="3000" dirty="0" err="1">
                <a:solidFill>
                  <a:schemeClr val="tx2"/>
                </a:solidFill>
                <a:latin typeface="Arial" panose="020B0604020202020204" pitchFamily="34" charset="0"/>
                <a:cs typeface="Arial" panose="020B0604020202020204" pitchFamily="34" charset="0"/>
              </a:rPr>
              <a:t>với</a:t>
            </a:r>
            <a:r>
              <a:rPr lang="en-US" sz="3000" dirty="0">
                <a:solidFill>
                  <a:schemeClr val="tx2"/>
                </a:solidFill>
                <a:latin typeface="Arial" panose="020B0604020202020204" pitchFamily="34" charset="0"/>
                <a:cs typeface="Arial" panose="020B0604020202020204" pitchFamily="34" charset="0"/>
              </a:rPr>
              <a:t> ý </a:t>
            </a:r>
            <a:r>
              <a:rPr lang="en-US" sz="3000" dirty="0" err="1">
                <a:solidFill>
                  <a:schemeClr val="tx2"/>
                </a:solidFill>
                <a:latin typeface="Arial" panose="020B0604020202020204" pitchFamily="34" charset="0"/>
                <a:cs typeface="Arial" panose="020B0604020202020204" pitchFamily="34" charset="0"/>
              </a:rPr>
              <a:t>kiến</a:t>
            </a:r>
            <a:r>
              <a:rPr lang="en-US" sz="3000" dirty="0">
                <a:solidFill>
                  <a:schemeClr val="tx2"/>
                </a:solidFill>
                <a:latin typeface="Arial" panose="020B0604020202020204" pitchFamily="34" charset="0"/>
                <a:cs typeface="Arial" panose="020B0604020202020204" pitchFamily="34" charset="0"/>
              </a:rPr>
              <a:t> </a:t>
            </a:r>
            <a:r>
              <a:rPr lang="en-US" sz="3000" dirty="0" err="1">
                <a:solidFill>
                  <a:schemeClr val="tx2"/>
                </a:solidFill>
                <a:latin typeface="Arial" panose="020B0604020202020204" pitchFamily="34" charset="0"/>
                <a:cs typeface="Arial" panose="020B0604020202020204" pitchFamily="34" charset="0"/>
              </a:rPr>
              <a:t>của</a:t>
            </a:r>
            <a:r>
              <a:rPr lang="en-US" sz="3000" dirty="0">
                <a:solidFill>
                  <a:schemeClr val="tx2"/>
                </a:solidFill>
                <a:latin typeface="Arial" panose="020B0604020202020204" pitchFamily="34" charset="0"/>
                <a:cs typeface="Arial" panose="020B0604020202020204" pitchFamily="34" charset="0"/>
              </a:rPr>
              <a:t> </a:t>
            </a:r>
            <a:r>
              <a:rPr lang="en-US" sz="3000" dirty="0" err="1">
                <a:solidFill>
                  <a:schemeClr val="tx2"/>
                </a:solidFill>
                <a:latin typeface="Arial" panose="020B0604020202020204" pitchFamily="34" charset="0"/>
                <a:cs typeface="Arial" panose="020B0604020202020204" pitchFamily="34" charset="0"/>
              </a:rPr>
              <a:t>bạn</a:t>
            </a:r>
            <a:r>
              <a:rPr lang="en-US" sz="3000" dirty="0">
                <a:solidFill>
                  <a:schemeClr val="tx2"/>
                </a:solidFill>
                <a:latin typeface="Arial" panose="020B0604020202020204" pitchFamily="34" charset="0"/>
                <a:cs typeface="Arial" panose="020B0604020202020204" pitchFamily="34" charset="0"/>
              </a:rPr>
              <a:t> </a:t>
            </a:r>
            <a:r>
              <a:rPr lang="en-US" sz="3000" dirty="0" err="1">
                <a:solidFill>
                  <a:schemeClr val="tx2"/>
                </a:solidFill>
                <a:latin typeface="Arial" panose="020B0604020202020204" pitchFamily="34" charset="0"/>
                <a:cs typeface="Arial" panose="020B0604020202020204" pitchFamily="34" charset="0"/>
              </a:rPr>
              <a:t>Tuấn</a:t>
            </a:r>
            <a:r>
              <a:rPr lang="en-US" sz="3000" dirty="0">
                <a:solidFill>
                  <a:schemeClr val="tx2"/>
                </a:solidFill>
                <a:latin typeface="Arial" panose="020B0604020202020204" pitchFamily="34" charset="0"/>
                <a:cs typeface="Arial" panose="020B0604020202020204" pitchFamily="34" charset="0"/>
              </a:rPr>
              <a:t> </a:t>
            </a:r>
            <a:r>
              <a:rPr lang="en-US" sz="3000" dirty="0" err="1">
                <a:solidFill>
                  <a:schemeClr val="tx2"/>
                </a:solidFill>
                <a:latin typeface="Arial" panose="020B0604020202020204" pitchFamily="34" charset="0"/>
                <a:cs typeface="Arial" panose="020B0604020202020204" pitchFamily="34" charset="0"/>
              </a:rPr>
              <a:t>vì</a:t>
            </a:r>
            <a:r>
              <a:rPr lang="en-US" sz="3000" dirty="0">
                <a:solidFill>
                  <a:schemeClr val="tx2"/>
                </a:solidFill>
                <a:latin typeface="Arial" panose="020B0604020202020204" pitchFamily="34" charset="0"/>
                <a:cs typeface="Arial" panose="020B0604020202020204" pitchFamily="34" charset="0"/>
              </a:rPr>
              <a:t>: </a:t>
            </a:r>
            <a:r>
              <a:rPr lang="vi-VN" sz="3000" dirty="0">
                <a:solidFill>
                  <a:schemeClr val="tx2"/>
                </a:solidFill>
                <a:latin typeface="Arial" panose="020B0604020202020204" pitchFamily="34" charset="0"/>
                <a:cs typeface="Arial" panose="020B0604020202020204" pitchFamily="34" charset="0"/>
              </a:rPr>
              <a:t>mỗi lời nói ra đều có tầm quan trọng và sức ảnh hưởng nhất định, đặc biệt là lời hứa. Có trách nhiệm với những lời nói của mình cũng chính là có trách nhiệm với bản thân và người khác.</a:t>
            </a:r>
          </a:p>
          <a:p>
            <a:r>
              <a:rPr lang="en-US" sz="3000" b="1" dirty="0">
                <a:solidFill>
                  <a:schemeClr val="tx2"/>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04411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666749" y="4743031"/>
            <a:ext cx="10858499" cy="2400657"/>
          </a:xfrm>
          <a:prstGeom prst="rect">
            <a:avLst/>
          </a:prstGeom>
        </p:spPr>
        <p:txBody>
          <a:bodyPr wrap="square">
            <a:spAutoFit/>
          </a:bodyPr>
          <a:lstStyle/>
          <a:p>
            <a:pPr algn="just"/>
            <a:r>
              <a:rPr lang="vi-VN" sz="3000" dirty="0">
                <a:solidFill>
                  <a:schemeClr val="tx2"/>
                </a:solidFill>
                <a:latin typeface="Arial" panose="020B0604020202020204" pitchFamily="34" charset="0"/>
                <a:cs typeface="Arial" panose="020B0604020202020204" pitchFamily="34" charset="0"/>
              </a:rPr>
              <a:t>Em không đồng tình với ý kiến của bạn Nga vì dù là trẻ con hay người lớn, chúng ta đều cần giữ đúng lời hứa của mình. Không nên để các em nhỏ học tập những thói quen xấu như thất hứa, hứa suông,...</a:t>
            </a:r>
            <a:endParaRPr lang="en-US" sz="3000" dirty="0">
              <a:solidFill>
                <a:schemeClr val="tx2"/>
              </a:solidFill>
              <a:latin typeface="Arial" panose="020B0604020202020204" pitchFamily="34" charset="0"/>
              <a:cs typeface="Arial" panose="020B0604020202020204" pitchFamily="34" charset="0"/>
            </a:endParaRPr>
          </a:p>
          <a:p>
            <a:r>
              <a:rPr lang="en-US" sz="3000" dirty="0">
                <a:solidFill>
                  <a:schemeClr val="tx2"/>
                </a:solidFill>
                <a:latin typeface="Arial" panose="020B0604020202020204" pitchFamily="34" charset="0"/>
                <a:cs typeface="Arial" panose="020B0604020202020204" pitchFamily="34" charset="0"/>
              </a:rPr>
              <a:t> </a:t>
            </a:r>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9638" y="0"/>
            <a:ext cx="4312722" cy="4571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9550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733424" y="4708637"/>
            <a:ext cx="10725152" cy="1477328"/>
          </a:xfrm>
          <a:prstGeom prst="rect">
            <a:avLst/>
          </a:prstGeom>
        </p:spPr>
        <p:txBody>
          <a:bodyPr wrap="square">
            <a:spAutoFit/>
          </a:bodyPr>
          <a:lstStyle/>
          <a:p>
            <a:pPr algn="just"/>
            <a:r>
              <a:rPr lang="vi-VN" sz="3000" dirty="0">
                <a:solidFill>
                  <a:schemeClr val="tx2"/>
                </a:solidFill>
                <a:latin typeface="Arial" panose="020B0604020202020204" pitchFamily="34" charset="0"/>
                <a:cs typeface="Arial" panose="020B0604020202020204" pitchFamily="34" charset="0"/>
              </a:rPr>
              <a:t>Em đồng tình với ý kiến của bạn </a:t>
            </a:r>
            <a:r>
              <a:rPr lang="en-US" sz="3000" dirty="0" err="1">
                <a:solidFill>
                  <a:schemeClr val="tx2"/>
                </a:solidFill>
                <a:latin typeface="Arial" panose="020B0604020202020204" pitchFamily="34" charset="0"/>
                <a:cs typeface="Arial" panose="020B0604020202020204" pitchFamily="34" charset="0"/>
              </a:rPr>
              <a:t>Kiên</a:t>
            </a:r>
            <a:r>
              <a:rPr lang="vi-VN" sz="3000" dirty="0">
                <a:solidFill>
                  <a:schemeClr val="tx2"/>
                </a:solidFill>
                <a:latin typeface="Arial" panose="020B0604020202020204" pitchFamily="34" charset="0"/>
                <a:cs typeface="Arial" panose="020B0604020202020204" pitchFamily="34" charset="0"/>
              </a:rPr>
              <a:t> vì khi chúng ta biết giữ lời hứa, mọi người xung quanh sẽ tin tưởng và quý mến chúng ta hơn rất nhiều.</a:t>
            </a: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219542"/>
            <a:ext cx="4922635" cy="4710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1760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629578" y="4475331"/>
            <a:ext cx="10534649" cy="1477328"/>
          </a:xfrm>
          <a:prstGeom prst="rect">
            <a:avLst/>
          </a:prstGeom>
        </p:spPr>
        <p:txBody>
          <a:bodyPr wrap="square">
            <a:spAutoFit/>
          </a:bodyPr>
          <a:lstStyle/>
          <a:p>
            <a:pPr algn="just"/>
            <a:r>
              <a:rPr lang="vi-VN" sz="3000" dirty="0">
                <a:solidFill>
                  <a:schemeClr val="tx2"/>
                </a:solidFill>
                <a:latin typeface="Arial" panose="020B0604020202020204" pitchFamily="34" charset="0"/>
                <a:cs typeface="Arial" panose="020B0604020202020204" pitchFamily="34" charset="0"/>
              </a:rPr>
              <a:t>Em đồng tình với ý kiến của bạn </a:t>
            </a:r>
            <a:r>
              <a:rPr lang="en-US" sz="3000" dirty="0" err="1">
                <a:solidFill>
                  <a:schemeClr val="tx2"/>
                </a:solidFill>
                <a:latin typeface="Arial" panose="020B0604020202020204" pitchFamily="34" charset="0"/>
                <a:cs typeface="Arial" panose="020B0604020202020204" pitchFamily="34" charset="0"/>
              </a:rPr>
              <a:t>Hà</a:t>
            </a:r>
            <a:r>
              <a:rPr lang="vi-VN" sz="3000" dirty="0">
                <a:solidFill>
                  <a:schemeClr val="tx2"/>
                </a:solidFill>
                <a:latin typeface="Arial" panose="020B0604020202020204" pitchFamily="34" charset="0"/>
                <a:cs typeface="Arial" panose="020B0604020202020204" pitchFamily="34" charset="0"/>
              </a:rPr>
              <a:t> vì chỉ hứa những điều mình có thể thực hiện được là có trách nhiệm với bản thân và người mình đã hứa.</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0"/>
            <a:ext cx="4021406" cy="433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6610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Children Playing 16x9">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3461883.potx" id="{18737D51-7733-4200-B5C9-BF22CA2CE631}" vid="{40CEFE45-12FF-4454-86EB-59F04C858872}"/>
    </a:ext>
  </a:extLst>
</a:theme>
</file>

<file path=ppt/theme/theme2.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Presentation2</Template>
  <TotalTime>475</TotalTime>
  <Words>617</Words>
  <Application>Microsoft Office PowerPoint</Application>
  <PresentationFormat>Widescreen</PresentationFormat>
  <Paragraphs>48</Paragraphs>
  <Slides>22</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等线</vt:lpstr>
      <vt:lpstr>Arial</vt:lpstr>
      <vt:lpstr>Calibri</vt:lpstr>
      <vt:lpstr>Euphemia</vt:lpstr>
      <vt:lpstr>Tahoma</vt:lpstr>
      <vt:lpstr>Times New Roman</vt:lpstr>
      <vt:lpstr>Wingdings</vt:lpstr>
      <vt:lpstr>Children Playing 16x9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Nguyễn Gia Bảo - THCS Lý Tự Trọng</dc:creator>
  <cp:lastModifiedBy>HP</cp:lastModifiedBy>
  <cp:revision>117</cp:revision>
  <dcterms:created xsi:type="dcterms:W3CDTF">2022-06-05T13:43:08Z</dcterms:created>
  <dcterms:modified xsi:type="dcterms:W3CDTF">2025-12-19T13:33:45Z</dcterms:modified>
</cp:coreProperties>
</file>