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2"/>
  </p:notesMasterIdLst>
  <p:sldIdLst>
    <p:sldId id="257" r:id="rId2"/>
    <p:sldId id="277" r:id="rId3"/>
    <p:sldId id="278" r:id="rId4"/>
    <p:sldId id="258" r:id="rId5"/>
    <p:sldId id="259" r:id="rId6"/>
    <p:sldId id="260" r:id="rId7"/>
    <p:sldId id="261" r:id="rId8"/>
    <p:sldId id="262" r:id="rId9"/>
    <p:sldId id="263" r:id="rId10"/>
    <p:sldId id="265" r:id="rId11"/>
    <p:sldId id="264" r:id="rId12"/>
    <p:sldId id="266" r:id="rId13"/>
    <p:sldId id="280" r:id="rId14"/>
    <p:sldId id="281" r:id="rId15"/>
    <p:sldId id="282" r:id="rId16"/>
    <p:sldId id="279" r:id="rId17"/>
    <p:sldId id="267" r:id="rId18"/>
    <p:sldId id="268" r:id="rId19"/>
    <p:sldId id="271" r:id="rId20"/>
    <p:sldId id="276" r:id="rId21"/>
  </p:sldIdLst>
  <p:sldSz cx="12192000" cy="6858000"/>
  <p:notesSz cx="6858000" cy="9144000"/>
  <p:embeddedFontLst>
    <p:embeddedFont>
      <p:font typeface="#9Slide05 SVNShowcase Script" panose="020B0604020202020204" charset="0"/>
      <p:regular r:id="rId23"/>
    </p:embeddedFont>
    <p:embeddedFont>
      <p:font typeface="#9Slide07 HoneyCream" panose="020B0604020202020204" charset="0"/>
      <p:regular r:id="rId24"/>
    </p:embeddedFont>
    <p:embeddedFont>
      <p:font typeface="#9Slide07 SVNZiclets" panose="02000603000000000000" charset="0"/>
      <p:regular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DengXian" panose="02010600030101010101" pitchFamily="2" charset="-122"/>
      <p:regular r:id="rId34"/>
      <p:bold r:id="rId35"/>
    </p:embeddedFont>
    <p:embeddedFont>
      <p:font typeface="SVN-Newton" panose="02040603050506020204" pitchFamily="18" charset="0"/>
      <p:regular r:id="rId36"/>
    </p:embeddedFont>
    <p:embeddedFont>
      <p:font typeface="UTM Avo" panose="02040603050506020204" pitchFamily="18" charset="0"/>
      <p:regular r:id="rId37"/>
      <p:bold r:id="rId38"/>
      <p:italic r:id="rId39"/>
      <p:boldItalic r:id="rId40"/>
    </p:embeddedFont>
    <p:embeddedFont>
      <p:font typeface="UTM Showcard" panose="02040603050506020204" pitchFamily="18" charset="0"/>
      <p:regular r:id="rId41"/>
    </p:embeddedFont>
    <p:embeddedFont>
      <p:font typeface="UTM Thanh Nhac TL" panose="0204060305050602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97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7F73F7-D700-4F4A-BFE8-8DC5F46F8CFE}" type="datetimeFigureOut">
              <a:rPr lang="en-US" smtClean="0"/>
              <a:t>12/17/2022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B99ED-FD0B-4CAE-A552-B81A45FD4CBB}" type="slidenum">
              <a:rPr lang="en-US" smtClean="0"/>
              <a:t>‹#›</a:t>
            </a:fld>
            <a:endParaRPr lang="en-US"/>
          </a:p>
        </p:txBody>
      </p:sp>
    </p:spTree>
    <p:extLst>
      <p:ext uri="{BB962C8B-B14F-4D97-AF65-F5344CB8AC3E}">
        <p14:creationId xmlns:p14="http://schemas.microsoft.com/office/powerpoint/2010/main" val="367668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992162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990565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93791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193973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1809768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1388242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36292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3010830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221967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759891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003095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811707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5917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1113933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143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266339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944534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12087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176813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049224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F3DD33F-00A7-5A4E-98D4-3A36935B52F6}"/>
              </a:ext>
            </a:extLst>
          </p:cNvPr>
          <p:cNvSpPr/>
          <p:nvPr userDrawn="1"/>
        </p:nvSpPr>
        <p:spPr>
          <a:xfrm>
            <a:off x="218940" y="218941"/>
            <a:ext cx="11771290" cy="64523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a:extLst>
              <a:ext uri="{FF2B5EF4-FFF2-40B4-BE49-F238E27FC236}">
                <a16:creationId xmlns:a16="http://schemas.microsoft.com/office/drawing/2014/main" id="{846C66C7-EF05-064B-B10B-70ACAE12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859" y="83712"/>
            <a:ext cx="1049628" cy="1049628"/>
          </a:xfrm>
          <a:prstGeom prst="rect">
            <a:avLst/>
          </a:prstGeom>
        </p:spPr>
      </p:pic>
    </p:spTree>
    <p:extLst>
      <p:ext uri="{BB962C8B-B14F-4D97-AF65-F5344CB8AC3E}">
        <p14:creationId xmlns:p14="http://schemas.microsoft.com/office/powerpoint/2010/main" val="90565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837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073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34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Google Shape;8;p1"/>
          <p:cNvSpPr txBox="1">
            <a:spLocks noGrp="1"/>
          </p:cNvSpPr>
          <p:nvPr>
            <p:ph type="sldNum" idx="4"/>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33"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333"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95676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4.xml"/><Relationship Id="rId7" Type="http://schemas.openxmlformats.org/officeDocument/2006/relationships/image" Target="../media/image21.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7.tiff"/><Relationship Id="rId5" Type="http://schemas.openxmlformats.org/officeDocument/2006/relationships/image" Target="../media/image10.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1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7.tif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7.tif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8.tiff"/><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1ADEE8A-3F53-834C-82F0-E2110E4A1514}"/>
              </a:ext>
            </a:extLst>
          </p:cNvPr>
          <p:cNvPicPr>
            <a:picLocks noChangeAspect="1"/>
          </p:cNvPicPr>
          <p:nvPr/>
        </p:nvPicPr>
        <p:blipFill>
          <a:blip r:embed="rId4"/>
          <a:stretch>
            <a:fillRect/>
          </a:stretch>
        </p:blipFill>
        <p:spPr>
          <a:xfrm>
            <a:off x="0" y="2595282"/>
            <a:ext cx="2979553" cy="4262718"/>
          </a:xfrm>
          <a:prstGeom prst="rect">
            <a:avLst/>
          </a:prstGeom>
        </p:spPr>
      </p:pic>
      <p:pic>
        <p:nvPicPr>
          <p:cNvPr id="4" name="图片 3">
            <a:extLst>
              <a:ext uri="{FF2B5EF4-FFF2-40B4-BE49-F238E27FC236}">
                <a16:creationId xmlns:a16="http://schemas.microsoft.com/office/drawing/2014/main" id="{199C545F-007F-6D46-9CE3-3C71DD503481}"/>
              </a:ext>
            </a:extLst>
          </p:cNvPr>
          <p:cNvPicPr>
            <a:picLocks noChangeAspect="1"/>
          </p:cNvPicPr>
          <p:nvPr/>
        </p:nvPicPr>
        <p:blipFill>
          <a:blip r:embed="rId5"/>
          <a:stretch>
            <a:fillRect/>
          </a:stretch>
        </p:blipFill>
        <p:spPr>
          <a:xfrm rot="18097823">
            <a:off x="7853500" y="-377050"/>
            <a:ext cx="3465299" cy="4356142"/>
          </a:xfrm>
          <a:prstGeom prst="rect">
            <a:avLst/>
          </a:prstGeom>
        </p:spPr>
      </p:pic>
      <p:grpSp>
        <p:nvGrpSpPr>
          <p:cNvPr id="10" name="Group 9"/>
          <p:cNvGrpSpPr/>
          <p:nvPr/>
        </p:nvGrpSpPr>
        <p:grpSpPr>
          <a:xfrm rot="591189">
            <a:off x="2072761" y="1737142"/>
            <a:ext cx="9853781" cy="2761282"/>
            <a:chOff x="-179577" y="-799700"/>
            <a:chExt cx="9113293" cy="2441542"/>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77" y="-799700"/>
              <a:ext cx="9113293" cy="2441542"/>
            </a:xfrm>
            <a:prstGeom prst="rect">
              <a:avLst/>
            </a:prstGeom>
          </p:spPr>
        </p:pic>
        <p:grpSp>
          <p:nvGrpSpPr>
            <p:cNvPr id="12" name="Group 11"/>
            <p:cNvGrpSpPr/>
            <p:nvPr/>
          </p:nvGrpSpPr>
          <p:grpSpPr>
            <a:xfrm>
              <a:off x="-101919" y="-609982"/>
              <a:ext cx="8957976" cy="1962078"/>
              <a:chOff x="409701" y="-1539235"/>
              <a:chExt cx="7803058" cy="2940967"/>
            </a:xfrm>
          </p:grpSpPr>
          <p:sp>
            <p:nvSpPr>
              <p:cNvPr id="13" name="TextBox 12"/>
              <p:cNvSpPr txBox="1"/>
              <p:nvPr/>
            </p:nvSpPr>
            <p:spPr>
              <a:xfrm>
                <a:off x="1669613" y="-1539235"/>
                <a:ext cx="5540472" cy="2791034"/>
              </a:xfrm>
              <a:prstGeom prst="rect">
                <a:avLst/>
              </a:prstGeom>
              <a:noFill/>
            </p:spPr>
            <p:txBody>
              <a:bodyPr wrap="square" rtlCol="0">
                <a:spAutoFit/>
              </a:bodyPr>
              <a:lstStyle/>
              <a:p>
                <a:pPr algn="ctr"/>
                <a:endParaRPr lang="en-US" sz="11500" b="1" dirty="0">
                  <a:solidFill>
                    <a:schemeClr val="accent2">
                      <a:lumMod val="50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14" name="TextBox 13"/>
              <p:cNvSpPr txBox="1"/>
              <p:nvPr/>
            </p:nvSpPr>
            <p:spPr>
              <a:xfrm>
                <a:off x="409701" y="-1389302"/>
                <a:ext cx="7803058" cy="2791034"/>
              </a:xfrm>
              <a:prstGeom prst="rect">
                <a:avLst/>
              </a:prstGeom>
              <a:noFill/>
            </p:spPr>
            <p:txBody>
              <a:bodyPr wrap="square" rtlCol="0">
                <a:spAutoFit/>
              </a:bodyPr>
              <a:lstStyle/>
              <a:p>
                <a:pPr algn="ctr"/>
                <a:r>
                  <a:rPr lang="en-US" sz="11500" b="1">
                    <a:solidFill>
                      <a:schemeClr val="bg1"/>
                    </a:solidFill>
                    <a:effectLst>
                      <a:outerShdw blurRad="38100" dist="38100" dir="2700000" algn="tl">
                        <a:srgbClr val="000000">
                          <a:alpha val="43137"/>
                        </a:srgbClr>
                      </a:outerShdw>
                    </a:effectLst>
                  </a:rPr>
                  <a:t>Nói và nghe</a:t>
                </a:r>
                <a:endParaRPr lang="en-US" sz="11500" b="1" dirty="0">
                  <a:solidFill>
                    <a:schemeClr val="bg1"/>
                  </a:solidFill>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177531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7986851" y="2786101"/>
            <a:ext cx="3496088" cy="1138773"/>
          </a:xfrm>
          <a:prstGeom prst="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vi-VN" sz="3400" b="1" i="1" dirty="0">
                <a:solidFill>
                  <a:schemeClr val="tx1"/>
                </a:solidFill>
                <a:latin typeface="Cambria" panose="02040503050406030204" pitchFamily="18" charset="0"/>
                <a:ea typeface="Cambria" panose="02040503050406030204" pitchFamily="18" charset="0"/>
              </a:rPr>
              <a:t>Câu chuyện kết thúc thế nào?</a:t>
            </a:r>
            <a:endParaRPr lang="en-US" sz="3400" b="1" i="1" dirty="0">
              <a:solidFill>
                <a:schemeClr val="tx1"/>
              </a:solidFill>
              <a:latin typeface="Cambria" panose="02040503050406030204" pitchFamily="18" charset="0"/>
              <a:ea typeface="Cambria" panose="02040503050406030204" pitchFamily="18" charset="0"/>
            </a:endParaRPr>
          </a:p>
        </p:txBody>
      </p:sp>
      <p:sp>
        <p:nvSpPr>
          <p:cNvPr id="33" name="TextBox 32"/>
          <p:cNvSpPr txBox="1"/>
          <p:nvPr/>
        </p:nvSpPr>
        <p:spPr>
          <a:xfrm>
            <a:off x="760397" y="5029561"/>
            <a:ext cx="10974504" cy="1261884"/>
          </a:xfrm>
          <a:prstGeom prst="rect">
            <a:avLst/>
          </a:prstGeom>
          <a:solidFill>
            <a:schemeClr val="accent2">
              <a:lumMod val="60000"/>
              <a:lumOff val="40000"/>
            </a:schemeClr>
          </a:solidFill>
          <a:ln w="38100">
            <a:solidFill>
              <a:schemeClr val="tx1"/>
            </a:solidFill>
            <a:prstDash val="dashDot"/>
          </a:ln>
        </p:spPr>
        <p:txBody>
          <a:bodyPr wrap="square" rtlCol="0">
            <a:spAutoFit/>
          </a:bodyPr>
          <a:lstStyle/>
          <a:p>
            <a:pPr algn="ctr"/>
            <a:r>
              <a:rPr lang="vi-VN" sz="3800" dirty="0">
                <a:latin typeface="Cambria" panose="02040503050406030204" pitchFamily="18" charset="0"/>
                <a:ea typeface="Cambria" panose="02040503050406030204" pitchFamily="18" charset="0"/>
              </a:rPr>
              <a:t>Cô tiên hóa phép cho bà sống lại. Ba bà cháu lại sống với nhau hạnh phúc bên ngôi nhà xưa.</a:t>
            </a:r>
            <a:endParaRPr lang="en-US" sz="3800" dirty="0">
              <a:latin typeface="Cambria" panose="02040503050406030204" pitchFamily="18" charset="0"/>
              <a:ea typeface="Cambria" panose="02040503050406030204" pitchFamily="18" charset="0"/>
            </a:endParaRPr>
          </a:p>
        </p:txBody>
      </p:sp>
      <p:pic>
        <p:nvPicPr>
          <p:cNvPr id="36" name="Picture 3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44167" t="21358" r="11944" b="32223"/>
          <a:stretch/>
        </p:blipFill>
        <p:spPr>
          <a:xfrm>
            <a:off x="1104788" y="589284"/>
            <a:ext cx="6658742" cy="3961530"/>
          </a:xfrm>
          <a:prstGeom prst="rect">
            <a:avLst/>
          </a:prstGeom>
          <a:ln>
            <a:noFill/>
          </a:ln>
          <a:effectLst>
            <a:outerShdw blurRad="292100" dist="139700" dir="2700000" algn="tl" rotWithShape="0">
              <a:srgbClr val="333333">
                <a:alpha val="65000"/>
              </a:srgbClr>
            </a:outerShdw>
          </a:effectLst>
        </p:spPr>
      </p:pic>
      <p:pic>
        <p:nvPicPr>
          <p:cNvPr id="32" name="图片 31">
            <a:extLst>
              <a:ext uri="{FF2B5EF4-FFF2-40B4-BE49-F238E27FC236}">
                <a16:creationId xmlns:a16="http://schemas.microsoft.com/office/drawing/2014/main" id="{8B0D005A-1D87-854D-8E28-E2B76EB9EE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845324">
            <a:off x="5636067" y="-497414"/>
            <a:ext cx="3943392" cy="3943392"/>
          </a:xfrm>
          <a:prstGeom prst="rect">
            <a:avLst/>
          </a:prstGeom>
        </p:spPr>
      </p:pic>
    </p:spTree>
    <p:extLst>
      <p:ext uri="{BB962C8B-B14F-4D97-AF65-F5344CB8AC3E}">
        <p14:creationId xmlns:p14="http://schemas.microsoft.com/office/powerpoint/2010/main" val="130960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circle(in)">
                                      <p:cBhvr>
                                        <p:cTn id="15"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FA33E66-E790-0947-9195-3263D4B2231D}"/>
              </a:ext>
            </a:extLst>
          </p:cNvPr>
          <p:cNvPicPr>
            <a:picLocks noChangeAspect="1"/>
          </p:cNvPicPr>
          <p:nvPr/>
        </p:nvPicPr>
        <p:blipFill>
          <a:blip r:embed="rId6"/>
          <a:stretch>
            <a:fillRect/>
          </a:stretch>
        </p:blipFill>
        <p:spPr>
          <a:xfrm>
            <a:off x="1" y="4388268"/>
            <a:ext cx="1726292" cy="2469732"/>
          </a:xfrm>
          <a:prstGeom prst="rect">
            <a:avLst/>
          </a:prstGeom>
        </p:spPr>
      </p:pic>
      <p:sp>
        <p:nvSpPr>
          <p:cNvPr id="6" name="文本框 14">
            <a:extLst>
              <a:ext uri="{FF2B5EF4-FFF2-40B4-BE49-F238E27FC236}">
                <a16:creationId xmlns:a16="http://schemas.microsoft.com/office/drawing/2014/main" id="{F7B7643C-B7FA-4F38-BEA4-BAE7893105B8}"/>
              </a:ext>
            </a:extLst>
          </p:cNvPr>
          <p:cNvSpPr txBox="1"/>
          <p:nvPr/>
        </p:nvSpPr>
        <p:spPr>
          <a:xfrm rot="16200000">
            <a:off x="6358796" y="-4606605"/>
            <a:ext cx="861774"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400" b="1" dirty="0">
                <a:ln>
                  <a:solidFill>
                    <a:schemeClr val="tx1"/>
                  </a:solidFill>
                </a:ln>
                <a:pattFill prst="pct80">
                  <a:fgClr>
                    <a:srgbClr val="92D050"/>
                  </a:fgClr>
                  <a:bgClr>
                    <a:schemeClr val="bg1"/>
                  </a:bgClr>
                </a:pattFill>
                <a:latin typeface="#9Slide07 SVNZiclets" panose="02000603000000000000" pitchFamily="2" charset="0"/>
                <a:ea typeface="字魂52号-阿开漫画体" panose="00000500000000000000" pitchFamily="2" charset="-122"/>
                <a:cs typeface="+mn-ea"/>
                <a:sym typeface="+mn-lt"/>
              </a:rPr>
              <a:t>02 – </a:t>
            </a:r>
            <a:r>
              <a:rPr lang="en-US" altLang="zh-CN" sz="4400" b="1" dirty="0" err="1">
                <a:ln>
                  <a:solidFill>
                    <a:schemeClr val="tx1"/>
                  </a:solidFill>
                </a:ln>
                <a:pattFill prst="pct80">
                  <a:fgClr>
                    <a:srgbClr val="92D050"/>
                  </a:fgClr>
                  <a:bgClr>
                    <a:schemeClr val="bg1"/>
                  </a:bgClr>
                </a:pattFill>
                <a:latin typeface="#9Slide07 SVNZiclets" panose="02000603000000000000" pitchFamily="2" charset="0"/>
                <a:ea typeface="字魂52号-阿开漫画体" panose="00000500000000000000" pitchFamily="2" charset="-122"/>
                <a:cs typeface="+mn-ea"/>
                <a:sym typeface="+mn-lt"/>
              </a:rPr>
              <a:t>Nghe</a:t>
            </a:r>
            <a:r>
              <a:rPr lang="en-US" altLang="zh-CN" sz="4400" b="1" dirty="0">
                <a:ln>
                  <a:solidFill>
                    <a:schemeClr val="tx1"/>
                  </a:solidFill>
                </a:ln>
                <a:pattFill prst="pct80">
                  <a:fgClr>
                    <a:srgbClr val="92D050"/>
                  </a:fgClr>
                  <a:bgClr>
                    <a:schemeClr val="bg1"/>
                  </a:bgClr>
                </a:pattFill>
                <a:latin typeface="#9Slide07 SVNZiclets" panose="02000603000000000000" pitchFamily="2" charset="0"/>
                <a:ea typeface="字魂52号-阿开漫画体" panose="00000500000000000000" pitchFamily="2" charset="-122"/>
                <a:cs typeface="+mn-ea"/>
                <a:sym typeface="+mn-lt"/>
              </a:rPr>
              <a:t> </a:t>
            </a:r>
            <a:r>
              <a:rPr lang="en-US" altLang="zh-CN" sz="4400" b="1" dirty="0" err="1">
                <a:ln>
                  <a:solidFill>
                    <a:schemeClr val="tx1"/>
                  </a:solidFill>
                </a:ln>
                <a:pattFill prst="pct80">
                  <a:fgClr>
                    <a:srgbClr val="92D050"/>
                  </a:fgClr>
                  <a:bgClr>
                    <a:schemeClr val="bg1"/>
                  </a:bgClr>
                </a:pattFill>
                <a:latin typeface="#9Slide07 SVNZiclets" panose="02000603000000000000" pitchFamily="2" charset="0"/>
                <a:ea typeface="字魂52号-阿开漫画体" panose="00000500000000000000" pitchFamily="2" charset="-122"/>
                <a:cs typeface="+mn-ea"/>
                <a:sym typeface="+mn-lt"/>
              </a:rPr>
              <a:t>kể</a:t>
            </a:r>
            <a:r>
              <a:rPr lang="en-US" altLang="zh-CN" sz="4400" b="1" dirty="0">
                <a:ln>
                  <a:solidFill>
                    <a:schemeClr val="tx1"/>
                  </a:solidFill>
                </a:ln>
                <a:pattFill prst="pct80">
                  <a:fgClr>
                    <a:srgbClr val="92D050"/>
                  </a:fgClr>
                  <a:bgClr>
                    <a:schemeClr val="bg1"/>
                  </a:bgClr>
                </a:pattFill>
                <a:latin typeface="#9Slide07 SVNZiclets" panose="02000603000000000000" pitchFamily="2" charset="0"/>
                <a:ea typeface="字魂52号-阿开漫画体" panose="00000500000000000000" pitchFamily="2" charset="-122"/>
                <a:cs typeface="+mn-ea"/>
                <a:sym typeface="+mn-lt"/>
              </a:rPr>
              <a:t> </a:t>
            </a:r>
            <a:r>
              <a:rPr lang="en-US" altLang="zh-CN" sz="4400" b="1" dirty="0" err="1">
                <a:ln>
                  <a:solidFill>
                    <a:schemeClr val="tx1"/>
                  </a:solidFill>
                </a:ln>
                <a:pattFill prst="pct80">
                  <a:fgClr>
                    <a:srgbClr val="92D050"/>
                  </a:fgClr>
                  <a:bgClr>
                    <a:schemeClr val="bg1"/>
                  </a:bgClr>
                </a:pattFill>
                <a:latin typeface="#9Slide07 SVNZiclets" panose="02000603000000000000" pitchFamily="2" charset="0"/>
                <a:ea typeface="字魂52号-阿开漫画体" panose="00000500000000000000" pitchFamily="2" charset="-122"/>
                <a:cs typeface="+mn-ea"/>
                <a:sym typeface="+mn-lt"/>
              </a:rPr>
              <a:t>chuyện</a:t>
            </a:r>
            <a:endParaRPr kumimoji="0" lang="zh-CN" altLang="en-US" sz="4400" b="1" i="0" u="none" strike="noStrike" kern="1200" cap="none" spc="0" normalizeH="0" baseline="0" noProof="0" dirty="0">
              <a:ln>
                <a:solidFill>
                  <a:schemeClr val="tx1"/>
                </a:solidFill>
              </a:ln>
              <a:pattFill prst="pct80">
                <a:fgClr>
                  <a:srgbClr val="92D050"/>
                </a:fgClr>
                <a:bgClr>
                  <a:schemeClr val="bg1"/>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7"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3527" y="-928474"/>
            <a:ext cx="2527678" cy="2469731"/>
          </a:xfrm>
          <a:prstGeom prst="rect">
            <a:avLst/>
          </a:prstGeom>
        </p:spPr>
      </p:pic>
      <p:pic>
        <p:nvPicPr>
          <p:cNvPr id="8" name="videoplayback">
            <a:hlinkClick r:id="" action="ppaction://media"/>
          </p:cNvPr>
          <p:cNvPicPr>
            <a:picLocks noChangeAspect="1"/>
          </p:cNvPicPr>
          <p:nvPr>
            <a:videoFile r:link="rId1"/>
            <p:extLst>
              <p:ext uri="{DAA4B4D4-6D71-4841-9C94-3DE7FCFB9230}">
                <p14:media xmlns:p14="http://schemas.microsoft.com/office/powerpoint/2010/main" r:embed="rId2">
                  <p14:trim st="26057" end="9394.6718"/>
                </p14:media>
              </p:ext>
            </p:extLst>
          </p:nvPr>
        </p:nvPicPr>
        <p:blipFill>
          <a:blip r:embed="rId8"/>
          <a:stretch>
            <a:fillRect/>
          </a:stretch>
        </p:blipFill>
        <p:spPr>
          <a:xfrm>
            <a:off x="1387366" y="892553"/>
            <a:ext cx="10605238" cy="5965447"/>
          </a:xfrm>
          <a:prstGeom prst="rect">
            <a:avLst/>
          </a:prstGeom>
        </p:spPr>
      </p:pic>
    </p:spTree>
    <p:extLst>
      <p:ext uri="{BB962C8B-B14F-4D97-AF65-F5344CB8AC3E}">
        <p14:creationId xmlns:p14="http://schemas.microsoft.com/office/powerpoint/2010/main" val="218588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938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8"/>
                </p:tgtEl>
              </p:cMediaNode>
            </p:video>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8"/>
                                        </p:tgtEl>
                                      </p:cBhvr>
                                    </p:cmd>
                                  </p:childTnLst>
                                </p:cTn>
                              </p:par>
                            </p:childTnLst>
                          </p:cTn>
                        </p:par>
                      </p:childTnLst>
                    </p:cTn>
                  </p:par>
                </p:childTnLst>
              </p:cTn>
              <p:nextCondLst>
                <p:cond evt="onClick" delay="0">
                  <p:tgtEl>
                    <p:spTgt spid="8"/>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25"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4">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6"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28" name="文本框 14">
            <a:extLst>
              <a:ext uri="{FF2B5EF4-FFF2-40B4-BE49-F238E27FC236}">
                <a16:creationId xmlns:a16="http://schemas.microsoft.com/office/drawing/2014/main" id="{F7B7643C-B7FA-4F38-BEA4-BAE7893105B8}"/>
              </a:ext>
            </a:extLst>
          </p:cNvPr>
          <p:cNvSpPr txBox="1"/>
          <p:nvPr/>
        </p:nvSpPr>
        <p:spPr>
          <a:xfrm rot="16200000">
            <a:off x="5834019" y="-4712731"/>
            <a:ext cx="923330" cy="1118242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dirty="0">
                <a:ln>
                  <a:solidFill>
                    <a:schemeClr val="tx1"/>
                  </a:solidFill>
                </a:ln>
                <a:pattFill prst="pct80">
                  <a:fgClr>
                    <a:schemeClr val="accent4">
                      <a:lumMod val="60000"/>
                      <a:lumOff val="4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03 – </a:t>
            </a:r>
            <a:r>
              <a:rPr lang="en-US" altLang="zh-CN" sz="4800" b="1" dirty="0" err="1">
                <a:ln>
                  <a:solidFill>
                    <a:schemeClr val="tx1"/>
                  </a:solidFill>
                </a:ln>
                <a:pattFill prst="pct80">
                  <a:fgClr>
                    <a:schemeClr val="accent4">
                      <a:lumMod val="60000"/>
                      <a:lumOff val="4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kể</a:t>
            </a:r>
            <a:r>
              <a:rPr lang="en-US" altLang="zh-CN" sz="4800" b="1" dirty="0">
                <a:ln>
                  <a:solidFill>
                    <a:schemeClr val="tx1"/>
                  </a:solidFill>
                </a:ln>
                <a:pattFill prst="pct80">
                  <a:fgClr>
                    <a:schemeClr val="accent4">
                      <a:lumMod val="60000"/>
                      <a:lumOff val="4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 </a:t>
            </a:r>
            <a:r>
              <a:rPr lang="en-US" altLang="zh-CN" sz="4800" b="1" dirty="0" err="1">
                <a:ln>
                  <a:solidFill>
                    <a:schemeClr val="tx1"/>
                  </a:solidFill>
                </a:ln>
                <a:pattFill prst="pct80">
                  <a:fgClr>
                    <a:schemeClr val="accent4">
                      <a:lumMod val="60000"/>
                      <a:lumOff val="4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lại</a:t>
            </a:r>
            <a:r>
              <a:rPr lang="en-US" altLang="zh-CN" sz="4800" b="1" dirty="0">
                <a:ln>
                  <a:solidFill>
                    <a:schemeClr val="tx1"/>
                  </a:solidFill>
                </a:ln>
                <a:pattFill prst="pct80">
                  <a:fgClr>
                    <a:schemeClr val="accent4">
                      <a:lumMod val="60000"/>
                      <a:lumOff val="4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 </a:t>
            </a:r>
            <a:r>
              <a:rPr lang="en-US" altLang="zh-CN" sz="4800" b="1" dirty="0" err="1">
                <a:ln>
                  <a:solidFill>
                    <a:schemeClr val="tx1"/>
                  </a:solidFill>
                </a:ln>
                <a:pattFill prst="pct80">
                  <a:fgClr>
                    <a:schemeClr val="accent4">
                      <a:lumMod val="60000"/>
                      <a:lumOff val="4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từng</a:t>
            </a:r>
            <a:r>
              <a:rPr lang="en-US" altLang="zh-CN" sz="4800" b="1" dirty="0">
                <a:ln>
                  <a:solidFill>
                    <a:schemeClr val="tx1"/>
                  </a:solidFill>
                </a:ln>
                <a:pattFill prst="pct80">
                  <a:fgClr>
                    <a:schemeClr val="accent4">
                      <a:lumMod val="60000"/>
                      <a:lumOff val="4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 </a:t>
            </a:r>
            <a:r>
              <a:rPr lang="en-US" altLang="zh-CN" sz="4800" b="1" dirty="0" err="1">
                <a:ln>
                  <a:solidFill>
                    <a:schemeClr val="tx1"/>
                  </a:solidFill>
                </a:ln>
                <a:pattFill prst="pct80">
                  <a:fgClr>
                    <a:schemeClr val="accent4">
                      <a:lumMod val="60000"/>
                      <a:lumOff val="4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đoạn</a:t>
            </a:r>
            <a:r>
              <a:rPr lang="en-US" altLang="zh-CN" sz="4800" b="1" dirty="0">
                <a:ln>
                  <a:solidFill>
                    <a:schemeClr val="tx1"/>
                  </a:solidFill>
                </a:ln>
                <a:pattFill prst="pct80">
                  <a:fgClr>
                    <a:schemeClr val="accent4">
                      <a:lumMod val="60000"/>
                      <a:lumOff val="4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 </a:t>
            </a:r>
            <a:r>
              <a:rPr lang="en-US" altLang="zh-CN" sz="4800" b="1" dirty="0" err="1">
                <a:ln>
                  <a:solidFill>
                    <a:schemeClr val="tx1"/>
                  </a:solidFill>
                </a:ln>
                <a:pattFill prst="pct80">
                  <a:fgClr>
                    <a:schemeClr val="accent4">
                      <a:lumMod val="60000"/>
                      <a:lumOff val="4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câu</a:t>
            </a:r>
            <a:r>
              <a:rPr lang="en-US" altLang="zh-CN" sz="4800" b="1" dirty="0">
                <a:ln>
                  <a:solidFill>
                    <a:schemeClr val="tx1"/>
                  </a:solidFill>
                </a:ln>
                <a:pattFill prst="pct80">
                  <a:fgClr>
                    <a:schemeClr val="accent4">
                      <a:lumMod val="60000"/>
                      <a:lumOff val="4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 </a:t>
            </a:r>
            <a:r>
              <a:rPr lang="en-US" altLang="zh-CN" sz="4800" b="1" dirty="0" err="1">
                <a:ln>
                  <a:solidFill>
                    <a:schemeClr val="tx1"/>
                  </a:solidFill>
                </a:ln>
                <a:pattFill prst="pct80">
                  <a:fgClr>
                    <a:schemeClr val="accent4">
                      <a:lumMod val="60000"/>
                      <a:lumOff val="4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chuyện</a:t>
            </a:r>
            <a:endParaRPr kumimoji="0" lang="zh-CN" altLang="en-US" sz="4800" b="1" i="0" u="none" strike="noStrike" kern="1200" cap="none" spc="0" normalizeH="0" baseline="0" noProof="0" dirty="0">
              <a:ln>
                <a:solidFill>
                  <a:schemeClr val="tx1"/>
                </a:solidFill>
              </a:ln>
              <a:pattFill prst="pct80">
                <a:fgClr>
                  <a:schemeClr val="accent4">
                    <a:lumMod val="60000"/>
                    <a:lumOff val="40000"/>
                  </a:schemeClr>
                </a:fgClr>
                <a:bgClr>
                  <a:schemeClr val="bg1"/>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2" name="Picture 1">
            <a:extLst>
              <a:ext uri="{FF2B5EF4-FFF2-40B4-BE49-F238E27FC236}">
                <a16:creationId xmlns:a16="http://schemas.microsoft.com/office/drawing/2014/main" id="{B18D3575-05EE-947F-C2AE-39F0A1E5139B}"/>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37639" t="20124" r="18056" b="32222"/>
          <a:stretch/>
        </p:blipFill>
        <p:spPr>
          <a:xfrm>
            <a:off x="466955" y="1744840"/>
            <a:ext cx="6077288" cy="367685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0C9FFE5-E058-D0E6-8305-5DFAE0607E6D}"/>
              </a:ext>
            </a:extLst>
          </p:cNvPr>
          <p:cNvSpPr txBox="1"/>
          <p:nvPr/>
        </p:nvSpPr>
        <p:spPr>
          <a:xfrm>
            <a:off x="6762307" y="1744840"/>
            <a:ext cx="4805916" cy="4401205"/>
          </a:xfrm>
          <a:prstGeom prst="rect">
            <a:avLst/>
          </a:prstGeom>
          <a:noFill/>
        </p:spPr>
        <p:txBody>
          <a:bodyPr wrap="square" rtlCol="0">
            <a:spAutoFit/>
          </a:bodyPr>
          <a:lstStyle/>
          <a:p>
            <a:r>
              <a:rPr lang="en-US" sz="2800"/>
              <a:t>  Ngày xưa, ở làng kia, có hai em bé ở với bà. Ba bà cháu rau cháo nuôi nhau, tuy vất vả nhưng cảnh nhà lúc nào cũng đầm ấm. </a:t>
            </a:r>
          </a:p>
          <a:p>
            <a:r>
              <a:rPr lang="en-US" sz="2800"/>
              <a:t>    Một hôm, có cô tiên đi ngang qua cho một hạt đào và dặn: “Khi bà mất, gieo hạt đào này bên mộ, các cháu sẽ giàu sang, sung sướng”.</a:t>
            </a:r>
          </a:p>
        </p:txBody>
      </p:sp>
    </p:spTree>
    <p:extLst>
      <p:ext uri="{BB962C8B-B14F-4D97-AF65-F5344CB8AC3E}">
        <p14:creationId xmlns:p14="http://schemas.microsoft.com/office/powerpoint/2010/main" val="44587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25"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4">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6"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pic>
        <p:nvPicPr>
          <p:cNvPr id="2" name="Picture 1">
            <a:extLst>
              <a:ext uri="{FF2B5EF4-FFF2-40B4-BE49-F238E27FC236}">
                <a16:creationId xmlns:a16="http://schemas.microsoft.com/office/drawing/2014/main" id="{73E6D648-634B-96D3-C4F2-9530DDAD7C8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40278" t="20371" r="15694" b="32963"/>
          <a:stretch/>
        </p:blipFill>
        <p:spPr>
          <a:xfrm>
            <a:off x="5509151" y="1567874"/>
            <a:ext cx="6335388" cy="377725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EB4C8C6-DEB0-1E84-3FF5-B7C730FDA269}"/>
              </a:ext>
            </a:extLst>
          </p:cNvPr>
          <p:cNvSpPr txBox="1"/>
          <p:nvPr/>
        </p:nvSpPr>
        <p:spPr>
          <a:xfrm>
            <a:off x="508130" y="1530747"/>
            <a:ext cx="4805916" cy="4401205"/>
          </a:xfrm>
          <a:prstGeom prst="rect">
            <a:avLst/>
          </a:prstGeom>
          <a:noFill/>
        </p:spPr>
        <p:txBody>
          <a:bodyPr wrap="square" rtlCol="0">
            <a:spAutoFit/>
          </a:bodyPr>
          <a:lstStyle/>
          <a:p>
            <a:r>
              <a:rPr lang="en-US" sz="3600"/>
              <a:t>  Bà mất. Hai anh em đem hạt đào gieo bên mộ bà. Hạt đào vừa gieo xuống đã nảy mầm, ra lá, đơm hoa, kết bao nhiêu trái vàng, trái bạc</a:t>
            </a:r>
            <a:r>
              <a:rPr lang="en-US" sz="2800"/>
              <a:t>.</a:t>
            </a:r>
          </a:p>
          <a:p>
            <a:endParaRPr lang="en-US" sz="2800"/>
          </a:p>
        </p:txBody>
      </p:sp>
    </p:spTree>
    <p:extLst>
      <p:ext uri="{BB962C8B-B14F-4D97-AF65-F5344CB8AC3E}">
        <p14:creationId xmlns:p14="http://schemas.microsoft.com/office/powerpoint/2010/main" val="427716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25"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4">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6"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pic>
        <p:nvPicPr>
          <p:cNvPr id="2" name="Picture 1">
            <a:extLst>
              <a:ext uri="{FF2B5EF4-FFF2-40B4-BE49-F238E27FC236}">
                <a16:creationId xmlns:a16="http://schemas.microsoft.com/office/drawing/2014/main" id="{5D7286C0-C0A4-3A43-3BC5-DBF5EC2A21F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2777" t="22346" r="53750" b="31975"/>
          <a:stretch/>
        </p:blipFill>
        <p:spPr>
          <a:xfrm>
            <a:off x="258106" y="1918902"/>
            <a:ext cx="5837894" cy="349149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15CF2845-2C7A-9881-289C-8D212FFC6AC0}"/>
              </a:ext>
            </a:extLst>
          </p:cNvPr>
          <p:cNvSpPr txBox="1"/>
          <p:nvPr/>
        </p:nvSpPr>
        <p:spPr>
          <a:xfrm>
            <a:off x="6682851" y="1720840"/>
            <a:ext cx="5171047" cy="3416320"/>
          </a:xfrm>
          <a:prstGeom prst="rect">
            <a:avLst/>
          </a:prstGeom>
          <a:noFill/>
        </p:spPr>
        <p:txBody>
          <a:bodyPr wrap="square" rtlCol="0">
            <a:spAutoFit/>
          </a:bodyPr>
          <a:lstStyle/>
          <a:p>
            <a:r>
              <a:rPr lang="en-US" sz="3600"/>
              <a:t>Nhưng vàng bạc, châu báu không thay được tình thương ấm áp của bà. Nhớ bà, anh em càng ngày càng buồn bã.</a:t>
            </a:r>
          </a:p>
        </p:txBody>
      </p:sp>
    </p:spTree>
    <p:extLst>
      <p:ext uri="{BB962C8B-B14F-4D97-AF65-F5344CB8AC3E}">
        <p14:creationId xmlns:p14="http://schemas.microsoft.com/office/powerpoint/2010/main" val="10419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952" y="-404037"/>
            <a:ext cx="5509153" cy="5004881"/>
          </a:xfrm>
          <a:prstGeom prst="rect">
            <a:avLst/>
          </a:prstGeom>
        </p:spPr>
      </p:pic>
      <p:pic>
        <p:nvPicPr>
          <p:cNvPr id="25"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4">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6"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pic>
        <p:nvPicPr>
          <p:cNvPr id="2" name="Picture 1">
            <a:extLst>
              <a:ext uri="{FF2B5EF4-FFF2-40B4-BE49-F238E27FC236}">
                <a16:creationId xmlns:a16="http://schemas.microsoft.com/office/drawing/2014/main" id="{9AD5E1E5-4EA0-2BEC-0E1C-719A79237B3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44167" t="21358" r="11944" b="32223"/>
          <a:stretch/>
        </p:blipFill>
        <p:spPr>
          <a:xfrm>
            <a:off x="3214483" y="257023"/>
            <a:ext cx="5331620" cy="317197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E9EF59B5-2BAD-DA60-0364-E0FFB684C51B}"/>
              </a:ext>
            </a:extLst>
          </p:cNvPr>
          <p:cNvSpPr txBox="1"/>
          <p:nvPr/>
        </p:nvSpPr>
        <p:spPr>
          <a:xfrm>
            <a:off x="472888" y="3492434"/>
            <a:ext cx="11612786" cy="3108543"/>
          </a:xfrm>
          <a:prstGeom prst="rect">
            <a:avLst/>
          </a:prstGeom>
          <a:noFill/>
        </p:spPr>
        <p:txBody>
          <a:bodyPr wrap="square" rtlCol="0">
            <a:spAutoFit/>
          </a:bodyPr>
          <a:lstStyle/>
          <a:p>
            <a:r>
              <a:rPr lang="en-US" sz="2800"/>
              <a:t>   Cô tiên lại hiện lên. Hai anh em òa khóc xin cô hóa phép cho bà sống lại. Cô tiên nói: “Nếu bà sống lại thì ba bà cháu sẽ cực khổ như xưa, các cháu có chịu không?”. Hai anh em cùng nói: “Chúng cháu chỉ cần bà sống lại.”.</a:t>
            </a:r>
          </a:p>
          <a:p>
            <a:r>
              <a:rPr lang="en-US" sz="2800"/>
              <a:t>  Cô tiên phất chiếc quạt màu nhiệm. Nhà cửa, ruộng vườn phút chốc biến mất. Bà hiện ra móm mém, hiền từ, dang tay ôm hai đứa cháu hiếu thảo vào lòng.</a:t>
            </a:r>
          </a:p>
        </p:txBody>
      </p:sp>
    </p:spTree>
    <p:extLst>
      <p:ext uri="{BB962C8B-B14F-4D97-AF65-F5344CB8AC3E}">
        <p14:creationId xmlns:p14="http://schemas.microsoft.com/office/powerpoint/2010/main" val="50804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25"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4">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6"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28" name="文本框 14">
            <a:extLst>
              <a:ext uri="{FF2B5EF4-FFF2-40B4-BE49-F238E27FC236}">
                <a16:creationId xmlns:a16="http://schemas.microsoft.com/office/drawing/2014/main" id="{F7B7643C-B7FA-4F38-BEA4-BAE7893105B8}"/>
              </a:ext>
            </a:extLst>
          </p:cNvPr>
          <p:cNvSpPr txBox="1"/>
          <p:nvPr/>
        </p:nvSpPr>
        <p:spPr>
          <a:xfrm rot="16200000">
            <a:off x="5834019" y="-4712731"/>
            <a:ext cx="923330" cy="1118242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03 –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lại</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từng</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đoạn</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câu</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29" name="图片 26">
            <a:extLst>
              <a:ext uri="{FF2B5EF4-FFF2-40B4-BE49-F238E27FC236}">
                <a16:creationId xmlns:a16="http://schemas.microsoft.com/office/drawing/2014/main" id="{2E026B92-D451-0FCD-9DBA-43FAFA387F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4447" y="2502440"/>
            <a:ext cx="4707552" cy="4707552"/>
          </a:xfrm>
          <a:prstGeom prst="rect">
            <a:avLst/>
          </a:prstGeom>
        </p:spPr>
      </p:pic>
      <p:sp>
        <p:nvSpPr>
          <p:cNvPr id="30" name="TextBox 29"/>
          <p:cNvSpPr txBox="1"/>
          <p:nvPr/>
        </p:nvSpPr>
        <p:spPr>
          <a:xfrm>
            <a:off x="810228" y="1459866"/>
            <a:ext cx="7498749" cy="156966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Kể theo nhóm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1" name="TextBox 30"/>
          <p:cNvSpPr txBox="1"/>
          <p:nvPr/>
        </p:nvSpPr>
        <p:spPr>
          <a:xfrm>
            <a:off x="522515" y="3338774"/>
            <a:ext cx="744582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Yêu</a:t>
            </a:r>
            <a:r>
              <a:rPr kumimoji="0" lang="en-US" sz="38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 </a:t>
            </a:r>
            <a:r>
              <a:rPr kumimoji="0" lang="en-US" sz="38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cầu</a:t>
            </a:r>
            <a:r>
              <a:rPr kumimoji="0" lang="en-US" sz="38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từng</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bức</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tranh</a:t>
            </a:r>
            <a:endPar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giọng</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endPar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Sử</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dụng</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phối</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ngôn</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ngữ</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endParaRPr kumimoji="0" lang="en-US"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480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14">
            <a:extLst>
              <a:ext uri="{FF2B5EF4-FFF2-40B4-BE49-F238E27FC236}">
                <a16:creationId xmlns:a16="http://schemas.microsoft.com/office/drawing/2014/main" id="{F7B7643C-B7FA-4F38-BEA4-BAE7893105B8}"/>
              </a:ext>
            </a:extLst>
          </p:cNvPr>
          <p:cNvSpPr txBox="1"/>
          <p:nvPr/>
        </p:nvSpPr>
        <p:spPr>
          <a:xfrm rot="16200000">
            <a:off x="25778" y="963732"/>
            <a:ext cx="2677656" cy="310896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noProof="0" dirty="0" err="1">
                <a:ln w="38100">
                  <a:solidFill>
                    <a:schemeClr val="accent4">
                      <a:lumMod val="40000"/>
                      <a:lumOff val="60000"/>
                    </a:schemeClr>
                  </a:solidFill>
                </a:ln>
                <a:pattFill prst="pct80">
                  <a:fgClr>
                    <a:schemeClr val="accent2">
                      <a:lumMod val="5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Thi</a:t>
            </a:r>
            <a:endParaRPr lang="vi-VN" altLang="zh-CN" sz="5400" b="1" noProof="0" dirty="0">
              <a:ln w="38100">
                <a:solidFill>
                  <a:schemeClr val="accent4">
                    <a:lumMod val="40000"/>
                    <a:lumOff val="60000"/>
                  </a:schemeClr>
                </a:solidFill>
              </a:ln>
              <a:pattFill prst="pct80">
                <a:fgClr>
                  <a:schemeClr val="accent2">
                    <a:lumMod val="50000"/>
                  </a:schemeClr>
                </a:fgClr>
                <a:bgClr>
                  <a:schemeClr val="bg1"/>
                </a:bgClr>
              </a:pattFill>
              <a:latin typeface="#9Slide07 SVNZiclets" panose="02000603000000000000" pitchFamily="2" charset="0"/>
              <a:ea typeface="字魂52号-阿开漫画体" panose="00000500000000000000"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noProof="0" dirty="0" err="1">
                <a:ln w="38100">
                  <a:solidFill>
                    <a:schemeClr val="accent4">
                      <a:lumMod val="40000"/>
                      <a:lumOff val="60000"/>
                    </a:schemeClr>
                  </a:solidFill>
                </a:ln>
                <a:pattFill prst="pct80">
                  <a:fgClr>
                    <a:schemeClr val="accent2">
                      <a:lumMod val="5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kể</a:t>
            </a:r>
            <a:r>
              <a:rPr lang="en-US" altLang="zh-CN" sz="5400" b="1" noProof="0" dirty="0">
                <a:ln w="38100">
                  <a:solidFill>
                    <a:schemeClr val="accent4">
                      <a:lumMod val="40000"/>
                      <a:lumOff val="60000"/>
                    </a:schemeClr>
                  </a:solidFill>
                </a:ln>
                <a:pattFill prst="pct80">
                  <a:fgClr>
                    <a:schemeClr val="accent2">
                      <a:lumMod val="5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 </a:t>
            </a:r>
            <a:endParaRPr lang="vi-VN" altLang="zh-CN" sz="5400" b="1" noProof="0" dirty="0">
              <a:ln w="38100">
                <a:solidFill>
                  <a:schemeClr val="accent4">
                    <a:lumMod val="40000"/>
                    <a:lumOff val="60000"/>
                  </a:schemeClr>
                </a:solidFill>
              </a:ln>
              <a:pattFill prst="pct80">
                <a:fgClr>
                  <a:schemeClr val="accent2">
                    <a:lumMod val="50000"/>
                  </a:schemeClr>
                </a:fgClr>
                <a:bgClr>
                  <a:schemeClr val="bg1"/>
                </a:bgClr>
              </a:pattFill>
              <a:latin typeface="#9Slide07 SVNZiclets" panose="02000603000000000000" pitchFamily="2" charset="0"/>
              <a:ea typeface="字魂52号-阿开漫画体" panose="00000500000000000000"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noProof="0" dirty="0" err="1">
                <a:ln w="38100">
                  <a:solidFill>
                    <a:schemeClr val="accent4">
                      <a:lumMod val="40000"/>
                      <a:lumOff val="60000"/>
                    </a:schemeClr>
                  </a:solidFill>
                </a:ln>
                <a:pattFill prst="pct80">
                  <a:fgClr>
                    <a:schemeClr val="accent2">
                      <a:lumMod val="5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chuyện</a:t>
            </a:r>
            <a:endParaRPr kumimoji="0" lang="zh-CN" altLang="en-US" sz="5400" b="1" i="0" u="none" strike="noStrike" kern="1200" cap="none" spc="0" normalizeH="0" baseline="0" noProof="0" dirty="0">
              <a:ln w="38100">
                <a:solidFill>
                  <a:schemeClr val="accent4">
                    <a:lumMod val="40000"/>
                    <a:lumOff val="60000"/>
                  </a:schemeClr>
                </a:solidFill>
              </a:ln>
              <a:pattFill prst="pct80">
                <a:fgClr>
                  <a:schemeClr val="accent2">
                    <a:lumMod val="50000"/>
                  </a:schemeClr>
                </a:fgClr>
                <a:bgClr>
                  <a:schemeClr val="bg1"/>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29" name="Picture 28"/>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7639" t="20124" r="18056" b="32222"/>
          <a:stretch/>
        </p:blipFill>
        <p:spPr>
          <a:xfrm>
            <a:off x="2259991" y="265780"/>
            <a:ext cx="4526581" cy="2738652"/>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40278" t="20371" r="15694" b="32963"/>
          <a:stretch/>
        </p:blipFill>
        <p:spPr>
          <a:xfrm>
            <a:off x="6786573" y="284612"/>
            <a:ext cx="5213825" cy="3108558"/>
          </a:xfrm>
          <a:prstGeom prst="rect">
            <a:avLst/>
          </a:prstGeom>
          <a:ln>
            <a:noFill/>
          </a:ln>
          <a:effectLst>
            <a:outerShdw blurRad="292100" dist="139700" dir="2700000" algn="tl" rotWithShape="0">
              <a:srgbClr val="333333">
                <a:alpha val="65000"/>
              </a:srgbClr>
            </a:outerShdw>
          </a:effectLst>
        </p:spPr>
      </p:pic>
      <p:pic>
        <p:nvPicPr>
          <p:cNvPr id="31" name="Picture 30"/>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2777" t="22346" r="53750" b="31975"/>
          <a:stretch/>
        </p:blipFill>
        <p:spPr>
          <a:xfrm>
            <a:off x="2009418" y="3732083"/>
            <a:ext cx="4777154" cy="2857096"/>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rcRect l="44167" t="21358" r="11944" b="32223"/>
          <a:stretch/>
        </p:blipFill>
        <p:spPr>
          <a:xfrm>
            <a:off x="6786572" y="3487283"/>
            <a:ext cx="5213825" cy="3101896"/>
          </a:xfrm>
          <a:prstGeom prst="rect">
            <a:avLst/>
          </a:prstGeom>
          <a:ln>
            <a:noFill/>
          </a:ln>
          <a:effectLst>
            <a:outerShdw blurRad="292100" dist="139700" dir="2700000" algn="tl" rotWithShape="0">
              <a:srgbClr val="333333">
                <a:alpha val="65000"/>
              </a:srgbClr>
            </a:outerShdw>
          </a:effectLst>
        </p:spPr>
      </p:pic>
      <p:pic>
        <p:nvPicPr>
          <p:cNvPr id="33" name="图片 21">
            <a:extLst>
              <a:ext uri="{FF2B5EF4-FFF2-40B4-BE49-F238E27FC236}">
                <a16:creationId xmlns:a16="http://schemas.microsoft.com/office/drawing/2014/main" id="{0CE6F485-3622-8B43-9DA0-41D96E89844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3857041"/>
            <a:ext cx="3146738" cy="3146738"/>
          </a:xfrm>
          <a:prstGeom prst="rect">
            <a:avLst/>
          </a:prstGeom>
        </p:spPr>
      </p:pic>
    </p:spTree>
    <p:extLst>
      <p:ext uri="{BB962C8B-B14F-4D97-AF65-F5344CB8AC3E}">
        <p14:creationId xmlns:p14="http://schemas.microsoft.com/office/powerpoint/2010/main" val="42891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par>
                                <p:cTn id="17" presetID="53" presetClass="entr" presetSubtype="16"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par>
                                <p:cTn id="22" presetID="53" presetClass="entr" presetSubtype="16"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par>
                                <p:cTn id="27" presetID="53" presetClass="entr" presetSubtype="16"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fltVal val="0"/>
                                          </p:val>
                                        </p:tav>
                                        <p:tav tm="100000">
                                          <p:val>
                                            <p:strVal val="#ppt_h"/>
                                          </p:val>
                                        </p:tav>
                                      </p:tavLst>
                                    </p:anim>
                                    <p:animEffect transition="in" filter="fade">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FA33E66-E790-0947-9195-3263D4B2231D}"/>
              </a:ext>
            </a:extLst>
          </p:cNvPr>
          <p:cNvPicPr>
            <a:picLocks noChangeAspect="1"/>
          </p:cNvPicPr>
          <p:nvPr/>
        </p:nvPicPr>
        <p:blipFill>
          <a:blip r:embed="rId4"/>
          <a:stretch>
            <a:fillRect/>
          </a:stretch>
        </p:blipFill>
        <p:spPr>
          <a:xfrm>
            <a:off x="0" y="2595282"/>
            <a:ext cx="2979553" cy="4262718"/>
          </a:xfrm>
          <a:prstGeom prst="rect">
            <a:avLst/>
          </a:prstGeom>
        </p:spPr>
      </p:pic>
      <p:sp>
        <p:nvSpPr>
          <p:cNvPr id="6" name="文本框 14">
            <a:extLst>
              <a:ext uri="{FF2B5EF4-FFF2-40B4-BE49-F238E27FC236}">
                <a16:creationId xmlns:a16="http://schemas.microsoft.com/office/drawing/2014/main" id="{F7B7643C-B7FA-4F38-BEA4-BAE7893105B8}"/>
              </a:ext>
            </a:extLst>
          </p:cNvPr>
          <p:cNvSpPr txBox="1"/>
          <p:nvPr/>
        </p:nvSpPr>
        <p:spPr>
          <a:xfrm rot="16200000">
            <a:off x="5929832" y="-2234124"/>
            <a:ext cx="1538883" cy="600713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noProof="0" dirty="0" err="1">
                <a:ln w="38100">
                  <a:solidFill>
                    <a:schemeClr val="accent2">
                      <a:lumMod val="75000"/>
                    </a:schemeClr>
                  </a:solidFill>
                </a:ln>
                <a:pattFill prst="pct80">
                  <a:fgClr>
                    <a:schemeClr val="accent4">
                      <a:lumMod val="40000"/>
                      <a:lumOff val="6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Vận</a:t>
            </a:r>
            <a:r>
              <a:rPr lang="en-US" altLang="zh-CN" sz="8800" b="1" noProof="0" dirty="0">
                <a:ln w="38100">
                  <a:solidFill>
                    <a:schemeClr val="accent2">
                      <a:lumMod val="75000"/>
                    </a:schemeClr>
                  </a:solidFill>
                </a:ln>
                <a:pattFill prst="pct80">
                  <a:fgClr>
                    <a:schemeClr val="accent4">
                      <a:lumMod val="40000"/>
                      <a:lumOff val="6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 </a:t>
            </a:r>
            <a:r>
              <a:rPr lang="en-US" altLang="zh-CN" sz="8800" b="1" noProof="0" dirty="0" err="1">
                <a:ln w="38100">
                  <a:solidFill>
                    <a:schemeClr val="accent2">
                      <a:lumMod val="75000"/>
                    </a:schemeClr>
                  </a:solidFill>
                </a:ln>
                <a:pattFill prst="pct80">
                  <a:fgClr>
                    <a:schemeClr val="accent4">
                      <a:lumMod val="40000"/>
                      <a:lumOff val="6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dụng</a:t>
            </a:r>
            <a:endParaRPr kumimoji="0" lang="zh-CN" altLang="en-US" sz="8800" b="1" i="0" u="none" strike="noStrike" kern="1200" cap="none" spc="0" normalizeH="0" baseline="0" noProof="0" dirty="0">
              <a:ln w="38100">
                <a:solidFill>
                  <a:schemeClr val="accent2">
                    <a:lumMod val="75000"/>
                  </a:schemeClr>
                </a:solidFill>
              </a:ln>
              <a:pattFill prst="pct80">
                <a:fgClr>
                  <a:schemeClr val="accent4">
                    <a:lumMod val="40000"/>
                    <a:lumOff val="60000"/>
                  </a:schemeClr>
                </a:fgClr>
                <a:bgClr>
                  <a:schemeClr val="bg1"/>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7850" l="0" r="100000">
                        <a14:foregroundMark x1="48550" y1="53850" x2="50800" y2="63050"/>
                        <a14:foregroundMark x1="44050" y1="51750" x2="39200" y2="51250"/>
                        <a14:foregroundMark x1="22750" y1="72900" x2="20500" y2="80000"/>
                        <a14:foregroundMark x1="71600" y1="87600" x2="69350" y2="91100"/>
                      </a14:backgroundRemoval>
                    </a14:imgEffect>
                  </a14:imgLayer>
                </a14:imgProps>
              </a:ext>
              <a:ext uri="{28A0092B-C50C-407E-A947-70E740481C1C}">
                <a14:useLocalDpi xmlns:a14="http://schemas.microsoft.com/office/drawing/2010/main" val="0"/>
              </a:ext>
            </a:extLst>
          </a:blip>
          <a:stretch>
            <a:fillRect/>
          </a:stretch>
        </p:blipFill>
        <p:spPr>
          <a:xfrm>
            <a:off x="3322677" y="1713860"/>
            <a:ext cx="5347907" cy="5347907"/>
          </a:xfrm>
          <a:prstGeom prst="rect">
            <a:avLst/>
          </a:prstGeom>
        </p:spPr>
      </p:pic>
      <p:sp>
        <p:nvSpPr>
          <p:cNvPr id="9" name="TextBox 8"/>
          <p:cNvSpPr txBox="1"/>
          <p:nvPr/>
        </p:nvSpPr>
        <p:spPr>
          <a:xfrm>
            <a:off x="2477856" y="1713860"/>
            <a:ext cx="9220200" cy="1446550"/>
          </a:xfrm>
          <a:prstGeom prst="rect">
            <a:avLst/>
          </a:prstGeom>
          <a:solidFill>
            <a:schemeClr val="accent4">
              <a:lumMod val="40000"/>
              <a:lumOff val="60000"/>
            </a:schemeClr>
          </a:solidFill>
          <a:ln>
            <a:solidFill>
              <a:schemeClr val="tx1"/>
            </a:solidFill>
            <a:prstDash val="lgDash"/>
          </a:ln>
        </p:spPr>
        <p:txBody>
          <a:bodyPr wrap="square" rtlCol="0">
            <a:spAutoFit/>
          </a:bodyPr>
          <a:lstStyle/>
          <a:p>
            <a:pPr algn="ctr"/>
            <a:r>
              <a:rPr lang="en-US" sz="4400" dirty="0" err="1">
                <a:latin typeface="Cambria" panose="02040503050406030204" pitchFamily="18" charset="0"/>
                <a:ea typeface="Cambria" panose="02040503050406030204" pitchFamily="18" charset="0"/>
              </a:rPr>
              <a:t>Hãy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kể</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câu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chuyện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em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hôm</a:t>
            </a:r>
            <a:r>
              <a:rPr lang="en-US" sz="4400" dirty="0">
                <a:latin typeface="Cambria" panose="02040503050406030204" pitchFamily="18" charset="0"/>
                <a:ea typeface="Cambria" panose="02040503050406030204" pitchFamily="18" charset="0"/>
              </a:rPr>
              <a:t> nay </a:t>
            </a:r>
            <a:r>
              <a:rPr lang="en-US" sz="4400" dirty="0" err="1">
                <a:latin typeface="Cambria" panose="02040503050406030204" pitchFamily="18" charset="0"/>
                <a:ea typeface="Cambria" panose="02040503050406030204" pitchFamily="18" charset="0"/>
              </a:rPr>
              <a:t>cho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người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thân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mình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em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nhé</a:t>
            </a:r>
            <a:r>
              <a:rPr lang="en-US" sz="4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1480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D5EE5164-DFC2-B644-ABA1-19BE5BD996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907" y="1412479"/>
            <a:ext cx="5069392" cy="5069392"/>
          </a:xfrm>
          <a:prstGeom prst="rect">
            <a:avLst/>
          </a:prstGeom>
        </p:spPr>
      </p:pic>
      <p:sp>
        <p:nvSpPr>
          <p:cNvPr id="21" name="文本框 14">
            <a:extLst>
              <a:ext uri="{FF2B5EF4-FFF2-40B4-BE49-F238E27FC236}">
                <a16:creationId xmlns:a16="http://schemas.microsoft.com/office/drawing/2014/main" id="{F7B7643C-B7FA-4F38-BEA4-BAE7893105B8}"/>
              </a:ext>
            </a:extLst>
          </p:cNvPr>
          <p:cNvSpPr txBox="1"/>
          <p:nvPr/>
        </p:nvSpPr>
        <p:spPr>
          <a:xfrm rot="16200000">
            <a:off x="6074630" y="-39564"/>
            <a:ext cx="1538883" cy="600713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8800" b="1" noProof="0" dirty="0">
                <a:ln w="38100">
                  <a:solidFill>
                    <a:schemeClr val="accent2">
                      <a:lumMod val="75000"/>
                    </a:schemeClr>
                  </a:solidFill>
                </a:ln>
                <a:pattFill prst="pct80">
                  <a:fgClr>
                    <a:schemeClr val="accent4">
                      <a:lumMod val="40000"/>
                      <a:lumOff val="60000"/>
                    </a:schemeClr>
                  </a:fgClr>
                  <a:bgClr>
                    <a:schemeClr val="bg1"/>
                  </a:bgClr>
                </a:pattFill>
                <a:latin typeface="#9Slide07 SVNZiclets" panose="02000603000000000000" pitchFamily="2" charset="0"/>
                <a:ea typeface="字魂52号-阿开漫画体" panose="00000500000000000000" pitchFamily="2" charset="-122"/>
                <a:cs typeface="+mn-ea"/>
                <a:sym typeface="+mn-lt"/>
              </a:rPr>
              <a:t>DẶN DÒ</a:t>
            </a:r>
            <a:endParaRPr kumimoji="0" lang="zh-CN" altLang="en-US" sz="8800" b="1" i="0" u="none" strike="noStrike" kern="1200" cap="none" spc="0" normalizeH="0" baseline="0" noProof="0" dirty="0">
              <a:ln w="38100">
                <a:solidFill>
                  <a:schemeClr val="accent2">
                    <a:lumMod val="75000"/>
                  </a:schemeClr>
                </a:solidFill>
              </a:ln>
              <a:pattFill prst="pct80">
                <a:fgClr>
                  <a:schemeClr val="accent4">
                    <a:lumMod val="40000"/>
                    <a:lumOff val="60000"/>
                  </a:schemeClr>
                </a:fgClr>
                <a:bgClr>
                  <a:schemeClr val="bg1"/>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sp>
        <p:nvSpPr>
          <p:cNvPr id="22" name="TextBox 21"/>
          <p:cNvSpPr txBox="1"/>
          <p:nvPr/>
        </p:nvSpPr>
        <p:spPr>
          <a:xfrm>
            <a:off x="4151239" y="3136643"/>
            <a:ext cx="7445828" cy="2185214"/>
          </a:xfrm>
          <a:prstGeom prst="rect">
            <a:avLst/>
          </a:prstGeom>
          <a:noFill/>
        </p:spPr>
        <p:txBody>
          <a:bodyPr wrap="square" rtlCol="0">
            <a:spAutoFit/>
          </a:bodyPr>
          <a:lstStyle/>
          <a:p>
            <a:endParaRPr lang="en-US" sz="3400" dirty="0">
              <a:solidFill>
                <a:srgbClr val="002060"/>
              </a:solidFill>
              <a:latin typeface="Cambria" panose="02040503050406030204" pitchFamily="18" charset="0"/>
              <a:ea typeface="Cambria" panose="02040503050406030204" pitchFamily="18" charset="0"/>
            </a:endParaRPr>
          </a:p>
          <a:p>
            <a:pPr marL="457200" indent="-457200">
              <a:buFont typeface="Wingdings" panose="05000000000000000000" pitchFamily="2" charset="2"/>
              <a:buChar char="§"/>
            </a:pPr>
            <a:r>
              <a:rPr lang="en-US" sz="3400" dirty="0" err="1">
                <a:solidFill>
                  <a:srgbClr val="002060"/>
                </a:solidFill>
                <a:latin typeface="Cambria" panose="02040503050406030204" pitchFamily="18" charset="0"/>
                <a:ea typeface="Cambria" panose="02040503050406030204" pitchFamily="18" charset="0"/>
              </a:rPr>
              <a:t>Kể</a:t>
            </a:r>
            <a:r>
              <a:rPr lang="en-US" sz="3400" dirty="0">
                <a:solidFill>
                  <a:srgbClr val="002060"/>
                </a:solidFill>
                <a:latin typeface="Cambria" panose="02040503050406030204" pitchFamily="18" charset="0"/>
                <a:ea typeface="Cambria" panose="02040503050406030204" pitchFamily="18" charset="0"/>
              </a:rPr>
              <a:t> </a:t>
            </a:r>
            <a:r>
              <a:rPr lang="vi-VN" sz="3400" dirty="0">
                <a:solidFill>
                  <a:srgbClr val="002060"/>
                </a:solidFill>
                <a:latin typeface="Cambria" panose="02040503050406030204" pitchFamily="18" charset="0"/>
                <a:ea typeface="Cambria" panose="02040503050406030204" pitchFamily="18" charset="0"/>
              </a:rPr>
              <a:t>lại câu chuyện</a:t>
            </a:r>
            <a:endParaRPr lang="en-US" sz="3400" dirty="0">
              <a:solidFill>
                <a:srgbClr val="002060"/>
              </a:solidFill>
              <a:latin typeface="Cambria" panose="02040503050406030204" pitchFamily="18" charset="0"/>
              <a:ea typeface="Cambria" panose="02040503050406030204" pitchFamily="18" charset="0"/>
            </a:endParaRPr>
          </a:p>
          <a:p>
            <a:pPr marL="457200" indent="-457200">
              <a:buFont typeface="Wingdings" panose="05000000000000000000" pitchFamily="2" charset="2"/>
              <a:buChar char="§"/>
            </a:pPr>
            <a:r>
              <a:rPr lang="en-US" sz="3400" dirty="0" err="1">
                <a:solidFill>
                  <a:srgbClr val="002060"/>
                </a:solidFill>
                <a:latin typeface="Cambria" panose="02040503050406030204" pitchFamily="18" charset="0"/>
                <a:ea typeface="Cambria" panose="02040503050406030204" pitchFamily="18" charset="0"/>
              </a:rPr>
              <a:t>Sử</a:t>
            </a:r>
            <a:r>
              <a:rPr lang="en-US" sz="3400" dirty="0">
                <a:solidFill>
                  <a:srgbClr val="002060"/>
                </a:solidFill>
                <a:latin typeface="Cambria" panose="02040503050406030204" pitchFamily="18" charset="0"/>
                <a:ea typeface="Cambria" panose="02040503050406030204" pitchFamily="18" charset="0"/>
              </a:rPr>
              <a:t> </a:t>
            </a:r>
            <a:r>
              <a:rPr lang="en-US" sz="3400" dirty="0" err="1">
                <a:solidFill>
                  <a:srgbClr val="002060"/>
                </a:solidFill>
                <a:latin typeface="Cambria" panose="02040503050406030204" pitchFamily="18" charset="0"/>
                <a:ea typeface="Cambria" panose="02040503050406030204" pitchFamily="18" charset="0"/>
              </a:rPr>
              <a:t>dụng</a:t>
            </a:r>
            <a:r>
              <a:rPr lang="en-US" sz="3400" dirty="0">
                <a:solidFill>
                  <a:srgbClr val="002060"/>
                </a:solidFill>
                <a:latin typeface="Cambria" panose="02040503050406030204" pitchFamily="18" charset="0"/>
                <a:ea typeface="Cambria" panose="02040503050406030204" pitchFamily="18" charset="0"/>
              </a:rPr>
              <a:t> </a:t>
            </a:r>
            <a:r>
              <a:rPr lang="en-US" sz="3400" dirty="0" err="1">
                <a:solidFill>
                  <a:srgbClr val="002060"/>
                </a:solidFill>
                <a:latin typeface="Cambria" panose="02040503050406030204" pitchFamily="18" charset="0"/>
                <a:ea typeface="Cambria" panose="02040503050406030204" pitchFamily="18" charset="0"/>
              </a:rPr>
              <a:t>phối</a:t>
            </a:r>
            <a:r>
              <a:rPr lang="en-US" sz="3400" dirty="0">
                <a:solidFill>
                  <a:srgbClr val="002060"/>
                </a:solidFill>
                <a:latin typeface="Cambria" panose="02040503050406030204" pitchFamily="18" charset="0"/>
                <a:ea typeface="Cambria" panose="02040503050406030204" pitchFamily="18" charset="0"/>
              </a:rPr>
              <a:t> </a:t>
            </a:r>
            <a:r>
              <a:rPr lang="en-US" sz="3400" dirty="0" err="1">
                <a:solidFill>
                  <a:srgbClr val="002060"/>
                </a:solidFill>
                <a:latin typeface="Cambria" panose="02040503050406030204" pitchFamily="18" charset="0"/>
                <a:ea typeface="Cambria" panose="02040503050406030204" pitchFamily="18" charset="0"/>
              </a:rPr>
              <a:t>hợp</a:t>
            </a:r>
            <a:r>
              <a:rPr lang="en-US" sz="3400" dirty="0">
                <a:solidFill>
                  <a:srgbClr val="002060"/>
                </a:solidFill>
                <a:latin typeface="Cambria" panose="02040503050406030204" pitchFamily="18" charset="0"/>
                <a:ea typeface="Cambria" panose="02040503050406030204" pitchFamily="18" charset="0"/>
              </a:rPr>
              <a:t> </a:t>
            </a:r>
            <a:r>
              <a:rPr lang="en-US" sz="3400" dirty="0" err="1">
                <a:solidFill>
                  <a:srgbClr val="002060"/>
                </a:solidFill>
                <a:latin typeface="Cambria" panose="02040503050406030204" pitchFamily="18" charset="0"/>
                <a:ea typeface="Cambria" panose="02040503050406030204" pitchFamily="18" charset="0"/>
              </a:rPr>
              <a:t>ngôn</a:t>
            </a:r>
            <a:r>
              <a:rPr lang="en-US" sz="3400" dirty="0">
                <a:solidFill>
                  <a:srgbClr val="002060"/>
                </a:solidFill>
                <a:latin typeface="Cambria" panose="02040503050406030204" pitchFamily="18" charset="0"/>
                <a:ea typeface="Cambria" panose="02040503050406030204" pitchFamily="18" charset="0"/>
              </a:rPr>
              <a:t> </a:t>
            </a:r>
            <a:r>
              <a:rPr lang="en-US" sz="3400" dirty="0" err="1">
                <a:solidFill>
                  <a:srgbClr val="002060"/>
                </a:solidFill>
                <a:latin typeface="Cambria" panose="02040503050406030204" pitchFamily="18" charset="0"/>
                <a:ea typeface="Cambria" panose="02040503050406030204" pitchFamily="18" charset="0"/>
              </a:rPr>
              <a:t>ngữ</a:t>
            </a:r>
            <a:r>
              <a:rPr lang="en-US" sz="3400" dirty="0">
                <a:solidFill>
                  <a:srgbClr val="002060"/>
                </a:solidFill>
                <a:latin typeface="Cambria" panose="02040503050406030204" pitchFamily="18" charset="0"/>
                <a:ea typeface="Cambria" panose="02040503050406030204" pitchFamily="18" charset="0"/>
              </a:rPr>
              <a:t> </a:t>
            </a:r>
            <a:r>
              <a:rPr lang="en-US" sz="3400" dirty="0" err="1">
                <a:solidFill>
                  <a:srgbClr val="002060"/>
                </a:solidFill>
                <a:latin typeface="Cambria" panose="02040503050406030204" pitchFamily="18" charset="0"/>
                <a:ea typeface="Cambria" panose="02040503050406030204" pitchFamily="18" charset="0"/>
              </a:rPr>
              <a:t>hình</a:t>
            </a:r>
            <a:r>
              <a:rPr lang="en-US" sz="3400" dirty="0">
                <a:solidFill>
                  <a:srgbClr val="002060"/>
                </a:solidFill>
                <a:latin typeface="Cambria" panose="02040503050406030204" pitchFamily="18" charset="0"/>
                <a:ea typeface="Cambria" panose="02040503050406030204" pitchFamily="18" charset="0"/>
              </a:rPr>
              <a:t> </a:t>
            </a:r>
            <a:r>
              <a:rPr lang="en-US" sz="3400" dirty="0" err="1">
                <a:solidFill>
                  <a:srgbClr val="002060"/>
                </a:solidFill>
                <a:latin typeface="Cambria" panose="02040503050406030204" pitchFamily="18" charset="0"/>
                <a:ea typeface="Cambria" panose="02040503050406030204" pitchFamily="18" charset="0"/>
              </a:rPr>
              <a:t>thể</a:t>
            </a:r>
            <a:endParaRPr lang="vi-VN" sz="3400" dirty="0">
              <a:solidFill>
                <a:srgbClr val="002060"/>
              </a:solidFill>
              <a:latin typeface="Cambria" panose="02040503050406030204" pitchFamily="18" charset="0"/>
              <a:ea typeface="Cambria" panose="02040503050406030204" pitchFamily="18" charset="0"/>
            </a:endParaRPr>
          </a:p>
          <a:p>
            <a:pPr marL="457200" indent="-457200">
              <a:buFont typeface="Wingdings" panose="05000000000000000000" pitchFamily="2" charset="2"/>
              <a:buChar char="§"/>
            </a:pPr>
            <a:r>
              <a:rPr lang="vi-VN" sz="3400" dirty="0">
                <a:solidFill>
                  <a:srgbClr val="002060"/>
                </a:solidFill>
                <a:latin typeface="Cambria" panose="02040503050406030204" pitchFamily="18" charset="0"/>
                <a:ea typeface="Cambria" panose="02040503050406030204" pitchFamily="18" charset="0"/>
              </a:rPr>
              <a:t>Chuẩn bị bài tiếp theo</a:t>
            </a:r>
            <a:endParaRPr lang="en-US" sz="3400" dirty="0">
              <a:solidFill>
                <a:srgbClr val="002060"/>
              </a:solidFill>
              <a:latin typeface="Cambria" panose="02040503050406030204" pitchFamily="18" charset="0"/>
              <a:ea typeface="Cambria" panose="02040503050406030204" pitchFamily="18" charset="0"/>
            </a:endParaRPr>
          </a:p>
        </p:txBody>
      </p:sp>
      <p:pic>
        <p:nvPicPr>
          <p:cNvPr id="23" name="图片 3">
            <a:extLst>
              <a:ext uri="{FF2B5EF4-FFF2-40B4-BE49-F238E27FC236}">
                <a16:creationId xmlns:a16="http://schemas.microsoft.com/office/drawing/2014/main" id="{1BC3A754-2A9F-434E-A893-F0F052D7B8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4407" y="-874530"/>
            <a:ext cx="5026461" cy="5026461"/>
          </a:xfrm>
          <a:prstGeom prst="rect">
            <a:avLst/>
          </a:prstGeom>
        </p:spPr>
      </p:pic>
    </p:spTree>
    <p:extLst>
      <p:ext uri="{BB962C8B-B14F-4D97-AF65-F5344CB8AC3E}">
        <p14:creationId xmlns:p14="http://schemas.microsoft.com/office/powerpoint/2010/main" val="251282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文本框 14">
            <a:extLst>
              <a:ext uri="{FF2B5EF4-FFF2-40B4-BE49-F238E27FC236}">
                <a16:creationId xmlns:a16="http://schemas.microsoft.com/office/drawing/2014/main" id="{F7B7643C-B7FA-4F38-BEA4-BAE7893105B8}"/>
              </a:ext>
            </a:extLst>
          </p:cNvPr>
          <p:cNvSpPr txBox="1"/>
          <p:nvPr/>
        </p:nvSpPr>
        <p:spPr>
          <a:xfrm rot="16200000">
            <a:off x="5431950" y="-4634874"/>
            <a:ext cx="1107996" cy="1013654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solidFill>
                    <a:prstClr val="black"/>
                  </a:solidFill>
                </a:ln>
                <a:pattFill prst="pct80">
                  <a:fgClr>
                    <a:srgbClr val="ED7D31">
                      <a:lumMod val="60000"/>
                      <a:lumOff val="40000"/>
                    </a:srgbClr>
                  </a:fgClr>
                  <a:bgClr>
                    <a:prstClr val="white"/>
                  </a:bgClr>
                </a:pattFill>
                <a:effectLst/>
                <a:uLnTx/>
                <a:uFillTx/>
                <a:latin typeface="Arial"/>
                <a:ea typeface="字魂52号-阿开漫画体" panose="00000500000000000000" pitchFamily="2" charset="-122"/>
                <a:cs typeface="+mn-ea"/>
                <a:sym typeface="+mn-lt"/>
              </a:rPr>
              <a:t>Khởi</a:t>
            </a:r>
            <a:r>
              <a:rPr kumimoji="0" lang="en-US" altLang="zh-CN" sz="6000" b="1" i="0" u="none" strike="noStrike" kern="1200" cap="none" spc="0" normalizeH="0" noProof="0">
                <a:ln>
                  <a:solidFill>
                    <a:prstClr val="black"/>
                  </a:solidFill>
                </a:ln>
                <a:pattFill prst="pct80">
                  <a:fgClr>
                    <a:srgbClr val="ED7D31">
                      <a:lumMod val="60000"/>
                      <a:lumOff val="40000"/>
                    </a:srgbClr>
                  </a:fgClr>
                  <a:bgClr>
                    <a:prstClr val="white"/>
                  </a:bgClr>
                </a:pattFill>
                <a:effectLst/>
                <a:uLnTx/>
                <a:uFillTx/>
                <a:latin typeface="Arial"/>
                <a:ea typeface="字魂52号-阿开漫画体" panose="00000500000000000000" pitchFamily="2" charset="-122"/>
                <a:cs typeface="+mn-ea"/>
                <a:sym typeface="+mn-lt"/>
              </a:rPr>
              <a:t> động</a:t>
            </a:r>
            <a:endParaRPr kumimoji="0" lang="zh-CN" altLang="en-US" sz="60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Arial"/>
              <a:ea typeface="字魂52号-阿开漫画体" panose="00000500000000000000" pitchFamily="2" charset="-122"/>
              <a:cs typeface="+mn-ea"/>
              <a:sym typeface="+mn-lt"/>
            </a:endParaRPr>
          </a:p>
        </p:txBody>
      </p:sp>
      <p:pic>
        <p:nvPicPr>
          <p:cNvPr id="4" name="Cháu Yêu Bà ✿ Thần Đồng Âm Nhạc Việt Nam Bé MAI VY ♪ #NamvietThieunhi">
            <a:hlinkClick r:id="" action="ppaction://media"/>
            <a:extLst>
              <a:ext uri="{FF2B5EF4-FFF2-40B4-BE49-F238E27FC236}">
                <a16:creationId xmlns:a16="http://schemas.microsoft.com/office/drawing/2014/main" id="{6C2CFFAF-21B8-09C6-B0C8-B707750B5720}"/>
              </a:ext>
            </a:extLst>
          </p:cNvPr>
          <p:cNvPicPr>
            <a:picLocks noChangeAspect="1"/>
          </p:cNvPicPr>
          <p:nvPr>
            <a:videoFile r:link="rId1"/>
            <p:extLst>
              <p:ext uri="{DAA4B4D4-6D71-4841-9C94-3DE7FCFB9230}">
                <p14:media xmlns:p14="http://schemas.microsoft.com/office/powerpoint/2010/main" r:embed="rId2">
                  <p14:trim st="8223" end="168275"/>
                </p14:media>
              </p:ext>
            </p:extLst>
          </p:nvPr>
        </p:nvPicPr>
        <p:blipFill>
          <a:blip r:embed="rId6"/>
          <a:stretch>
            <a:fillRect/>
          </a:stretch>
        </p:blipFill>
        <p:spPr>
          <a:xfrm>
            <a:off x="-1" y="0"/>
            <a:ext cx="12248601" cy="6889838"/>
          </a:xfrm>
          <a:prstGeom prst="rect">
            <a:avLst/>
          </a:prstGeom>
        </p:spPr>
      </p:pic>
    </p:spTree>
    <p:extLst>
      <p:ext uri="{BB962C8B-B14F-4D97-AF65-F5344CB8AC3E}">
        <p14:creationId xmlns:p14="http://schemas.microsoft.com/office/powerpoint/2010/main" val="203841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0"/>
                            </p:stCondLst>
                            <p:childTnLst>
                              <p:par>
                                <p:cTn id="15" presetID="1" presetClass="mediacall" presetSubtype="0" fill="hold" nodeType="afterEffect">
                                  <p:stCondLst>
                                    <p:cond delay="0"/>
                                  </p:stCondLst>
                                  <p:childTnLst>
                                    <p:cmd type="call" cmd="playFrom(0.0)">
                                      <p:cBhvr>
                                        <p:cTn id="16" dur="58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6CF606-B8CE-1949-92CD-76BF4EDA3F62}"/>
              </a:ext>
            </a:extLst>
          </p:cNvPr>
          <p:cNvPicPr>
            <a:picLocks noChangeAspect="1"/>
          </p:cNvPicPr>
          <p:nvPr/>
        </p:nvPicPr>
        <p:blipFill>
          <a:blip r:embed="rId4"/>
          <a:stretch>
            <a:fillRect/>
          </a:stretch>
        </p:blipFill>
        <p:spPr>
          <a:xfrm>
            <a:off x="0" y="2595282"/>
            <a:ext cx="2979553" cy="4262718"/>
          </a:xfrm>
          <a:prstGeom prst="rect">
            <a:avLst/>
          </a:prstGeom>
        </p:spPr>
      </p:pic>
      <p:sp>
        <p:nvSpPr>
          <p:cNvPr id="8" name="文本框 14">
            <a:extLst>
              <a:ext uri="{FF2B5EF4-FFF2-40B4-BE49-F238E27FC236}">
                <a16:creationId xmlns:a16="http://schemas.microsoft.com/office/drawing/2014/main" id="{F7B7643C-B7FA-4F38-BEA4-BAE7893105B8}"/>
              </a:ext>
            </a:extLst>
          </p:cNvPr>
          <p:cNvSpPr txBox="1"/>
          <p:nvPr/>
        </p:nvSpPr>
        <p:spPr>
          <a:xfrm rot="16200000">
            <a:off x="6901900" y="-984937"/>
            <a:ext cx="1538883" cy="859599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noProof="0" dirty="0" err="1">
                <a:ln w="38100">
                  <a:solidFill>
                    <a:schemeClr val="bg1"/>
                  </a:solidFill>
                </a:ln>
                <a:pattFill prst="pct80">
                  <a:fgClr>
                    <a:srgbClr val="92D050"/>
                  </a:fgClr>
                  <a:bgClr>
                    <a:schemeClr val="bg1"/>
                  </a:bgClr>
                </a:pattFill>
                <a:latin typeface="#9Slide07 SVNZiclets" panose="02000603000000000000" pitchFamily="2" charset="0"/>
                <a:ea typeface="字魂52号-阿开漫画体" panose="00000500000000000000" pitchFamily="2" charset="-122"/>
                <a:cs typeface="+mn-ea"/>
                <a:sym typeface="+mn-lt"/>
              </a:rPr>
              <a:t>Chào</a:t>
            </a:r>
            <a:r>
              <a:rPr lang="en-US" altLang="zh-CN" sz="8800" b="1" noProof="0" dirty="0">
                <a:ln w="38100">
                  <a:solidFill>
                    <a:schemeClr val="bg1"/>
                  </a:solidFill>
                </a:ln>
                <a:pattFill prst="pct80">
                  <a:fgClr>
                    <a:srgbClr val="92D050"/>
                  </a:fgClr>
                  <a:bgClr>
                    <a:schemeClr val="bg1"/>
                  </a:bgClr>
                </a:pattFill>
                <a:latin typeface="#9Slide07 SVNZiclets" panose="02000603000000000000" pitchFamily="2" charset="0"/>
                <a:ea typeface="字魂52号-阿开漫画体" panose="00000500000000000000" pitchFamily="2" charset="-122"/>
                <a:cs typeface="+mn-ea"/>
                <a:sym typeface="+mn-lt"/>
              </a:rPr>
              <a:t> </a:t>
            </a:r>
            <a:r>
              <a:rPr lang="en-US" altLang="zh-CN" sz="8800" b="1" noProof="0" dirty="0" err="1">
                <a:ln w="38100">
                  <a:solidFill>
                    <a:schemeClr val="bg1"/>
                  </a:solidFill>
                </a:ln>
                <a:pattFill prst="pct80">
                  <a:fgClr>
                    <a:srgbClr val="92D050"/>
                  </a:fgClr>
                  <a:bgClr>
                    <a:schemeClr val="bg1"/>
                  </a:bgClr>
                </a:pattFill>
                <a:latin typeface="#9Slide07 SVNZiclets" panose="02000603000000000000" pitchFamily="2" charset="0"/>
                <a:ea typeface="字魂52号-阿开漫画体" panose="00000500000000000000" pitchFamily="2" charset="-122"/>
                <a:cs typeface="+mn-ea"/>
                <a:sym typeface="+mn-lt"/>
              </a:rPr>
              <a:t>tạm</a:t>
            </a:r>
            <a:r>
              <a:rPr lang="en-US" altLang="zh-CN" sz="8800" b="1" noProof="0" dirty="0">
                <a:ln w="38100">
                  <a:solidFill>
                    <a:schemeClr val="bg1"/>
                  </a:solidFill>
                </a:ln>
                <a:pattFill prst="pct80">
                  <a:fgClr>
                    <a:srgbClr val="92D050"/>
                  </a:fgClr>
                  <a:bgClr>
                    <a:schemeClr val="bg1"/>
                  </a:bgClr>
                </a:pattFill>
                <a:latin typeface="#9Slide07 SVNZiclets" panose="02000603000000000000" pitchFamily="2" charset="0"/>
                <a:ea typeface="字魂52号-阿开漫画体" panose="00000500000000000000" pitchFamily="2" charset="-122"/>
                <a:cs typeface="+mn-ea"/>
                <a:sym typeface="+mn-lt"/>
              </a:rPr>
              <a:t> </a:t>
            </a:r>
            <a:r>
              <a:rPr lang="en-US" altLang="zh-CN" sz="8800" b="1" noProof="0" dirty="0" err="1">
                <a:ln w="38100">
                  <a:solidFill>
                    <a:schemeClr val="bg1"/>
                  </a:solidFill>
                </a:ln>
                <a:pattFill prst="pct80">
                  <a:fgClr>
                    <a:srgbClr val="92D050"/>
                  </a:fgClr>
                  <a:bgClr>
                    <a:schemeClr val="bg1"/>
                  </a:bgClr>
                </a:pattFill>
                <a:latin typeface="#9Slide07 SVNZiclets" panose="02000603000000000000" pitchFamily="2" charset="0"/>
                <a:ea typeface="字魂52号-阿开漫画体" panose="00000500000000000000" pitchFamily="2" charset="-122"/>
                <a:cs typeface="+mn-ea"/>
                <a:sym typeface="+mn-lt"/>
              </a:rPr>
              <a:t>biệt</a:t>
            </a:r>
            <a:endParaRPr kumimoji="0" lang="zh-CN" altLang="en-US" sz="8800" b="1" i="0" u="none" strike="noStrike" kern="1200" cap="none" spc="0" normalizeH="0" baseline="0" noProof="0" dirty="0">
              <a:ln w="38100">
                <a:solidFill>
                  <a:schemeClr val="bg1"/>
                </a:solidFill>
              </a:ln>
              <a:pattFill prst="pct80">
                <a:fgClr>
                  <a:srgbClr val="92D050"/>
                </a:fgClr>
                <a:bgClr>
                  <a:schemeClr val="bg1"/>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9" name="图片 3">
            <a:extLst>
              <a:ext uri="{FF2B5EF4-FFF2-40B4-BE49-F238E27FC236}">
                <a16:creationId xmlns:a16="http://schemas.microsoft.com/office/drawing/2014/main" id="{1BC3A754-2A9F-434E-A893-F0F052D7B8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7030" y="-1020514"/>
            <a:ext cx="5026461" cy="5026461"/>
          </a:xfrm>
          <a:prstGeom prst="rect">
            <a:avLst/>
          </a:prstGeom>
        </p:spPr>
      </p:pic>
      <p:pic>
        <p:nvPicPr>
          <p:cNvPr id="10" name="图片 3">
            <a:extLst>
              <a:ext uri="{FF2B5EF4-FFF2-40B4-BE49-F238E27FC236}">
                <a16:creationId xmlns:a16="http://schemas.microsoft.com/office/drawing/2014/main" id="{1BC3A754-2A9F-434E-A893-F0F052D7B8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40646" y="-1020513"/>
            <a:ext cx="5026461" cy="5026461"/>
          </a:xfrm>
          <a:prstGeom prst="rect">
            <a:avLst/>
          </a:prstGeom>
        </p:spPr>
      </p:pic>
    </p:spTree>
    <p:extLst>
      <p:ext uri="{BB962C8B-B14F-4D97-AF65-F5344CB8AC3E}">
        <p14:creationId xmlns:p14="http://schemas.microsoft.com/office/powerpoint/2010/main" val="346744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1ADEE8A-3F53-834C-82F0-E2110E4A1514}"/>
              </a:ext>
            </a:extLst>
          </p:cNvPr>
          <p:cNvPicPr>
            <a:picLocks noChangeAspect="1"/>
          </p:cNvPicPr>
          <p:nvPr/>
        </p:nvPicPr>
        <p:blipFill>
          <a:blip r:embed="rId4"/>
          <a:stretch>
            <a:fillRect/>
          </a:stretch>
        </p:blipFill>
        <p:spPr>
          <a:xfrm>
            <a:off x="0" y="2595282"/>
            <a:ext cx="2979553" cy="4262718"/>
          </a:xfrm>
          <a:prstGeom prst="rect">
            <a:avLst/>
          </a:prstGeom>
        </p:spPr>
      </p:pic>
      <p:pic>
        <p:nvPicPr>
          <p:cNvPr id="4" name="图片 3">
            <a:extLst>
              <a:ext uri="{FF2B5EF4-FFF2-40B4-BE49-F238E27FC236}">
                <a16:creationId xmlns:a16="http://schemas.microsoft.com/office/drawing/2014/main" id="{199C545F-007F-6D46-9CE3-3C71DD503481}"/>
              </a:ext>
            </a:extLst>
          </p:cNvPr>
          <p:cNvPicPr>
            <a:picLocks noChangeAspect="1"/>
          </p:cNvPicPr>
          <p:nvPr/>
        </p:nvPicPr>
        <p:blipFill>
          <a:blip r:embed="rId5"/>
          <a:stretch>
            <a:fillRect/>
          </a:stretch>
        </p:blipFill>
        <p:spPr>
          <a:xfrm rot="18097823">
            <a:off x="7853500" y="-377050"/>
            <a:ext cx="3465299" cy="4356142"/>
          </a:xfrm>
          <a:prstGeom prst="rect">
            <a:avLst/>
          </a:prstGeom>
        </p:spPr>
      </p:pic>
      <p:grpSp>
        <p:nvGrpSpPr>
          <p:cNvPr id="7" name="Group 6"/>
          <p:cNvGrpSpPr/>
          <p:nvPr/>
        </p:nvGrpSpPr>
        <p:grpSpPr>
          <a:xfrm>
            <a:off x="-360218" y="-334566"/>
            <a:ext cx="4397384" cy="2135589"/>
            <a:chOff x="489104" y="-865431"/>
            <a:chExt cx="8413209" cy="6403321"/>
          </a:xfrm>
        </p:grpSpPr>
        <p:pic>
          <p:nvPicPr>
            <p:cNvPr id="8" name="Picture 7">
              <a:extLst>
                <a:ext uri="{FF2B5EF4-FFF2-40B4-BE49-F238E27FC236}">
                  <a16:creationId xmlns:a16="http://schemas.microsoft.com/office/drawing/2014/main" id="{5B2CF540-9673-94A0-36B4-5FBFBA98791E}"/>
                </a:ext>
              </a:extLst>
            </p:cNvPr>
            <p:cNvPicPr>
              <a:picLocks noChangeAspect="1"/>
            </p:cNvPicPr>
            <p:nvPr/>
          </p:nvPicPr>
          <p:blipFill>
            <a:blip r:embed="rId6"/>
            <a:stretch>
              <a:fillRect/>
            </a:stretch>
          </p:blipFill>
          <p:spPr>
            <a:xfrm>
              <a:off x="489104" y="-865431"/>
              <a:ext cx="8413209" cy="6403321"/>
            </a:xfrm>
            <a:prstGeom prst="rect">
              <a:avLst/>
            </a:prstGeom>
          </p:spPr>
        </p:pic>
        <p:sp>
          <p:nvSpPr>
            <p:cNvPr id="9" name="Rectangle 8"/>
            <p:cNvSpPr/>
            <p:nvPr/>
          </p:nvSpPr>
          <p:spPr>
            <a:xfrm>
              <a:off x="3422809" y="1153011"/>
              <a:ext cx="2545798" cy="11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0" name="Group 9"/>
          <p:cNvGrpSpPr/>
          <p:nvPr/>
        </p:nvGrpSpPr>
        <p:grpSpPr>
          <a:xfrm rot="591189">
            <a:off x="2361702" y="2399733"/>
            <a:ext cx="9316402" cy="2441542"/>
            <a:chOff x="-179577" y="-799700"/>
            <a:chExt cx="9183290" cy="2441542"/>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77" y="-799700"/>
              <a:ext cx="9113293" cy="2441542"/>
            </a:xfrm>
            <a:prstGeom prst="rect">
              <a:avLst/>
            </a:prstGeom>
          </p:spPr>
        </p:pic>
        <p:grpSp>
          <p:nvGrpSpPr>
            <p:cNvPr id="12" name="Group 11"/>
            <p:cNvGrpSpPr/>
            <p:nvPr/>
          </p:nvGrpSpPr>
          <p:grpSpPr>
            <a:xfrm>
              <a:off x="45737" y="-609982"/>
              <a:ext cx="8957976" cy="1962077"/>
              <a:chOff x="538320" y="-1539235"/>
              <a:chExt cx="7803058" cy="2940966"/>
            </a:xfrm>
          </p:grpSpPr>
          <p:sp>
            <p:nvSpPr>
              <p:cNvPr id="13" name="TextBox 12"/>
              <p:cNvSpPr txBox="1"/>
              <p:nvPr/>
            </p:nvSpPr>
            <p:spPr>
              <a:xfrm>
                <a:off x="1669613" y="-1539235"/>
                <a:ext cx="5540472" cy="27910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dirty="0">
                    <a:ln>
                      <a:noFill/>
                    </a:ln>
                    <a:solidFill>
                      <a:srgbClr val="ED7D31">
                        <a:lumMod val="50000"/>
                      </a:srgbClr>
                    </a:solidFill>
                    <a:effectLst>
                      <a:outerShdw blurRad="38100" dist="38100" dir="2700000" algn="tl">
                        <a:srgbClr val="000000">
                          <a:alpha val="43137"/>
                        </a:srgbClr>
                      </a:outerShdw>
                    </a:effectLst>
                    <a:uLnTx/>
                    <a:uFillTx/>
                    <a:latin typeface="UTM Showcard" panose="02040603050506020204" pitchFamily="18" charset="0"/>
                    <a:cs typeface="+mn-cs"/>
                  </a:rPr>
                  <a:t>Bà cháu</a:t>
                </a:r>
                <a:endParaRPr kumimoji="0" lang="en-US" sz="11500" b="1" i="0" u="none" strike="noStrike" kern="1200" cap="none" spc="0" normalizeH="0" baseline="0" noProof="0" dirty="0">
                  <a:ln>
                    <a:noFill/>
                  </a:ln>
                  <a:solidFill>
                    <a:srgbClr val="ED7D31">
                      <a:lumMod val="50000"/>
                    </a:srgbClr>
                  </a:solidFill>
                  <a:effectLst>
                    <a:outerShdw blurRad="38100" dist="38100" dir="2700000" algn="tl">
                      <a:srgbClr val="000000">
                        <a:alpha val="43137"/>
                      </a:srgbClr>
                    </a:outerShdw>
                  </a:effectLst>
                  <a:uLnTx/>
                  <a:uFillTx/>
                  <a:latin typeface="UTM Showcard" panose="02040603050506020204" pitchFamily="18" charset="0"/>
                  <a:cs typeface="+mn-cs"/>
                </a:endParaRPr>
              </a:p>
            </p:txBody>
          </p:sp>
          <p:sp>
            <p:nvSpPr>
              <p:cNvPr id="14" name="TextBox 13"/>
              <p:cNvSpPr txBox="1"/>
              <p:nvPr/>
            </p:nvSpPr>
            <p:spPr>
              <a:xfrm>
                <a:off x="538320" y="-1389303"/>
                <a:ext cx="7803058" cy="27910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Showcard" panose="02040603050506020204" pitchFamily="18" charset="0"/>
                    <a:cs typeface="+mn-cs"/>
                  </a:rPr>
                  <a:t>Bà cháu</a:t>
                </a:r>
                <a:endParaRPr kumimoji="0" lang="en-US" sz="1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Showcard" panose="02040603050506020204" pitchFamily="18" charset="0"/>
                  <a:cs typeface="+mn-cs"/>
                </a:endParaRPr>
              </a:p>
            </p:txBody>
          </p:sp>
        </p:grpSp>
      </p:grpSp>
    </p:spTree>
    <p:extLst>
      <p:ext uri="{BB962C8B-B14F-4D97-AF65-F5344CB8AC3E}">
        <p14:creationId xmlns:p14="http://schemas.microsoft.com/office/powerpoint/2010/main" val="53280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898006" y="1847866"/>
            <a:ext cx="10395988" cy="2433102"/>
          </a:xfrm>
          <a:prstGeom prst="rect">
            <a:avLst/>
          </a:prstGeom>
        </p:spPr>
        <p:txBody>
          <a:bodyPr wrap="square">
            <a:spAutoFit/>
          </a:bodyPr>
          <a:lstStyle/>
          <a:p>
            <a:pPr algn="ctr">
              <a:lnSpc>
                <a:spcPct val="107000"/>
              </a:lnSpc>
              <a:spcAft>
                <a:spcPts val="0"/>
              </a:spcAft>
            </a:pPr>
            <a:r>
              <a:rPr lang="en-US" sz="2900" b="1">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Nhận</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biết</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được</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các</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sự</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việc</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trong</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câu</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chuyện</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p>
          <a:p>
            <a:pPr algn="ctr">
              <a:lnSpc>
                <a:spcPct val="107000"/>
              </a:lnSpc>
              <a:spcAft>
                <a:spcPts val="0"/>
              </a:spcAft>
            </a:pP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a:t>
            </a:r>
            <a:r>
              <a:rPr lang="vi-VN" sz="2900" b="1" dirty="0">
                <a:solidFill>
                  <a:schemeClr val="bg1"/>
                </a:solidFill>
                <a:latin typeface="UTM Avo" panose="02040603050506020204" pitchFamily="18" charset="0"/>
                <a:ea typeface="Cambria" panose="02040503050406030204" pitchFamily="18" charset="0"/>
                <a:cs typeface="Calibri" panose="020F0502020204030204" pitchFamily="34" charset="0"/>
              </a:rPr>
              <a:t>Bà </a:t>
            </a:r>
            <a:r>
              <a:rPr lang="vi-VN" sz="2900" b="1">
                <a:solidFill>
                  <a:schemeClr val="bg1"/>
                </a:solidFill>
                <a:latin typeface="UTM Avo" panose="02040603050506020204" pitchFamily="18" charset="0"/>
                <a:ea typeface="Cambria" panose="02040503050406030204" pitchFamily="18" charset="0"/>
                <a:cs typeface="Calibri" panose="020F0502020204030204" pitchFamily="34" charset="0"/>
              </a:rPr>
              <a:t>cháu</a:t>
            </a:r>
            <a:r>
              <a:rPr lang="en-US" sz="2900" b="1">
                <a:solidFill>
                  <a:schemeClr val="bg1"/>
                </a:solidFill>
                <a:latin typeface="UTM Avo" panose="02040603050506020204" pitchFamily="18" charset="0"/>
                <a:ea typeface="Cambria" panose="02040503050406030204" pitchFamily="18" charset="0"/>
                <a:cs typeface="Calibri" panose="020F0502020204030204" pitchFamily="34" charset="0"/>
              </a:rPr>
              <a:t>”.</a:t>
            </a:r>
          </a:p>
          <a:p>
            <a:pPr algn="ctr">
              <a:lnSpc>
                <a:spcPct val="107000"/>
              </a:lnSpc>
              <a:spcAft>
                <a:spcPts val="0"/>
              </a:spcAft>
            </a:pPr>
            <a:endPar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endParaRPr>
          </a:p>
          <a:p>
            <a:pPr algn="ctr">
              <a:lnSpc>
                <a:spcPct val="107000"/>
              </a:lnSpc>
              <a:spcAft>
                <a:spcPts val="0"/>
              </a:spcAft>
            </a:pP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Kể</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lại</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được</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1 - 2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đoạn</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câu</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chuyện</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dựa</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vào</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r>
              <a:rPr lang="en-US" sz="2900" b="1" dirty="0" err="1">
                <a:solidFill>
                  <a:schemeClr val="bg1"/>
                </a:solidFill>
                <a:latin typeface="UTM Avo" panose="02040603050506020204" pitchFamily="18" charset="0"/>
                <a:ea typeface="Cambria" panose="02040503050406030204" pitchFamily="18" charset="0"/>
                <a:cs typeface="Calibri" panose="020F0502020204030204" pitchFamily="34" charset="0"/>
              </a:rPr>
              <a:t>tranh</a:t>
            </a:r>
            <a:r>
              <a:rPr lang="en-US" sz="2900" b="1" dirty="0">
                <a:solidFill>
                  <a:schemeClr val="bg1"/>
                </a:solidFill>
                <a:latin typeface="UTM Avo" panose="02040603050506020204" pitchFamily="18" charset="0"/>
                <a:ea typeface="Cambria" panose="02040503050406030204" pitchFamily="18" charset="0"/>
                <a:cs typeface="Calibri" panose="020F0502020204030204" pitchFamily="34" charset="0"/>
              </a:rPr>
              <a:t> </a:t>
            </a:r>
          </a:p>
          <a:p>
            <a:pPr algn="ctr">
              <a:lnSpc>
                <a:spcPct val="107000"/>
              </a:lnSpc>
              <a:spcAft>
                <a:spcPts val="0"/>
              </a:spcAft>
            </a:pPr>
            <a:endParaRPr lang="en-US" sz="2900" b="1" dirty="0">
              <a:solidFill>
                <a:schemeClr val="bg1"/>
              </a:solidFill>
              <a:effectLst/>
              <a:latin typeface="UTM Avo" panose="02040603050506020204" pitchFamily="18" charset="0"/>
              <a:ea typeface="Cambria" panose="02040503050406030204" pitchFamily="18" charset="0"/>
              <a:cs typeface="Calibri" panose="020F0502020204030204" pitchFamily="34" charset="0"/>
            </a:endParaRPr>
          </a:p>
        </p:txBody>
      </p:sp>
      <p:sp>
        <p:nvSpPr>
          <p:cNvPr id="15" name="Text Box 4"/>
          <p:cNvSpPr txBox="1"/>
          <p:nvPr/>
        </p:nvSpPr>
        <p:spPr>
          <a:xfrm>
            <a:off x="2015488" y="174345"/>
            <a:ext cx="8671562" cy="938719"/>
          </a:xfrm>
          <a:prstGeom prst="rect">
            <a:avLst/>
          </a:prstGeom>
          <a:noFill/>
          <a:ln w="9525">
            <a:noFill/>
          </a:ln>
        </p:spPr>
        <p:txBody>
          <a:bodyPr wrap="square">
            <a:spAutoFit/>
          </a:bodyPr>
          <a:lstStyle/>
          <a:p>
            <a:pPr algn="ctr" eaLnBrk="1" hangingPunct="1">
              <a:spcBef>
                <a:spcPct val="50000"/>
              </a:spcBef>
            </a:pPr>
            <a:r>
              <a:rPr lang="en-US" altLang="vi-VN" sz="55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UTM Thanh Nhac TL" panose="02040603050506020204" pitchFamily="18" charset="0"/>
                <a:cs typeface="Times New Roman" panose="02020603050405020304" charset="0"/>
              </a:rPr>
              <a:t>YÊU CẦU CẦN ĐẠT</a:t>
            </a:r>
          </a:p>
        </p:txBody>
      </p:sp>
    </p:spTree>
    <p:extLst>
      <p:ext uri="{BB962C8B-B14F-4D97-AF65-F5344CB8AC3E}">
        <p14:creationId xmlns:p14="http://schemas.microsoft.com/office/powerpoint/2010/main" val="195181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FA33E66-E790-0947-9195-3263D4B2231D}"/>
              </a:ext>
            </a:extLst>
          </p:cNvPr>
          <p:cNvPicPr>
            <a:picLocks noChangeAspect="1"/>
          </p:cNvPicPr>
          <p:nvPr/>
        </p:nvPicPr>
        <p:blipFill>
          <a:blip r:embed="rId4"/>
          <a:stretch>
            <a:fillRect/>
          </a:stretch>
        </p:blipFill>
        <p:spPr>
          <a:xfrm>
            <a:off x="0" y="2595282"/>
            <a:ext cx="2979553" cy="4262718"/>
          </a:xfrm>
          <a:prstGeom prst="rect">
            <a:avLst/>
          </a:prstGeom>
        </p:spPr>
      </p:pic>
      <p:sp>
        <p:nvSpPr>
          <p:cNvPr id="6" name="文本框 14">
            <a:extLst>
              <a:ext uri="{FF2B5EF4-FFF2-40B4-BE49-F238E27FC236}">
                <a16:creationId xmlns:a16="http://schemas.microsoft.com/office/drawing/2014/main" id="{F7B7643C-B7FA-4F38-BEA4-BAE7893105B8}"/>
              </a:ext>
            </a:extLst>
          </p:cNvPr>
          <p:cNvSpPr txBox="1"/>
          <p:nvPr/>
        </p:nvSpPr>
        <p:spPr>
          <a:xfrm rot="16200000">
            <a:off x="5810460" y="-4452638"/>
            <a:ext cx="923330"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a:ln>
                  <a:solidFill>
                    <a:schemeClr val="tx1"/>
                  </a:solidFill>
                </a:ln>
                <a:pattFill prst="pct80">
                  <a:fgClr>
                    <a:schemeClr val="accent2">
                      <a:lumMod val="60000"/>
                      <a:lumOff val="40000"/>
                    </a:schemeClr>
                  </a:fgClr>
                  <a:bgClr>
                    <a:schemeClr val="bg1"/>
                  </a:bgClr>
                </a:pattFill>
                <a:ea typeface="字魂52号-阿开漫画体" panose="00000500000000000000" pitchFamily="2" charset="-122"/>
                <a:cs typeface="+mn-ea"/>
                <a:sym typeface="+mn-lt"/>
              </a:rPr>
              <a:t>01 - Đoán nội dung tranh</a:t>
            </a:r>
            <a:endParaRPr kumimoji="0" lang="zh-CN" altLang="en-US" sz="4800" b="1" i="0" u="none" strike="noStrike" kern="1200" cap="none" spc="0" normalizeH="0" baseline="0" noProof="0" dirty="0">
              <a:ln>
                <a:solidFill>
                  <a:schemeClr val="tx1"/>
                </a:solidFill>
              </a:ln>
              <a:pattFill prst="pct80">
                <a:fgClr>
                  <a:schemeClr val="accent2">
                    <a:lumMod val="60000"/>
                    <a:lumOff val="40000"/>
                  </a:schemeClr>
                </a:fgClr>
                <a:bgClr>
                  <a:schemeClr val="bg1"/>
                </a:bgClr>
              </a:pattFill>
              <a:effectLst/>
              <a:uLnTx/>
              <a:uFillTx/>
              <a:ea typeface="字魂52号-阿开漫画体" panose="00000500000000000000" pitchFamily="2" charset="-122"/>
              <a:cs typeface="+mn-ea"/>
              <a:sym typeface="+mn-lt"/>
            </a:endParaRPr>
          </a:p>
        </p:txBody>
      </p:sp>
      <p:sp>
        <p:nvSpPr>
          <p:cNvPr id="7" name="TextBox 6"/>
          <p:cNvSpPr txBox="1"/>
          <p:nvPr/>
        </p:nvSpPr>
        <p:spPr>
          <a:xfrm>
            <a:off x="2772230" y="2427703"/>
            <a:ext cx="9419770" cy="2492990"/>
          </a:xfrm>
          <a:prstGeom prst="rect">
            <a:avLst/>
          </a:prstGeom>
          <a:noFill/>
        </p:spPr>
        <p:txBody>
          <a:bodyPr wrap="square" rtlCol="0">
            <a:spAutoFit/>
          </a:bodyPr>
          <a:lstStyle/>
          <a:p>
            <a:pPr algn="ctr"/>
            <a:r>
              <a:rPr lang="en-US" sz="5200" dirty="0" err="1">
                <a:solidFill>
                  <a:schemeClr val="bg1"/>
                </a:solidFill>
                <a:ea typeface="Cambria" panose="02040503050406030204" pitchFamily="18" charset="0"/>
              </a:rPr>
              <a:t>Quan</a:t>
            </a:r>
            <a:r>
              <a:rPr lang="en-US" sz="5200" dirty="0">
                <a:solidFill>
                  <a:schemeClr val="bg1"/>
                </a:solidFill>
                <a:ea typeface="Cambria" panose="02040503050406030204" pitchFamily="18" charset="0"/>
              </a:rPr>
              <a:t> </a:t>
            </a:r>
            <a:r>
              <a:rPr lang="en-US" sz="5200" dirty="0" err="1">
                <a:solidFill>
                  <a:schemeClr val="bg1"/>
                </a:solidFill>
                <a:ea typeface="Cambria" panose="02040503050406030204" pitchFamily="18" charset="0"/>
              </a:rPr>
              <a:t>sát</a:t>
            </a:r>
            <a:r>
              <a:rPr lang="en-US" sz="5200" dirty="0">
                <a:solidFill>
                  <a:schemeClr val="bg1"/>
                </a:solidFill>
                <a:ea typeface="Cambria" panose="02040503050406030204" pitchFamily="18" charset="0"/>
              </a:rPr>
              <a:t> 4 </a:t>
            </a:r>
            <a:r>
              <a:rPr lang="en-US" sz="5200" dirty="0" err="1">
                <a:solidFill>
                  <a:schemeClr val="bg1"/>
                </a:solidFill>
                <a:ea typeface="Cambria" panose="02040503050406030204" pitchFamily="18" charset="0"/>
              </a:rPr>
              <a:t>bức</a:t>
            </a:r>
            <a:r>
              <a:rPr lang="en-US" sz="5200" dirty="0">
                <a:solidFill>
                  <a:schemeClr val="bg1"/>
                </a:solidFill>
                <a:ea typeface="Cambria" panose="02040503050406030204" pitchFamily="18" charset="0"/>
              </a:rPr>
              <a:t> </a:t>
            </a:r>
            <a:r>
              <a:rPr lang="en-US" sz="5200" dirty="0" err="1">
                <a:solidFill>
                  <a:schemeClr val="bg1"/>
                </a:solidFill>
                <a:ea typeface="Cambria" panose="02040503050406030204" pitchFamily="18" charset="0"/>
              </a:rPr>
              <a:t>tranh</a:t>
            </a:r>
            <a:r>
              <a:rPr lang="en-US" sz="5200" dirty="0">
                <a:solidFill>
                  <a:schemeClr val="bg1"/>
                </a:solidFill>
                <a:ea typeface="Cambria" panose="02040503050406030204" pitchFamily="18" charset="0"/>
              </a:rPr>
              <a:t> </a:t>
            </a:r>
            <a:r>
              <a:rPr lang="en-US" sz="5200" dirty="0" err="1">
                <a:solidFill>
                  <a:schemeClr val="bg1"/>
                </a:solidFill>
                <a:ea typeface="Cambria" panose="02040503050406030204" pitchFamily="18" charset="0"/>
              </a:rPr>
              <a:t>sau</a:t>
            </a:r>
            <a:r>
              <a:rPr lang="en-US" sz="5200">
                <a:solidFill>
                  <a:schemeClr val="bg1"/>
                </a:solidFill>
                <a:ea typeface="Cambria" panose="02040503050406030204" pitchFamily="18" charset="0"/>
              </a:rPr>
              <a:t>, </a:t>
            </a:r>
          </a:p>
          <a:p>
            <a:pPr algn="ctr"/>
            <a:r>
              <a:rPr lang="en-US" sz="5200">
                <a:solidFill>
                  <a:schemeClr val="bg1"/>
                </a:solidFill>
                <a:ea typeface="Cambria" panose="02040503050406030204" pitchFamily="18" charset="0"/>
              </a:rPr>
              <a:t>dựa </a:t>
            </a:r>
            <a:r>
              <a:rPr lang="en-US" sz="5200" dirty="0" err="1">
                <a:solidFill>
                  <a:schemeClr val="bg1"/>
                </a:solidFill>
                <a:ea typeface="Cambria" panose="02040503050406030204" pitchFamily="18" charset="0"/>
              </a:rPr>
              <a:t>vào</a:t>
            </a:r>
            <a:r>
              <a:rPr lang="en-US" sz="5200" dirty="0">
                <a:solidFill>
                  <a:schemeClr val="bg1"/>
                </a:solidFill>
                <a:ea typeface="Cambria" panose="02040503050406030204" pitchFamily="18" charset="0"/>
              </a:rPr>
              <a:t> </a:t>
            </a:r>
            <a:r>
              <a:rPr lang="en-US" sz="5200" dirty="0" err="1">
                <a:solidFill>
                  <a:schemeClr val="bg1"/>
                </a:solidFill>
                <a:ea typeface="Cambria" panose="02040503050406030204" pitchFamily="18" charset="0"/>
              </a:rPr>
              <a:t>câu</a:t>
            </a:r>
            <a:r>
              <a:rPr lang="en-US" sz="5200" dirty="0">
                <a:solidFill>
                  <a:schemeClr val="bg1"/>
                </a:solidFill>
                <a:ea typeface="Cambria" panose="02040503050406030204" pitchFamily="18" charset="0"/>
              </a:rPr>
              <a:t> </a:t>
            </a:r>
            <a:r>
              <a:rPr lang="en-US" sz="5200" dirty="0" err="1">
                <a:solidFill>
                  <a:schemeClr val="bg1"/>
                </a:solidFill>
                <a:ea typeface="Cambria" panose="02040503050406030204" pitchFamily="18" charset="0"/>
              </a:rPr>
              <a:t>hỏi</a:t>
            </a:r>
            <a:r>
              <a:rPr lang="en-US" sz="5200" dirty="0">
                <a:solidFill>
                  <a:schemeClr val="bg1"/>
                </a:solidFill>
                <a:ea typeface="Cambria" panose="02040503050406030204" pitchFamily="18" charset="0"/>
              </a:rPr>
              <a:t> </a:t>
            </a:r>
            <a:r>
              <a:rPr lang="en-US" sz="5200" dirty="0" err="1">
                <a:solidFill>
                  <a:schemeClr val="bg1"/>
                </a:solidFill>
                <a:ea typeface="Cambria" panose="02040503050406030204" pitchFamily="18" charset="0"/>
              </a:rPr>
              <a:t>gợi</a:t>
            </a:r>
            <a:r>
              <a:rPr lang="en-US" sz="5200" dirty="0">
                <a:solidFill>
                  <a:schemeClr val="bg1"/>
                </a:solidFill>
                <a:ea typeface="Cambria" panose="02040503050406030204" pitchFamily="18" charset="0"/>
              </a:rPr>
              <a:t> ý </a:t>
            </a:r>
            <a:r>
              <a:rPr lang="en-US" sz="5200" err="1">
                <a:solidFill>
                  <a:schemeClr val="bg1"/>
                </a:solidFill>
                <a:ea typeface="Cambria" panose="02040503050406030204" pitchFamily="18" charset="0"/>
              </a:rPr>
              <a:t>để</a:t>
            </a:r>
            <a:r>
              <a:rPr lang="en-US" sz="5200">
                <a:solidFill>
                  <a:schemeClr val="bg1"/>
                </a:solidFill>
                <a:ea typeface="Cambria" panose="02040503050406030204" pitchFamily="18" charset="0"/>
              </a:rPr>
              <a:t> </a:t>
            </a:r>
          </a:p>
          <a:p>
            <a:pPr algn="ctr"/>
            <a:r>
              <a:rPr lang="en-US" sz="5200">
                <a:solidFill>
                  <a:schemeClr val="bg1"/>
                </a:solidFill>
                <a:ea typeface="Cambria" panose="02040503050406030204" pitchFamily="18" charset="0"/>
              </a:rPr>
              <a:t>đoán </a:t>
            </a:r>
            <a:r>
              <a:rPr lang="en-US" sz="5200" dirty="0" err="1">
                <a:solidFill>
                  <a:schemeClr val="bg1"/>
                </a:solidFill>
                <a:ea typeface="Cambria" panose="02040503050406030204" pitchFamily="18" charset="0"/>
              </a:rPr>
              <a:t>nội</a:t>
            </a:r>
            <a:r>
              <a:rPr lang="en-US" sz="5200" dirty="0">
                <a:solidFill>
                  <a:schemeClr val="bg1"/>
                </a:solidFill>
                <a:ea typeface="Cambria" panose="02040503050406030204" pitchFamily="18" charset="0"/>
              </a:rPr>
              <a:t> dung </a:t>
            </a:r>
            <a:r>
              <a:rPr lang="en-US" sz="5200" dirty="0" err="1">
                <a:solidFill>
                  <a:schemeClr val="bg1"/>
                </a:solidFill>
                <a:ea typeface="Cambria" panose="02040503050406030204" pitchFamily="18" charset="0"/>
              </a:rPr>
              <a:t>từng</a:t>
            </a:r>
            <a:r>
              <a:rPr lang="en-US" sz="5200" dirty="0">
                <a:solidFill>
                  <a:schemeClr val="bg1"/>
                </a:solidFill>
                <a:ea typeface="Cambria" panose="02040503050406030204" pitchFamily="18" charset="0"/>
              </a:rPr>
              <a:t> </a:t>
            </a:r>
            <a:r>
              <a:rPr lang="en-US" sz="5200" err="1">
                <a:solidFill>
                  <a:schemeClr val="bg1"/>
                </a:solidFill>
                <a:ea typeface="Cambria" panose="02040503050406030204" pitchFamily="18" charset="0"/>
              </a:rPr>
              <a:t>bức</a:t>
            </a:r>
            <a:r>
              <a:rPr lang="en-US" sz="5200">
                <a:solidFill>
                  <a:schemeClr val="bg1"/>
                </a:solidFill>
                <a:ea typeface="Cambria" panose="02040503050406030204" pitchFamily="18" charset="0"/>
              </a:rPr>
              <a:t> tranh.</a:t>
            </a:r>
            <a:endParaRPr lang="en-US" sz="5200" dirty="0">
              <a:solidFill>
                <a:schemeClr val="bg1"/>
              </a:solidFill>
              <a:ea typeface="Cambria" panose="02040503050406030204" pitchFamily="18" charset="0"/>
            </a:endParaRPr>
          </a:p>
        </p:txBody>
      </p:sp>
      <p:sp>
        <p:nvSpPr>
          <p:cNvPr id="8" name="文本框 14">
            <a:extLst>
              <a:ext uri="{FF2B5EF4-FFF2-40B4-BE49-F238E27FC236}">
                <a16:creationId xmlns:a16="http://schemas.microsoft.com/office/drawing/2014/main" id="{F7B7643C-B7FA-4F38-BEA4-BAE7893105B8}"/>
              </a:ext>
            </a:extLst>
          </p:cNvPr>
          <p:cNvSpPr txBox="1"/>
          <p:nvPr/>
        </p:nvSpPr>
        <p:spPr>
          <a:xfrm rot="16200000">
            <a:off x="5503530" y="-3336684"/>
            <a:ext cx="1184940" cy="1013654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500" b="1" i="0" u="none" strike="noStrike" kern="1200" cap="none" spc="0" normalizeH="0" baseline="0" noProof="0">
                <a:solidFill>
                  <a:schemeClr val="bg1"/>
                </a:solidFill>
                <a:effectLst/>
                <a:uLnTx/>
                <a:uFillTx/>
                <a:ea typeface="字魂52号-阿开漫画体" panose="00000500000000000000" pitchFamily="2" charset="-122"/>
                <a:cs typeface="+mn-ea"/>
                <a:sym typeface="+mn-lt"/>
              </a:rPr>
              <a:t>Bà</a:t>
            </a:r>
            <a:r>
              <a:rPr kumimoji="0" lang="vi-VN" altLang="zh-CN" sz="6500" b="1" i="0" u="none" strike="noStrike" kern="1200" cap="none" spc="0" normalizeH="0" noProof="0">
                <a:solidFill>
                  <a:schemeClr val="bg1"/>
                </a:solidFill>
                <a:effectLst/>
                <a:uLnTx/>
                <a:uFillTx/>
                <a:ea typeface="字魂52号-阿开漫画体" panose="00000500000000000000" pitchFamily="2" charset="-122"/>
                <a:cs typeface="+mn-ea"/>
                <a:sym typeface="+mn-lt"/>
              </a:rPr>
              <a:t> cháu</a:t>
            </a:r>
            <a:endParaRPr kumimoji="0" lang="zh-CN" altLang="en-US" sz="6500" b="1" i="0" u="none" strike="noStrike" kern="1200" cap="none" spc="0" normalizeH="0" baseline="0" noProof="0" dirty="0">
              <a:solidFill>
                <a:schemeClr val="bg1"/>
              </a:solidFill>
              <a:effectLst/>
              <a:uLnTx/>
              <a:uFillTx/>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388808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7639" t="20124" r="18056" b="32222"/>
          <a:stretch/>
        </p:blipFill>
        <p:spPr>
          <a:xfrm>
            <a:off x="1044030" y="231004"/>
            <a:ext cx="5238961" cy="316965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40278" t="20371" r="15694" b="32963"/>
          <a:stretch/>
        </p:blipFill>
        <p:spPr>
          <a:xfrm>
            <a:off x="6565192" y="274986"/>
            <a:ext cx="5213825" cy="3108558"/>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2777" t="22346" r="53750" b="31975"/>
          <a:stretch/>
        </p:blipFill>
        <p:spPr>
          <a:xfrm>
            <a:off x="1044030" y="3465094"/>
            <a:ext cx="5238961" cy="3133291"/>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rcRect l="44167" t="21358" r="11944" b="32223"/>
          <a:stretch/>
        </p:blipFill>
        <p:spPr>
          <a:xfrm>
            <a:off x="6565191" y="3477657"/>
            <a:ext cx="5213825" cy="31018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743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854038B4-F174-CA4C-A9E3-1811D8FAE3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65929" y="-116466"/>
            <a:ext cx="3043046" cy="2535872"/>
          </a:xfrm>
          <a:prstGeom prst="rect">
            <a:avLst/>
          </a:prstGeom>
        </p:spPr>
      </p:pic>
      <p:sp>
        <p:nvSpPr>
          <p:cNvPr id="20" name="TextBox 19"/>
          <p:cNvSpPr txBox="1"/>
          <p:nvPr/>
        </p:nvSpPr>
        <p:spPr>
          <a:xfrm>
            <a:off x="319793" y="4705926"/>
            <a:ext cx="5854535" cy="1569660"/>
          </a:xfrm>
          <a:prstGeom prst="rect">
            <a:avLst/>
          </a:prstGeom>
          <a:solidFill>
            <a:schemeClr val="accent2">
              <a:lumMod val="60000"/>
              <a:lumOff val="40000"/>
            </a:schemeClr>
          </a:solidFill>
          <a:ln w="38100">
            <a:solidFill>
              <a:schemeClr val="tx1"/>
            </a:solidFill>
            <a:prstDash val="dashDot"/>
          </a:ln>
        </p:spPr>
        <p:txBody>
          <a:bodyPr wrap="square" rtlCol="0">
            <a:spAutoFit/>
          </a:bodyPr>
          <a:lstStyle/>
          <a:p>
            <a:pPr algn="ctr">
              <a:defRPr/>
            </a:pPr>
            <a:r>
              <a:rPr lang="vi-VN" sz="4800" dirty="0">
                <a:latin typeface="Times New Roman" panose="02020603050405020304" pitchFamily="18" charset="0"/>
                <a:ea typeface="Arial-Rounded" panose="020B0500000000000000" pitchFamily="34" charset="0"/>
                <a:cs typeface="Times New Roman" panose="02020603050405020304" pitchFamily="18" charset="0"/>
              </a:rPr>
              <a:t>Cô tiên cho hai anh em cái gì?</a:t>
            </a:r>
            <a:endParaRPr lang="en-US" sz="48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1" name="图片 1">
            <a:extLst>
              <a:ext uri="{FF2B5EF4-FFF2-40B4-BE49-F238E27FC236}">
                <a16:creationId xmlns:a16="http://schemas.microsoft.com/office/drawing/2014/main" id="{7280E5AD-689F-4A81-B8CC-0F3254DED317}"/>
              </a:ext>
            </a:extLst>
          </p:cNvPr>
          <p:cNvPicPr>
            <a:picLocks noChangeAspect="1"/>
          </p:cNvPicPr>
          <p:nvPr/>
        </p:nvPicPr>
        <p:blipFill>
          <a:blip r:embed="rId4">
            <a:duotone>
              <a:prstClr val="black"/>
              <a:srgbClr val="D9C3A5">
                <a:tint val="50000"/>
                <a:satMod val="180000"/>
              </a:srgbClr>
            </a:duotone>
          </a:blip>
          <a:stretch>
            <a:fillRect/>
          </a:stretch>
        </p:blipFill>
        <p:spPr>
          <a:xfrm>
            <a:off x="6340986" y="1226626"/>
            <a:ext cx="5775803" cy="5308853"/>
          </a:xfrm>
          <a:prstGeom prst="rect">
            <a:avLst/>
          </a:prstGeom>
        </p:spPr>
      </p:pic>
      <p:sp>
        <p:nvSpPr>
          <p:cNvPr id="22" name="TextBox 21"/>
          <p:cNvSpPr txBox="1"/>
          <p:nvPr/>
        </p:nvSpPr>
        <p:spPr>
          <a:xfrm>
            <a:off x="6483287" y="2011456"/>
            <a:ext cx="5404875" cy="3016210"/>
          </a:xfrm>
          <a:prstGeom prst="rect">
            <a:avLst/>
          </a:prstGeom>
          <a:noFill/>
        </p:spPr>
        <p:txBody>
          <a:bodyPr wrap="square" rtlCol="0">
            <a:spAutoFit/>
          </a:bodyPr>
          <a:lstStyle/>
          <a:p>
            <a:pPr algn="ctr"/>
            <a:r>
              <a:rPr lang="vi-VN" sz="3800" dirty="0">
                <a:latin typeface="Times New Roman" panose="02020603050405020304" pitchFamily="18" charset="0"/>
                <a:cs typeface="Times New Roman" panose="02020603050405020304" pitchFamily="18" charset="0"/>
              </a:rPr>
              <a:t>Cô tiên cho hai anh em một hạt đào và dặn: “Khi bà mất, gieo hạt đào này bên mộ, các cháu sẽ được giàu sang, sung sướng.”</a:t>
            </a:r>
            <a:endParaRPr lang="en-US" sz="3800" dirty="0">
              <a:latin typeface="Times New Roman" panose="02020603050405020304" pitchFamily="18" charset="0"/>
              <a:cs typeface="Times New Roman" panose="02020603050405020304" pitchFamily="18" charset="0"/>
            </a:endParaRPr>
          </a:p>
        </p:txBody>
      </p:sp>
      <p:sp>
        <p:nvSpPr>
          <p:cNvPr id="23" name="Rectangle 22"/>
          <p:cNvSpPr/>
          <p:nvPr/>
        </p:nvSpPr>
        <p:spPr>
          <a:xfrm>
            <a:off x="7918776" y="518740"/>
            <a:ext cx="2533899" cy="784830"/>
          </a:xfrm>
          <a:prstGeom prst="rect">
            <a:avLst/>
          </a:prstGeom>
        </p:spPr>
        <p:txBody>
          <a:bodyPr wrap="none">
            <a:spAutoFit/>
          </a:bodyPr>
          <a:lstStyle/>
          <a:p>
            <a:r>
              <a:rPr lang="en-US" sz="4500" b="1" dirty="0" err="1">
                <a:solidFill>
                  <a:srgbClr val="CC00CC"/>
                </a:solidFill>
                <a:latin typeface="Cambria" panose="02040503050406030204" pitchFamily="18" charset="0"/>
                <a:ea typeface="Cambria" panose="02040503050406030204" pitchFamily="18" charset="0"/>
              </a:rPr>
              <a:t>Tranh</a:t>
            </a:r>
            <a:r>
              <a:rPr lang="en-US" sz="4500" b="1" dirty="0">
                <a:solidFill>
                  <a:srgbClr val="CC00CC"/>
                </a:solidFill>
                <a:latin typeface="Cambria" panose="02040503050406030204" pitchFamily="18" charset="0"/>
                <a:ea typeface="Cambria" panose="02040503050406030204" pitchFamily="18" charset="0"/>
              </a:rPr>
              <a:t> 1:</a:t>
            </a:r>
            <a:r>
              <a:rPr lang="en-US" sz="4000" b="1" dirty="0">
                <a:solidFill>
                  <a:srgbClr val="CC00CC"/>
                </a:solidFill>
                <a:latin typeface="Cambria" panose="02040503050406030204" pitchFamily="18" charset="0"/>
                <a:ea typeface="Cambria" panose="02040503050406030204" pitchFamily="18" charset="0"/>
              </a:rPr>
              <a:t> </a:t>
            </a:r>
            <a:endParaRPr lang="en-US" sz="4000" b="1" dirty="0">
              <a:solidFill>
                <a:srgbClr val="CC00CC"/>
              </a:solidFill>
            </a:endParaRPr>
          </a:p>
        </p:txBody>
      </p:sp>
      <p:pic>
        <p:nvPicPr>
          <p:cNvPr id="24" name="Picture 23"/>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37639" t="20124" r="18056" b="32222"/>
          <a:stretch/>
        </p:blipFill>
        <p:spPr>
          <a:xfrm>
            <a:off x="216257" y="221378"/>
            <a:ext cx="6077288" cy="36768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60D4F75-DFCD-7B4F-A2CC-D0B38ADA80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2862" y="487853"/>
            <a:ext cx="4503922" cy="3946160"/>
          </a:xfrm>
          <a:prstGeom prst="rect">
            <a:avLst/>
          </a:prstGeom>
        </p:spPr>
      </p:pic>
      <p:sp>
        <p:nvSpPr>
          <p:cNvPr id="11" name="TextBox 10"/>
          <p:cNvSpPr txBox="1"/>
          <p:nvPr/>
        </p:nvSpPr>
        <p:spPr>
          <a:xfrm>
            <a:off x="664885" y="4617049"/>
            <a:ext cx="4352295" cy="1384995"/>
          </a:xfrm>
          <a:prstGeom prst="rect">
            <a:avLst/>
          </a:prstGeom>
          <a:solidFill>
            <a:schemeClr val="accent4"/>
          </a:solidFill>
          <a:ln w="38100">
            <a:solidFill>
              <a:schemeClr val="tx1"/>
            </a:solidFill>
            <a:prstDash val="dashDot"/>
          </a:ln>
        </p:spPr>
        <p:txBody>
          <a:bodyPr wrap="square" rtlCol="0">
            <a:spAutoFit/>
          </a:bodyPr>
          <a:lstStyle/>
          <a:p>
            <a:pPr algn="ctr">
              <a:defRPr/>
            </a:pPr>
            <a:r>
              <a:rPr lang="vi-VN" sz="4200" dirty="0">
                <a:latin typeface="Times New Roman" panose="02020603050405020304" pitchFamily="18" charset="0"/>
                <a:ea typeface="Arial-Rounded" panose="020B0500000000000000" pitchFamily="34" charset="0"/>
                <a:cs typeface="Times New Roman" panose="02020603050405020304" pitchFamily="18" charset="0"/>
              </a:rPr>
              <a:t>Khi bà mất, hai anh em đã làm gì?</a:t>
            </a:r>
            <a:endParaRPr lang="en-US" sz="4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p:cNvSpPr txBox="1"/>
          <p:nvPr/>
        </p:nvSpPr>
        <p:spPr>
          <a:xfrm>
            <a:off x="5141964" y="4241663"/>
            <a:ext cx="7050036" cy="2431435"/>
          </a:xfrm>
          <a:prstGeom prst="rect">
            <a:avLst/>
          </a:prstGeom>
          <a:noFill/>
        </p:spPr>
        <p:txBody>
          <a:bodyPr wrap="square" rtlCol="0">
            <a:spAutoFit/>
          </a:bodyPr>
          <a:lstStyle/>
          <a:p>
            <a:pPr algn="ctr"/>
            <a:r>
              <a:rPr lang="vi-VN" sz="3800" dirty="0">
                <a:latin typeface="Times New Roman" panose="02020603050405020304" pitchFamily="18" charset="0"/>
                <a:cs typeface="Times New Roman" panose="02020603050405020304" pitchFamily="18" charset="0"/>
              </a:rPr>
              <a:t>Hai anh em gieo hạt đào bên cạnh mộ bà. Hạt đào vừa gieo xuống đã nảy mầm, đơm hoa, cho ra bao nhiêu trái vàng trái bạc.</a:t>
            </a:r>
            <a:endParaRPr lang="en-US" sz="38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40278" t="20371" r="15694" b="32963"/>
          <a:stretch/>
        </p:blipFill>
        <p:spPr>
          <a:xfrm>
            <a:off x="1194295" y="342363"/>
            <a:ext cx="6335388" cy="3777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745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916643" y="3186580"/>
            <a:ext cx="4108709" cy="1138773"/>
          </a:xfrm>
          <a:prstGeom prst="rect">
            <a:avLst/>
          </a:prstGeom>
          <a:solidFill>
            <a:schemeClr val="accent2"/>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vi-VN"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Vắng bà, hai anh em cảm thấy thế nào?</a:t>
            </a:r>
            <a:endParaRPr lang="en-US" sz="3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p:cNvSpPr txBox="1"/>
          <p:nvPr/>
        </p:nvSpPr>
        <p:spPr>
          <a:xfrm>
            <a:off x="5112913" y="825278"/>
            <a:ext cx="6684969" cy="1446550"/>
          </a:xfrm>
          <a:prstGeom prst="rect">
            <a:avLst/>
          </a:prstGeom>
          <a:solidFill>
            <a:schemeClr val="accent2"/>
          </a:solidFill>
          <a:ln w="38100">
            <a:solidFill>
              <a:schemeClr val="tx1"/>
            </a:solidFill>
            <a:prstDash val="dashDot"/>
          </a:ln>
        </p:spPr>
        <p:txBody>
          <a:bodyPr wrap="square" rtlCol="0">
            <a:spAutoFit/>
          </a:bodyPr>
          <a:lstStyle/>
          <a:p>
            <a:pPr algn="ctr"/>
            <a:r>
              <a:rPr lang="vi-VN" sz="4400" dirty="0">
                <a:solidFill>
                  <a:schemeClr val="bg1"/>
                </a:solidFill>
                <a:latin typeface="Cambria" panose="02040503050406030204" pitchFamily="18" charset="0"/>
                <a:ea typeface="Cambria" panose="02040503050406030204" pitchFamily="18" charset="0"/>
              </a:rPr>
              <a:t>Vắng bà, hai anh em ngày càng buồn bã.</a:t>
            </a:r>
            <a:endParaRPr lang="en-US" sz="4400" dirty="0">
              <a:solidFill>
                <a:schemeClr val="bg1"/>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777" t="22346" r="53750" b="31975"/>
          <a:stretch/>
        </p:blipFill>
        <p:spPr>
          <a:xfrm>
            <a:off x="542276" y="2271828"/>
            <a:ext cx="5837894" cy="3491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922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570</Words>
  <Application>Microsoft Office PowerPoint</Application>
  <PresentationFormat>Widescreen</PresentationFormat>
  <Paragraphs>69</Paragraphs>
  <Slides>20</Slides>
  <Notes>20</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Calibri</vt:lpstr>
      <vt:lpstr>Times New Roman</vt:lpstr>
      <vt:lpstr>UTM Showcard</vt:lpstr>
      <vt:lpstr>SVN-Newton</vt:lpstr>
      <vt:lpstr>#9Slide07 SVNZiclets</vt:lpstr>
      <vt:lpstr>UTM Thanh Nhac TL</vt:lpstr>
      <vt:lpstr>#9Slide05 SVNShowcase Script</vt:lpstr>
      <vt:lpstr>UTM Avo</vt:lpstr>
      <vt:lpstr>Wingdings</vt:lpstr>
      <vt:lpstr>#9Slide07 HoneyCream</vt:lpstr>
      <vt:lpstr>Arial</vt:lpstr>
      <vt:lpstr>DengXian</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 NON</cp:keywords>
  <cp:lastModifiedBy>Đặng Thị Ngọc Xuyến (420001696)</cp:lastModifiedBy>
  <cp:revision>15</cp:revision>
  <dcterms:created xsi:type="dcterms:W3CDTF">2022-11-24T12:33:38Z</dcterms:created>
  <dcterms:modified xsi:type="dcterms:W3CDTF">2022-12-17T16:03:42Z</dcterms:modified>
</cp:coreProperties>
</file>