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2" r:id="rId4"/>
    <p:sldId id="286" r:id="rId5"/>
    <p:sldId id="287" r:id="rId6"/>
    <p:sldId id="265" r:id="rId7"/>
    <p:sldId id="285" r:id="rId8"/>
    <p:sldId id="281" r:id="rId9"/>
    <p:sldId id="282" r:id="rId10"/>
    <p:sldId id="288" r:id="rId11"/>
    <p:sldId id="266" r:id="rId12"/>
    <p:sldId id="270" r:id="rId13"/>
  </p:sldIdLst>
  <p:sldSz cx="12192000" cy="6858000"/>
  <p:notesSz cx="6858000" cy="9144000"/>
  <p:embeddedFontLst>
    <p:embeddedFont>
      <p:font typeface="#9Slide05 Bodega Script" panose="020B0604020202020204" charset="0"/>
      <p:regular r:id="rId16"/>
    </p:embeddedFont>
    <p:embeddedFont>
      <p:font typeface="#9Slide07 Altus" panose="020B0604020202020204" charset="0"/>
      <p:regular r:id="rId17"/>
    </p:embeddedFont>
    <p:embeddedFont>
      <p:font typeface="#9Slide07 HoneyCream" panose="020B0604020202020204" charset="0"/>
      <p:regular r:id="rId18"/>
    </p:embeddedFont>
    <p:embeddedFont>
      <p:font typeface="#9Slide07 SVNZiclets" panose="02000603000000000000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VN-Newton" panose="02040603050506020204" pitchFamily="18" charset="0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5E58"/>
    <a:srgbClr val="A2B8CD"/>
    <a:srgbClr val="2AC4D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4660"/>
  </p:normalViewPr>
  <p:slideViewPr>
    <p:cSldViewPr snapToGrid="0">
      <p:cViewPr>
        <p:scale>
          <a:sx n="44" d="100"/>
          <a:sy n="44" d="100"/>
        </p:scale>
        <p:origin x="1124" y="456"/>
      </p:cViewPr>
      <p:guideLst>
        <p:guide orient="horz" pos="2160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8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6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908" y="3639127"/>
            <a:ext cx="49691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Vẽ</a:t>
            </a:r>
            <a:r>
              <a:rPr lang="en-US" sz="7000" b="1" dirty="0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đoạn</a:t>
            </a:r>
            <a:r>
              <a:rPr lang="en-US" sz="7000" b="1" dirty="0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thẳng</a:t>
            </a:r>
            <a:endParaRPr lang="en-US" sz="7000" b="1" dirty="0">
              <a:solidFill>
                <a:srgbClr val="FF0000"/>
              </a:solidFill>
              <a:latin typeface="#9Slide05 Bodega Script" pitchFamily="2" charset="0"/>
              <a:cs typeface="#9Slide05 Bodega Scrip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879" y="1737922"/>
            <a:ext cx="10351905" cy="1822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03970" y="1638713"/>
            <a:ext cx="6551210" cy="265083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千库网_气球热气球红色_元素编号126042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720" y="5293995"/>
            <a:ext cx="972820" cy="972820"/>
          </a:xfrm>
          <a:prstGeom prst="rect">
            <a:avLst/>
          </a:prstGeom>
        </p:spPr>
      </p:pic>
      <p:pic>
        <p:nvPicPr>
          <p:cNvPr id="12" name="图片 11" descr="千库网_写英语小女孩_元素编号1237128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6" t="4906" r="5671" b="7472"/>
          <a:stretch>
            <a:fillRect/>
          </a:stretch>
        </p:blipFill>
        <p:spPr>
          <a:xfrm>
            <a:off x="6667036" y="1460500"/>
            <a:ext cx="3780343" cy="5303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2291" y="1756011"/>
            <a:ext cx="5994568" cy="241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3500" b="1" dirty="0">
                <a:solidFill>
                  <a:srgbClr val="002060"/>
                </a:solidFill>
              </a:rPr>
              <a:t>Em hãy dùng các bộ phận trên cơ thể để tạo dáng đoạn thẳng.</a:t>
            </a:r>
            <a:endParaRPr lang="en-US" sz="35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5" y="2087764"/>
            <a:ext cx="9888569" cy="2682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529879" y="701847"/>
            <a:ext cx="6870123" cy="498937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515" y="1243127"/>
            <a:ext cx="4515485" cy="63854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000127" y="2203296"/>
            <a:ext cx="988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 w="1905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#9Slide07 SVNZiclets" panose="02000603000000000000" pitchFamily="2" charset="0"/>
                <a:ea typeface="+mn-ea"/>
                <a:cs typeface="+mn-cs"/>
              </a:rPr>
              <a:t>KHÁM PHÁ</a:t>
            </a:r>
            <a:endParaRPr kumimoji="0" lang="en-US" sz="8000" b="0" i="0" u="none" strike="noStrike" kern="1200" cap="none" spc="0" normalizeH="0" baseline="0" noProof="0" dirty="0">
              <a:ln w="1905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#9Slide07 SVNZiclets" panose="02000603000000000000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463042" y="2258010"/>
            <a:ext cx="988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#9Slide07 SVNZiclets" panose="02000603000000000000" pitchFamily="2" charset="0"/>
              </a:rPr>
              <a:t>	</a:t>
            </a:r>
            <a:r>
              <a:rPr lang="vi-VN" sz="80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#9Slide07 SVNZiclets" panose="02000603000000000000" pitchFamily="2" charset="0"/>
              </a:rPr>
              <a:t>KHÁM PHÁ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#9Slide07 SVNZiclets" panose="02000603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34670" y="198335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2967" y="634617"/>
            <a:ext cx="7576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thẳng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dài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7cm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7" y="245746"/>
            <a:ext cx="2397356" cy="11986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87500" y="2999235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644260"/>
            <a:ext cx="7838093" cy="1677423"/>
          </a:xfrm>
          <a:prstGeom prst="rect">
            <a:avLst/>
          </a:prstGeom>
        </p:spPr>
      </p:pic>
      <p:pic>
        <p:nvPicPr>
          <p:cNvPr id="24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40786" y="2349227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365354" y="2991095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41103" y="3821623"/>
            <a:ext cx="5014242" cy="223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585631" y="2319122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52770" y="3301899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50" y="1503933"/>
            <a:ext cx="57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034164" y="1513976"/>
            <a:ext cx="8266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ở </a:t>
            </a:r>
            <a:r>
              <a:rPr lang="en-US" sz="2800" dirty="0" err="1"/>
              <a:t>vạch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2409" y="1523173"/>
            <a:ext cx="826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408" y="1560760"/>
            <a:ext cx="8266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4: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ta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 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5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10924 -0.06204 C -0.13177 -0.07593 -0.16588 -0.0831 -0.20169 -0.0831 C -0.24231 -0.0831 -0.275 -0.07593 -0.29752 -0.06204 L -0.40651 1.85185E-6 " pathEditMode="relative" rAng="0" ptsTypes="AAAAA">
                                          <p:cBhvr>
                                            <p:cTn id="7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326" y="-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54167E-6 1.85185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8" grpId="0"/>
          <p:bldP spid="6" grpId="0"/>
          <p:bldP spid="6" grpId="1"/>
          <p:bldP spid="29" grpId="0"/>
          <p:bldP spid="29" grpId="1"/>
          <p:bldP spid="30" grpId="0"/>
          <p:bldP spid="30" grpId="1"/>
          <p:bldP spid="31" grpId="0"/>
          <p:bldP spid="3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10924 -0.06204 C -0.13177 -0.07593 -0.16588 -0.0831 -0.20169 -0.0831 C -0.24231 -0.0831 -0.275 -0.07593 -0.29752 -0.06204 L -0.40651 1.85185E-6 " pathEditMode="relative" rAng="0" ptsTypes="AAAAA">
                                          <p:cBhvr>
                                            <p:cTn id="7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326" y="-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54167E-6 1.85185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8" grpId="0"/>
          <p:bldP spid="6" grpId="0"/>
          <p:bldP spid="6" grpId="1"/>
          <p:bldP spid="29" grpId="0"/>
          <p:bldP spid="29" grpId="1"/>
          <p:bldP spid="30" grpId="0"/>
          <p:bldP spid="30" grpId="1"/>
          <p:bldP spid="31" grpId="0"/>
          <p:bldP spid="31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5992437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947522" y="577043"/>
            <a:ext cx="6870123" cy="498937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4833620" y="3571240"/>
            <a:ext cx="3974465" cy="2547620"/>
          </a:xfrm>
          <a:prstGeom prst="cloud">
            <a:avLst/>
          </a:prstGeom>
          <a:noFill/>
          <a:ln w="25400">
            <a:solidFill>
              <a:srgbClr val="EC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30" y="660717"/>
            <a:ext cx="4262755" cy="602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5123" y="2355386"/>
            <a:ext cx="10364098" cy="143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8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34670" y="198335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千库网_六一儿童节动物园小学生开学季_元素编号130956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0" b="13904"/>
          <a:stretch>
            <a:fillRect/>
          </a:stretch>
        </p:blipFill>
        <p:spPr>
          <a:xfrm>
            <a:off x="8478982" y="4105842"/>
            <a:ext cx="3809468" cy="2866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2967" y="634617"/>
            <a:ext cx="7576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dirty="0">
                <a:solidFill>
                  <a:srgbClr val="002060"/>
                </a:solidFill>
              </a:rPr>
              <a:t>Bài 1: </a:t>
            </a:r>
            <a:r>
              <a:rPr lang="en-US" sz="4500" dirty="0" err="1">
                <a:solidFill>
                  <a:srgbClr val="002060"/>
                </a:solidFill>
              </a:rPr>
              <a:t>Vẽ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đoạn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vi-VN" sz="4500" dirty="0">
                <a:solidFill>
                  <a:srgbClr val="002060"/>
                </a:solidFill>
              </a:rPr>
              <a:t>thẳng: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endParaRPr lang="vi-VN" sz="4500" dirty="0">
              <a:solidFill>
                <a:srgbClr val="002060"/>
              </a:solidFill>
            </a:endParaRPr>
          </a:p>
          <a:p>
            <a:r>
              <a:rPr lang="vi-VN" sz="4500" dirty="0">
                <a:solidFill>
                  <a:srgbClr val="002060"/>
                </a:solidFill>
              </a:rPr>
              <a:t>a) </a:t>
            </a:r>
            <a:r>
              <a:rPr lang="en-US" sz="4500" dirty="0">
                <a:solidFill>
                  <a:srgbClr val="002060"/>
                </a:solidFill>
              </a:rPr>
              <a:t>AB</a:t>
            </a:r>
            <a:r>
              <a:rPr lang="vi-VN" sz="4500" dirty="0">
                <a:solidFill>
                  <a:srgbClr val="002060"/>
                </a:solidFill>
              </a:rPr>
              <a:t> có độ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dài</a:t>
            </a:r>
            <a:r>
              <a:rPr lang="en-US" sz="4500" dirty="0">
                <a:solidFill>
                  <a:srgbClr val="002060"/>
                </a:solidFill>
              </a:rPr>
              <a:t> 9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14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571803" y="2298230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07152" y="286563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37793" y="3674382"/>
            <a:ext cx="693401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10113" y="2240935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2632" y="311998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4182" y="3229462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7462" y="3343584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7" y="198335"/>
            <a:ext cx="2325467" cy="1162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34670" y="160329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千库网_六一儿童节动物园小学生开学季_元素编号130956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0" b="13904"/>
          <a:stretch>
            <a:fillRect/>
          </a:stretch>
        </p:blipFill>
        <p:spPr>
          <a:xfrm>
            <a:off x="9246909" y="4541026"/>
            <a:ext cx="3189707" cy="24001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571803" y="2298230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07152" y="286563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37793" y="3674382"/>
            <a:ext cx="693401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10113" y="2240935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2632" y="311998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/>
                <a:ea typeface="微软雅黑"/>
              </a:rPr>
              <a:t>12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6564" y="3343584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Arial"/>
                <a:ea typeface="微软雅黑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7462" y="3343584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Arial"/>
                <a:ea typeface="微软雅黑"/>
              </a:rPr>
              <a:t>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3" t="50522" r="10422" b="39534"/>
          <a:stretch/>
        </p:blipFill>
        <p:spPr>
          <a:xfrm>
            <a:off x="2610113" y="3720714"/>
            <a:ext cx="7171196" cy="10637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0903" y="352732"/>
            <a:ext cx="7576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dirty="0">
                <a:solidFill>
                  <a:srgbClr val="002060"/>
                </a:solidFill>
              </a:rPr>
              <a:t>Bài 1: </a:t>
            </a:r>
            <a:r>
              <a:rPr lang="en-US" sz="4500" dirty="0" err="1">
                <a:solidFill>
                  <a:srgbClr val="002060"/>
                </a:solidFill>
              </a:rPr>
              <a:t>Vẽ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đoạn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thẳng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endParaRPr lang="vi-VN" sz="4500" dirty="0">
              <a:solidFill>
                <a:srgbClr val="002060"/>
              </a:solidFill>
            </a:endParaRPr>
          </a:p>
          <a:p>
            <a:r>
              <a:rPr lang="vi-VN" sz="4500" dirty="0">
                <a:solidFill>
                  <a:srgbClr val="002060"/>
                </a:solidFill>
              </a:rPr>
              <a:t>b) CD có độ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dài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vi-VN" sz="4500" dirty="0">
                <a:solidFill>
                  <a:srgbClr val="002060"/>
                </a:solidFill>
              </a:rPr>
              <a:t>12</a:t>
            </a:r>
            <a:r>
              <a:rPr lang="en-US" sz="4500" dirty="0">
                <a:solidFill>
                  <a:srgbClr val="002060"/>
                </a:solidFill>
              </a:rPr>
              <a:t>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8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06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270625" y="602672"/>
            <a:ext cx="11443855" cy="5652655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7"/>
          <p:cNvSpPr/>
          <p:nvPr/>
        </p:nvSpPr>
        <p:spPr>
          <a:xfrm>
            <a:off x="4667906" y="111867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458612" y="1378381"/>
            <a:ext cx="9958959" cy="747427"/>
            <a:chOff x="857087" y="358070"/>
            <a:chExt cx="9958959" cy="747427"/>
          </a:xfrm>
        </p:grpSpPr>
        <p:sp>
          <p:nvSpPr>
            <p:cNvPr id="10" name="TextBox 9"/>
            <p:cNvSpPr txBox="1"/>
            <p:nvPr/>
          </p:nvSpPr>
          <p:spPr>
            <a:xfrm>
              <a:off x="1475044" y="358070"/>
              <a:ext cx="9341002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3200" dirty="0" err="1"/>
                <a:t>Đo</a:t>
              </a:r>
              <a:r>
                <a:rPr lang="en-US" sz="3200" dirty="0"/>
                <a:t> </a:t>
              </a:r>
              <a:r>
                <a:rPr lang="en-US" sz="3200" dirty="0" err="1"/>
                <a:t>độ</a:t>
              </a:r>
              <a:r>
                <a:rPr lang="en-US" sz="3200" dirty="0"/>
                <a:t> </a:t>
              </a:r>
              <a:r>
                <a:rPr lang="en-US" sz="3200" dirty="0" err="1"/>
                <a:t>dài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đoạn</a:t>
              </a:r>
              <a:r>
                <a:rPr lang="en-US" sz="3200" dirty="0"/>
                <a:t> </a:t>
              </a:r>
              <a:r>
                <a:rPr lang="en-US" sz="3200" dirty="0" err="1"/>
                <a:t>thẳng</a:t>
              </a:r>
              <a:r>
                <a:rPr lang="en-US" sz="3200" dirty="0"/>
                <a:t> </a:t>
              </a:r>
              <a:r>
                <a:rPr lang="en-US" sz="3200" dirty="0" err="1"/>
                <a:t>dưới</a:t>
              </a:r>
              <a:r>
                <a:rPr lang="en-US" sz="3200" dirty="0"/>
                <a:t> </a:t>
              </a:r>
              <a:r>
                <a:rPr lang="en-US" sz="3200" dirty="0" err="1"/>
                <a:t>đây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6524" y="1928675"/>
            <a:ext cx="8943785" cy="3589209"/>
            <a:chOff x="1146524" y="1928675"/>
            <a:chExt cx="8943785" cy="358920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V="1">
              <a:off x="1466274" y="4659086"/>
              <a:ext cx="7499377" cy="4691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86125" y="4330474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6524" y="468776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322671">
            <a:off x="4700043" y="3020508"/>
            <a:ext cx="11261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 cm</a:t>
            </a:r>
          </a:p>
        </p:txBody>
      </p:sp>
      <p:sp>
        <p:nvSpPr>
          <p:cNvPr id="31" name="TextBox 30"/>
          <p:cNvSpPr txBox="1"/>
          <p:nvPr/>
        </p:nvSpPr>
        <p:spPr>
          <a:xfrm rot="21379289">
            <a:off x="4832331" y="4138241"/>
            <a:ext cx="152015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32" name="TextBox 31"/>
          <p:cNvSpPr txBox="1"/>
          <p:nvPr/>
        </p:nvSpPr>
        <p:spPr>
          <a:xfrm rot="327986">
            <a:off x="10087104" y="3646423"/>
            <a:ext cx="109899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cm</a:t>
            </a:r>
          </a:p>
        </p:txBody>
      </p:sp>
      <p:pic>
        <p:nvPicPr>
          <p:cNvPr id="1026" name="Picture 2" descr="Index of /public/resources/02/mat/06">
            <a:extLst>
              <a:ext uri="{FF2B5EF4-FFF2-40B4-BE49-F238E27FC236}">
                <a16:creationId xmlns:a16="http://schemas.microsoft.com/office/drawing/2014/main" id="{314B10FB-79EC-96A0-CD5B-53C876C9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4" b="89796" l="4297" r="97461">
                        <a14:foregroundMark x1="4492" y1="47959" x2="4492" y2="47959"/>
                        <a14:foregroundMark x1="97461" y1="53061" x2="97461" y2="53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13">
            <a:off x="2272144" y="3407006"/>
            <a:ext cx="8221151" cy="15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dex of /public/resources/02/mat/06">
            <a:extLst>
              <a:ext uri="{FF2B5EF4-FFF2-40B4-BE49-F238E27FC236}">
                <a16:creationId xmlns:a16="http://schemas.microsoft.com/office/drawing/2014/main" id="{65982E02-A53F-BDBC-4BE3-B4A098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4" b="89796" l="4297" r="97461">
                        <a14:foregroundMark x1="4492" y1="47959" x2="4492" y2="47959"/>
                        <a14:foregroundMark x1="97461" y1="53061" x2="97461" y2="53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103">
            <a:off x="1272028" y="4596335"/>
            <a:ext cx="8221151" cy="15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ndex of /public/resources/02/mat/06">
            <a:extLst>
              <a:ext uri="{FF2B5EF4-FFF2-40B4-BE49-F238E27FC236}">
                <a16:creationId xmlns:a16="http://schemas.microsoft.com/office/drawing/2014/main" id="{193E79D7-1B77-4F98-AD39-4CD732C0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4" b="89796" l="4297" r="97461">
                        <a14:foregroundMark x1="4492" y1="47959" x2="4492" y2="47959"/>
                        <a14:foregroundMark x1="97461" y1="53061" x2="97461" y2="53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0547">
            <a:off x="4939470" y="5683044"/>
            <a:ext cx="8221151" cy="15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6024545" y="250964"/>
            <a:ext cx="6166029" cy="6356072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510484" y="259478"/>
            <a:ext cx="5268512" cy="6264675"/>
            <a:chOff x="1111832" y="190203"/>
            <a:chExt cx="5268512" cy="6264675"/>
          </a:xfrm>
        </p:grpSpPr>
        <p:sp>
          <p:nvSpPr>
            <p:cNvPr id="10" name="Freeform 9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9" idx="0"/>
                <a:endCxn id="29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1"/>
                <a:endCxn id="29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6" idx="0"/>
                <a:endCxn id="26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1"/>
                <a:endCxn id="26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809683" y="460013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853274" y="3681107"/>
            <a:ext cx="13401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8321973" y="4396424"/>
            <a:ext cx="100085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8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9585864" y="1963615"/>
            <a:ext cx="110639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38" name="TextBox 37"/>
          <p:cNvSpPr txBox="1"/>
          <p:nvPr/>
        </p:nvSpPr>
        <p:spPr>
          <a:xfrm rot="2531584">
            <a:off x="10364532" y="1372424"/>
            <a:ext cx="116539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7 cm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10959681" y="4671835"/>
            <a:ext cx="12708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10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41" name="圆角矩形 32"/>
          <p:cNvSpPr/>
          <p:nvPr/>
        </p:nvSpPr>
        <p:spPr>
          <a:xfrm>
            <a:off x="277091" y="698540"/>
            <a:ext cx="5726257" cy="46356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26282" y="1707361"/>
            <a:ext cx="5409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</a:rPr>
              <a:t>Bài 3: </a:t>
            </a:r>
            <a:r>
              <a:rPr lang="en-US" sz="2800" b="1" dirty="0" err="1">
                <a:solidFill>
                  <a:srgbClr val="002060"/>
                </a:solidFill>
              </a:rPr>
              <a:t>Đo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err="1">
                <a:solidFill>
                  <a:srgbClr val="002060"/>
                </a:solidFill>
              </a:rPr>
              <a:t>đoạn</a:t>
            </a:r>
            <a:r>
              <a:rPr lang="en-US" sz="2800" b="1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</a:rPr>
              <a:t>AB</a:t>
            </a:r>
            <a:r>
              <a:rPr lang="en-US" sz="2800" b="1" dirty="0">
                <a:solidFill>
                  <a:srgbClr val="002060"/>
                </a:solidFill>
              </a:rPr>
              <a:t>, CD, GH, MN, NP.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Vẽ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đoạn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thẳng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>
                <a:solidFill>
                  <a:srgbClr val="002060"/>
                </a:solidFill>
              </a:rPr>
              <a:t>vở.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46B2D8-73E1-9446-5025-2A218EC53A4F}"/>
              </a:ext>
            </a:extLst>
          </p:cNvPr>
          <p:cNvCxnSpPr>
            <a:cxnSpLocks/>
            <a:endCxn id="10" idx="6"/>
          </p:cNvCxnSpPr>
          <p:nvPr/>
        </p:nvCxnSpPr>
        <p:spPr>
          <a:xfrm>
            <a:off x="6884552" y="1707361"/>
            <a:ext cx="25400" cy="4629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DE85EC-4865-C6A1-96D8-2851D1911ECB}"/>
              </a:ext>
            </a:extLst>
          </p:cNvPr>
          <p:cNvCxnSpPr>
            <a:cxnSpLocks/>
          </p:cNvCxnSpPr>
          <p:nvPr/>
        </p:nvCxnSpPr>
        <p:spPr>
          <a:xfrm>
            <a:off x="8597801" y="3269675"/>
            <a:ext cx="13951" cy="30676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44CC5E-5499-E615-80C3-67C2D26EB936}"/>
              </a:ext>
            </a:extLst>
          </p:cNvPr>
          <p:cNvCxnSpPr>
            <a:cxnSpLocks/>
          </p:cNvCxnSpPr>
          <p:nvPr/>
        </p:nvCxnSpPr>
        <p:spPr>
          <a:xfrm flipH="1">
            <a:off x="9991347" y="1758375"/>
            <a:ext cx="7956" cy="11615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959304-4832-3FD9-BA2E-E77CEBA066A1}"/>
              </a:ext>
            </a:extLst>
          </p:cNvPr>
          <p:cNvCxnSpPr>
            <a:cxnSpLocks/>
          </p:cNvCxnSpPr>
          <p:nvPr/>
        </p:nvCxnSpPr>
        <p:spPr>
          <a:xfrm>
            <a:off x="11366005" y="2492168"/>
            <a:ext cx="14347" cy="38905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BBB5142-3CFA-8DE2-7775-143E4CF7158F}"/>
              </a:ext>
            </a:extLst>
          </p:cNvPr>
          <p:cNvCxnSpPr>
            <a:cxnSpLocks/>
          </p:cNvCxnSpPr>
          <p:nvPr/>
        </p:nvCxnSpPr>
        <p:spPr>
          <a:xfrm>
            <a:off x="9424682" y="696537"/>
            <a:ext cx="1930800" cy="1795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762" y="0"/>
            <a:ext cx="12192635" cy="6858635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529878" y="771384"/>
            <a:ext cx="6870123" cy="498937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4833620" y="3571240"/>
            <a:ext cx="3974465" cy="2547620"/>
          </a:xfrm>
          <a:prstGeom prst="cloud">
            <a:avLst/>
          </a:prstGeom>
          <a:noFill/>
          <a:ln w="25400">
            <a:solidFill>
              <a:srgbClr val="EC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483" y="557212"/>
            <a:ext cx="4262755" cy="602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1627" y="2327701"/>
            <a:ext cx="10339712" cy="143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1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198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#9Slide07 SVNZiclets</vt:lpstr>
      <vt:lpstr>#9Slide07 Altus</vt:lpstr>
      <vt:lpstr>Times New Roman</vt:lpstr>
      <vt:lpstr>#9Slide07 HoneyCream</vt:lpstr>
      <vt:lpstr>Arial</vt:lpstr>
      <vt:lpstr>Wingdings</vt:lpstr>
      <vt:lpstr>#9Slide05 Bodega Script</vt:lpstr>
      <vt:lpstr>SVN-Newton</vt:lpstr>
      <vt:lpstr>Calibri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Măngnon</dc:creator>
  <cp:keywords>Măngnon</cp:keywords>
  <cp:lastModifiedBy>Đặng Thị Ngọc Xuyến (420001696)</cp:lastModifiedBy>
  <cp:revision>179</cp:revision>
  <dcterms:created xsi:type="dcterms:W3CDTF">2019-06-19T02:08:00Z</dcterms:created>
  <dcterms:modified xsi:type="dcterms:W3CDTF">2022-12-11T15:11:35Z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5D263BA523D44349B3831AABEEA7220B</vt:lpwstr>
  </property>
</Properties>
</file>