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1" r:id="rId4"/>
    <p:sldId id="256" r:id="rId5"/>
    <p:sldId id="264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5" autoAdjust="0"/>
    <p:restoredTop sz="93950" autoAdjust="0"/>
  </p:normalViewPr>
  <p:slideViewPr>
    <p:cSldViewPr snapToGrid="0">
      <p:cViewPr varScale="1">
        <p:scale>
          <a:sx n="62" d="100"/>
          <a:sy n="62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0B7D-6334-4D2F-85F4-76B385FA55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minh </a:t>
            </a:r>
            <a:r>
              <a:rPr lang="en-US" baseline="0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minh </a:t>
            </a:r>
            <a:r>
              <a:rPr lang="en-US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536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20CA384A-0C3D-4A8C-9B8B-935A22B308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 b="79630"/>
          <a:stretch/>
        </p:blipFill>
        <p:spPr>
          <a:xfrm>
            <a:off x="808398" y="-680701"/>
            <a:ext cx="11013743" cy="6414561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BCA7D7B5-6C23-4F87-8355-75CEA4EEA7B2}"/>
              </a:ext>
            </a:extLst>
          </p:cNvPr>
          <p:cNvSpPr txBox="1"/>
          <p:nvPr/>
        </p:nvSpPr>
        <p:spPr>
          <a:xfrm>
            <a:off x="2829148" y="2666940"/>
            <a:ext cx="62643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CHÀO MỪNG CÁC CON ĐẾN VỚI TIẾT TOÁN</a:t>
            </a:r>
          </a:p>
          <a:p>
            <a:pPr algn="ctr" defTabSz="457200">
              <a:lnSpc>
                <a:spcPct val="120000"/>
              </a:lnSpc>
            </a:pP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056" y1="60833" x2="60417" y2="91250"/>
                        <a14:foregroundMark x1="26944" y1="85139" x2="48333" y2="28333"/>
                        <a14:foregroundMark x1="72639" y1="79167" x2="62500" y2="19306"/>
                        <a14:foregroundMark x1="25000" y1="24306" x2="52361" y2="60833"/>
                        <a14:foregroundMark x1="12778" y1="46667" x2="51250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5" y="-1"/>
            <a:ext cx="1337739" cy="13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3471161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1048" y="5169319"/>
            <a:ext cx="942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10 + 30 = 40cm.</a:t>
            </a: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29688" y="2080798"/>
            <a:ext cx="82104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Toán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</a:t>
            </a:r>
          </a:p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Bài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28: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chung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1)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56582" y="38556"/>
            <a:ext cx="549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073123"/>
            <a:ext cx="10154292" cy="1384995"/>
            <a:chOff x="774356" y="829249"/>
            <a:chExt cx="10154292" cy="13849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23568" y="829249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được điểm, đoạn thẳng, đường thẳng, đường cong, đường gấp khúc, ba điểm thẳng hàng thông qua hình ảnh trực quan.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62949" y="2511891"/>
            <a:ext cx="10161245" cy="718979"/>
            <a:chOff x="752655" y="2065203"/>
            <a:chExt cx="10161245" cy="718979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08820" y="226096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dạng được hình tứ giác thông qua hình ảnh.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630135"/>
            <a:ext cx="10150334" cy="954107"/>
            <a:chOff x="778314" y="3310719"/>
            <a:chExt cx="10150334" cy="95410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23568" y="331071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được độ dài đường gấp khúc khi biết độ dài các đoạn thẳng.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532423"/>
            <a:chOff x="1457394" y="683957"/>
            <a:chExt cx="9648756" cy="3332800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1883716" y="1029355"/>
              <a:ext cx="3370993" cy="750743"/>
              <a:chOff x="2229073" y="1524000"/>
              <a:chExt cx="3370993" cy="75074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590167" y="1581150"/>
                <a:ext cx="28203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2480844" y="1524000"/>
                <a:ext cx="91440" cy="914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292784" y="1524000"/>
                <a:ext cx="91440" cy="914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29073" y="1751523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55713" y="1596245"/>
                <a:ext cx="444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801063" y="1852050"/>
              <a:ext cx="3326499" cy="1581821"/>
              <a:chOff x="3087416" y="2580630"/>
              <a:chExt cx="3326499" cy="158182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1380000" flipV="1">
                <a:off x="3087416" y="2580630"/>
                <a:ext cx="3326499" cy="15818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68567" y="357761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2145" y="36004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82340"/>
              <a:ext cx="2495548" cy="766470"/>
              <a:chOff x="7924800" y="956900"/>
              <a:chExt cx="2495548" cy="766470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120015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41364" y="2560760"/>
              <a:ext cx="3566160" cy="1455997"/>
              <a:chOff x="3157520" y="5029200"/>
              <a:chExt cx="3566160" cy="145599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52295" y="53149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62508" y="5176483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63781" y="596197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BC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Đường cong </a:t>
              </a:r>
              <a:r>
                <a:rPr 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điểm M, N, P thẳng hàng.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99819" y="16248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Oval 44"/>
          <p:cNvSpPr/>
          <p:nvPr/>
        </p:nvSpPr>
        <p:spPr>
          <a:xfrm>
            <a:off x="3559099" y="1740361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85" y="4225832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MN,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70610" y="300943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7948" y="3025126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1476" y="3025126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NP,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832485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5016" y="508140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2270" y="508599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850" y="4832484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58007" y="50623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8007" y="506713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8541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23943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40962" y="1867319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7751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8357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29450" y="17871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59440" y="28850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8592" y="29071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29450" y="17871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7299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748" y="503094"/>
            <a:ext cx="104220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viện và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143892" y="973394"/>
            <a:ext cx="100686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43896" y="1457201"/>
            <a:ext cx="125477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159859" y="1457201"/>
            <a:ext cx="30389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9873465" y="973394"/>
            <a:ext cx="11878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0" y="1556508"/>
            <a:ext cx="5506135" cy="20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951557" y="3826771"/>
            <a:ext cx="8270368" cy="2992582"/>
            <a:chOff x="2891118" y="3865418"/>
            <a:chExt cx="10302535" cy="2992582"/>
          </a:xfrm>
        </p:grpSpPr>
        <p:pic>
          <p:nvPicPr>
            <p:cNvPr id="20" name="Picture 19" descr="A picture containing text, crossword puzzle, receipt&#10;&#10;Description automatically generated">
              <a:extLst>
                <a:ext uri="{FF2B5EF4-FFF2-40B4-BE49-F238E27FC236}">
                  <a16:creationId xmlns:a16="http://schemas.microsoft.com/office/drawing/2014/main" id="{B41A56F4-F538-4234-AF25-F2C61C4A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2891118" y="3865418"/>
              <a:ext cx="0" cy="2992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6787470" y="4309807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 dirty="0" err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giải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421819" y="5028140"/>
            <a:ext cx="748012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Độ dài quãng đường ốc sên đã bò là: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5012378" y="5769275"/>
            <a:ext cx="6034157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10 + 30 + 20 = 60 (cm)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6212286" y="6472859"/>
            <a:ext cx="37723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600" b="1">
                <a:solidFill>
                  <a:srgbClr val="560A3D"/>
                </a:solidFill>
                <a:latin typeface="HP001 4 hàng" pitchFamily="34" charset="0"/>
                <a:cs typeface="Arial" pitchFamily="34" charset="0"/>
              </a:rPr>
              <a:t>Đáp số: 60 cm</a:t>
            </a:r>
            <a:endParaRPr lang="en-US" sz="3600" b="1" dirty="0">
              <a:solidFill>
                <a:srgbClr val="560A3D"/>
              </a:solidFill>
              <a:latin typeface="HP001 4 hàng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5158B5-1939-43EF-AFD1-D7F4EECF2E60}"/>
              </a:ext>
            </a:extLst>
          </p:cNvPr>
          <p:cNvCxnSpPr>
            <a:cxnSpLocks/>
          </p:cNvCxnSpPr>
          <p:nvPr/>
        </p:nvCxnSpPr>
        <p:spPr>
          <a:xfrm>
            <a:off x="5279204" y="973394"/>
            <a:ext cx="100686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501953-8A01-469C-99A6-5FCBF11FF487}"/>
              </a:ext>
            </a:extLst>
          </p:cNvPr>
          <p:cNvCxnSpPr>
            <a:cxnSpLocks/>
          </p:cNvCxnSpPr>
          <p:nvPr/>
        </p:nvCxnSpPr>
        <p:spPr>
          <a:xfrm>
            <a:off x="7755276" y="973394"/>
            <a:ext cx="128598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7CFBBC-94E8-4065-A20D-54BE57BEF051}"/>
              </a:ext>
            </a:extLst>
          </p:cNvPr>
          <p:cNvCxnSpPr>
            <a:cxnSpLocks/>
          </p:cNvCxnSpPr>
          <p:nvPr/>
        </p:nvCxnSpPr>
        <p:spPr>
          <a:xfrm>
            <a:off x="3286018" y="1457201"/>
            <a:ext cx="100686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A5A734-5F2D-4657-A310-B5A56D0C213A}"/>
              </a:ext>
            </a:extLst>
          </p:cNvPr>
          <p:cNvCxnSpPr>
            <a:cxnSpLocks/>
          </p:cNvCxnSpPr>
          <p:nvPr/>
        </p:nvCxnSpPr>
        <p:spPr>
          <a:xfrm flipV="1">
            <a:off x="8959065" y="1457201"/>
            <a:ext cx="183907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438</Words>
  <Application>Microsoft Office PowerPoint</Application>
  <PresentationFormat>Widescreen</PresentationFormat>
  <Paragraphs>91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iCiel Cadena</vt:lpstr>
      <vt:lpstr>Times New Roman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149</cp:revision>
  <dcterms:created xsi:type="dcterms:W3CDTF">2021-05-29T04:05:18Z</dcterms:created>
  <dcterms:modified xsi:type="dcterms:W3CDTF">2025-12-14T16:48:24Z</dcterms:modified>
</cp:coreProperties>
</file>