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2"/>
  </p:notesMasterIdLst>
  <p:sldIdLst>
    <p:sldId id="256" r:id="rId3"/>
    <p:sldId id="258" r:id="rId4"/>
    <p:sldId id="259" r:id="rId5"/>
    <p:sldId id="463" r:id="rId6"/>
    <p:sldId id="257" r:id="rId7"/>
    <p:sldId id="260" r:id="rId8"/>
    <p:sldId id="262" r:id="rId9"/>
    <p:sldId id="263" r:id="rId10"/>
    <p:sldId id="261" r:id="rId11"/>
    <p:sldId id="264" r:id="rId12"/>
    <p:sldId id="266" r:id="rId13"/>
    <p:sldId id="265" r:id="rId14"/>
    <p:sldId id="268" r:id="rId15"/>
    <p:sldId id="269" r:id="rId16"/>
    <p:sldId id="957" r:id="rId17"/>
    <p:sldId id="270" r:id="rId18"/>
    <p:sldId id="271" r:id="rId19"/>
    <p:sldId id="958" r:id="rId20"/>
    <p:sldId id="361" r:id="rId21"/>
  </p:sldIdLst>
  <p:sldSz cx="12192000" cy="6858000"/>
  <p:notesSz cx="6858000" cy="9144000"/>
  <p:embeddedFontLst>
    <p:embeddedFont>
      <p:font typeface="#9Slide05 Aphrodite Pro" panose="020B0604020202020204" charset="0"/>
      <p:regular r:id="rId23"/>
    </p:embeddedFont>
    <p:embeddedFont>
      <p:font typeface="#9Slide05 SVNThe Carpenter" panose="020B0604020202020204" charset="0"/>
      <p:regular r:id="rId24"/>
      <p:bold r:id="rId25"/>
    </p:embeddedFont>
    <p:embeddedFont>
      <p:font typeface="#9Slide07 HoneyCream" panose="020B0604020202020204" charset="0"/>
      <p:regular r:id="rId26"/>
    </p:embeddedFont>
    <p:embeddedFont>
      <p:font typeface="SVN-Newton" panose="020B0604020202020204" charset="0"/>
      <p:regular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4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81270-866B-4ABD-865C-EADB7F6C09B5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E7806-DCC1-4343-9B6F-F02D31834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9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7563"/>
      </p:ext>
    </p:extLst>
  </p:cSld>
  <p:clrMapOvr>
    <a:masterClrMapping/>
  </p:clrMapOvr>
  <p:transition spd="slow" advTm="2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4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FDEC7D-F651-4261-BD79-305C6356B85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05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6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sX0" fmla="*/ 5077549 w 4728756"/>
              <a:gd name="csY0" fmla="*/ 2165837 h 2891793"/>
              <a:gd name="csX1" fmla="*/ 4313940 w 4728756"/>
              <a:gd name="csY1" fmla="*/ 2263956 h 2891793"/>
              <a:gd name="csX2" fmla="*/ 1877306 w 4728756"/>
              <a:gd name="csY2" fmla="*/ 2860780 h 2891793"/>
              <a:gd name="csX3" fmla="*/ 204351 w 4728756"/>
              <a:gd name="csY3" fmla="*/ 857880 h 2891793"/>
              <a:gd name="csX4" fmla="*/ 2655293 w 4728756"/>
              <a:gd name="csY4" fmla="*/ 10986 h 2891793"/>
              <a:gd name="csX5" fmla="*/ 4673098 w 4728756"/>
              <a:gd name="csY5" fmla="*/ 1757774 h 2891793"/>
              <a:gd name="csX6" fmla="*/ 5077549 w 4728756"/>
              <a:gd name="csY6" fmla="*/ 2165837 h 28917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4728756" h="2891793" fill="none" extrusionOk="0">
                <a:moveTo>
                  <a:pt x="5077549" y="2165837"/>
                </a:moveTo>
                <a:cubicBezTo>
                  <a:pt x="4717423" y="2218031"/>
                  <a:pt x="4540983" y="2173444"/>
                  <a:pt x="4313940" y="2263956"/>
                </a:cubicBezTo>
                <a:cubicBezTo>
                  <a:pt x="3662317" y="2636431"/>
                  <a:pt x="2920899" y="3106815"/>
                  <a:pt x="1877306" y="2860780"/>
                </a:cubicBezTo>
                <a:cubicBezTo>
                  <a:pt x="434366" y="2633472"/>
                  <a:pt x="-528717" y="1689909"/>
                  <a:pt x="204351" y="857880"/>
                </a:cubicBezTo>
                <a:cubicBezTo>
                  <a:pt x="624431" y="96868"/>
                  <a:pt x="1556003" y="-88195"/>
                  <a:pt x="2655293" y="10986"/>
                </a:cubicBezTo>
                <a:cubicBezTo>
                  <a:pt x="3958624" y="73274"/>
                  <a:pt x="5011116" y="904575"/>
                  <a:pt x="4673098" y="1757774"/>
                </a:cubicBezTo>
                <a:cubicBezTo>
                  <a:pt x="4713750" y="1810131"/>
                  <a:pt x="4930236" y="2045725"/>
                  <a:pt x="5077549" y="2165837"/>
                </a:cubicBezTo>
                <a:close/>
              </a:path>
              <a:path w="4728756" h="2891793" stroke="0" extrusionOk="0">
                <a:moveTo>
                  <a:pt x="5077549" y="2165837"/>
                </a:moveTo>
                <a:cubicBezTo>
                  <a:pt x="4799332" y="2150722"/>
                  <a:pt x="4507139" y="2301085"/>
                  <a:pt x="4313940" y="2263956"/>
                </a:cubicBezTo>
                <a:cubicBezTo>
                  <a:pt x="3637337" y="2759968"/>
                  <a:pt x="2789256" y="3066615"/>
                  <a:pt x="1877306" y="2860780"/>
                </a:cubicBezTo>
                <a:cubicBezTo>
                  <a:pt x="369619" y="2771074"/>
                  <a:pt x="-250992" y="1805550"/>
                  <a:pt x="204351" y="857880"/>
                </a:cubicBezTo>
                <a:cubicBezTo>
                  <a:pt x="611617" y="347794"/>
                  <a:pt x="1609189" y="-65083"/>
                  <a:pt x="2655293" y="10986"/>
                </a:cubicBezTo>
                <a:cubicBezTo>
                  <a:pt x="3900627" y="60455"/>
                  <a:pt x="5005030" y="932810"/>
                  <a:pt x="4673098" y="1757774"/>
                </a:cubicBezTo>
                <a:cubicBezTo>
                  <a:pt x="4765415" y="1791985"/>
                  <a:pt x="5014967" y="2120487"/>
                  <a:pt x="5077549" y="21658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sX0" fmla="*/ 0 w 4926830"/>
              <a:gd name="csY0" fmla="*/ 1272259 h 2544518"/>
              <a:gd name="csX1" fmla="*/ 2463415 w 4926830"/>
              <a:gd name="csY1" fmla="*/ 0 h 2544518"/>
              <a:gd name="csX2" fmla="*/ 4926830 w 4926830"/>
              <a:gd name="csY2" fmla="*/ 1272259 h 2544518"/>
              <a:gd name="csX3" fmla="*/ 2463415 w 4926830"/>
              <a:gd name="csY3" fmla="*/ 2544518 h 2544518"/>
              <a:gd name="csX4" fmla="*/ 0 w 4926830"/>
              <a:gd name="csY4" fmla="*/ 1272259 h 254451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926830" h="2544518" fill="none" extrusionOk="0">
                <a:moveTo>
                  <a:pt x="0" y="1272259"/>
                </a:moveTo>
                <a:cubicBezTo>
                  <a:pt x="-118866" y="521765"/>
                  <a:pt x="1277282" y="39841"/>
                  <a:pt x="2463415" y="0"/>
                </a:cubicBezTo>
                <a:cubicBezTo>
                  <a:pt x="3875201" y="-61584"/>
                  <a:pt x="5046130" y="580783"/>
                  <a:pt x="4926830" y="1272259"/>
                </a:cubicBezTo>
                <a:cubicBezTo>
                  <a:pt x="5020549" y="2062791"/>
                  <a:pt x="3675323" y="2393069"/>
                  <a:pt x="2463415" y="2544518"/>
                </a:cubicBezTo>
                <a:cubicBezTo>
                  <a:pt x="1092163" y="2533959"/>
                  <a:pt x="91614" y="2080738"/>
                  <a:pt x="0" y="1272259"/>
                </a:cubicBezTo>
                <a:close/>
              </a:path>
              <a:path w="4926830" h="2544518" stroke="0" extrusionOk="0">
                <a:moveTo>
                  <a:pt x="0" y="1272259"/>
                </a:moveTo>
                <a:cubicBezTo>
                  <a:pt x="112233" y="582937"/>
                  <a:pt x="1072903" y="-40369"/>
                  <a:pt x="2463415" y="0"/>
                </a:cubicBezTo>
                <a:cubicBezTo>
                  <a:pt x="3707847" y="12210"/>
                  <a:pt x="4913378" y="619966"/>
                  <a:pt x="4926830" y="1272259"/>
                </a:cubicBezTo>
                <a:cubicBezTo>
                  <a:pt x="4872285" y="2133006"/>
                  <a:pt x="3988882" y="2656568"/>
                  <a:pt x="2463415" y="2544518"/>
                </a:cubicBezTo>
                <a:cubicBezTo>
                  <a:pt x="1073189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tắm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rửa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ăn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tối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</a:p>
          <a:p>
            <a:pPr algn="just"/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tivi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Khi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hằng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ngày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cần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ai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nhắc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endParaRPr lang="en-US" sz="115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227" y="3310055"/>
            <a:ext cx="7874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Hoạt động nối tiếp</a:t>
            </a:r>
          </a:p>
        </p:txBody>
      </p:sp>
    </p:spTree>
    <p:extLst>
      <p:ext uri="{BB962C8B-B14F-4D97-AF65-F5344CB8AC3E}">
        <p14:creationId xmlns:p14="http://schemas.microsoft.com/office/powerpoint/2010/main" val="764116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9">
            <a:extLst>
              <a:ext uri="{FF2B5EF4-FFF2-40B4-BE49-F238E27FC236}">
                <a16:creationId xmlns:a16="http://schemas.microsoft.com/office/drawing/2014/main" id="{B2E9BCF1-9B60-4480-AF7C-5C15044B32AD}"/>
              </a:ext>
            </a:extLst>
          </p:cNvPr>
          <p:cNvSpPr/>
          <p:nvPr/>
        </p:nvSpPr>
        <p:spPr>
          <a:xfrm>
            <a:off x="470455" y="1577084"/>
            <a:ext cx="11472271" cy="4939687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786009" y="638365"/>
            <a:ext cx="8671562" cy="9387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YÊU CẦU CẦN ĐẠT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57" y="2303872"/>
            <a:ext cx="11302669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Chủ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sắp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xếp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các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hoạt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động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hằng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ngày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mình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dirty="0" err="1">
                <a:latin typeface="UTM Avo" panose="02040603050506020204" pitchFamily="18" charset="0"/>
              </a:rPr>
              <a:t>biết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giờ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nào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phải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phải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chuẩn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bị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gì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UTM Avo" panose="02040603050506020204" pitchFamily="18" charset="0"/>
              </a:rPr>
              <a:t>- </a:t>
            </a:r>
            <a:r>
              <a:rPr lang="en-US" sz="3600" dirty="0" err="1">
                <a:latin typeface="UTM Avo" panose="02040603050506020204" pitchFamily="18" charset="0"/>
              </a:rPr>
              <a:t>Nhận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thức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việc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mình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cần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làm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cuộc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sống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6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44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9510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1043849" y="841542"/>
            <a:ext cx="933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1. Chơi trò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“Trước khi và sau khi”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" y="2312125"/>
            <a:ext cx="10540111" cy="40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-33202" y="186947"/>
            <a:ext cx="4612548" cy="1199287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9821" y="398943"/>
            <a:ext cx="468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</p:txBody>
      </p:sp>
      <p:sp>
        <p:nvSpPr>
          <p:cNvPr id="7" name="矩形: 圆角 1"/>
          <p:cNvSpPr/>
          <p:nvPr/>
        </p:nvSpPr>
        <p:spPr>
          <a:xfrm>
            <a:off x="4943961" y="186947"/>
            <a:ext cx="6861761" cy="1654917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16" y="267542"/>
            <a:ext cx="654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GV vừa tung quả bóng gai cho HS vừa đưa ra một tình huống. HS vừa bắt (chộp) quả bóng gai, vừa đáp: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93659" y="2266791"/>
            <a:ext cx="3502192" cy="2237186"/>
          </a:xfrm>
          <a:custGeom>
            <a:avLst/>
            <a:gdLst>
              <a:gd name="csX0" fmla="*/ 3760514 w 3502192"/>
              <a:gd name="csY0" fmla="*/ 1675563 h 2237186"/>
              <a:gd name="csX1" fmla="*/ 3194973 w 3502192"/>
              <a:gd name="csY1" fmla="*/ 1751471 h 2237186"/>
              <a:gd name="csX2" fmla="*/ 1359449 w 3502192"/>
              <a:gd name="csY2" fmla="*/ 2208850 h 2237186"/>
              <a:gd name="csX3" fmla="*/ 150934 w 3502192"/>
              <a:gd name="csY3" fmla="*/ 664275 h 2237186"/>
              <a:gd name="csX4" fmla="*/ 1985529 w 3502192"/>
              <a:gd name="csY4" fmla="*/ 10070 h 2237186"/>
              <a:gd name="csX5" fmla="*/ 3460971 w 3502192"/>
              <a:gd name="csY5" fmla="*/ 1359871 h 2237186"/>
              <a:gd name="csX6" fmla="*/ 3760514 w 3502192"/>
              <a:gd name="csY6" fmla="*/ 1675563 h 22371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502192" h="2237186" fill="none" extrusionOk="0">
                <a:moveTo>
                  <a:pt x="3760514" y="1675563"/>
                </a:moveTo>
                <a:cubicBezTo>
                  <a:pt x="3572840" y="1682219"/>
                  <a:pt x="3264071" y="1740746"/>
                  <a:pt x="3194973" y="1751471"/>
                </a:cubicBezTo>
                <a:cubicBezTo>
                  <a:pt x="2757061" y="2099640"/>
                  <a:pt x="2119078" y="2379519"/>
                  <a:pt x="1359449" y="2208850"/>
                </a:cubicBezTo>
                <a:cubicBezTo>
                  <a:pt x="334281" y="1991024"/>
                  <a:pt x="-422382" y="1297909"/>
                  <a:pt x="150934" y="664275"/>
                </a:cubicBezTo>
                <a:cubicBezTo>
                  <a:pt x="466031" y="155172"/>
                  <a:pt x="1190996" y="-63812"/>
                  <a:pt x="1985529" y="10070"/>
                </a:cubicBezTo>
                <a:cubicBezTo>
                  <a:pt x="2938469" y="64375"/>
                  <a:pt x="3706570" y="706999"/>
                  <a:pt x="3460971" y="1359871"/>
                </a:cubicBezTo>
                <a:cubicBezTo>
                  <a:pt x="3516850" y="1389334"/>
                  <a:pt x="3737067" y="1614926"/>
                  <a:pt x="3760514" y="1675563"/>
                </a:cubicBezTo>
                <a:close/>
              </a:path>
              <a:path w="3502192" h="2237186" stroke="0" extrusionOk="0">
                <a:moveTo>
                  <a:pt x="3760514" y="1675563"/>
                </a:moveTo>
                <a:cubicBezTo>
                  <a:pt x="3654445" y="1673319"/>
                  <a:pt x="3338125" y="1706744"/>
                  <a:pt x="3194973" y="1751471"/>
                </a:cubicBezTo>
                <a:cubicBezTo>
                  <a:pt x="2683165" y="2141244"/>
                  <a:pt x="2039394" y="2389704"/>
                  <a:pt x="1359449" y="2208850"/>
                </a:cubicBezTo>
                <a:cubicBezTo>
                  <a:pt x="249713" y="2155780"/>
                  <a:pt x="-247814" y="1340420"/>
                  <a:pt x="150934" y="664275"/>
                </a:cubicBezTo>
                <a:cubicBezTo>
                  <a:pt x="442333" y="320324"/>
                  <a:pt x="1133294" y="-42962"/>
                  <a:pt x="1985529" y="10070"/>
                </a:cubicBezTo>
                <a:cubicBezTo>
                  <a:pt x="2885003" y="51090"/>
                  <a:pt x="3715153" y="728449"/>
                  <a:pt x="3460971" y="1359871"/>
                </a:cubicBezTo>
                <a:cubicBezTo>
                  <a:pt x="3593596" y="1523749"/>
                  <a:pt x="3617595" y="1528342"/>
                  <a:pt x="3760514" y="167556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ngủ dậy…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6" b="91449" l="9932" r="89917">
                        <a14:foregroundMark x1="36998" y1="46089" x2="62244" y2="47423"/>
                        <a14:foregroundMark x1="44579" y1="46452" x2="52237" y2="50455"/>
                        <a14:foregroundMark x1="45337" y1="45361" x2="52009" y2="47605"/>
                        <a14:foregroundMark x1="37908" y1="77138" x2="32221" y2="89145"/>
                        <a14:foregroundMark x1="53450" y1="77502" x2="62244" y2="88599"/>
                        <a14:foregroundMark x1="52464" y1="77926" x2="52464" y2="87629"/>
                        <a14:foregroundMark x1="31236" y1="84779" x2="25322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08" y="3187337"/>
            <a:ext cx="3245235" cy="4056544"/>
          </a:xfrm>
          <a:prstGeom prst="rect">
            <a:avLst/>
          </a:prstGeom>
        </p:spPr>
      </p:pic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53050" y="4023360"/>
            <a:ext cx="2870245" cy="1967829"/>
          </a:xfrm>
          <a:custGeom>
            <a:avLst/>
            <a:gdLst>
              <a:gd name="csX0" fmla="*/ 0 w 2870245"/>
              <a:gd name="csY0" fmla="*/ 983915 h 1967829"/>
              <a:gd name="csX1" fmla="*/ 1435123 w 2870245"/>
              <a:gd name="csY1" fmla="*/ 0 h 1967829"/>
              <a:gd name="csX2" fmla="*/ 2870246 w 2870245"/>
              <a:gd name="csY2" fmla="*/ 983915 h 1967829"/>
              <a:gd name="csX3" fmla="*/ 1435123 w 2870245"/>
              <a:gd name="csY3" fmla="*/ 1967830 h 1967829"/>
              <a:gd name="csX4" fmla="*/ 0 w 2870245"/>
              <a:gd name="csY4" fmla="*/ 983915 h 19678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870245" h="1967829" fill="none" extrusionOk="0">
                <a:moveTo>
                  <a:pt x="0" y="983915"/>
                </a:moveTo>
                <a:cubicBezTo>
                  <a:pt x="-95661" y="402010"/>
                  <a:pt x="737949" y="21802"/>
                  <a:pt x="1435123" y="0"/>
                </a:cubicBezTo>
                <a:cubicBezTo>
                  <a:pt x="2250355" y="-27184"/>
                  <a:pt x="2890520" y="442413"/>
                  <a:pt x="2870246" y="983915"/>
                </a:cubicBezTo>
                <a:cubicBezTo>
                  <a:pt x="2905337" y="1560222"/>
                  <a:pt x="2131590" y="1869857"/>
                  <a:pt x="1435123" y="1967830"/>
                </a:cubicBezTo>
                <a:cubicBezTo>
                  <a:pt x="576164" y="1902619"/>
                  <a:pt x="30970" y="1563092"/>
                  <a:pt x="0" y="983915"/>
                </a:cubicBezTo>
                <a:close/>
              </a:path>
              <a:path w="2870245" h="1967829" stroke="0" extrusionOk="0">
                <a:moveTo>
                  <a:pt x="0" y="983915"/>
                </a:moveTo>
                <a:cubicBezTo>
                  <a:pt x="143100" y="457507"/>
                  <a:pt x="618921" y="-31759"/>
                  <a:pt x="1435123" y="0"/>
                </a:cubicBezTo>
                <a:cubicBezTo>
                  <a:pt x="2155108" y="7638"/>
                  <a:pt x="2850313" y="515133"/>
                  <a:pt x="2870246" y="983915"/>
                </a:cubicBezTo>
                <a:cubicBezTo>
                  <a:pt x="2860925" y="1554331"/>
                  <a:pt x="2254485" y="1986010"/>
                  <a:pt x="1435123" y="1967830"/>
                </a:cubicBezTo>
                <a:cubicBezTo>
                  <a:pt x="623911" y="2051112"/>
                  <a:pt x="-41004" y="1534151"/>
                  <a:pt x="0" y="98391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phải …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472</Words>
  <Application>Microsoft Office PowerPoint</Application>
  <PresentationFormat>Widescreen</PresentationFormat>
  <Paragraphs>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思源黑体 CN Normal</vt:lpstr>
      <vt:lpstr>字魂115号-刀刀体</vt:lpstr>
      <vt:lpstr>Times New Roman</vt:lpstr>
      <vt:lpstr>UTM Aptima</vt:lpstr>
      <vt:lpstr>Calibri</vt:lpstr>
      <vt:lpstr>SVN-Newton</vt:lpstr>
      <vt:lpstr>UTM Chickenhawk</vt:lpstr>
      <vt:lpstr>UTM Thanh Nhac TL</vt:lpstr>
      <vt:lpstr>#9Slide07 HoneyCream</vt:lpstr>
      <vt:lpstr>Tahoma</vt:lpstr>
      <vt:lpstr>UTM Alba Matter</vt:lpstr>
      <vt:lpstr>UTM Avo</vt:lpstr>
      <vt:lpstr>Arial</vt:lpstr>
      <vt:lpstr>UTM Guanine</vt:lpstr>
      <vt:lpstr>#9Slide05 SVNThe Carpenter</vt:lpstr>
      <vt:lpstr>#9Slide05 Aphrodite Pro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Vip855</cp:lastModifiedBy>
  <cp:revision>29</cp:revision>
  <dcterms:created xsi:type="dcterms:W3CDTF">2022-11-22T14:55:06Z</dcterms:created>
  <dcterms:modified xsi:type="dcterms:W3CDTF">2025-12-20T02:49:09Z</dcterms:modified>
</cp:coreProperties>
</file>