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61" r:id="rId3"/>
    <p:sldId id="267" r:id="rId4"/>
    <p:sldId id="277" r:id="rId5"/>
    <p:sldId id="278" r:id="rId6"/>
    <p:sldId id="270" r:id="rId7"/>
    <p:sldId id="27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92632" autoAdjust="0"/>
  </p:normalViewPr>
  <p:slideViewPr>
    <p:cSldViewPr snapToGrid="0">
      <p:cViewPr varScale="1">
        <p:scale>
          <a:sx n="71" d="100"/>
          <a:sy n="71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2060"/>
                </a:solidFill>
              </a:rPr>
              <a:t>BẢO QUẢN 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xmlns="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xmlns="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xmlns="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220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55</cp:revision>
  <dcterms:created xsi:type="dcterms:W3CDTF">2021-06-11T02:39:36Z</dcterms:created>
  <dcterms:modified xsi:type="dcterms:W3CDTF">2024-12-10T05:03:02Z</dcterms:modified>
</cp:coreProperties>
</file>