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pn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932" r:id="rId1"/>
    <p:sldMasterId id="2147484554" r:id="rId2"/>
    <p:sldMasterId id="2147484718" r:id="rId3"/>
    <p:sldMasterId id="2147484722" r:id="rId4"/>
    <p:sldMasterId id="2147484735" r:id="rId5"/>
  </p:sldMasterIdLst>
  <p:notesMasterIdLst>
    <p:notesMasterId r:id="rId26"/>
  </p:notesMasterIdLst>
  <p:sldIdLst>
    <p:sldId id="430" r:id="rId6"/>
    <p:sldId id="9865" r:id="rId7"/>
    <p:sldId id="290" r:id="rId8"/>
    <p:sldId id="9867" r:id="rId9"/>
    <p:sldId id="433" r:id="rId10"/>
    <p:sldId id="434" r:id="rId11"/>
    <p:sldId id="9873" r:id="rId12"/>
    <p:sldId id="9882" r:id="rId13"/>
    <p:sldId id="404" r:id="rId14"/>
    <p:sldId id="9878" r:id="rId15"/>
    <p:sldId id="424" r:id="rId16"/>
    <p:sldId id="9874" r:id="rId17"/>
    <p:sldId id="807" r:id="rId18"/>
    <p:sldId id="9876" r:id="rId19"/>
    <p:sldId id="9883" r:id="rId20"/>
    <p:sldId id="9884" r:id="rId21"/>
    <p:sldId id="265" r:id="rId22"/>
    <p:sldId id="417" r:id="rId23"/>
    <p:sldId id="9885" r:id="rId24"/>
    <p:sldId id="431" r:id="rId25"/>
  </p:sldIdLst>
  <p:sldSz cx="12192000" cy="6858000"/>
  <p:notesSz cx="6858000" cy="9144000"/>
  <p:embeddedFontLst>
    <p:embeddedFont>
      <p:font typeface="等线" panose="02010600030101010101" pitchFamily="2" charset="-122"/>
      <p:regular r:id="rId27"/>
    </p:embeddedFont>
    <p:embeddedFont>
      <p:font typeface="#9Slide03 Arima Madurai Black" panose="020B0604020202020204" charset="0"/>
      <p:bold r:id="rId28"/>
    </p:embeddedFont>
    <p:embeddedFont>
      <p:font typeface="#9Slide07 HoneyCream" panose="020B0604020202020204" charset="0"/>
      <p:regular r:id="rId29"/>
    </p:embeddedFont>
    <p:embeddedFont>
      <p:font typeface="Arial-Rounded" panose="020B0500000000000000" charset="0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ambria" panose="02040503050406030204" pitchFamily="18" charset="0"/>
      <p:regular r:id="rId35"/>
      <p:bold r:id="rId36"/>
      <p:italic r:id="rId37"/>
      <p:boldItalic r:id="rId38"/>
    </p:embeddedFont>
    <p:embeddedFont>
      <p:font typeface="Comic Sans MS" panose="030F0702030302020204" pitchFamily="66" charset="0"/>
      <p:regular r:id="rId39"/>
      <p:bold r:id="rId40"/>
      <p:italic r:id="rId41"/>
      <p:boldItalic r:id="rId42"/>
    </p:embeddedFont>
    <p:embeddedFont>
      <p:font typeface="HP001 4 hàng" panose="020B0604020202020204" charset="0"/>
      <p:regular r:id="rId43"/>
      <p:bold r:id="rId44"/>
    </p:embeddedFont>
    <p:embeddedFont>
      <p:font typeface="HP001 4 hang 1 ô ly" panose="020B0604020202020204" charset="0"/>
      <p:bold r:id="rId45"/>
    </p:embeddedFont>
    <p:embeddedFont>
      <p:font typeface="HP001 5 hàng" panose="020B0604020202020204" charset="0"/>
      <p:regular r:id="rId46"/>
      <p:bold r:id="rId47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99"/>
    <a:srgbClr val="FF99CC"/>
    <a:srgbClr val="FFFF99"/>
    <a:srgbClr val="FFCCFF"/>
    <a:srgbClr val="0000FF"/>
    <a:srgbClr val="FF0066"/>
    <a:srgbClr val="FFCC00"/>
    <a:srgbClr val="0066FF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86486" autoAdjust="0"/>
  </p:normalViewPr>
  <p:slideViewPr>
    <p:cSldViewPr>
      <p:cViewPr varScale="1">
        <p:scale>
          <a:sx n="67" d="100"/>
          <a:sy n="67" d="100"/>
        </p:scale>
        <p:origin x="644" y="5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16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font" Target="fonts/font21.fntdata"/><Relationship Id="rId50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font" Target="fonts/font3.fntdata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font" Target="fonts/font19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font" Target="fonts/font20.fntdata"/><Relationship Id="rId20" Type="http://schemas.openxmlformats.org/officeDocument/2006/relationships/slide" Target="slides/slide15.xml"/><Relationship Id="rId41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34893AF3-0EBA-44C9-8AD9-9C4D14078F77}" type="datetimeFigureOut">
              <a:rPr lang="en-US"/>
              <a:pPr>
                <a:defRPr/>
              </a:pPr>
              <a:t>12/14/2025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8EE2BAB-AA86-42E1-BD24-66D63EEA07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07297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1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6909620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3961D5-7F54-4043-BAAA-550F3161EC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43680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3961D5-7F54-4043-BAAA-550F3161EC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73088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3961D5-7F54-4043-BAAA-550F3161EC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40213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幻灯片图像占位符 1">
            <a:extLst>
              <a:ext uri="{FF2B5EF4-FFF2-40B4-BE49-F238E27FC236}">
                <a16:creationId xmlns:a16="http://schemas.microsoft.com/office/drawing/2014/main" id="{6D853EB3-5E21-40F2-8B71-FB7D64090AA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48131" name="备注占位符 2">
            <a:extLst>
              <a:ext uri="{FF2B5EF4-FFF2-40B4-BE49-F238E27FC236}">
                <a16:creationId xmlns:a16="http://schemas.microsoft.com/office/drawing/2014/main" id="{75962BA7-9195-400B-AFDB-1B1BAE9B25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D23284F-7DEF-4DB2-A87E-7B40E9428B0B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3C8894-D177-4A2F-BD65-1E38B7DE2C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D81990-4843-48C1-83A4-AB8A639BB4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04591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20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6909620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8"/>
            <a:ext cx="10363200" cy="1470025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F705A388-297D-4CD6-813C-B0A31D259AD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5692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66D8DB55-ADC4-4DAF-8AAB-FAE18A0A32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14201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1"/>
            <a:ext cx="2743200" cy="5851525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1"/>
            <a:ext cx="8026400" cy="5851525"/>
          </a:xfrm>
        </p:spPr>
        <p:txBody>
          <a:bodyPr vert="eaVert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A53209C5-E8CE-44CB-AB12-67FD0BADF38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33898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/>
          <p:cNvSpPr>
            <a:spLocks/>
          </p:cNvSpPr>
          <p:nvPr/>
        </p:nvSpPr>
        <p:spPr bwMode="blackWhite">
          <a:xfrm>
            <a:off x="26988" y="12700"/>
            <a:ext cx="11861800" cy="6780213"/>
          </a:xfrm>
          <a:custGeom>
            <a:avLst/>
            <a:gdLst>
              <a:gd name="T0" fmla="*/ 2147483647 w 3985"/>
              <a:gd name="T1" fmla="*/ 0 h 3619"/>
              <a:gd name="T2" fmla="*/ 0 w 3985"/>
              <a:gd name="T3" fmla="*/ 2147483647 h 3619"/>
              <a:gd name="T4" fmla="*/ 2147483647 w 3985"/>
              <a:gd name="T5" fmla="*/ 2147483647 h 3619"/>
              <a:gd name="T6" fmla="*/ 2147483647 w 3985"/>
              <a:gd name="T7" fmla="*/ 2147483647 h 3619"/>
              <a:gd name="T8" fmla="*/ 2147483647 w 3985"/>
              <a:gd name="T9" fmla="*/ 0 h 3619"/>
              <a:gd name="T10" fmla="*/ 2147483647 w 3985"/>
              <a:gd name="T11" fmla="*/ 0 h 361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985" h="3619">
                <a:moveTo>
                  <a:pt x="2822" y="0"/>
                </a:moveTo>
                <a:lnTo>
                  <a:pt x="0" y="975"/>
                </a:lnTo>
                <a:lnTo>
                  <a:pt x="2169" y="3619"/>
                </a:lnTo>
                <a:lnTo>
                  <a:pt x="3985" y="1125"/>
                </a:lnTo>
                <a:lnTo>
                  <a:pt x="282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vi-VN"/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260350" y="234950"/>
            <a:ext cx="5049838" cy="1778000"/>
            <a:chOff x="123" y="148"/>
            <a:chExt cx="2386" cy="1120"/>
          </a:xfrm>
        </p:grpSpPr>
        <p:sp>
          <p:nvSpPr>
            <p:cNvPr id="6" name="Freeform 9"/>
            <p:cNvSpPr>
              <a:spLocks/>
            </p:cNvSpPr>
            <p:nvPr userDrawn="1"/>
          </p:nvSpPr>
          <p:spPr bwMode="auto">
            <a:xfrm>
              <a:off x="177" y="177"/>
              <a:ext cx="2250" cy="1017"/>
            </a:xfrm>
            <a:custGeom>
              <a:avLst/>
              <a:gdLst>
                <a:gd name="T0" fmla="*/ 6376 w 794"/>
                <a:gd name="T1" fmla="*/ 2383 h 414"/>
                <a:gd name="T2" fmla="*/ 5702 w 794"/>
                <a:gd name="T3" fmla="*/ 1919 h 414"/>
                <a:gd name="T4" fmla="*/ 4466 w 794"/>
                <a:gd name="T5" fmla="*/ 1268 h 414"/>
                <a:gd name="T6" fmla="*/ 570 w 794"/>
                <a:gd name="T7" fmla="*/ 0 h 414"/>
                <a:gd name="T8" fmla="*/ 184 w 794"/>
                <a:gd name="T9" fmla="*/ 120 h 414"/>
                <a:gd name="T10" fmla="*/ 0 w 794"/>
                <a:gd name="T11" fmla="*/ 501 h 414"/>
                <a:gd name="T12" fmla="*/ 224 w 794"/>
                <a:gd name="T13" fmla="*/ 936 h 414"/>
                <a:gd name="T14" fmla="*/ 4577 w 794"/>
                <a:gd name="T15" fmla="*/ 2469 h 414"/>
                <a:gd name="T16" fmla="*/ 5531 w 794"/>
                <a:gd name="T17" fmla="*/ 2371 h 414"/>
                <a:gd name="T18" fmla="*/ 6302 w 794"/>
                <a:gd name="T19" fmla="*/ 2498 h 414"/>
                <a:gd name="T20" fmla="*/ 6376 w 794"/>
                <a:gd name="T21" fmla="*/ 2383 h 414"/>
                <a:gd name="T22" fmla="*/ 6376 w 794"/>
                <a:gd name="T23" fmla="*/ 2383 h 41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7" name="Freeform 10"/>
            <p:cNvSpPr>
              <a:spLocks/>
            </p:cNvSpPr>
            <p:nvPr userDrawn="1"/>
          </p:nvSpPr>
          <p:spPr bwMode="auto">
            <a:xfrm>
              <a:off x="166" y="261"/>
              <a:ext cx="2244" cy="1007"/>
            </a:xfrm>
            <a:custGeom>
              <a:avLst/>
              <a:gdLst>
                <a:gd name="T0" fmla="*/ 274 w 1586"/>
                <a:gd name="T1" fmla="*/ 0 h 821"/>
                <a:gd name="T2" fmla="*/ 2664 w 1586"/>
                <a:gd name="T3" fmla="*/ 781 h 821"/>
                <a:gd name="T4" fmla="*/ 2858 w 1586"/>
                <a:gd name="T5" fmla="*/ 960 h 821"/>
                <a:gd name="T6" fmla="*/ 3175 w 1586"/>
                <a:gd name="T7" fmla="*/ 1191 h 821"/>
                <a:gd name="T8" fmla="*/ 3133 w 1586"/>
                <a:gd name="T9" fmla="*/ 1235 h 821"/>
                <a:gd name="T10" fmla="*/ 2702 w 1586"/>
                <a:gd name="T11" fmla="*/ 1184 h 821"/>
                <a:gd name="T12" fmla="*/ 2292 w 1586"/>
                <a:gd name="T13" fmla="*/ 1220 h 821"/>
                <a:gd name="T14" fmla="*/ 83 w 1586"/>
                <a:gd name="T15" fmla="*/ 449 h 821"/>
                <a:gd name="T16" fmla="*/ 0 w 1586"/>
                <a:gd name="T17" fmla="*/ 226 h 821"/>
                <a:gd name="T18" fmla="*/ 92 w 1586"/>
                <a:gd name="T19" fmla="*/ 48 h 821"/>
                <a:gd name="T20" fmla="*/ 274 w 1586"/>
                <a:gd name="T21" fmla="*/ 0 h 821"/>
                <a:gd name="T22" fmla="*/ 274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8" name="Freeform 11"/>
            <p:cNvSpPr>
              <a:spLocks/>
            </p:cNvSpPr>
            <p:nvPr userDrawn="1"/>
          </p:nvSpPr>
          <p:spPr bwMode="auto">
            <a:xfrm>
              <a:off x="474" y="344"/>
              <a:ext cx="1488" cy="919"/>
            </a:xfrm>
            <a:custGeom>
              <a:avLst/>
              <a:gdLst>
                <a:gd name="T0" fmla="*/ 0 w 1049"/>
                <a:gd name="T1" fmla="*/ 492 h 747"/>
                <a:gd name="T2" fmla="*/ 1855 w 1049"/>
                <a:gd name="T3" fmla="*/ 1131 h 747"/>
                <a:gd name="T4" fmla="*/ 1889 w 1049"/>
                <a:gd name="T5" fmla="*/ 808 h 747"/>
                <a:gd name="T6" fmla="*/ 2111 w 1049"/>
                <a:gd name="T7" fmla="*/ 639 h 747"/>
                <a:gd name="T8" fmla="*/ 157 w 1049"/>
                <a:gd name="T9" fmla="*/ 0 h 747"/>
                <a:gd name="T10" fmla="*/ 0 w 1049"/>
                <a:gd name="T11" fmla="*/ 192 h 747"/>
                <a:gd name="T12" fmla="*/ 0 w 1049"/>
                <a:gd name="T13" fmla="*/ 492 h 747"/>
                <a:gd name="T14" fmla="*/ 0 w 1049"/>
                <a:gd name="T15" fmla="*/ 492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grpSp>
          <p:nvGrpSpPr>
            <p:cNvPr id="9" name="Group 12"/>
            <p:cNvGrpSpPr>
              <a:grpSpLocks/>
            </p:cNvGrpSpPr>
            <p:nvPr userDrawn="1"/>
          </p:nvGrpSpPr>
          <p:grpSpPr bwMode="auto">
            <a:xfrm>
              <a:off x="123" y="148"/>
              <a:ext cx="2386" cy="1081"/>
              <a:chOff x="123" y="148"/>
              <a:chExt cx="2386" cy="1081"/>
            </a:xfrm>
          </p:grpSpPr>
          <p:sp>
            <p:nvSpPr>
              <p:cNvPr id="10" name="Freeform 13"/>
              <p:cNvSpPr>
                <a:spLocks/>
              </p:cNvSpPr>
              <p:nvPr userDrawn="1"/>
            </p:nvSpPr>
            <p:spPr bwMode="auto">
              <a:xfrm>
                <a:off x="2005" y="934"/>
                <a:ext cx="212" cy="214"/>
              </a:xfrm>
              <a:custGeom>
                <a:avLst/>
                <a:gdLst>
                  <a:gd name="T0" fmla="*/ 219 w 150"/>
                  <a:gd name="T1" fmla="*/ 0 h 173"/>
                  <a:gd name="T2" fmla="*/ 81 w 150"/>
                  <a:gd name="T3" fmla="*/ 101 h 173"/>
                  <a:gd name="T4" fmla="*/ 0 w 150"/>
                  <a:gd name="T5" fmla="*/ 265 h 173"/>
                  <a:gd name="T6" fmla="*/ 160 w 150"/>
                  <a:gd name="T7" fmla="*/ 245 h 173"/>
                  <a:gd name="T8" fmla="*/ 206 w 150"/>
                  <a:gd name="T9" fmla="*/ 129 h 173"/>
                  <a:gd name="T10" fmla="*/ 300 w 150"/>
                  <a:gd name="T11" fmla="*/ 41 h 173"/>
                  <a:gd name="T12" fmla="*/ 219 w 150"/>
                  <a:gd name="T13" fmla="*/ 0 h 173"/>
                  <a:gd name="T14" fmla="*/ 219 w 150"/>
                  <a:gd name="T15" fmla="*/ 0 h 17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1" name="Freeform 14"/>
              <p:cNvSpPr>
                <a:spLocks/>
              </p:cNvSpPr>
              <p:nvPr userDrawn="1"/>
            </p:nvSpPr>
            <p:spPr bwMode="auto">
              <a:xfrm>
                <a:off x="123" y="148"/>
                <a:ext cx="2386" cy="1081"/>
              </a:xfrm>
              <a:custGeom>
                <a:avLst/>
                <a:gdLst>
                  <a:gd name="T0" fmla="*/ 313 w 1684"/>
                  <a:gd name="T1" fmla="*/ 0 h 880"/>
                  <a:gd name="T2" fmla="*/ 126 w 1684"/>
                  <a:gd name="T3" fmla="*/ 79 h 880"/>
                  <a:gd name="T4" fmla="*/ 0 w 1684"/>
                  <a:gd name="T5" fmla="*/ 314 h 880"/>
                  <a:gd name="T6" fmla="*/ 135 w 1684"/>
                  <a:gd name="T7" fmla="*/ 541 h 880"/>
                  <a:gd name="T8" fmla="*/ 2373 w 1684"/>
                  <a:gd name="T9" fmla="*/ 1308 h 880"/>
                  <a:gd name="T10" fmla="*/ 2855 w 1684"/>
                  <a:gd name="T11" fmla="*/ 1260 h 880"/>
                  <a:gd name="T12" fmla="*/ 3245 w 1684"/>
                  <a:gd name="T13" fmla="*/ 1328 h 880"/>
                  <a:gd name="T14" fmla="*/ 3381 w 1684"/>
                  <a:gd name="T15" fmla="*/ 1220 h 880"/>
                  <a:gd name="T16" fmla="*/ 3015 w 1684"/>
                  <a:gd name="T17" fmla="*/ 1002 h 880"/>
                  <a:gd name="T18" fmla="*/ 2866 w 1684"/>
                  <a:gd name="T19" fmla="*/ 773 h 880"/>
                  <a:gd name="T20" fmla="*/ 2749 w 1684"/>
                  <a:gd name="T21" fmla="*/ 795 h 880"/>
                  <a:gd name="T22" fmla="*/ 2889 w 1684"/>
                  <a:gd name="T23" fmla="*/ 1002 h 880"/>
                  <a:gd name="T24" fmla="*/ 3168 w 1684"/>
                  <a:gd name="T25" fmla="*/ 1222 h 880"/>
                  <a:gd name="T26" fmla="*/ 2837 w 1684"/>
                  <a:gd name="T27" fmla="*/ 1188 h 880"/>
                  <a:gd name="T28" fmla="*/ 2447 w 1684"/>
                  <a:gd name="T29" fmla="*/ 1228 h 880"/>
                  <a:gd name="T30" fmla="*/ 2519 w 1684"/>
                  <a:gd name="T31" fmla="*/ 980 h 880"/>
                  <a:gd name="T32" fmla="*/ 2686 w 1684"/>
                  <a:gd name="T33" fmla="*/ 812 h 880"/>
                  <a:gd name="T34" fmla="*/ 2491 w 1684"/>
                  <a:gd name="T35" fmla="*/ 833 h 880"/>
                  <a:gd name="T36" fmla="*/ 2339 w 1684"/>
                  <a:gd name="T37" fmla="*/ 993 h 880"/>
                  <a:gd name="T38" fmla="*/ 2287 w 1684"/>
                  <a:gd name="T39" fmla="*/ 1194 h 880"/>
                  <a:gd name="T40" fmla="*/ 215 w 1684"/>
                  <a:gd name="T41" fmla="*/ 468 h 880"/>
                  <a:gd name="T42" fmla="*/ 160 w 1684"/>
                  <a:gd name="T43" fmla="*/ 324 h 880"/>
                  <a:gd name="T44" fmla="*/ 207 w 1684"/>
                  <a:gd name="T45" fmla="*/ 144 h 880"/>
                  <a:gd name="T46" fmla="*/ 435 w 1684"/>
                  <a:gd name="T47" fmla="*/ 0 h 880"/>
                  <a:gd name="T48" fmla="*/ 313 w 1684"/>
                  <a:gd name="T49" fmla="*/ 0 h 880"/>
                  <a:gd name="T50" fmla="*/ 313 w 1684"/>
                  <a:gd name="T51" fmla="*/ 0 h 8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2" name="Freeform 15"/>
              <p:cNvSpPr>
                <a:spLocks/>
              </p:cNvSpPr>
              <p:nvPr userDrawn="1"/>
            </p:nvSpPr>
            <p:spPr bwMode="auto">
              <a:xfrm>
                <a:off x="324" y="158"/>
                <a:ext cx="1686" cy="614"/>
              </a:xfrm>
              <a:custGeom>
                <a:avLst/>
                <a:gdLst>
                  <a:gd name="T0" fmla="*/ 201 w 1190"/>
                  <a:gd name="T1" fmla="*/ 0 h 500"/>
                  <a:gd name="T2" fmla="*/ 2389 w 1190"/>
                  <a:gd name="T3" fmla="*/ 739 h 500"/>
                  <a:gd name="T4" fmla="*/ 2159 w 1190"/>
                  <a:gd name="T5" fmla="*/ 754 h 500"/>
                  <a:gd name="T6" fmla="*/ 0 w 1190"/>
                  <a:gd name="T7" fmla="*/ 41 h 500"/>
                  <a:gd name="T8" fmla="*/ 201 w 1190"/>
                  <a:gd name="T9" fmla="*/ 0 h 500"/>
                  <a:gd name="T10" fmla="*/ 201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3" name="Freeform 16"/>
              <p:cNvSpPr>
                <a:spLocks/>
              </p:cNvSpPr>
              <p:nvPr userDrawn="1"/>
            </p:nvSpPr>
            <p:spPr bwMode="auto">
              <a:xfrm>
                <a:off x="409" y="251"/>
                <a:ext cx="227" cy="410"/>
              </a:xfrm>
              <a:custGeom>
                <a:avLst/>
                <a:gdLst>
                  <a:gd name="T0" fmla="*/ 234 w 160"/>
                  <a:gd name="T1" fmla="*/ 0 h 335"/>
                  <a:gd name="T2" fmla="*/ 38 w 160"/>
                  <a:gd name="T3" fmla="*/ 159 h 335"/>
                  <a:gd name="T4" fmla="*/ 0 w 160"/>
                  <a:gd name="T5" fmla="*/ 344 h 335"/>
                  <a:gd name="T6" fmla="*/ 67 w 160"/>
                  <a:gd name="T7" fmla="*/ 470 h 335"/>
                  <a:gd name="T8" fmla="*/ 189 w 160"/>
                  <a:gd name="T9" fmla="*/ 502 h 335"/>
                  <a:gd name="T10" fmla="*/ 153 w 160"/>
                  <a:gd name="T11" fmla="*/ 230 h 335"/>
                  <a:gd name="T12" fmla="*/ 322 w 160"/>
                  <a:gd name="T13" fmla="*/ 26 h 335"/>
                  <a:gd name="T14" fmla="*/ 234 w 160"/>
                  <a:gd name="T15" fmla="*/ 0 h 335"/>
                  <a:gd name="T16" fmla="*/ 234 w 160"/>
                  <a:gd name="T17" fmla="*/ 0 h 3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4" name="Freeform 17"/>
              <p:cNvSpPr>
                <a:spLocks/>
              </p:cNvSpPr>
              <p:nvPr userDrawn="1"/>
            </p:nvSpPr>
            <p:spPr bwMode="auto">
              <a:xfrm>
                <a:off x="846" y="536"/>
                <a:ext cx="691" cy="364"/>
              </a:xfrm>
              <a:custGeom>
                <a:avLst/>
                <a:gdLst>
                  <a:gd name="T0" fmla="*/ 28 w 489"/>
                  <a:gd name="T1" fmla="*/ 52 h 296"/>
                  <a:gd name="T2" fmla="*/ 319 w 489"/>
                  <a:gd name="T3" fmla="*/ 100 h 296"/>
                  <a:gd name="T4" fmla="*/ 647 w 489"/>
                  <a:gd name="T5" fmla="*/ 207 h 296"/>
                  <a:gd name="T6" fmla="*/ 879 w 489"/>
                  <a:gd name="T7" fmla="*/ 368 h 296"/>
                  <a:gd name="T8" fmla="*/ 651 w 489"/>
                  <a:gd name="T9" fmla="*/ 348 h 296"/>
                  <a:gd name="T10" fmla="*/ 277 w 489"/>
                  <a:gd name="T11" fmla="*/ 221 h 296"/>
                  <a:gd name="T12" fmla="*/ 100 w 489"/>
                  <a:gd name="T13" fmla="*/ 121 h 296"/>
                  <a:gd name="T14" fmla="*/ 213 w 489"/>
                  <a:gd name="T15" fmla="*/ 246 h 296"/>
                  <a:gd name="T16" fmla="*/ 543 w 489"/>
                  <a:gd name="T17" fmla="*/ 408 h 296"/>
                  <a:gd name="T18" fmla="*/ 930 w 489"/>
                  <a:gd name="T19" fmla="*/ 448 h 296"/>
                  <a:gd name="T20" fmla="*/ 976 w 489"/>
                  <a:gd name="T21" fmla="*/ 338 h 296"/>
                  <a:gd name="T22" fmla="*/ 787 w 489"/>
                  <a:gd name="T23" fmla="*/ 182 h 296"/>
                  <a:gd name="T24" fmla="*/ 339 w 489"/>
                  <a:gd name="T25" fmla="*/ 26 h 296"/>
                  <a:gd name="T26" fmla="*/ 0 w 489"/>
                  <a:gd name="T27" fmla="*/ 0 h 296"/>
                  <a:gd name="T28" fmla="*/ 28 w 489"/>
                  <a:gd name="T29" fmla="*/ 52 h 296"/>
                  <a:gd name="T30" fmla="*/ 28 w 489"/>
                  <a:gd name="T31" fmla="*/ 52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</p:grpSp>
      </p:grpSp>
      <p:grpSp>
        <p:nvGrpSpPr>
          <p:cNvPr id="15" name="Group 18"/>
          <p:cNvGrpSpPr>
            <a:grpSpLocks/>
          </p:cNvGrpSpPr>
          <p:nvPr/>
        </p:nvGrpSpPr>
        <p:grpSpPr bwMode="auto">
          <a:xfrm>
            <a:off x="10553700" y="4368800"/>
            <a:ext cx="990600" cy="1058863"/>
            <a:chOff x="4986" y="2752"/>
            <a:chExt cx="468" cy="667"/>
          </a:xfrm>
        </p:grpSpPr>
        <p:sp>
          <p:nvSpPr>
            <p:cNvPr id="16" name="Freeform 19"/>
            <p:cNvSpPr>
              <a:spLocks/>
            </p:cNvSpPr>
            <p:nvPr userDrawn="1"/>
          </p:nvSpPr>
          <p:spPr bwMode="auto">
            <a:xfrm rot="7320404">
              <a:off x="4909" y="2936"/>
              <a:ext cx="629" cy="293"/>
            </a:xfrm>
            <a:custGeom>
              <a:avLst/>
              <a:gdLst>
                <a:gd name="T0" fmla="*/ 498 w 794"/>
                <a:gd name="T1" fmla="*/ 198 h 414"/>
                <a:gd name="T2" fmla="*/ 445 w 794"/>
                <a:gd name="T3" fmla="*/ 159 h 414"/>
                <a:gd name="T4" fmla="*/ 349 w 794"/>
                <a:gd name="T5" fmla="*/ 105 h 414"/>
                <a:gd name="T6" fmla="*/ 44 w 794"/>
                <a:gd name="T7" fmla="*/ 0 h 414"/>
                <a:gd name="T8" fmla="*/ 14 w 794"/>
                <a:gd name="T9" fmla="*/ 10 h 414"/>
                <a:gd name="T10" fmla="*/ 0 w 794"/>
                <a:gd name="T11" fmla="*/ 42 h 414"/>
                <a:gd name="T12" fmla="*/ 17 w 794"/>
                <a:gd name="T13" fmla="*/ 78 h 414"/>
                <a:gd name="T14" fmla="*/ 358 w 794"/>
                <a:gd name="T15" fmla="*/ 205 h 414"/>
                <a:gd name="T16" fmla="*/ 433 w 794"/>
                <a:gd name="T17" fmla="*/ 197 h 414"/>
                <a:gd name="T18" fmla="*/ 493 w 794"/>
                <a:gd name="T19" fmla="*/ 207 h 414"/>
                <a:gd name="T20" fmla="*/ 498 w 794"/>
                <a:gd name="T21" fmla="*/ 198 h 414"/>
                <a:gd name="T22" fmla="*/ 498 w 794"/>
                <a:gd name="T23" fmla="*/ 198 h 41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7" name="Freeform 20"/>
            <p:cNvSpPr>
              <a:spLocks/>
            </p:cNvSpPr>
            <p:nvPr userDrawn="1"/>
          </p:nvSpPr>
          <p:spPr bwMode="auto">
            <a:xfrm rot="7320404">
              <a:off x="4893" y="2923"/>
              <a:ext cx="627" cy="290"/>
            </a:xfrm>
            <a:custGeom>
              <a:avLst/>
              <a:gdLst>
                <a:gd name="T0" fmla="*/ 21 w 1586"/>
                <a:gd name="T1" fmla="*/ 0 h 821"/>
                <a:gd name="T2" fmla="*/ 208 w 1586"/>
                <a:gd name="T3" fmla="*/ 65 h 821"/>
                <a:gd name="T4" fmla="*/ 223 w 1586"/>
                <a:gd name="T5" fmla="*/ 79 h 821"/>
                <a:gd name="T6" fmla="*/ 248 w 1586"/>
                <a:gd name="T7" fmla="*/ 99 h 821"/>
                <a:gd name="T8" fmla="*/ 245 w 1586"/>
                <a:gd name="T9" fmla="*/ 102 h 821"/>
                <a:gd name="T10" fmla="*/ 211 w 1586"/>
                <a:gd name="T11" fmla="*/ 98 h 821"/>
                <a:gd name="T12" fmla="*/ 179 w 1586"/>
                <a:gd name="T13" fmla="*/ 101 h 821"/>
                <a:gd name="T14" fmla="*/ 7 w 1586"/>
                <a:gd name="T15" fmla="*/ 37 h 821"/>
                <a:gd name="T16" fmla="*/ 0 w 1586"/>
                <a:gd name="T17" fmla="*/ 19 h 821"/>
                <a:gd name="T18" fmla="*/ 7 w 1586"/>
                <a:gd name="T19" fmla="*/ 4 h 821"/>
                <a:gd name="T20" fmla="*/ 21 w 1586"/>
                <a:gd name="T21" fmla="*/ 0 h 821"/>
                <a:gd name="T22" fmla="*/ 21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8" name="Freeform 21"/>
            <p:cNvSpPr>
              <a:spLocks/>
            </p:cNvSpPr>
            <p:nvPr userDrawn="1"/>
          </p:nvSpPr>
          <p:spPr bwMode="auto">
            <a:xfrm rot="7320404">
              <a:off x="5000" y="2913"/>
              <a:ext cx="416" cy="265"/>
            </a:xfrm>
            <a:custGeom>
              <a:avLst/>
              <a:gdLst>
                <a:gd name="T0" fmla="*/ 0 w 1049"/>
                <a:gd name="T1" fmla="*/ 41 h 747"/>
                <a:gd name="T2" fmla="*/ 145 w 1049"/>
                <a:gd name="T3" fmla="*/ 94 h 747"/>
                <a:gd name="T4" fmla="*/ 148 w 1049"/>
                <a:gd name="T5" fmla="*/ 67 h 747"/>
                <a:gd name="T6" fmla="*/ 165 w 1049"/>
                <a:gd name="T7" fmla="*/ 53 h 747"/>
                <a:gd name="T8" fmla="*/ 12 w 1049"/>
                <a:gd name="T9" fmla="*/ 0 h 747"/>
                <a:gd name="T10" fmla="*/ 0 w 1049"/>
                <a:gd name="T11" fmla="*/ 16 h 747"/>
                <a:gd name="T12" fmla="*/ 0 w 1049"/>
                <a:gd name="T13" fmla="*/ 41 h 747"/>
                <a:gd name="T14" fmla="*/ 0 w 1049"/>
                <a:gd name="T15" fmla="*/ 41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grpSp>
          <p:nvGrpSpPr>
            <p:cNvPr id="19" name="Group 22"/>
            <p:cNvGrpSpPr>
              <a:grpSpLocks/>
            </p:cNvGrpSpPr>
            <p:nvPr userDrawn="1"/>
          </p:nvGrpSpPr>
          <p:grpSpPr bwMode="auto">
            <a:xfrm>
              <a:off x="4986" y="2752"/>
              <a:ext cx="469" cy="667"/>
              <a:chOff x="4986" y="2752"/>
              <a:chExt cx="469" cy="667"/>
            </a:xfrm>
          </p:grpSpPr>
          <p:sp>
            <p:nvSpPr>
              <p:cNvPr id="20" name="Freeform 23"/>
              <p:cNvSpPr>
                <a:spLocks/>
              </p:cNvSpPr>
              <p:nvPr userDrawn="1"/>
            </p:nvSpPr>
            <p:spPr bwMode="auto">
              <a:xfrm rot="7320404">
                <a:off x="4987" y="3190"/>
                <a:ext cx="59" cy="61"/>
              </a:xfrm>
              <a:custGeom>
                <a:avLst/>
                <a:gdLst>
                  <a:gd name="T0" fmla="*/ 17 w 150"/>
                  <a:gd name="T1" fmla="*/ 0 h 173"/>
                  <a:gd name="T2" fmla="*/ 6 w 150"/>
                  <a:gd name="T3" fmla="*/ 8 h 173"/>
                  <a:gd name="T4" fmla="*/ 0 w 150"/>
                  <a:gd name="T5" fmla="*/ 22 h 173"/>
                  <a:gd name="T6" fmla="*/ 12 w 150"/>
                  <a:gd name="T7" fmla="*/ 20 h 173"/>
                  <a:gd name="T8" fmla="*/ 16 w 150"/>
                  <a:gd name="T9" fmla="*/ 11 h 173"/>
                  <a:gd name="T10" fmla="*/ 23 w 150"/>
                  <a:gd name="T11" fmla="*/ 4 h 173"/>
                  <a:gd name="T12" fmla="*/ 17 w 150"/>
                  <a:gd name="T13" fmla="*/ 0 h 173"/>
                  <a:gd name="T14" fmla="*/ 17 w 150"/>
                  <a:gd name="T15" fmla="*/ 0 h 17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1" name="Freeform 24"/>
              <p:cNvSpPr>
                <a:spLocks/>
              </p:cNvSpPr>
              <p:nvPr userDrawn="1"/>
            </p:nvSpPr>
            <p:spPr bwMode="auto">
              <a:xfrm rot="7320404">
                <a:off x="4887" y="2930"/>
                <a:ext cx="667" cy="311"/>
              </a:xfrm>
              <a:custGeom>
                <a:avLst/>
                <a:gdLst>
                  <a:gd name="T0" fmla="*/ 25 w 1684"/>
                  <a:gd name="T1" fmla="*/ 0 h 880"/>
                  <a:gd name="T2" fmla="*/ 10 w 1684"/>
                  <a:gd name="T3" fmla="*/ 6 h 880"/>
                  <a:gd name="T4" fmla="*/ 0 w 1684"/>
                  <a:gd name="T5" fmla="*/ 26 h 880"/>
                  <a:gd name="T6" fmla="*/ 11 w 1684"/>
                  <a:gd name="T7" fmla="*/ 45 h 880"/>
                  <a:gd name="T8" fmla="*/ 185 w 1684"/>
                  <a:gd name="T9" fmla="*/ 108 h 880"/>
                  <a:gd name="T10" fmla="*/ 223 w 1684"/>
                  <a:gd name="T11" fmla="*/ 104 h 880"/>
                  <a:gd name="T12" fmla="*/ 253 w 1684"/>
                  <a:gd name="T13" fmla="*/ 110 h 880"/>
                  <a:gd name="T14" fmla="*/ 264 w 1684"/>
                  <a:gd name="T15" fmla="*/ 101 h 880"/>
                  <a:gd name="T16" fmla="*/ 236 w 1684"/>
                  <a:gd name="T17" fmla="*/ 83 h 880"/>
                  <a:gd name="T18" fmla="*/ 224 w 1684"/>
                  <a:gd name="T19" fmla="*/ 64 h 880"/>
                  <a:gd name="T20" fmla="*/ 215 w 1684"/>
                  <a:gd name="T21" fmla="*/ 66 h 880"/>
                  <a:gd name="T22" fmla="*/ 226 w 1684"/>
                  <a:gd name="T23" fmla="*/ 83 h 880"/>
                  <a:gd name="T24" fmla="*/ 248 w 1684"/>
                  <a:gd name="T25" fmla="*/ 101 h 880"/>
                  <a:gd name="T26" fmla="*/ 222 w 1684"/>
                  <a:gd name="T27" fmla="*/ 98 h 880"/>
                  <a:gd name="T28" fmla="*/ 191 w 1684"/>
                  <a:gd name="T29" fmla="*/ 102 h 880"/>
                  <a:gd name="T30" fmla="*/ 197 w 1684"/>
                  <a:gd name="T31" fmla="*/ 81 h 880"/>
                  <a:gd name="T32" fmla="*/ 210 w 1684"/>
                  <a:gd name="T33" fmla="*/ 67 h 880"/>
                  <a:gd name="T34" fmla="*/ 195 w 1684"/>
                  <a:gd name="T35" fmla="*/ 69 h 880"/>
                  <a:gd name="T36" fmla="*/ 183 w 1684"/>
                  <a:gd name="T37" fmla="*/ 82 h 880"/>
                  <a:gd name="T38" fmla="*/ 179 w 1684"/>
                  <a:gd name="T39" fmla="*/ 99 h 880"/>
                  <a:gd name="T40" fmla="*/ 17 w 1684"/>
                  <a:gd name="T41" fmla="*/ 39 h 880"/>
                  <a:gd name="T42" fmla="*/ 13 w 1684"/>
                  <a:gd name="T43" fmla="*/ 27 h 880"/>
                  <a:gd name="T44" fmla="*/ 16 w 1684"/>
                  <a:gd name="T45" fmla="*/ 12 h 880"/>
                  <a:gd name="T46" fmla="*/ 34 w 1684"/>
                  <a:gd name="T47" fmla="*/ 0 h 880"/>
                  <a:gd name="T48" fmla="*/ 25 w 1684"/>
                  <a:gd name="T49" fmla="*/ 0 h 880"/>
                  <a:gd name="T50" fmla="*/ 25 w 1684"/>
                  <a:gd name="T51" fmla="*/ 0 h 8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2" name="Freeform 25"/>
              <p:cNvSpPr>
                <a:spLocks/>
              </p:cNvSpPr>
              <p:nvPr userDrawn="1"/>
            </p:nvSpPr>
            <p:spPr bwMode="auto">
              <a:xfrm rot="7320404">
                <a:off x="5062" y="2997"/>
                <a:ext cx="472" cy="176"/>
              </a:xfrm>
              <a:custGeom>
                <a:avLst/>
                <a:gdLst>
                  <a:gd name="T0" fmla="*/ 16 w 1190"/>
                  <a:gd name="T1" fmla="*/ 0 h 500"/>
                  <a:gd name="T2" fmla="*/ 187 w 1190"/>
                  <a:gd name="T3" fmla="*/ 61 h 500"/>
                  <a:gd name="T4" fmla="*/ 169 w 1190"/>
                  <a:gd name="T5" fmla="*/ 62 h 500"/>
                  <a:gd name="T6" fmla="*/ 0 w 1190"/>
                  <a:gd name="T7" fmla="*/ 4 h 500"/>
                  <a:gd name="T8" fmla="*/ 16 w 1190"/>
                  <a:gd name="T9" fmla="*/ 0 h 500"/>
                  <a:gd name="T10" fmla="*/ 16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3" name="Freeform 26"/>
              <p:cNvSpPr>
                <a:spLocks/>
              </p:cNvSpPr>
              <p:nvPr userDrawn="1"/>
            </p:nvSpPr>
            <p:spPr bwMode="auto">
              <a:xfrm rot="7320404">
                <a:off x="5364" y="2873"/>
                <a:ext cx="63" cy="118"/>
              </a:xfrm>
              <a:custGeom>
                <a:avLst/>
                <a:gdLst>
                  <a:gd name="T0" fmla="*/ 18 w 160"/>
                  <a:gd name="T1" fmla="*/ 0 h 335"/>
                  <a:gd name="T2" fmla="*/ 3 w 160"/>
                  <a:gd name="T3" fmla="*/ 13 h 335"/>
                  <a:gd name="T4" fmla="*/ 0 w 160"/>
                  <a:gd name="T5" fmla="*/ 29 h 335"/>
                  <a:gd name="T6" fmla="*/ 5 w 160"/>
                  <a:gd name="T7" fmla="*/ 39 h 335"/>
                  <a:gd name="T8" fmla="*/ 15 w 160"/>
                  <a:gd name="T9" fmla="*/ 42 h 335"/>
                  <a:gd name="T10" fmla="*/ 12 w 160"/>
                  <a:gd name="T11" fmla="*/ 19 h 335"/>
                  <a:gd name="T12" fmla="*/ 25 w 160"/>
                  <a:gd name="T13" fmla="*/ 2 h 335"/>
                  <a:gd name="T14" fmla="*/ 18 w 160"/>
                  <a:gd name="T15" fmla="*/ 0 h 335"/>
                  <a:gd name="T16" fmla="*/ 18 w 160"/>
                  <a:gd name="T17" fmla="*/ 0 h 3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4" name="Freeform 27"/>
              <p:cNvSpPr>
                <a:spLocks/>
              </p:cNvSpPr>
              <p:nvPr userDrawn="1"/>
            </p:nvSpPr>
            <p:spPr bwMode="auto">
              <a:xfrm rot="7320404">
                <a:off x="5137" y="3000"/>
                <a:ext cx="193" cy="104"/>
              </a:xfrm>
              <a:custGeom>
                <a:avLst/>
                <a:gdLst>
                  <a:gd name="T0" fmla="*/ 2 w 489"/>
                  <a:gd name="T1" fmla="*/ 4 h 296"/>
                  <a:gd name="T2" fmla="*/ 25 w 489"/>
                  <a:gd name="T3" fmla="*/ 8 h 296"/>
                  <a:gd name="T4" fmla="*/ 51 w 489"/>
                  <a:gd name="T5" fmla="*/ 17 h 296"/>
                  <a:gd name="T6" fmla="*/ 69 w 489"/>
                  <a:gd name="T7" fmla="*/ 30 h 296"/>
                  <a:gd name="T8" fmla="*/ 51 w 489"/>
                  <a:gd name="T9" fmla="*/ 28 h 296"/>
                  <a:gd name="T10" fmla="*/ 22 w 489"/>
                  <a:gd name="T11" fmla="*/ 18 h 296"/>
                  <a:gd name="T12" fmla="*/ 8 w 489"/>
                  <a:gd name="T13" fmla="*/ 10 h 296"/>
                  <a:gd name="T14" fmla="*/ 17 w 489"/>
                  <a:gd name="T15" fmla="*/ 20 h 296"/>
                  <a:gd name="T16" fmla="*/ 42 w 489"/>
                  <a:gd name="T17" fmla="*/ 33 h 296"/>
                  <a:gd name="T18" fmla="*/ 73 w 489"/>
                  <a:gd name="T19" fmla="*/ 37 h 296"/>
                  <a:gd name="T20" fmla="*/ 76 w 489"/>
                  <a:gd name="T21" fmla="*/ 28 h 296"/>
                  <a:gd name="T22" fmla="*/ 62 w 489"/>
                  <a:gd name="T23" fmla="*/ 15 h 296"/>
                  <a:gd name="T24" fmla="*/ 26 w 489"/>
                  <a:gd name="T25" fmla="*/ 2 h 296"/>
                  <a:gd name="T26" fmla="*/ 0 w 489"/>
                  <a:gd name="T27" fmla="*/ 0 h 296"/>
                  <a:gd name="T28" fmla="*/ 2 w 489"/>
                  <a:gd name="T29" fmla="*/ 4 h 296"/>
                  <a:gd name="T30" fmla="*/ 2 w 489"/>
                  <a:gd name="T31" fmla="*/ 4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</p:grpSp>
      </p:grpSp>
      <p:sp>
        <p:nvSpPr>
          <p:cNvPr id="25" name="Freeform 28"/>
          <p:cNvSpPr>
            <a:spLocks/>
          </p:cNvSpPr>
          <p:nvPr/>
        </p:nvSpPr>
        <p:spPr bwMode="auto">
          <a:xfrm>
            <a:off x="1201738" y="5054600"/>
            <a:ext cx="9077325" cy="728663"/>
          </a:xfrm>
          <a:custGeom>
            <a:avLst/>
            <a:gdLst>
              <a:gd name="T0" fmla="*/ 0 w 4288"/>
              <a:gd name="T1" fmla="*/ 0 h 459"/>
              <a:gd name="T2" fmla="*/ 2147483647 w 4288"/>
              <a:gd name="T3" fmla="*/ 645160443 h 459"/>
              <a:gd name="T4" fmla="*/ 2147483647 w 4288"/>
              <a:gd name="T5" fmla="*/ 362902749 h 459"/>
              <a:gd name="T6" fmla="*/ 2147483647 w 4288"/>
              <a:gd name="T7" fmla="*/ 947579400 h 459"/>
              <a:gd name="T8" fmla="*/ 2147483647 w 4288"/>
              <a:gd name="T9" fmla="*/ 383064013 h 459"/>
              <a:gd name="T10" fmla="*/ 2147483647 w 4288"/>
              <a:gd name="T11" fmla="*/ 1149192039 h 459"/>
              <a:gd name="T12" fmla="*/ 2147483647 w 4288"/>
              <a:gd name="T13" fmla="*/ 342741485 h 45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288" h="459">
                <a:moveTo>
                  <a:pt x="0" y="0"/>
                </a:moveTo>
                <a:cubicBezTo>
                  <a:pt x="136" y="43"/>
                  <a:pt x="556" y="232"/>
                  <a:pt x="816" y="256"/>
                </a:cubicBezTo>
                <a:cubicBezTo>
                  <a:pt x="1076" y="280"/>
                  <a:pt x="1387" y="124"/>
                  <a:pt x="1560" y="144"/>
                </a:cubicBezTo>
                <a:cubicBezTo>
                  <a:pt x="1733" y="164"/>
                  <a:pt x="1725" y="375"/>
                  <a:pt x="1856" y="376"/>
                </a:cubicBezTo>
                <a:cubicBezTo>
                  <a:pt x="1987" y="377"/>
                  <a:pt x="2064" y="139"/>
                  <a:pt x="2344" y="152"/>
                </a:cubicBezTo>
                <a:cubicBezTo>
                  <a:pt x="2624" y="165"/>
                  <a:pt x="3212" y="459"/>
                  <a:pt x="3536" y="456"/>
                </a:cubicBezTo>
                <a:cubicBezTo>
                  <a:pt x="3860" y="453"/>
                  <a:pt x="4165" y="188"/>
                  <a:pt x="4288" y="136"/>
                </a:cubicBezTo>
              </a:path>
            </a:pathLst>
          </a:custGeom>
          <a:noFill/>
          <a:ln w="76200" cap="flat" cmpd="sng">
            <a:solidFill>
              <a:schemeClr val="folHlink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6" name="Freeform 29"/>
          <p:cNvSpPr>
            <a:spLocks/>
          </p:cNvSpPr>
          <p:nvPr/>
        </p:nvSpPr>
        <p:spPr bwMode="auto">
          <a:xfrm>
            <a:off x="5435600" y="1930400"/>
            <a:ext cx="1185863" cy="381000"/>
          </a:xfrm>
          <a:custGeom>
            <a:avLst/>
            <a:gdLst>
              <a:gd name="T0" fmla="*/ 0 w 560"/>
              <a:gd name="T1" fmla="*/ 80645000 h 240"/>
              <a:gd name="T2" fmla="*/ 940858069 w 560"/>
              <a:gd name="T3" fmla="*/ 362902500 h 240"/>
              <a:gd name="T4" fmla="*/ 1505372910 w 560"/>
              <a:gd name="T5" fmla="*/ 40322500 h 240"/>
              <a:gd name="T6" fmla="*/ 1881716137 w 560"/>
              <a:gd name="T7" fmla="*/ 604837500 h 24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60" h="240">
                <a:moveTo>
                  <a:pt x="0" y="32"/>
                </a:moveTo>
                <a:cubicBezTo>
                  <a:pt x="102" y="89"/>
                  <a:pt x="205" y="147"/>
                  <a:pt x="280" y="144"/>
                </a:cubicBezTo>
                <a:cubicBezTo>
                  <a:pt x="355" y="141"/>
                  <a:pt x="401" y="0"/>
                  <a:pt x="448" y="16"/>
                </a:cubicBezTo>
                <a:cubicBezTo>
                  <a:pt x="495" y="32"/>
                  <a:pt x="541" y="201"/>
                  <a:pt x="560" y="240"/>
                </a:cubicBezTo>
              </a:path>
            </a:pathLst>
          </a:custGeom>
          <a:noFill/>
          <a:ln w="114300" cmpd="sng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828800" y="1511300"/>
            <a:ext cx="8534400" cy="2273300"/>
          </a:xfrm>
          <a:effectLst>
            <a:outerShdw dist="45791" dir="2021404" algn="ctr" rotWithShape="0">
              <a:schemeClr val="bg2"/>
            </a:outerShdw>
          </a:effectLst>
        </p:spPr>
        <p:txBody>
          <a:bodyPr/>
          <a:lstStyle>
            <a:lvl1pPr>
              <a:defRPr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710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065868" y="4051300"/>
            <a:ext cx="8043333" cy="1003300"/>
          </a:xfrm>
        </p:spPr>
        <p:txBody>
          <a:bodyPr/>
          <a:lstStyle>
            <a:lvl1pPr marL="0" indent="0" algn="ctr">
              <a:buFontTx/>
              <a:buNone/>
              <a:defRPr sz="28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7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142C26F2-636E-4335-99D3-BA625B975278}" type="datetimeFigureOut">
              <a:rPr lang="en-US"/>
              <a:pPr>
                <a:defRPr/>
              </a:pPr>
              <a:t>12/14/2025</a:t>
            </a:fld>
            <a:endParaRPr lang="en-US"/>
          </a:p>
        </p:txBody>
      </p:sp>
      <p:sp>
        <p:nvSpPr>
          <p:cNvPr id="28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04835B92-DB5E-4B25-ABA3-6F0EFC92F2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991667"/>
      </p:ext>
    </p:extLst>
  </p:cSld>
  <p:clrMapOvr>
    <a:masterClrMapping/>
  </p:clrMapOvr>
  <p:transition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9BD2FF09-4565-4C74-8F90-E3BB45A88A21}" type="datetimeFigureOut">
              <a:rPr lang="en-US"/>
              <a:pPr>
                <a:defRPr/>
              </a:pPr>
              <a:t>12/14/2025</a:t>
            </a:fld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A0A3A567-85BB-4EE1-90A0-F46D3D8CBE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351575"/>
      </p:ext>
    </p:extLst>
  </p:cSld>
  <p:clrMapOvr>
    <a:masterClrMapping/>
  </p:clrMapOvr>
  <p:transition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0C476AA6-7430-40B4-A80A-F03A04C0C233}" type="datetimeFigureOut">
              <a:rPr lang="en-US"/>
              <a:pPr>
                <a:defRPr/>
              </a:pPr>
              <a:t>12/14/2025</a:t>
            </a:fld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E30D9D44-0642-4345-BF66-B6EF4F5C60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744516"/>
      </p:ext>
    </p:extLst>
  </p:cSld>
  <p:clrMapOvr>
    <a:masterClrMapping/>
  </p:clrMapOvr>
  <p:transition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828800"/>
            <a:ext cx="50292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46800" y="1828800"/>
            <a:ext cx="50292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8CECB6BE-94DB-4418-A681-06F868AA3CCF}" type="datetimeFigureOut">
              <a:rPr lang="en-US"/>
              <a:pPr>
                <a:defRPr/>
              </a:pPr>
              <a:t>12/14/2025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B002BB98-5D58-48AD-BEAE-8D794E14DD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262539"/>
      </p:ext>
    </p:extLst>
  </p:cSld>
  <p:clrMapOvr>
    <a:masterClrMapping/>
  </p:clrMapOvr>
  <p:transition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BEFAE8DD-CAE8-4845-9FF8-C9C50E91C788}" type="datetimeFigureOut">
              <a:rPr lang="en-US"/>
              <a:pPr>
                <a:defRPr/>
              </a:pPr>
              <a:t>12/14/2025</a:t>
            </a:fld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6F3983E0-622D-4EBE-9091-3579ABB8C6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519176"/>
      </p:ext>
    </p:extLst>
  </p:cSld>
  <p:clrMapOvr>
    <a:masterClrMapping/>
  </p:clrMapOvr>
  <p:transition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8CB8259A-9194-47FF-B7CC-DC42394BF072}" type="datetimeFigureOut">
              <a:rPr lang="en-US"/>
              <a:pPr>
                <a:defRPr/>
              </a:pPr>
              <a:t>12/14/2025</a:t>
            </a:fld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2C0622B4-64AE-485B-8974-A525CD3B22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065869"/>
      </p:ext>
    </p:extLst>
  </p:cSld>
  <p:clrMapOvr>
    <a:masterClrMapping/>
  </p:clrMapOvr>
  <p:transition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DAF53C58-DF66-44D4-8CE4-CEFEA4F77688}" type="datetimeFigureOut">
              <a:rPr lang="en-US"/>
              <a:pPr>
                <a:defRPr/>
              </a:pPr>
              <a:t>12/14/2025</a:t>
            </a:fld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695DEBFE-7B77-4BB0-9CC4-24568358A0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66040"/>
      </p:ext>
    </p:extLst>
  </p:cSld>
  <p:clrMapOvr>
    <a:masterClrMapping/>
  </p:clrMapOvr>
  <p:transition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36418C93-81C5-4B19-B97E-C59AEF8C0808}" type="datetimeFigureOut">
              <a:rPr lang="en-US"/>
              <a:pPr>
                <a:defRPr/>
              </a:pPr>
              <a:t>12/14/2025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92A64D3A-8B3C-4739-B082-8E5DCBA520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32917"/>
      </p:ext>
    </p:extLst>
  </p:cSld>
  <p:clrMapOvr>
    <a:masterClrMapping/>
  </p:clrMapOvr>
  <p:transition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23A8A1F0-D374-42E8-9F93-9E39D7CEEF4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91582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FCDCCDC9-E1C9-452A-B4A1-9985350602D5}" type="datetimeFigureOut">
              <a:rPr lang="en-US"/>
              <a:pPr>
                <a:defRPr/>
              </a:pPr>
              <a:t>12/14/2025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1D35B25B-6091-4373-B89E-C75E391D1D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196083"/>
      </p:ext>
    </p:extLst>
  </p:cSld>
  <p:clrMapOvr>
    <a:masterClrMapping/>
  </p:clrMapOvr>
  <p:transition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44E4B56A-6CBA-49A1-A6AC-59AFDAD70CF9}" type="datetimeFigureOut">
              <a:rPr lang="en-US"/>
              <a:pPr>
                <a:defRPr/>
              </a:pPr>
              <a:t>12/14/2025</a:t>
            </a:fld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54232041-7CF2-476B-9E1B-8D9E124DF6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240444"/>
      </p:ext>
    </p:extLst>
  </p:cSld>
  <p:clrMapOvr>
    <a:masterClrMapping/>
  </p:clrMapOvr>
  <p:transition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0600" y="152400"/>
            <a:ext cx="2565400" cy="5334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152400"/>
            <a:ext cx="7493000" cy="5334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06A3E7DB-8D43-4FF7-8B86-A536A2403C68}" type="datetimeFigureOut">
              <a:rPr lang="en-US"/>
              <a:pPr>
                <a:defRPr/>
              </a:pPr>
              <a:t>12/14/2025</a:t>
            </a:fld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71D09A5F-109E-47A3-B01B-FCF84BB772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514201"/>
      </p:ext>
    </p:extLst>
  </p:cSld>
  <p:clrMapOvr>
    <a:masterClrMapping/>
  </p:clrMapOvr>
  <p:transition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49183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98484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29900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73D2A1-5FBD-4AFA-8193-19B893CCCC20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613688840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232FE2-86EA-45E0-AC01-F96E72B87C01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797966724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458505-C92F-4C82-9103-D968AF64C802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853012667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AB5581-F994-487F-8BCD-4888B8E916CE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242882191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0659ECEB-7214-4288-BB77-74277F06F1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46537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1E0259-E3FF-4E0A-A009-C75EE1A97181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915321723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6AA4F4-1AF7-4472-B432-D3DDDA43F266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968219073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61B80D-E4D6-43B7-88B8-DEC2A9B509FA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7628567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A890F2-CAAA-4D39-BC78-175342D7A414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601989874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995379-5CD1-4E27-902C-2B20E81AACD2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24930905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C4F4CC-562C-429B-93ED-C75011655783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133562471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7E02B9-1870-4C7C-B9C7-54C765EF8A9C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59429044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55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F58B4B-152C-4A6C-AA75-69227477E272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297349801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8">
            <a:extLst>
              <a:ext uri="{FF2B5EF4-FFF2-40B4-BE49-F238E27FC236}">
                <a16:creationId xmlns:a16="http://schemas.microsoft.com/office/drawing/2014/main" id="{F9D0D562-C11C-4168-98F0-EA926B2963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58900975"/>
      </p:ext>
    </p:extLst>
  </p:cSld>
  <p:clrMapOvr>
    <a:masterClrMapping/>
  </p:clrMapOvr>
  <p:transition spd="med" advClick="0" advTm="3000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F9D0D562-C11C-4168-98F0-EA926B2963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CA4C4FC-A4FF-4B43-B3C1-44CDE29B857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67" y="150472"/>
            <a:ext cx="11493661" cy="655127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7866853"/>
      </p:ext>
    </p:extLst>
  </p:cSld>
  <p:clrMapOvr>
    <a:masterClrMapping/>
  </p:clrMapOvr>
  <p:transition spd="med" advClick="0" advTm="3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1AD9DAD0-2A8B-4B42-ACAA-6A1DEFFDDCB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70732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6162354"/>
      </p:ext>
    </p:extLst>
  </p:cSld>
  <p:clrMapOvr>
    <a:masterClrMapping/>
  </p:clrMapOvr>
  <p:transition spd="med" advClick="0" advTm="3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6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1B1EAB71-8839-40E2-B490-5E360AB3DAD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11114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D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115888"/>
            <a:ext cx="11963400" cy="671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725FF81E-98D9-4B17-A4F1-5A1E801C38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27267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B7F193C7-DD89-4B0F-A456-75A5AAEEA72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13562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AC47E07E-DE0B-4E5E-BEFE-00C266582BF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6992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vi-VN" noProof="0"/>
              <a:t>Bấm biểu tượng để thêm hình ảnh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C74039C3-B126-4AF1-A278-00E67663E44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0902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Bấm để sửa kiểu tiêu đề Bản cái</a:t>
            </a:r>
            <a:endParaRPr lang="en-US" alt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Chỉnh sửa kiểu văn bản của Bản cái</a:t>
            </a:r>
          </a:p>
          <a:p>
            <a:pPr lvl="1"/>
            <a:r>
              <a:rPr lang="vi-VN" altLang="en-US"/>
              <a:t>Mức hai</a:t>
            </a:r>
          </a:p>
          <a:p>
            <a:pPr lvl="2"/>
            <a:r>
              <a:rPr lang="vi-VN" altLang="en-US"/>
              <a:t>Mức ba</a:t>
            </a:r>
          </a:p>
          <a:p>
            <a:pPr lvl="3"/>
            <a:r>
              <a:rPr lang="vi-VN" altLang="en-US"/>
              <a:t>Mức bốn</a:t>
            </a:r>
          </a:p>
          <a:p>
            <a:pPr lvl="4"/>
            <a:r>
              <a:rPr lang="vi-VN" altLang="en-US"/>
              <a:t>Mức năm</a:t>
            </a:r>
            <a:endParaRPr lang="en-US" alt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1F326C5-EE17-4706-A31B-49288206EE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85" r:id="rId1"/>
    <p:sldLayoutId id="2147484686" r:id="rId2"/>
    <p:sldLayoutId id="2147484687" r:id="rId3"/>
    <p:sldLayoutId id="2147484688" r:id="rId4"/>
    <p:sldLayoutId id="2147484689" r:id="rId5"/>
    <p:sldLayoutId id="2147484690" r:id="rId6"/>
    <p:sldLayoutId id="2147484691" r:id="rId7"/>
    <p:sldLayoutId id="2147484692" r:id="rId8"/>
    <p:sldLayoutId id="2147484693" r:id="rId9"/>
    <p:sldLayoutId id="2147484694" r:id="rId10"/>
    <p:sldLayoutId id="2147484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Freeform 2"/>
          <p:cNvSpPr>
            <a:spLocks/>
          </p:cNvSpPr>
          <p:nvPr/>
        </p:nvSpPr>
        <p:spPr bwMode="auto">
          <a:xfrm rot="-3172564">
            <a:off x="10564019" y="-362743"/>
            <a:ext cx="1162050" cy="2779712"/>
          </a:xfrm>
          <a:custGeom>
            <a:avLst/>
            <a:gdLst>
              <a:gd name="T0" fmla="*/ 465160249 w 2903"/>
              <a:gd name="T1" fmla="*/ 184617372 h 3686"/>
              <a:gd name="T2" fmla="*/ 411001033 w 2903"/>
              <a:gd name="T3" fmla="*/ 34109457 h 3686"/>
              <a:gd name="T4" fmla="*/ 359085058 w 2903"/>
              <a:gd name="T5" fmla="*/ 0 h 3686"/>
              <a:gd name="T6" fmla="*/ 17625693 w 2903"/>
              <a:gd name="T7" fmla="*/ 1198520784 h 3686"/>
              <a:gd name="T8" fmla="*/ 17625693 w 2903"/>
              <a:gd name="T9" fmla="*/ 1376316867 h 3686"/>
              <a:gd name="T10" fmla="*/ 0 w 2903"/>
              <a:gd name="T11" fmla="*/ 1548142910 h 3686"/>
              <a:gd name="T12" fmla="*/ 11536839 w 2903"/>
              <a:gd name="T13" fmla="*/ 1571593303 h 3686"/>
              <a:gd name="T14" fmla="*/ 70663288 w 2903"/>
              <a:gd name="T15" fmla="*/ 1430465697 h 3686"/>
              <a:gd name="T16" fmla="*/ 118573533 w 2903"/>
              <a:gd name="T17" fmla="*/ 1376316867 h 3686"/>
              <a:gd name="T18" fmla="*/ 465160249 w 2903"/>
              <a:gd name="T19" fmla="*/ 184617372 h 3686"/>
              <a:gd name="T20" fmla="*/ 465160249 w 2903"/>
              <a:gd name="T21" fmla="*/ 184617372 h 368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903" h="3686">
                <a:moveTo>
                  <a:pt x="2903" y="433"/>
                </a:moveTo>
                <a:lnTo>
                  <a:pt x="2565" y="80"/>
                </a:lnTo>
                <a:lnTo>
                  <a:pt x="2241" y="0"/>
                </a:lnTo>
                <a:lnTo>
                  <a:pt x="110" y="2811"/>
                </a:lnTo>
                <a:lnTo>
                  <a:pt x="110" y="3228"/>
                </a:lnTo>
                <a:lnTo>
                  <a:pt x="0" y="3631"/>
                </a:lnTo>
                <a:lnTo>
                  <a:pt x="72" y="3686"/>
                </a:lnTo>
                <a:lnTo>
                  <a:pt x="441" y="3355"/>
                </a:lnTo>
                <a:lnTo>
                  <a:pt x="740" y="3228"/>
                </a:lnTo>
                <a:lnTo>
                  <a:pt x="2903" y="43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52400"/>
            <a:ext cx="9161463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828800"/>
            <a:ext cx="102616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8288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fld id="{5F177C4F-916C-4605-B15E-9F6E3C719559}" type="datetimeFigureOut">
              <a:rPr lang="en-US"/>
              <a:pPr>
                <a:defRPr/>
              </a:pPr>
              <a:t>12/14/2025</a:t>
            </a:fld>
            <a:endParaRPr lang="en-US"/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741863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7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958263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fld id="{4EA0EA0E-445E-41D2-9F94-2025A934C6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128" name="Freeform 8"/>
          <p:cNvSpPr>
            <a:spLocks/>
          </p:cNvSpPr>
          <p:nvPr/>
        </p:nvSpPr>
        <p:spPr bwMode="auto">
          <a:xfrm rot="-3172564">
            <a:off x="10681494" y="-324643"/>
            <a:ext cx="1165225" cy="2795587"/>
          </a:xfrm>
          <a:custGeom>
            <a:avLst/>
            <a:gdLst>
              <a:gd name="T0" fmla="*/ 367400126 w 2911"/>
              <a:gd name="T1" fmla="*/ 0 h 3703"/>
              <a:gd name="T2" fmla="*/ 20829548 w 2911"/>
              <a:gd name="T3" fmla="*/ 1212319784 h 3703"/>
              <a:gd name="T4" fmla="*/ 20989661 w 2911"/>
              <a:gd name="T5" fmla="*/ 1368831301 h 3703"/>
              <a:gd name="T6" fmla="*/ 0 w 2911"/>
              <a:gd name="T7" fmla="*/ 1553565996 h 3703"/>
              <a:gd name="T8" fmla="*/ 8011272 w 2911"/>
              <a:gd name="T9" fmla="*/ 1583499464 h 3703"/>
              <a:gd name="T10" fmla="*/ 67615873 w 2911"/>
              <a:gd name="T11" fmla="*/ 1433402477 h 3703"/>
              <a:gd name="T12" fmla="*/ 122252957 w 2911"/>
              <a:gd name="T13" fmla="*/ 1376956121 h 3703"/>
              <a:gd name="T14" fmla="*/ 466420234 w 2911"/>
              <a:gd name="T15" fmla="*/ 183023650 h 3703"/>
              <a:gd name="T16" fmla="*/ 414827305 w 2911"/>
              <a:gd name="T17" fmla="*/ 41052238 h 3703"/>
              <a:gd name="T18" fmla="*/ 367400126 w 2911"/>
              <a:gd name="T19" fmla="*/ 0 h 3703"/>
              <a:gd name="T20" fmla="*/ 367400126 w 2911"/>
              <a:gd name="T21" fmla="*/ 0 h 370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911" h="3703">
                <a:moveTo>
                  <a:pt x="2293" y="0"/>
                </a:moveTo>
                <a:lnTo>
                  <a:pt x="130" y="2835"/>
                </a:lnTo>
                <a:lnTo>
                  <a:pt x="131" y="3201"/>
                </a:lnTo>
                <a:lnTo>
                  <a:pt x="0" y="3633"/>
                </a:lnTo>
                <a:lnTo>
                  <a:pt x="50" y="3703"/>
                </a:lnTo>
                <a:lnTo>
                  <a:pt x="422" y="3352"/>
                </a:lnTo>
                <a:lnTo>
                  <a:pt x="763" y="3220"/>
                </a:lnTo>
                <a:lnTo>
                  <a:pt x="2911" y="428"/>
                </a:lnTo>
                <a:lnTo>
                  <a:pt x="2589" y="96"/>
                </a:lnTo>
                <a:lnTo>
                  <a:pt x="2293" y="0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129" name="Freeform 9"/>
          <p:cNvSpPr>
            <a:spLocks/>
          </p:cNvSpPr>
          <p:nvPr/>
        </p:nvSpPr>
        <p:spPr bwMode="auto">
          <a:xfrm rot="-3172564">
            <a:off x="10612437" y="-69849"/>
            <a:ext cx="1025525" cy="2095500"/>
          </a:xfrm>
          <a:custGeom>
            <a:avLst/>
            <a:gdLst>
              <a:gd name="T0" fmla="*/ 0 w 2561"/>
              <a:gd name="T1" fmla="*/ 1061234546 h 2777"/>
              <a:gd name="T2" fmla="*/ 69271991 w 2561"/>
              <a:gd name="T3" fmla="*/ 1090274237 h 2777"/>
              <a:gd name="T4" fmla="*/ 118018666 w 2561"/>
              <a:gd name="T5" fmla="*/ 1185934529 h 2777"/>
              <a:gd name="T6" fmla="*/ 410660494 w 2561"/>
              <a:gd name="T7" fmla="*/ 170395013 h 2777"/>
              <a:gd name="T8" fmla="*/ 339624568 w 2561"/>
              <a:gd name="T9" fmla="*/ 35018318 h 2777"/>
              <a:gd name="T10" fmla="*/ 304347469 w 2561"/>
              <a:gd name="T11" fmla="*/ 0 h 2777"/>
              <a:gd name="T12" fmla="*/ 0 w 2561"/>
              <a:gd name="T13" fmla="*/ 1061234546 h 2777"/>
              <a:gd name="T14" fmla="*/ 0 w 2561"/>
              <a:gd name="T15" fmla="*/ 1061234546 h 277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561" h="2777">
                <a:moveTo>
                  <a:pt x="0" y="2485"/>
                </a:moveTo>
                <a:lnTo>
                  <a:pt x="432" y="2553"/>
                </a:lnTo>
                <a:lnTo>
                  <a:pt x="736" y="2777"/>
                </a:lnTo>
                <a:lnTo>
                  <a:pt x="2561" y="399"/>
                </a:lnTo>
                <a:lnTo>
                  <a:pt x="2118" y="82"/>
                </a:lnTo>
                <a:lnTo>
                  <a:pt x="1898" y="0"/>
                </a:lnTo>
                <a:lnTo>
                  <a:pt x="0" y="248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vi-VN"/>
          </a:p>
        </p:txBody>
      </p:sp>
      <p:grpSp>
        <p:nvGrpSpPr>
          <p:cNvPr id="5130" name="Group 10"/>
          <p:cNvGrpSpPr>
            <a:grpSpLocks/>
          </p:cNvGrpSpPr>
          <p:nvPr/>
        </p:nvGrpSpPr>
        <p:grpSpPr bwMode="auto">
          <a:xfrm>
            <a:off x="11113" y="5540375"/>
            <a:ext cx="2378075" cy="1246188"/>
            <a:chOff x="5" y="3490"/>
            <a:chExt cx="1124" cy="785"/>
          </a:xfrm>
        </p:grpSpPr>
        <p:sp>
          <p:nvSpPr>
            <p:cNvPr id="5147" name="Freeform 11"/>
            <p:cNvSpPr>
              <a:spLocks/>
            </p:cNvSpPr>
            <p:nvPr userDrawn="1"/>
          </p:nvSpPr>
          <p:spPr bwMode="auto">
            <a:xfrm>
              <a:off x="24" y="3505"/>
              <a:ext cx="1089" cy="649"/>
            </a:xfrm>
            <a:custGeom>
              <a:avLst/>
              <a:gdLst>
                <a:gd name="T0" fmla="*/ 397 w 2177"/>
                <a:gd name="T1" fmla="*/ 315 h 1298"/>
                <a:gd name="T2" fmla="*/ 355 w 2177"/>
                <a:gd name="T3" fmla="*/ 277 h 1298"/>
                <a:gd name="T4" fmla="*/ 333 w 2177"/>
                <a:gd name="T5" fmla="*/ 120 h 1298"/>
                <a:gd name="T6" fmla="*/ 535 w 2177"/>
                <a:gd name="T7" fmla="*/ 83 h 1298"/>
                <a:gd name="T8" fmla="*/ 545 w 2177"/>
                <a:gd name="T9" fmla="*/ 51 h 1298"/>
                <a:gd name="T10" fmla="*/ 525 w 2177"/>
                <a:gd name="T11" fmla="*/ 25 h 1298"/>
                <a:gd name="T12" fmla="*/ 319 w 2177"/>
                <a:gd name="T13" fmla="*/ 53 h 1298"/>
                <a:gd name="T14" fmla="*/ 305 w 2177"/>
                <a:gd name="T15" fmla="*/ 8 h 1298"/>
                <a:gd name="T16" fmla="*/ 272 w 2177"/>
                <a:gd name="T17" fmla="*/ 0 h 1298"/>
                <a:gd name="T18" fmla="*/ 240 w 2177"/>
                <a:gd name="T19" fmla="*/ 7 h 1298"/>
                <a:gd name="T20" fmla="*/ 222 w 2177"/>
                <a:gd name="T21" fmla="*/ 27 h 1298"/>
                <a:gd name="T22" fmla="*/ 235 w 2177"/>
                <a:gd name="T23" fmla="*/ 72 h 1298"/>
                <a:gd name="T24" fmla="*/ 165 w 2177"/>
                <a:gd name="T25" fmla="*/ 111 h 1298"/>
                <a:gd name="T26" fmla="*/ 246 w 2177"/>
                <a:gd name="T27" fmla="*/ 119 h 1298"/>
                <a:gd name="T28" fmla="*/ 278 w 2177"/>
                <a:gd name="T29" fmla="*/ 223 h 1298"/>
                <a:gd name="T30" fmla="*/ 36 w 2177"/>
                <a:gd name="T31" fmla="*/ 118 h 1298"/>
                <a:gd name="T32" fmla="*/ 12 w 2177"/>
                <a:gd name="T33" fmla="*/ 128 h 1298"/>
                <a:gd name="T34" fmla="*/ 0 w 2177"/>
                <a:gd name="T35" fmla="*/ 159 h 1298"/>
                <a:gd name="T36" fmla="*/ 14 w 2177"/>
                <a:gd name="T37" fmla="*/ 195 h 1298"/>
                <a:gd name="T38" fmla="*/ 285 w 2177"/>
                <a:gd name="T39" fmla="*/ 322 h 1298"/>
                <a:gd name="T40" fmla="*/ 345 w 2177"/>
                <a:gd name="T41" fmla="*/ 314 h 1298"/>
                <a:gd name="T42" fmla="*/ 393 w 2177"/>
                <a:gd name="T43" fmla="*/ 325 h 1298"/>
                <a:gd name="T44" fmla="*/ 397 w 2177"/>
                <a:gd name="T45" fmla="*/ 315 h 1298"/>
                <a:gd name="T46" fmla="*/ 397 w 2177"/>
                <a:gd name="T47" fmla="*/ 315 h 129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2177" h="1298">
                  <a:moveTo>
                    <a:pt x="1587" y="1260"/>
                  </a:moveTo>
                  <a:lnTo>
                    <a:pt x="1420" y="1106"/>
                  </a:lnTo>
                  <a:lnTo>
                    <a:pt x="1331" y="477"/>
                  </a:lnTo>
                  <a:lnTo>
                    <a:pt x="2139" y="330"/>
                  </a:lnTo>
                  <a:lnTo>
                    <a:pt x="2177" y="203"/>
                  </a:lnTo>
                  <a:lnTo>
                    <a:pt x="2099" y="100"/>
                  </a:lnTo>
                  <a:lnTo>
                    <a:pt x="1276" y="211"/>
                  </a:lnTo>
                  <a:lnTo>
                    <a:pt x="1219" y="32"/>
                  </a:lnTo>
                  <a:lnTo>
                    <a:pt x="1085" y="0"/>
                  </a:lnTo>
                  <a:lnTo>
                    <a:pt x="958" y="28"/>
                  </a:lnTo>
                  <a:lnTo>
                    <a:pt x="888" y="106"/>
                  </a:lnTo>
                  <a:lnTo>
                    <a:pt x="937" y="285"/>
                  </a:lnTo>
                  <a:lnTo>
                    <a:pt x="660" y="441"/>
                  </a:lnTo>
                  <a:lnTo>
                    <a:pt x="983" y="473"/>
                  </a:lnTo>
                  <a:lnTo>
                    <a:pt x="1112" y="889"/>
                  </a:lnTo>
                  <a:lnTo>
                    <a:pt x="141" y="469"/>
                  </a:lnTo>
                  <a:lnTo>
                    <a:pt x="46" y="509"/>
                  </a:lnTo>
                  <a:lnTo>
                    <a:pt x="0" y="636"/>
                  </a:lnTo>
                  <a:lnTo>
                    <a:pt x="55" y="779"/>
                  </a:lnTo>
                  <a:lnTo>
                    <a:pt x="1139" y="1288"/>
                  </a:lnTo>
                  <a:lnTo>
                    <a:pt x="1378" y="1256"/>
                  </a:lnTo>
                  <a:lnTo>
                    <a:pt x="1570" y="1298"/>
                  </a:lnTo>
                  <a:lnTo>
                    <a:pt x="1587" y="126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5148" name="Freeform 12"/>
            <p:cNvSpPr>
              <a:spLocks/>
            </p:cNvSpPr>
            <p:nvPr userDrawn="1"/>
          </p:nvSpPr>
          <p:spPr bwMode="auto">
            <a:xfrm>
              <a:off x="1022" y="3582"/>
              <a:ext cx="71" cy="129"/>
            </a:xfrm>
            <a:custGeom>
              <a:avLst/>
              <a:gdLst>
                <a:gd name="T0" fmla="*/ 0 w 143"/>
                <a:gd name="T1" fmla="*/ 2 h 258"/>
                <a:gd name="T2" fmla="*/ 30 w 143"/>
                <a:gd name="T3" fmla="*/ 0 h 258"/>
                <a:gd name="T4" fmla="*/ 35 w 143"/>
                <a:gd name="T5" fmla="*/ 59 h 258"/>
                <a:gd name="T6" fmla="*/ 2 w 143"/>
                <a:gd name="T7" fmla="*/ 65 h 258"/>
                <a:gd name="T8" fmla="*/ 0 w 143"/>
                <a:gd name="T9" fmla="*/ 2 h 258"/>
                <a:gd name="T10" fmla="*/ 0 w 143"/>
                <a:gd name="T11" fmla="*/ 2 h 2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3" h="258">
                  <a:moveTo>
                    <a:pt x="0" y="7"/>
                  </a:moveTo>
                  <a:lnTo>
                    <a:pt x="120" y="0"/>
                  </a:lnTo>
                  <a:lnTo>
                    <a:pt x="143" y="233"/>
                  </a:lnTo>
                  <a:lnTo>
                    <a:pt x="8" y="258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5149" name="Freeform 13"/>
            <p:cNvSpPr>
              <a:spLocks/>
            </p:cNvSpPr>
            <p:nvPr userDrawn="1"/>
          </p:nvSpPr>
          <p:spPr bwMode="auto">
            <a:xfrm>
              <a:off x="20" y="3774"/>
              <a:ext cx="792" cy="410"/>
            </a:xfrm>
            <a:custGeom>
              <a:avLst/>
              <a:gdLst>
                <a:gd name="T0" fmla="*/ 34 w 1586"/>
                <a:gd name="T1" fmla="*/ 0 h 821"/>
                <a:gd name="T2" fmla="*/ 332 w 1586"/>
                <a:gd name="T3" fmla="*/ 129 h 821"/>
                <a:gd name="T4" fmla="*/ 356 w 1586"/>
                <a:gd name="T5" fmla="*/ 159 h 821"/>
                <a:gd name="T6" fmla="*/ 396 w 1586"/>
                <a:gd name="T7" fmla="*/ 198 h 821"/>
                <a:gd name="T8" fmla="*/ 391 w 1586"/>
                <a:gd name="T9" fmla="*/ 205 h 821"/>
                <a:gd name="T10" fmla="*/ 337 w 1586"/>
                <a:gd name="T11" fmla="*/ 196 h 821"/>
                <a:gd name="T12" fmla="*/ 286 w 1586"/>
                <a:gd name="T13" fmla="*/ 202 h 821"/>
                <a:gd name="T14" fmla="*/ 10 w 1586"/>
                <a:gd name="T15" fmla="*/ 74 h 821"/>
                <a:gd name="T16" fmla="*/ 0 w 1586"/>
                <a:gd name="T17" fmla="*/ 37 h 821"/>
                <a:gd name="T18" fmla="*/ 11 w 1586"/>
                <a:gd name="T19" fmla="*/ 8 h 821"/>
                <a:gd name="T20" fmla="*/ 34 w 1586"/>
                <a:gd name="T21" fmla="*/ 0 h 821"/>
                <a:gd name="T22" fmla="*/ 34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5150" name="Freeform 14"/>
            <p:cNvSpPr>
              <a:spLocks/>
            </p:cNvSpPr>
            <p:nvPr userDrawn="1"/>
          </p:nvSpPr>
          <p:spPr bwMode="auto">
            <a:xfrm>
              <a:off x="129" y="3808"/>
              <a:ext cx="525" cy="374"/>
            </a:xfrm>
            <a:custGeom>
              <a:avLst/>
              <a:gdLst>
                <a:gd name="T0" fmla="*/ 0 w 1049"/>
                <a:gd name="T1" fmla="*/ 82 h 747"/>
                <a:gd name="T2" fmla="*/ 231 w 1049"/>
                <a:gd name="T3" fmla="*/ 187 h 747"/>
                <a:gd name="T4" fmla="*/ 235 w 1049"/>
                <a:gd name="T5" fmla="*/ 134 h 747"/>
                <a:gd name="T6" fmla="*/ 263 w 1049"/>
                <a:gd name="T7" fmla="*/ 106 h 747"/>
                <a:gd name="T8" fmla="*/ 20 w 1049"/>
                <a:gd name="T9" fmla="*/ 0 h 747"/>
                <a:gd name="T10" fmla="*/ 0 w 1049"/>
                <a:gd name="T11" fmla="*/ 32 h 747"/>
                <a:gd name="T12" fmla="*/ 0 w 1049"/>
                <a:gd name="T13" fmla="*/ 82 h 747"/>
                <a:gd name="T14" fmla="*/ 0 w 1049"/>
                <a:gd name="T15" fmla="*/ 82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5151" name="Freeform 15"/>
            <p:cNvSpPr>
              <a:spLocks/>
            </p:cNvSpPr>
            <p:nvPr userDrawn="1"/>
          </p:nvSpPr>
          <p:spPr bwMode="auto">
            <a:xfrm>
              <a:off x="485" y="3532"/>
              <a:ext cx="135" cy="121"/>
            </a:xfrm>
            <a:custGeom>
              <a:avLst/>
              <a:gdLst>
                <a:gd name="T0" fmla="*/ 0 w 272"/>
                <a:gd name="T1" fmla="*/ 7 h 241"/>
                <a:gd name="T2" fmla="*/ 39 w 272"/>
                <a:gd name="T3" fmla="*/ 0 h 241"/>
                <a:gd name="T4" fmla="*/ 62 w 272"/>
                <a:gd name="T5" fmla="*/ 9 h 241"/>
                <a:gd name="T6" fmla="*/ 67 w 272"/>
                <a:gd name="T7" fmla="*/ 35 h 241"/>
                <a:gd name="T8" fmla="*/ 40 w 272"/>
                <a:gd name="T9" fmla="*/ 37 h 241"/>
                <a:gd name="T10" fmla="*/ 8 w 272"/>
                <a:gd name="T11" fmla="*/ 61 h 241"/>
                <a:gd name="T12" fmla="*/ 0 w 272"/>
                <a:gd name="T13" fmla="*/ 7 h 241"/>
                <a:gd name="T14" fmla="*/ 0 w 272"/>
                <a:gd name="T15" fmla="*/ 7 h 24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2" h="241">
                  <a:moveTo>
                    <a:pt x="0" y="28"/>
                  </a:moveTo>
                  <a:lnTo>
                    <a:pt x="160" y="0"/>
                  </a:lnTo>
                  <a:lnTo>
                    <a:pt x="251" y="36"/>
                  </a:lnTo>
                  <a:lnTo>
                    <a:pt x="272" y="139"/>
                  </a:lnTo>
                  <a:lnTo>
                    <a:pt x="164" y="146"/>
                  </a:lnTo>
                  <a:lnTo>
                    <a:pt x="32" y="241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5152" name="Freeform 16"/>
            <p:cNvSpPr>
              <a:spLocks/>
            </p:cNvSpPr>
            <p:nvPr userDrawn="1"/>
          </p:nvSpPr>
          <p:spPr bwMode="auto">
            <a:xfrm>
              <a:off x="641" y="4163"/>
              <a:ext cx="76" cy="112"/>
            </a:xfrm>
            <a:custGeom>
              <a:avLst/>
              <a:gdLst>
                <a:gd name="T0" fmla="*/ 38 w 152"/>
                <a:gd name="T1" fmla="*/ 1 h 224"/>
                <a:gd name="T2" fmla="*/ 38 w 152"/>
                <a:gd name="T3" fmla="*/ 56 h 224"/>
                <a:gd name="T4" fmla="*/ 0 w 152"/>
                <a:gd name="T5" fmla="*/ 2 h 224"/>
                <a:gd name="T6" fmla="*/ 18 w 152"/>
                <a:gd name="T7" fmla="*/ 0 h 224"/>
                <a:gd name="T8" fmla="*/ 38 w 152"/>
                <a:gd name="T9" fmla="*/ 1 h 224"/>
                <a:gd name="T10" fmla="*/ 38 w 152"/>
                <a:gd name="T11" fmla="*/ 1 h 2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2" h="224">
                  <a:moveTo>
                    <a:pt x="152" y="4"/>
                  </a:moveTo>
                  <a:lnTo>
                    <a:pt x="152" y="224"/>
                  </a:lnTo>
                  <a:lnTo>
                    <a:pt x="0" y="8"/>
                  </a:lnTo>
                  <a:lnTo>
                    <a:pt x="72" y="0"/>
                  </a:lnTo>
                  <a:lnTo>
                    <a:pt x="152" y="4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5153" name="Freeform 17"/>
            <p:cNvSpPr>
              <a:spLocks/>
            </p:cNvSpPr>
            <p:nvPr userDrawn="1"/>
          </p:nvSpPr>
          <p:spPr bwMode="auto">
            <a:xfrm>
              <a:off x="504" y="3607"/>
              <a:ext cx="193" cy="383"/>
            </a:xfrm>
            <a:custGeom>
              <a:avLst/>
              <a:gdLst>
                <a:gd name="T0" fmla="*/ 0 w 386"/>
                <a:gd name="T1" fmla="*/ 20 h 764"/>
                <a:gd name="T2" fmla="*/ 22 w 386"/>
                <a:gd name="T3" fmla="*/ 0 h 764"/>
                <a:gd name="T4" fmla="*/ 58 w 386"/>
                <a:gd name="T5" fmla="*/ 2 h 764"/>
                <a:gd name="T6" fmla="*/ 97 w 386"/>
                <a:gd name="T7" fmla="*/ 192 h 764"/>
                <a:gd name="T8" fmla="*/ 70 w 386"/>
                <a:gd name="T9" fmla="*/ 181 h 764"/>
                <a:gd name="T10" fmla="*/ 38 w 386"/>
                <a:gd name="T11" fmla="*/ 170 h 764"/>
                <a:gd name="T12" fmla="*/ 0 w 386"/>
                <a:gd name="T13" fmla="*/ 20 h 764"/>
                <a:gd name="T14" fmla="*/ 0 w 386"/>
                <a:gd name="T15" fmla="*/ 20 h 76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86" h="764">
                  <a:moveTo>
                    <a:pt x="0" y="80"/>
                  </a:moveTo>
                  <a:lnTo>
                    <a:pt x="87" y="0"/>
                  </a:lnTo>
                  <a:lnTo>
                    <a:pt x="232" y="6"/>
                  </a:lnTo>
                  <a:lnTo>
                    <a:pt x="386" y="764"/>
                  </a:lnTo>
                  <a:lnTo>
                    <a:pt x="279" y="720"/>
                  </a:lnTo>
                  <a:lnTo>
                    <a:pt x="152" y="677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5154" name="Freeform 18"/>
            <p:cNvSpPr>
              <a:spLocks/>
            </p:cNvSpPr>
            <p:nvPr userDrawn="1"/>
          </p:nvSpPr>
          <p:spPr bwMode="auto">
            <a:xfrm>
              <a:off x="668" y="3590"/>
              <a:ext cx="364" cy="174"/>
            </a:xfrm>
            <a:custGeom>
              <a:avLst/>
              <a:gdLst>
                <a:gd name="T0" fmla="*/ 173 w 728"/>
                <a:gd name="T1" fmla="*/ 0 h 348"/>
                <a:gd name="T2" fmla="*/ 0 w 728"/>
                <a:gd name="T3" fmla="*/ 27 h 348"/>
                <a:gd name="T4" fmla="*/ 7 w 728"/>
                <a:gd name="T5" fmla="*/ 87 h 348"/>
                <a:gd name="T6" fmla="*/ 179 w 728"/>
                <a:gd name="T7" fmla="*/ 60 h 348"/>
                <a:gd name="T8" fmla="*/ 182 w 728"/>
                <a:gd name="T9" fmla="*/ 11 h 348"/>
                <a:gd name="T10" fmla="*/ 173 w 728"/>
                <a:gd name="T11" fmla="*/ 0 h 348"/>
                <a:gd name="T12" fmla="*/ 173 w 728"/>
                <a:gd name="T13" fmla="*/ 0 h 3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28" h="348">
                  <a:moveTo>
                    <a:pt x="692" y="0"/>
                  </a:moveTo>
                  <a:lnTo>
                    <a:pt x="0" y="106"/>
                  </a:lnTo>
                  <a:lnTo>
                    <a:pt x="28" y="348"/>
                  </a:lnTo>
                  <a:lnTo>
                    <a:pt x="715" y="237"/>
                  </a:lnTo>
                  <a:lnTo>
                    <a:pt x="728" y="43"/>
                  </a:lnTo>
                  <a:lnTo>
                    <a:pt x="692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5155" name="Freeform 19"/>
            <p:cNvSpPr>
              <a:spLocks/>
            </p:cNvSpPr>
            <p:nvPr userDrawn="1"/>
          </p:nvSpPr>
          <p:spPr bwMode="auto">
            <a:xfrm>
              <a:off x="347" y="3693"/>
              <a:ext cx="156" cy="67"/>
            </a:xfrm>
            <a:custGeom>
              <a:avLst/>
              <a:gdLst>
                <a:gd name="T0" fmla="*/ 68 w 312"/>
                <a:gd name="T1" fmla="*/ 0 h 135"/>
                <a:gd name="T2" fmla="*/ 0 w 312"/>
                <a:gd name="T3" fmla="*/ 19 h 135"/>
                <a:gd name="T4" fmla="*/ 78 w 312"/>
                <a:gd name="T5" fmla="*/ 33 h 135"/>
                <a:gd name="T6" fmla="*/ 68 w 312"/>
                <a:gd name="T7" fmla="*/ 0 h 135"/>
                <a:gd name="T8" fmla="*/ 68 w 312"/>
                <a:gd name="T9" fmla="*/ 0 h 1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2" h="135">
                  <a:moveTo>
                    <a:pt x="272" y="0"/>
                  </a:moveTo>
                  <a:lnTo>
                    <a:pt x="0" y="78"/>
                  </a:lnTo>
                  <a:lnTo>
                    <a:pt x="312" y="135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grpSp>
          <p:nvGrpSpPr>
            <p:cNvPr id="5156" name="Group 20"/>
            <p:cNvGrpSpPr>
              <a:grpSpLocks/>
            </p:cNvGrpSpPr>
            <p:nvPr userDrawn="1"/>
          </p:nvGrpSpPr>
          <p:grpSpPr bwMode="auto">
            <a:xfrm>
              <a:off x="5" y="3490"/>
              <a:ext cx="1124" cy="780"/>
              <a:chOff x="5" y="3490"/>
              <a:chExt cx="1124" cy="780"/>
            </a:xfrm>
          </p:grpSpPr>
          <p:grpSp>
            <p:nvGrpSpPr>
              <p:cNvPr id="5157" name="Group 21"/>
              <p:cNvGrpSpPr>
                <a:grpSpLocks/>
              </p:cNvGrpSpPr>
              <p:nvPr userDrawn="1"/>
            </p:nvGrpSpPr>
            <p:grpSpPr bwMode="auto">
              <a:xfrm>
                <a:off x="499" y="3562"/>
                <a:ext cx="548" cy="708"/>
                <a:chOff x="499" y="3562"/>
                <a:chExt cx="548" cy="708"/>
              </a:xfrm>
            </p:grpSpPr>
            <p:sp>
              <p:nvSpPr>
                <p:cNvPr id="5170" name="Freeform 22"/>
                <p:cNvSpPr>
                  <a:spLocks/>
                </p:cNvSpPr>
                <p:nvPr userDrawn="1"/>
              </p:nvSpPr>
              <p:spPr bwMode="auto">
                <a:xfrm>
                  <a:off x="499" y="3587"/>
                  <a:ext cx="157" cy="87"/>
                </a:xfrm>
                <a:custGeom>
                  <a:avLst/>
                  <a:gdLst>
                    <a:gd name="T0" fmla="*/ 0 w 313"/>
                    <a:gd name="T1" fmla="*/ 26 h 175"/>
                    <a:gd name="T2" fmla="*/ 29 w 313"/>
                    <a:gd name="T3" fmla="*/ 2 h 175"/>
                    <a:gd name="T4" fmla="*/ 54 w 313"/>
                    <a:gd name="T5" fmla="*/ 0 h 175"/>
                    <a:gd name="T6" fmla="*/ 73 w 313"/>
                    <a:gd name="T7" fmla="*/ 6 h 175"/>
                    <a:gd name="T8" fmla="*/ 79 w 313"/>
                    <a:gd name="T9" fmla="*/ 22 h 175"/>
                    <a:gd name="T10" fmla="*/ 42 w 313"/>
                    <a:gd name="T11" fmla="*/ 16 h 175"/>
                    <a:gd name="T12" fmla="*/ 19 w 313"/>
                    <a:gd name="T13" fmla="*/ 25 h 175"/>
                    <a:gd name="T14" fmla="*/ 4 w 313"/>
                    <a:gd name="T15" fmla="*/ 43 h 175"/>
                    <a:gd name="T16" fmla="*/ 0 w 313"/>
                    <a:gd name="T17" fmla="*/ 26 h 175"/>
                    <a:gd name="T18" fmla="*/ 0 w 313"/>
                    <a:gd name="T19" fmla="*/ 26 h 175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313" h="175">
                      <a:moveTo>
                        <a:pt x="0" y="107"/>
                      </a:moveTo>
                      <a:lnTo>
                        <a:pt x="114" y="10"/>
                      </a:lnTo>
                      <a:lnTo>
                        <a:pt x="213" y="0"/>
                      </a:lnTo>
                      <a:lnTo>
                        <a:pt x="292" y="27"/>
                      </a:lnTo>
                      <a:lnTo>
                        <a:pt x="313" y="91"/>
                      </a:lnTo>
                      <a:lnTo>
                        <a:pt x="167" y="67"/>
                      </a:lnTo>
                      <a:lnTo>
                        <a:pt x="74" y="101"/>
                      </a:lnTo>
                      <a:lnTo>
                        <a:pt x="13" y="175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  <p:sp>
              <p:nvSpPr>
                <p:cNvPr id="5171" name="Freeform 23"/>
                <p:cNvSpPr>
                  <a:spLocks/>
                </p:cNvSpPr>
                <p:nvPr userDrawn="1"/>
              </p:nvSpPr>
              <p:spPr bwMode="auto">
                <a:xfrm>
                  <a:off x="636" y="4137"/>
                  <a:ext cx="115" cy="133"/>
                </a:xfrm>
                <a:custGeom>
                  <a:avLst/>
                  <a:gdLst>
                    <a:gd name="T0" fmla="*/ 0 w 230"/>
                    <a:gd name="T1" fmla="*/ 10 h 266"/>
                    <a:gd name="T2" fmla="*/ 40 w 230"/>
                    <a:gd name="T3" fmla="*/ 67 h 266"/>
                    <a:gd name="T4" fmla="*/ 58 w 230"/>
                    <a:gd name="T5" fmla="*/ 63 h 266"/>
                    <a:gd name="T6" fmla="*/ 56 w 230"/>
                    <a:gd name="T7" fmla="*/ 5 h 266"/>
                    <a:gd name="T8" fmla="*/ 42 w 230"/>
                    <a:gd name="T9" fmla="*/ 0 h 266"/>
                    <a:gd name="T10" fmla="*/ 45 w 230"/>
                    <a:gd name="T11" fmla="*/ 50 h 266"/>
                    <a:gd name="T12" fmla="*/ 18 w 230"/>
                    <a:gd name="T13" fmla="*/ 1 h 266"/>
                    <a:gd name="T14" fmla="*/ 0 w 230"/>
                    <a:gd name="T15" fmla="*/ 10 h 266"/>
                    <a:gd name="T16" fmla="*/ 0 w 230"/>
                    <a:gd name="T17" fmla="*/ 10 h 26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30" h="266">
                      <a:moveTo>
                        <a:pt x="0" y="40"/>
                      </a:moveTo>
                      <a:lnTo>
                        <a:pt x="160" y="266"/>
                      </a:lnTo>
                      <a:lnTo>
                        <a:pt x="230" y="251"/>
                      </a:lnTo>
                      <a:lnTo>
                        <a:pt x="223" y="17"/>
                      </a:lnTo>
                      <a:lnTo>
                        <a:pt x="166" y="0"/>
                      </a:lnTo>
                      <a:lnTo>
                        <a:pt x="179" y="197"/>
                      </a:lnTo>
                      <a:lnTo>
                        <a:pt x="71" y="4"/>
                      </a:lnTo>
                      <a:lnTo>
                        <a:pt x="0" y="4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  <p:sp>
              <p:nvSpPr>
                <p:cNvPr id="5172" name="Freeform 24"/>
                <p:cNvSpPr>
                  <a:spLocks/>
                </p:cNvSpPr>
                <p:nvPr userDrawn="1"/>
              </p:nvSpPr>
              <p:spPr bwMode="auto">
                <a:xfrm>
                  <a:off x="1004" y="3562"/>
                  <a:ext cx="43" cy="117"/>
                </a:xfrm>
                <a:custGeom>
                  <a:avLst/>
                  <a:gdLst>
                    <a:gd name="T0" fmla="*/ 0 w 87"/>
                    <a:gd name="T1" fmla="*/ 5 h 234"/>
                    <a:gd name="T2" fmla="*/ 9 w 87"/>
                    <a:gd name="T3" fmla="*/ 24 h 234"/>
                    <a:gd name="T4" fmla="*/ 11 w 87"/>
                    <a:gd name="T5" fmla="*/ 39 h 234"/>
                    <a:gd name="T6" fmla="*/ 6 w 87"/>
                    <a:gd name="T7" fmla="*/ 59 h 234"/>
                    <a:gd name="T8" fmla="*/ 20 w 87"/>
                    <a:gd name="T9" fmla="*/ 55 h 234"/>
                    <a:gd name="T10" fmla="*/ 21 w 87"/>
                    <a:gd name="T11" fmla="*/ 29 h 234"/>
                    <a:gd name="T12" fmla="*/ 11 w 87"/>
                    <a:gd name="T13" fmla="*/ 0 h 234"/>
                    <a:gd name="T14" fmla="*/ 0 w 87"/>
                    <a:gd name="T15" fmla="*/ 5 h 234"/>
                    <a:gd name="T16" fmla="*/ 0 w 87"/>
                    <a:gd name="T17" fmla="*/ 5 h 23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87" h="234">
                      <a:moveTo>
                        <a:pt x="0" y="19"/>
                      </a:moveTo>
                      <a:lnTo>
                        <a:pt x="36" y="93"/>
                      </a:lnTo>
                      <a:lnTo>
                        <a:pt x="44" y="154"/>
                      </a:lnTo>
                      <a:lnTo>
                        <a:pt x="27" y="234"/>
                      </a:lnTo>
                      <a:lnTo>
                        <a:pt x="80" y="220"/>
                      </a:lnTo>
                      <a:lnTo>
                        <a:pt x="87" y="116"/>
                      </a:lnTo>
                      <a:lnTo>
                        <a:pt x="46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</p:grpSp>
          <p:sp>
            <p:nvSpPr>
              <p:cNvPr id="5158" name="Freeform 25"/>
              <p:cNvSpPr>
                <a:spLocks/>
              </p:cNvSpPr>
              <p:nvPr userDrawn="1"/>
            </p:nvSpPr>
            <p:spPr bwMode="auto">
              <a:xfrm>
                <a:off x="76" y="3732"/>
                <a:ext cx="595" cy="250"/>
              </a:xfrm>
              <a:custGeom>
                <a:avLst/>
                <a:gdLst>
                  <a:gd name="T0" fmla="*/ 25 w 1190"/>
                  <a:gd name="T1" fmla="*/ 0 h 500"/>
                  <a:gd name="T2" fmla="*/ 298 w 1190"/>
                  <a:gd name="T3" fmla="*/ 123 h 500"/>
                  <a:gd name="T4" fmla="*/ 269 w 1190"/>
                  <a:gd name="T5" fmla="*/ 125 h 500"/>
                  <a:gd name="T6" fmla="*/ 0 w 1190"/>
                  <a:gd name="T7" fmla="*/ 7 h 500"/>
                  <a:gd name="T8" fmla="*/ 25 w 1190"/>
                  <a:gd name="T9" fmla="*/ 0 h 500"/>
                  <a:gd name="T10" fmla="*/ 25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5159" name="Freeform 26"/>
              <p:cNvSpPr>
                <a:spLocks/>
              </p:cNvSpPr>
              <p:nvPr userDrawn="1"/>
            </p:nvSpPr>
            <p:spPr bwMode="auto">
              <a:xfrm>
                <a:off x="260" y="3886"/>
                <a:ext cx="244" cy="148"/>
              </a:xfrm>
              <a:custGeom>
                <a:avLst/>
                <a:gdLst>
                  <a:gd name="T0" fmla="*/ 3 w 489"/>
                  <a:gd name="T1" fmla="*/ 9 h 296"/>
                  <a:gd name="T2" fmla="*/ 40 w 489"/>
                  <a:gd name="T3" fmla="*/ 17 h 296"/>
                  <a:gd name="T4" fmla="*/ 81 w 489"/>
                  <a:gd name="T5" fmla="*/ 35 h 296"/>
                  <a:gd name="T6" fmla="*/ 110 w 489"/>
                  <a:gd name="T7" fmla="*/ 61 h 296"/>
                  <a:gd name="T8" fmla="*/ 81 w 489"/>
                  <a:gd name="T9" fmla="*/ 58 h 296"/>
                  <a:gd name="T10" fmla="*/ 34 w 489"/>
                  <a:gd name="T11" fmla="*/ 37 h 296"/>
                  <a:gd name="T12" fmla="*/ 12 w 489"/>
                  <a:gd name="T13" fmla="*/ 20 h 296"/>
                  <a:gd name="T14" fmla="*/ 26 w 489"/>
                  <a:gd name="T15" fmla="*/ 41 h 296"/>
                  <a:gd name="T16" fmla="*/ 68 w 489"/>
                  <a:gd name="T17" fmla="*/ 68 h 296"/>
                  <a:gd name="T18" fmla="*/ 116 w 489"/>
                  <a:gd name="T19" fmla="*/ 74 h 296"/>
                  <a:gd name="T20" fmla="*/ 122 w 489"/>
                  <a:gd name="T21" fmla="*/ 56 h 296"/>
                  <a:gd name="T22" fmla="*/ 98 w 489"/>
                  <a:gd name="T23" fmla="*/ 30 h 296"/>
                  <a:gd name="T24" fmla="*/ 42 w 489"/>
                  <a:gd name="T25" fmla="*/ 5 h 296"/>
                  <a:gd name="T26" fmla="*/ 0 w 489"/>
                  <a:gd name="T27" fmla="*/ 0 h 296"/>
                  <a:gd name="T28" fmla="*/ 3 w 489"/>
                  <a:gd name="T29" fmla="*/ 9 h 296"/>
                  <a:gd name="T30" fmla="*/ 3 w 489"/>
                  <a:gd name="T31" fmla="*/ 9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5160" name="Freeform 27"/>
              <p:cNvSpPr>
                <a:spLocks/>
              </p:cNvSpPr>
              <p:nvPr userDrawn="1"/>
            </p:nvSpPr>
            <p:spPr bwMode="auto">
              <a:xfrm>
                <a:off x="565" y="3680"/>
                <a:ext cx="107" cy="238"/>
              </a:xfrm>
              <a:custGeom>
                <a:avLst/>
                <a:gdLst>
                  <a:gd name="T0" fmla="*/ 6 w 213"/>
                  <a:gd name="T1" fmla="*/ 0 h 478"/>
                  <a:gd name="T2" fmla="*/ 23 w 213"/>
                  <a:gd name="T3" fmla="*/ 6 h 478"/>
                  <a:gd name="T4" fmla="*/ 20 w 213"/>
                  <a:gd name="T5" fmla="*/ 48 h 478"/>
                  <a:gd name="T6" fmla="*/ 27 w 213"/>
                  <a:gd name="T7" fmla="*/ 81 h 478"/>
                  <a:gd name="T8" fmla="*/ 54 w 213"/>
                  <a:gd name="T9" fmla="*/ 112 h 478"/>
                  <a:gd name="T10" fmla="*/ 25 w 213"/>
                  <a:gd name="T11" fmla="*/ 119 h 478"/>
                  <a:gd name="T12" fmla="*/ 8 w 213"/>
                  <a:gd name="T13" fmla="*/ 85 h 478"/>
                  <a:gd name="T14" fmla="*/ 0 w 213"/>
                  <a:gd name="T15" fmla="*/ 14 h 478"/>
                  <a:gd name="T16" fmla="*/ 6 w 213"/>
                  <a:gd name="T17" fmla="*/ 0 h 478"/>
                  <a:gd name="T18" fmla="*/ 6 w 213"/>
                  <a:gd name="T19" fmla="*/ 0 h 47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13" h="478">
                    <a:moveTo>
                      <a:pt x="24" y="0"/>
                    </a:moveTo>
                    <a:lnTo>
                      <a:pt x="91" y="25"/>
                    </a:lnTo>
                    <a:lnTo>
                      <a:pt x="80" y="192"/>
                    </a:lnTo>
                    <a:lnTo>
                      <a:pt x="106" y="327"/>
                    </a:lnTo>
                    <a:lnTo>
                      <a:pt x="213" y="451"/>
                    </a:lnTo>
                    <a:lnTo>
                      <a:pt x="97" y="478"/>
                    </a:lnTo>
                    <a:lnTo>
                      <a:pt x="30" y="344"/>
                    </a:lnTo>
                    <a:lnTo>
                      <a:pt x="0" y="57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grpSp>
            <p:nvGrpSpPr>
              <p:cNvPr id="5161" name="Group 28"/>
              <p:cNvGrpSpPr>
                <a:grpSpLocks/>
              </p:cNvGrpSpPr>
              <p:nvPr userDrawn="1"/>
            </p:nvGrpSpPr>
            <p:grpSpPr bwMode="auto">
              <a:xfrm>
                <a:off x="5" y="3490"/>
                <a:ext cx="1124" cy="678"/>
                <a:chOff x="5" y="3490"/>
                <a:chExt cx="1124" cy="678"/>
              </a:xfrm>
            </p:grpSpPr>
            <p:sp>
              <p:nvSpPr>
                <p:cNvPr id="5162" name="Freeform 29"/>
                <p:cNvSpPr>
                  <a:spLocks/>
                </p:cNvSpPr>
                <p:nvPr userDrawn="1"/>
              </p:nvSpPr>
              <p:spPr bwMode="auto">
                <a:xfrm>
                  <a:off x="669" y="4048"/>
                  <a:ext cx="75" cy="87"/>
                </a:xfrm>
                <a:custGeom>
                  <a:avLst/>
                  <a:gdLst>
                    <a:gd name="T0" fmla="*/ 28 w 150"/>
                    <a:gd name="T1" fmla="*/ 0 h 173"/>
                    <a:gd name="T2" fmla="*/ 10 w 150"/>
                    <a:gd name="T3" fmla="*/ 17 h 173"/>
                    <a:gd name="T4" fmla="*/ 0 w 150"/>
                    <a:gd name="T5" fmla="*/ 44 h 173"/>
                    <a:gd name="T6" fmla="*/ 20 w 150"/>
                    <a:gd name="T7" fmla="*/ 40 h 173"/>
                    <a:gd name="T8" fmla="*/ 26 w 150"/>
                    <a:gd name="T9" fmla="*/ 21 h 173"/>
                    <a:gd name="T10" fmla="*/ 38 w 150"/>
                    <a:gd name="T11" fmla="*/ 7 h 173"/>
                    <a:gd name="T12" fmla="*/ 28 w 150"/>
                    <a:gd name="T13" fmla="*/ 0 h 173"/>
                    <a:gd name="T14" fmla="*/ 28 w 150"/>
                    <a:gd name="T15" fmla="*/ 0 h 17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50" h="173">
                      <a:moveTo>
                        <a:pt x="110" y="0"/>
                      </a:moveTo>
                      <a:lnTo>
                        <a:pt x="40" y="66"/>
                      </a:lnTo>
                      <a:lnTo>
                        <a:pt x="0" y="173"/>
                      </a:lnTo>
                      <a:lnTo>
                        <a:pt x="80" y="160"/>
                      </a:lnTo>
                      <a:lnTo>
                        <a:pt x="103" y="84"/>
                      </a:lnTo>
                      <a:lnTo>
                        <a:pt x="150" y="27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  <p:sp>
              <p:nvSpPr>
                <p:cNvPr id="5163" name="Freeform 30"/>
                <p:cNvSpPr>
                  <a:spLocks/>
                </p:cNvSpPr>
                <p:nvPr userDrawn="1"/>
              </p:nvSpPr>
              <p:spPr bwMode="auto">
                <a:xfrm>
                  <a:off x="5" y="3728"/>
                  <a:ext cx="842" cy="440"/>
                </a:xfrm>
                <a:custGeom>
                  <a:avLst/>
                  <a:gdLst>
                    <a:gd name="T0" fmla="*/ 39 w 1684"/>
                    <a:gd name="T1" fmla="*/ 0 h 880"/>
                    <a:gd name="T2" fmla="*/ 16 w 1684"/>
                    <a:gd name="T3" fmla="*/ 13 h 880"/>
                    <a:gd name="T4" fmla="*/ 0 w 1684"/>
                    <a:gd name="T5" fmla="*/ 52 h 880"/>
                    <a:gd name="T6" fmla="*/ 17 w 1684"/>
                    <a:gd name="T7" fmla="*/ 90 h 880"/>
                    <a:gd name="T8" fmla="*/ 296 w 1684"/>
                    <a:gd name="T9" fmla="*/ 217 h 880"/>
                    <a:gd name="T10" fmla="*/ 356 w 1684"/>
                    <a:gd name="T11" fmla="*/ 209 h 880"/>
                    <a:gd name="T12" fmla="*/ 404 w 1684"/>
                    <a:gd name="T13" fmla="*/ 220 h 880"/>
                    <a:gd name="T14" fmla="*/ 421 w 1684"/>
                    <a:gd name="T15" fmla="*/ 202 h 880"/>
                    <a:gd name="T16" fmla="*/ 376 w 1684"/>
                    <a:gd name="T17" fmla="*/ 166 h 880"/>
                    <a:gd name="T18" fmla="*/ 357 w 1684"/>
                    <a:gd name="T19" fmla="*/ 128 h 880"/>
                    <a:gd name="T20" fmla="*/ 343 w 1684"/>
                    <a:gd name="T21" fmla="*/ 132 h 880"/>
                    <a:gd name="T22" fmla="*/ 360 w 1684"/>
                    <a:gd name="T23" fmla="*/ 166 h 880"/>
                    <a:gd name="T24" fmla="*/ 395 w 1684"/>
                    <a:gd name="T25" fmla="*/ 203 h 880"/>
                    <a:gd name="T26" fmla="*/ 354 w 1684"/>
                    <a:gd name="T27" fmla="*/ 197 h 880"/>
                    <a:gd name="T28" fmla="*/ 305 w 1684"/>
                    <a:gd name="T29" fmla="*/ 204 h 880"/>
                    <a:gd name="T30" fmla="*/ 314 w 1684"/>
                    <a:gd name="T31" fmla="*/ 163 h 880"/>
                    <a:gd name="T32" fmla="*/ 335 w 1684"/>
                    <a:gd name="T33" fmla="*/ 135 h 880"/>
                    <a:gd name="T34" fmla="*/ 311 w 1684"/>
                    <a:gd name="T35" fmla="*/ 138 h 880"/>
                    <a:gd name="T36" fmla="*/ 292 w 1684"/>
                    <a:gd name="T37" fmla="*/ 165 h 880"/>
                    <a:gd name="T38" fmla="*/ 285 w 1684"/>
                    <a:gd name="T39" fmla="*/ 198 h 880"/>
                    <a:gd name="T40" fmla="*/ 27 w 1684"/>
                    <a:gd name="T41" fmla="*/ 78 h 880"/>
                    <a:gd name="T42" fmla="*/ 20 w 1684"/>
                    <a:gd name="T43" fmla="*/ 54 h 880"/>
                    <a:gd name="T44" fmla="*/ 26 w 1684"/>
                    <a:gd name="T45" fmla="*/ 24 h 880"/>
                    <a:gd name="T46" fmla="*/ 55 w 1684"/>
                    <a:gd name="T47" fmla="*/ 0 h 880"/>
                    <a:gd name="T48" fmla="*/ 39 w 1684"/>
                    <a:gd name="T49" fmla="*/ 0 h 880"/>
                    <a:gd name="T50" fmla="*/ 39 w 1684"/>
                    <a:gd name="T51" fmla="*/ 0 h 880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1684" h="880">
                      <a:moveTo>
                        <a:pt x="156" y="0"/>
                      </a:moveTo>
                      <a:lnTo>
                        <a:pt x="63" y="52"/>
                      </a:lnTo>
                      <a:lnTo>
                        <a:pt x="0" y="208"/>
                      </a:lnTo>
                      <a:lnTo>
                        <a:pt x="67" y="358"/>
                      </a:lnTo>
                      <a:lnTo>
                        <a:pt x="1182" y="867"/>
                      </a:lnTo>
                      <a:lnTo>
                        <a:pt x="1422" y="835"/>
                      </a:lnTo>
                      <a:lnTo>
                        <a:pt x="1616" y="880"/>
                      </a:lnTo>
                      <a:lnTo>
                        <a:pt x="1684" y="808"/>
                      </a:lnTo>
                      <a:lnTo>
                        <a:pt x="1502" y="664"/>
                      </a:lnTo>
                      <a:lnTo>
                        <a:pt x="1428" y="512"/>
                      </a:lnTo>
                      <a:lnTo>
                        <a:pt x="1369" y="527"/>
                      </a:lnTo>
                      <a:lnTo>
                        <a:pt x="1439" y="664"/>
                      </a:lnTo>
                      <a:lnTo>
                        <a:pt x="1578" y="810"/>
                      </a:lnTo>
                      <a:lnTo>
                        <a:pt x="1413" y="787"/>
                      </a:lnTo>
                      <a:lnTo>
                        <a:pt x="1219" y="814"/>
                      </a:lnTo>
                      <a:lnTo>
                        <a:pt x="1255" y="650"/>
                      </a:lnTo>
                      <a:lnTo>
                        <a:pt x="1338" y="538"/>
                      </a:lnTo>
                      <a:lnTo>
                        <a:pt x="1241" y="552"/>
                      </a:lnTo>
                      <a:lnTo>
                        <a:pt x="1165" y="658"/>
                      </a:lnTo>
                      <a:lnTo>
                        <a:pt x="1139" y="791"/>
                      </a:lnTo>
                      <a:lnTo>
                        <a:pt x="107" y="310"/>
                      </a:lnTo>
                      <a:lnTo>
                        <a:pt x="80" y="215"/>
                      </a:lnTo>
                      <a:lnTo>
                        <a:pt x="103" y="95"/>
                      </a:lnTo>
                      <a:lnTo>
                        <a:pt x="217" y="0"/>
                      </a:lnTo>
                      <a:lnTo>
                        <a:pt x="15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  <p:sp>
              <p:nvSpPr>
                <p:cNvPr id="5164" name="Freeform 31"/>
                <p:cNvSpPr>
                  <a:spLocks/>
                </p:cNvSpPr>
                <p:nvPr userDrawn="1"/>
              </p:nvSpPr>
              <p:spPr bwMode="auto">
                <a:xfrm>
                  <a:off x="106" y="3770"/>
                  <a:ext cx="80" cy="167"/>
                </a:xfrm>
                <a:custGeom>
                  <a:avLst/>
                  <a:gdLst>
                    <a:gd name="T0" fmla="*/ 29 w 160"/>
                    <a:gd name="T1" fmla="*/ 0 h 335"/>
                    <a:gd name="T2" fmla="*/ 5 w 160"/>
                    <a:gd name="T3" fmla="*/ 26 h 335"/>
                    <a:gd name="T4" fmla="*/ 0 w 160"/>
                    <a:gd name="T5" fmla="*/ 57 h 335"/>
                    <a:gd name="T6" fmla="*/ 9 w 160"/>
                    <a:gd name="T7" fmla="*/ 78 h 335"/>
                    <a:gd name="T8" fmla="*/ 24 w 160"/>
                    <a:gd name="T9" fmla="*/ 83 h 335"/>
                    <a:gd name="T10" fmla="*/ 19 w 160"/>
                    <a:gd name="T11" fmla="*/ 38 h 335"/>
                    <a:gd name="T12" fmla="*/ 40 w 160"/>
                    <a:gd name="T13" fmla="*/ 4 h 335"/>
                    <a:gd name="T14" fmla="*/ 29 w 160"/>
                    <a:gd name="T15" fmla="*/ 0 h 335"/>
                    <a:gd name="T16" fmla="*/ 29 w 160"/>
                    <a:gd name="T17" fmla="*/ 0 h 33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60" h="335">
                      <a:moveTo>
                        <a:pt x="116" y="0"/>
                      </a:moveTo>
                      <a:lnTo>
                        <a:pt x="19" y="106"/>
                      </a:lnTo>
                      <a:lnTo>
                        <a:pt x="0" y="230"/>
                      </a:lnTo>
                      <a:lnTo>
                        <a:pt x="33" y="314"/>
                      </a:lnTo>
                      <a:lnTo>
                        <a:pt x="94" y="335"/>
                      </a:lnTo>
                      <a:lnTo>
                        <a:pt x="76" y="154"/>
                      </a:lnTo>
                      <a:lnTo>
                        <a:pt x="160" y="17"/>
                      </a:lnTo>
                      <a:lnTo>
                        <a:pt x="11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  <p:sp>
              <p:nvSpPr>
                <p:cNvPr id="5165" name="Freeform 32"/>
                <p:cNvSpPr>
                  <a:spLocks/>
                </p:cNvSpPr>
                <p:nvPr userDrawn="1"/>
              </p:nvSpPr>
              <p:spPr bwMode="auto">
                <a:xfrm>
                  <a:off x="449" y="3490"/>
                  <a:ext cx="322" cy="594"/>
                </a:xfrm>
                <a:custGeom>
                  <a:avLst/>
                  <a:gdLst>
                    <a:gd name="T0" fmla="*/ 55 w 642"/>
                    <a:gd name="T1" fmla="*/ 224 h 1188"/>
                    <a:gd name="T2" fmla="*/ 0 w 642"/>
                    <a:gd name="T3" fmla="*/ 31 h 1188"/>
                    <a:gd name="T4" fmla="*/ 21 w 642"/>
                    <a:gd name="T5" fmla="*/ 10 h 1188"/>
                    <a:gd name="T6" fmla="*/ 65 w 642"/>
                    <a:gd name="T7" fmla="*/ 0 h 1188"/>
                    <a:gd name="T8" fmla="*/ 100 w 642"/>
                    <a:gd name="T9" fmla="*/ 15 h 1188"/>
                    <a:gd name="T10" fmla="*/ 162 w 642"/>
                    <a:gd name="T11" fmla="*/ 297 h 1188"/>
                    <a:gd name="T12" fmla="*/ 139 w 642"/>
                    <a:gd name="T13" fmla="*/ 273 h 1188"/>
                    <a:gd name="T14" fmla="*/ 89 w 642"/>
                    <a:gd name="T15" fmla="*/ 25 h 1188"/>
                    <a:gd name="T16" fmla="*/ 57 w 642"/>
                    <a:gd name="T17" fmla="*/ 16 h 1188"/>
                    <a:gd name="T18" fmla="*/ 30 w 642"/>
                    <a:gd name="T19" fmla="*/ 19 h 1188"/>
                    <a:gd name="T20" fmla="*/ 19 w 642"/>
                    <a:gd name="T21" fmla="*/ 36 h 1188"/>
                    <a:gd name="T22" fmla="*/ 77 w 642"/>
                    <a:gd name="T23" fmla="*/ 231 h 1188"/>
                    <a:gd name="T24" fmla="*/ 55 w 642"/>
                    <a:gd name="T25" fmla="*/ 224 h 1188"/>
                    <a:gd name="T26" fmla="*/ 55 w 642"/>
                    <a:gd name="T27" fmla="*/ 224 h 1188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642" h="1188">
                      <a:moveTo>
                        <a:pt x="218" y="896"/>
                      </a:moveTo>
                      <a:lnTo>
                        <a:pt x="0" y="124"/>
                      </a:lnTo>
                      <a:lnTo>
                        <a:pt x="81" y="38"/>
                      </a:lnTo>
                      <a:lnTo>
                        <a:pt x="258" y="0"/>
                      </a:lnTo>
                      <a:lnTo>
                        <a:pt x="399" y="57"/>
                      </a:lnTo>
                      <a:lnTo>
                        <a:pt x="642" y="1188"/>
                      </a:lnTo>
                      <a:lnTo>
                        <a:pt x="555" y="1091"/>
                      </a:lnTo>
                      <a:lnTo>
                        <a:pt x="355" y="97"/>
                      </a:lnTo>
                      <a:lnTo>
                        <a:pt x="226" y="61"/>
                      </a:lnTo>
                      <a:lnTo>
                        <a:pt x="119" y="74"/>
                      </a:lnTo>
                      <a:lnTo>
                        <a:pt x="76" y="141"/>
                      </a:lnTo>
                      <a:lnTo>
                        <a:pt x="306" y="924"/>
                      </a:lnTo>
                      <a:lnTo>
                        <a:pt x="218" y="89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  <p:sp>
              <p:nvSpPr>
                <p:cNvPr id="5166" name="Freeform 33"/>
                <p:cNvSpPr>
                  <a:spLocks/>
                </p:cNvSpPr>
                <p:nvPr userDrawn="1"/>
              </p:nvSpPr>
              <p:spPr bwMode="auto">
                <a:xfrm>
                  <a:off x="578" y="3650"/>
                  <a:ext cx="96" cy="252"/>
                </a:xfrm>
                <a:custGeom>
                  <a:avLst/>
                  <a:gdLst>
                    <a:gd name="T0" fmla="*/ 0 w 192"/>
                    <a:gd name="T1" fmla="*/ 7 h 504"/>
                    <a:gd name="T2" fmla="*/ 19 w 192"/>
                    <a:gd name="T3" fmla="*/ 49 h 504"/>
                    <a:gd name="T4" fmla="*/ 29 w 192"/>
                    <a:gd name="T5" fmla="*/ 80 h 504"/>
                    <a:gd name="T6" fmla="*/ 29 w 192"/>
                    <a:gd name="T7" fmla="*/ 126 h 504"/>
                    <a:gd name="T8" fmla="*/ 48 w 192"/>
                    <a:gd name="T9" fmla="*/ 126 h 504"/>
                    <a:gd name="T10" fmla="*/ 47 w 192"/>
                    <a:gd name="T11" fmla="*/ 90 h 504"/>
                    <a:gd name="T12" fmla="*/ 41 w 192"/>
                    <a:gd name="T13" fmla="*/ 52 h 504"/>
                    <a:gd name="T14" fmla="*/ 25 w 192"/>
                    <a:gd name="T15" fmla="*/ 15 h 504"/>
                    <a:gd name="T16" fmla="*/ 16 w 192"/>
                    <a:gd name="T17" fmla="*/ 0 h 504"/>
                    <a:gd name="T18" fmla="*/ 0 w 192"/>
                    <a:gd name="T19" fmla="*/ 7 h 504"/>
                    <a:gd name="T20" fmla="*/ 0 w 192"/>
                    <a:gd name="T21" fmla="*/ 7 h 50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92" h="504">
                      <a:moveTo>
                        <a:pt x="0" y="27"/>
                      </a:moveTo>
                      <a:lnTo>
                        <a:pt x="76" y="194"/>
                      </a:lnTo>
                      <a:lnTo>
                        <a:pt x="113" y="318"/>
                      </a:lnTo>
                      <a:lnTo>
                        <a:pt x="116" y="504"/>
                      </a:lnTo>
                      <a:lnTo>
                        <a:pt x="192" y="504"/>
                      </a:lnTo>
                      <a:lnTo>
                        <a:pt x="187" y="360"/>
                      </a:lnTo>
                      <a:lnTo>
                        <a:pt x="162" y="208"/>
                      </a:lnTo>
                      <a:lnTo>
                        <a:pt x="99" y="59"/>
                      </a:lnTo>
                      <a:lnTo>
                        <a:pt x="63" y="0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  <p:sp>
              <p:nvSpPr>
                <p:cNvPr id="5167" name="Freeform 34"/>
                <p:cNvSpPr>
                  <a:spLocks/>
                </p:cNvSpPr>
                <p:nvPr userDrawn="1"/>
              </p:nvSpPr>
              <p:spPr bwMode="auto">
                <a:xfrm>
                  <a:off x="328" y="3630"/>
                  <a:ext cx="195" cy="135"/>
                </a:xfrm>
                <a:custGeom>
                  <a:avLst/>
                  <a:gdLst>
                    <a:gd name="T0" fmla="*/ 75 w 390"/>
                    <a:gd name="T1" fmla="*/ 0 h 269"/>
                    <a:gd name="T2" fmla="*/ 65 w 390"/>
                    <a:gd name="T3" fmla="*/ 5 h 269"/>
                    <a:gd name="T4" fmla="*/ 64 w 390"/>
                    <a:gd name="T5" fmla="*/ 17 h 269"/>
                    <a:gd name="T6" fmla="*/ 0 w 390"/>
                    <a:gd name="T7" fmla="*/ 43 h 269"/>
                    <a:gd name="T8" fmla="*/ 0 w 390"/>
                    <a:gd name="T9" fmla="*/ 56 h 269"/>
                    <a:gd name="T10" fmla="*/ 71 w 390"/>
                    <a:gd name="T11" fmla="*/ 57 h 269"/>
                    <a:gd name="T12" fmla="*/ 80 w 390"/>
                    <a:gd name="T13" fmla="*/ 68 h 269"/>
                    <a:gd name="T14" fmla="*/ 98 w 390"/>
                    <a:gd name="T15" fmla="*/ 67 h 269"/>
                    <a:gd name="T16" fmla="*/ 96 w 390"/>
                    <a:gd name="T17" fmla="*/ 48 h 269"/>
                    <a:gd name="T18" fmla="*/ 29 w 390"/>
                    <a:gd name="T19" fmla="*/ 44 h 269"/>
                    <a:gd name="T20" fmla="*/ 84 w 390"/>
                    <a:gd name="T21" fmla="*/ 23 h 269"/>
                    <a:gd name="T22" fmla="*/ 75 w 390"/>
                    <a:gd name="T23" fmla="*/ 0 h 269"/>
                    <a:gd name="T24" fmla="*/ 75 w 390"/>
                    <a:gd name="T25" fmla="*/ 0 h 269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390" h="269">
                      <a:moveTo>
                        <a:pt x="297" y="0"/>
                      </a:moveTo>
                      <a:lnTo>
                        <a:pt x="257" y="17"/>
                      </a:lnTo>
                      <a:lnTo>
                        <a:pt x="253" y="66"/>
                      </a:lnTo>
                      <a:lnTo>
                        <a:pt x="0" y="169"/>
                      </a:lnTo>
                      <a:lnTo>
                        <a:pt x="0" y="222"/>
                      </a:lnTo>
                      <a:lnTo>
                        <a:pt x="284" y="226"/>
                      </a:lnTo>
                      <a:lnTo>
                        <a:pt x="320" y="269"/>
                      </a:lnTo>
                      <a:lnTo>
                        <a:pt x="390" y="266"/>
                      </a:lnTo>
                      <a:lnTo>
                        <a:pt x="383" y="190"/>
                      </a:lnTo>
                      <a:lnTo>
                        <a:pt x="116" y="176"/>
                      </a:lnTo>
                      <a:lnTo>
                        <a:pt x="333" y="89"/>
                      </a:lnTo>
                      <a:lnTo>
                        <a:pt x="29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  <p:sp>
              <p:nvSpPr>
                <p:cNvPr id="5168" name="Freeform 35"/>
                <p:cNvSpPr>
                  <a:spLocks/>
                </p:cNvSpPr>
                <p:nvPr userDrawn="1"/>
              </p:nvSpPr>
              <p:spPr bwMode="auto">
                <a:xfrm>
                  <a:off x="658" y="3538"/>
                  <a:ext cx="471" cy="212"/>
                </a:xfrm>
                <a:custGeom>
                  <a:avLst/>
                  <a:gdLst>
                    <a:gd name="T0" fmla="*/ 0 w 941"/>
                    <a:gd name="T1" fmla="*/ 33 h 424"/>
                    <a:gd name="T2" fmla="*/ 216 w 941"/>
                    <a:gd name="T3" fmla="*/ 0 h 424"/>
                    <a:gd name="T4" fmla="*/ 232 w 941"/>
                    <a:gd name="T5" fmla="*/ 20 h 424"/>
                    <a:gd name="T6" fmla="*/ 236 w 941"/>
                    <a:gd name="T7" fmla="*/ 46 h 424"/>
                    <a:gd name="T8" fmla="*/ 226 w 941"/>
                    <a:gd name="T9" fmla="*/ 71 h 424"/>
                    <a:gd name="T10" fmla="*/ 15 w 941"/>
                    <a:gd name="T11" fmla="*/ 106 h 424"/>
                    <a:gd name="T12" fmla="*/ 14 w 941"/>
                    <a:gd name="T13" fmla="*/ 96 h 424"/>
                    <a:gd name="T14" fmla="*/ 216 w 941"/>
                    <a:gd name="T15" fmla="*/ 61 h 424"/>
                    <a:gd name="T16" fmla="*/ 224 w 941"/>
                    <a:gd name="T17" fmla="*/ 37 h 424"/>
                    <a:gd name="T18" fmla="*/ 210 w 941"/>
                    <a:gd name="T19" fmla="*/ 15 h 424"/>
                    <a:gd name="T20" fmla="*/ 0 w 941"/>
                    <a:gd name="T21" fmla="*/ 47 h 424"/>
                    <a:gd name="T22" fmla="*/ 0 w 941"/>
                    <a:gd name="T23" fmla="*/ 33 h 424"/>
                    <a:gd name="T24" fmla="*/ 0 w 941"/>
                    <a:gd name="T25" fmla="*/ 33 h 42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941" h="424">
                      <a:moveTo>
                        <a:pt x="0" y="131"/>
                      </a:moveTo>
                      <a:lnTo>
                        <a:pt x="863" y="0"/>
                      </a:lnTo>
                      <a:lnTo>
                        <a:pt x="926" y="78"/>
                      </a:lnTo>
                      <a:lnTo>
                        <a:pt x="941" y="181"/>
                      </a:lnTo>
                      <a:lnTo>
                        <a:pt x="903" y="282"/>
                      </a:lnTo>
                      <a:lnTo>
                        <a:pt x="57" y="424"/>
                      </a:lnTo>
                      <a:lnTo>
                        <a:pt x="53" y="384"/>
                      </a:lnTo>
                      <a:lnTo>
                        <a:pt x="863" y="242"/>
                      </a:lnTo>
                      <a:lnTo>
                        <a:pt x="893" y="145"/>
                      </a:lnTo>
                      <a:lnTo>
                        <a:pt x="840" y="57"/>
                      </a:lnTo>
                      <a:lnTo>
                        <a:pt x="0" y="185"/>
                      </a:lnTo>
                      <a:lnTo>
                        <a:pt x="0" y="13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  <p:sp>
              <p:nvSpPr>
                <p:cNvPr id="5169" name="Freeform 36"/>
                <p:cNvSpPr>
                  <a:spLocks/>
                </p:cNvSpPr>
                <p:nvPr userDrawn="1"/>
              </p:nvSpPr>
              <p:spPr bwMode="auto">
                <a:xfrm>
                  <a:off x="717" y="3606"/>
                  <a:ext cx="245" cy="86"/>
                </a:xfrm>
                <a:custGeom>
                  <a:avLst/>
                  <a:gdLst>
                    <a:gd name="T0" fmla="*/ 0 w 488"/>
                    <a:gd name="T1" fmla="*/ 31 h 173"/>
                    <a:gd name="T2" fmla="*/ 17 w 488"/>
                    <a:gd name="T3" fmla="*/ 43 h 173"/>
                    <a:gd name="T4" fmla="*/ 56 w 488"/>
                    <a:gd name="T5" fmla="*/ 41 h 173"/>
                    <a:gd name="T6" fmla="*/ 105 w 488"/>
                    <a:gd name="T7" fmla="*/ 29 h 173"/>
                    <a:gd name="T8" fmla="*/ 123 w 488"/>
                    <a:gd name="T9" fmla="*/ 10 h 173"/>
                    <a:gd name="T10" fmla="*/ 111 w 488"/>
                    <a:gd name="T11" fmla="*/ 0 h 173"/>
                    <a:gd name="T12" fmla="*/ 64 w 488"/>
                    <a:gd name="T13" fmla="*/ 0 h 173"/>
                    <a:gd name="T14" fmla="*/ 28 w 488"/>
                    <a:gd name="T15" fmla="*/ 3 h 173"/>
                    <a:gd name="T16" fmla="*/ 4 w 488"/>
                    <a:gd name="T17" fmla="*/ 19 h 173"/>
                    <a:gd name="T18" fmla="*/ 28 w 488"/>
                    <a:gd name="T19" fmla="*/ 23 h 173"/>
                    <a:gd name="T20" fmla="*/ 69 w 488"/>
                    <a:gd name="T21" fmla="*/ 13 h 173"/>
                    <a:gd name="T22" fmla="*/ 105 w 488"/>
                    <a:gd name="T23" fmla="*/ 13 h 173"/>
                    <a:gd name="T24" fmla="*/ 68 w 488"/>
                    <a:gd name="T25" fmla="*/ 27 h 173"/>
                    <a:gd name="T26" fmla="*/ 36 w 488"/>
                    <a:gd name="T27" fmla="*/ 31 h 173"/>
                    <a:gd name="T28" fmla="*/ 0 w 488"/>
                    <a:gd name="T29" fmla="*/ 31 h 173"/>
                    <a:gd name="T30" fmla="*/ 0 w 488"/>
                    <a:gd name="T31" fmla="*/ 31 h 17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488" h="173">
                      <a:moveTo>
                        <a:pt x="0" y="126"/>
                      </a:moveTo>
                      <a:lnTo>
                        <a:pt x="66" y="173"/>
                      </a:lnTo>
                      <a:lnTo>
                        <a:pt x="222" y="166"/>
                      </a:lnTo>
                      <a:lnTo>
                        <a:pt x="418" y="116"/>
                      </a:lnTo>
                      <a:lnTo>
                        <a:pt x="488" y="42"/>
                      </a:lnTo>
                      <a:lnTo>
                        <a:pt x="443" y="2"/>
                      </a:lnTo>
                      <a:lnTo>
                        <a:pt x="253" y="0"/>
                      </a:lnTo>
                      <a:lnTo>
                        <a:pt x="110" y="12"/>
                      </a:lnTo>
                      <a:lnTo>
                        <a:pt x="15" y="76"/>
                      </a:lnTo>
                      <a:lnTo>
                        <a:pt x="112" y="95"/>
                      </a:lnTo>
                      <a:lnTo>
                        <a:pt x="275" y="53"/>
                      </a:lnTo>
                      <a:lnTo>
                        <a:pt x="416" y="53"/>
                      </a:lnTo>
                      <a:lnTo>
                        <a:pt x="268" y="110"/>
                      </a:lnTo>
                      <a:lnTo>
                        <a:pt x="142" y="126"/>
                      </a:lnTo>
                      <a:lnTo>
                        <a:pt x="0" y="1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</p:grpSp>
        </p:grpSp>
      </p:grpSp>
      <p:grpSp>
        <p:nvGrpSpPr>
          <p:cNvPr id="5131" name="Group 37"/>
          <p:cNvGrpSpPr>
            <a:grpSpLocks/>
          </p:cNvGrpSpPr>
          <p:nvPr/>
        </p:nvGrpSpPr>
        <p:grpSpPr bwMode="auto">
          <a:xfrm>
            <a:off x="11574463" y="2116138"/>
            <a:ext cx="514350" cy="4308475"/>
            <a:chOff x="5468" y="1333"/>
            <a:chExt cx="243" cy="2714"/>
          </a:xfrm>
        </p:grpSpPr>
        <p:sp>
          <p:nvSpPr>
            <p:cNvPr id="5145" name="Freeform 38"/>
            <p:cNvSpPr>
              <a:spLocks/>
            </p:cNvSpPr>
            <p:nvPr userDrawn="1"/>
          </p:nvSpPr>
          <p:spPr bwMode="auto">
            <a:xfrm flipH="1">
              <a:off x="5468" y="2620"/>
              <a:ext cx="205" cy="1427"/>
            </a:xfrm>
            <a:custGeom>
              <a:avLst/>
              <a:gdLst>
                <a:gd name="T0" fmla="*/ 49 w 772"/>
                <a:gd name="T1" fmla="*/ 603 h 3266"/>
                <a:gd name="T2" fmla="*/ 27 w 772"/>
                <a:gd name="T3" fmla="*/ 562 h 3266"/>
                <a:gd name="T4" fmla="*/ 23 w 772"/>
                <a:gd name="T5" fmla="*/ 531 h 3266"/>
                <a:gd name="T6" fmla="*/ 26 w 772"/>
                <a:gd name="T7" fmla="*/ 485 h 3266"/>
                <a:gd name="T8" fmla="*/ 42 w 772"/>
                <a:gd name="T9" fmla="*/ 430 h 3266"/>
                <a:gd name="T10" fmla="*/ 45 w 772"/>
                <a:gd name="T11" fmla="*/ 395 h 3266"/>
                <a:gd name="T12" fmla="*/ 42 w 772"/>
                <a:gd name="T13" fmla="*/ 372 h 3266"/>
                <a:gd name="T14" fmla="*/ 28 w 772"/>
                <a:gd name="T15" fmla="*/ 355 h 3266"/>
                <a:gd name="T16" fmla="*/ 25 w 772"/>
                <a:gd name="T17" fmla="*/ 333 h 3266"/>
                <a:gd name="T18" fmla="*/ 30 w 772"/>
                <a:gd name="T19" fmla="*/ 303 h 3266"/>
                <a:gd name="T20" fmla="*/ 52 w 772"/>
                <a:gd name="T21" fmla="*/ 221 h 3266"/>
                <a:gd name="T22" fmla="*/ 54 w 772"/>
                <a:gd name="T23" fmla="*/ 180 h 3266"/>
                <a:gd name="T24" fmla="*/ 49 w 772"/>
                <a:gd name="T25" fmla="*/ 136 h 3266"/>
                <a:gd name="T26" fmla="*/ 30 w 772"/>
                <a:gd name="T27" fmla="*/ 115 h 3266"/>
                <a:gd name="T28" fmla="*/ 14 w 772"/>
                <a:gd name="T29" fmla="*/ 80 h 3266"/>
                <a:gd name="T30" fmla="*/ 0 w 772"/>
                <a:gd name="T31" fmla="*/ 0 h 3266"/>
                <a:gd name="T32" fmla="*/ 2 w 772"/>
                <a:gd name="T33" fmla="*/ 73 h 3266"/>
                <a:gd name="T34" fmla="*/ 13 w 772"/>
                <a:gd name="T35" fmla="*/ 117 h 3266"/>
                <a:gd name="T36" fmla="*/ 27 w 772"/>
                <a:gd name="T37" fmla="*/ 144 h 3266"/>
                <a:gd name="T38" fmla="*/ 42 w 772"/>
                <a:gd name="T39" fmla="*/ 159 h 3266"/>
                <a:gd name="T40" fmla="*/ 43 w 772"/>
                <a:gd name="T41" fmla="*/ 199 h 3266"/>
                <a:gd name="T42" fmla="*/ 35 w 772"/>
                <a:gd name="T43" fmla="*/ 242 h 3266"/>
                <a:gd name="T44" fmla="*/ 17 w 772"/>
                <a:gd name="T45" fmla="*/ 316 h 3266"/>
                <a:gd name="T46" fmla="*/ 16 w 772"/>
                <a:gd name="T47" fmla="*/ 364 h 3266"/>
                <a:gd name="T48" fmla="*/ 33 w 772"/>
                <a:gd name="T49" fmla="*/ 391 h 3266"/>
                <a:gd name="T50" fmla="*/ 32 w 772"/>
                <a:gd name="T51" fmla="*/ 416 h 3266"/>
                <a:gd name="T52" fmla="*/ 18 w 772"/>
                <a:gd name="T53" fmla="*/ 468 h 3266"/>
                <a:gd name="T54" fmla="*/ 11 w 772"/>
                <a:gd name="T55" fmla="*/ 518 h 3266"/>
                <a:gd name="T56" fmla="*/ 17 w 772"/>
                <a:gd name="T57" fmla="*/ 571 h 3266"/>
                <a:gd name="T58" fmla="*/ 30 w 772"/>
                <a:gd name="T59" fmla="*/ 600 h 3266"/>
                <a:gd name="T60" fmla="*/ 47 w 772"/>
                <a:gd name="T61" fmla="*/ 623 h 3266"/>
                <a:gd name="T62" fmla="*/ 49 w 772"/>
                <a:gd name="T63" fmla="*/ 603 h 3266"/>
                <a:gd name="T64" fmla="*/ 49 w 772"/>
                <a:gd name="T65" fmla="*/ 603 h 326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5146" name="Freeform 39"/>
            <p:cNvSpPr>
              <a:spLocks/>
            </p:cNvSpPr>
            <p:nvPr userDrawn="1"/>
          </p:nvSpPr>
          <p:spPr bwMode="auto">
            <a:xfrm flipH="1">
              <a:off x="5506" y="1333"/>
              <a:ext cx="205" cy="1633"/>
            </a:xfrm>
            <a:custGeom>
              <a:avLst/>
              <a:gdLst>
                <a:gd name="T0" fmla="*/ 49 w 772"/>
                <a:gd name="T1" fmla="*/ 789 h 3266"/>
                <a:gd name="T2" fmla="*/ 27 w 772"/>
                <a:gd name="T3" fmla="*/ 737 h 3266"/>
                <a:gd name="T4" fmla="*/ 23 w 772"/>
                <a:gd name="T5" fmla="*/ 696 h 3266"/>
                <a:gd name="T6" fmla="*/ 26 w 772"/>
                <a:gd name="T7" fmla="*/ 636 h 3266"/>
                <a:gd name="T8" fmla="*/ 42 w 772"/>
                <a:gd name="T9" fmla="*/ 563 h 3266"/>
                <a:gd name="T10" fmla="*/ 45 w 772"/>
                <a:gd name="T11" fmla="*/ 518 h 3266"/>
                <a:gd name="T12" fmla="*/ 42 w 772"/>
                <a:gd name="T13" fmla="*/ 487 h 3266"/>
                <a:gd name="T14" fmla="*/ 28 w 772"/>
                <a:gd name="T15" fmla="*/ 465 h 3266"/>
                <a:gd name="T16" fmla="*/ 25 w 772"/>
                <a:gd name="T17" fmla="*/ 437 h 3266"/>
                <a:gd name="T18" fmla="*/ 30 w 772"/>
                <a:gd name="T19" fmla="*/ 397 h 3266"/>
                <a:gd name="T20" fmla="*/ 52 w 772"/>
                <a:gd name="T21" fmla="*/ 289 h 3266"/>
                <a:gd name="T22" fmla="*/ 54 w 772"/>
                <a:gd name="T23" fmla="*/ 237 h 3266"/>
                <a:gd name="T24" fmla="*/ 49 w 772"/>
                <a:gd name="T25" fmla="*/ 179 h 3266"/>
                <a:gd name="T26" fmla="*/ 30 w 772"/>
                <a:gd name="T27" fmla="*/ 151 h 3266"/>
                <a:gd name="T28" fmla="*/ 14 w 772"/>
                <a:gd name="T29" fmla="*/ 106 h 3266"/>
                <a:gd name="T30" fmla="*/ 0 w 772"/>
                <a:gd name="T31" fmla="*/ 0 h 3266"/>
                <a:gd name="T32" fmla="*/ 2 w 772"/>
                <a:gd name="T33" fmla="*/ 96 h 3266"/>
                <a:gd name="T34" fmla="*/ 13 w 772"/>
                <a:gd name="T35" fmla="*/ 153 h 3266"/>
                <a:gd name="T36" fmla="*/ 27 w 772"/>
                <a:gd name="T37" fmla="*/ 189 h 3266"/>
                <a:gd name="T38" fmla="*/ 42 w 772"/>
                <a:gd name="T39" fmla="*/ 209 h 3266"/>
                <a:gd name="T40" fmla="*/ 43 w 772"/>
                <a:gd name="T41" fmla="*/ 261 h 3266"/>
                <a:gd name="T42" fmla="*/ 35 w 772"/>
                <a:gd name="T43" fmla="*/ 317 h 3266"/>
                <a:gd name="T44" fmla="*/ 17 w 772"/>
                <a:gd name="T45" fmla="*/ 415 h 3266"/>
                <a:gd name="T46" fmla="*/ 16 w 772"/>
                <a:gd name="T47" fmla="*/ 478 h 3266"/>
                <a:gd name="T48" fmla="*/ 33 w 772"/>
                <a:gd name="T49" fmla="*/ 513 h 3266"/>
                <a:gd name="T50" fmla="*/ 32 w 772"/>
                <a:gd name="T51" fmla="*/ 545 h 3266"/>
                <a:gd name="T52" fmla="*/ 18 w 772"/>
                <a:gd name="T53" fmla="*/ 613 h 3266"/>
                <a:gd name="T54" fmla="*/ 11 w 772"/>
                <a:gd name="T55" fmla="*/ 679 h 3266"/>
                <a:gd name="T56" fmla="*/ 17 w 772"/>
                <a:gd name="T57" fmla="*/ 749 h 3266"/>
                <a:gd name="T58" fmla="*/ 30 w 772"/>
                <a:gd name="T59" fmla="*/ 786 h 3266"/>
                <a:gd name="T60" fmla="*/ 47 w 772"/>
                <a:gd name="T61" fmla="*/ 817 h 3266"/>
                <a:gd name="T62" fmla="*/ 49 w 772"/>
                <a:gd name="T63" fmla="*/ 789 h 3266"/>
                <a:gd name="T64" fmla="*/ 49 w 772"/>
                <a:gd name="T65" fmla="*/ 789 h 326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5132" name="Group 40"/>
          <p:cNvGrpSpPr>
            <a:grpSpLocks/>
          </p:cNvGrpSpPr>
          <p:nvPr/>
        </p:nvGrpSpPr>
        <p:grpSpPr bwMode="auto">
          <a:xfrm>
            <a:off x="9758363" y="90488"/>
            <a:ext cx="2844800" cy="1911350"/>
            <a:chOff x="4610" y="57"/>
            <a:chExt cx="1344" cy="1204"/>
          </a:xfrm>
        </p:grpSpPr>
        <p:grpSp>
          <p:nvGrpSpPr>
            <p:cNvPr id="5133" name="Group 41"/>
            <p:cNvGrpSpPr>
              <a:grpSpLocks/>
            </p:cNvGrpSpPr>
            <p:nvPr userDrawn="1"/>
          </p:nvGrpSpPr>
          <p:grpSpPr bwMode="auto">
            <a:xfrm>
              <a:off x="4610" y="57"/>
              <a:ext cx="1344" cy="1204"/>
              <a:chOff x="4610" y="57"/>
              <a:chExt cx="1344" cy="1204"/>
            </a:xfrm>
          </p:grpSpPr>
          <p:sp>
            <p:nvSpPr>
              <p:cNvPr id="5135" name="Freeform 42"/>
              <p:cNvSpPr>
                <a:spLocks/>
              </p:cNvSpPr>
              <p:nvPr userDrawn="1"/>
            </p:nvSpPr>
            <p:spPr bwMode="auto">
              <a:xfrm rot="-3172564">
                <a:off x="5430" y="1086"/>
                <a:ext cx="62" cy="288"/>
              </a:xfrm>
              <a:custGeom>
                <a:avLst/>
                <a:gdLst>
                  <a:gd name="T0" fmla="*/ 8 w 245"/>
                  <a:gd name="T1" fmla="*/ 1 h 806"/>
                  <a:gd name="T2" fmla="*/ 8 w 245"/>
                  <a:gd name="T3" fmla="*/ 44 h 806"/>
                  <a:gd name="T4" fmla="*/ 0 w 245"/>
                  <a:gd name="T5" fmla="*/ 103 h 806"/>
                  <a:gd name="T6" fmla="*/ 5 w 245"/>
                  <a:gd name="T7" fmla="*/ 101 h 806"/>
                  <a:gd name="T8" fmla="*/ 14 w 245"/>
                  <a:gd name="T9" fmla="*/ 48 h 806"/>
                  <a:gd name="T10" fmla="*/ 16 w 245"/>
                  <a:gd name="T11" fmla="*/ 0 h 806"/>
                  <a:gd name="T12" fmla="*/ 8 w 245"/>
                  <a:gd name="T13" fmla="*/ 1 h 806"/>
                  <a:gd name="T14" fmla="*/ 8 w 245"/>
                  <a:gd name="T15" fmla="*/ 1 h 80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45" h="806">
                    <a:moveTo>
                      <a:pt x="123" y="9"/>
                    </a:moveTo>
                    <a:lnTo>
                      <a:pt x="131" y="342"/>
                    </a:lnTo>
                    <a:lnTo>
                      <a:pt x="0" y="806"/>
                    </a:lnTo>
                    <a:lnTo>
                      <a:pt x="79" y="789"/>
                    </a:lnTo>
                    <a:lnTo>
                      <a:pt x="218" y="376"/>
                    </a:lnTo>
                    <a:lnTo>
                      <a:pt x="245" y="0"/>
                    </a:lnTo>
                    <a:lnTo>
                      <a:pt x="123" y="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grpSp>
            <p:nvGrpSpPr>
              <p:cNvPr id="5136" name="Group 43"/>
              <p:cNvGrpSpPr>
                <a:grpSpLocks/>
              </p:cNvGrpSpPr>
              <p:nvPr userDrawn="1"/>
            </p:nvGrpSpPr>
            <p:grpSpPr bwMode="auto">
              <a:xfrm>
                <a:off x="4610" y="57"/>
                <a:ext cx="1344" cy="985"/>
                <a:chOff x="4610" y="57"/>
                <a:chExt cx="1344" cy="985"/>
              </a:xfrm>
            </p:grpSpPr>
            <p:sp>
              <p:nvSpPr>
                <p:cNvPr id="5137" name="Freeform 44"/>
                <p:cNvSpPr>
                  <a:spLocks/>
                </p:cNvSpPr>
                <p:nvPr userDrawn="1"/>
              </p:nvSpPr>
              <p:spPr bwMode="auto">
                <a:xfrm rot="-3172564">
                  <a:off x="4966" y="71"/>
                  <a:ext cx="153" cy="125"/>
                </a:xfrm>
                <a:custGeom>
                  <a:avLst/>
                  <a:gdLst>
                    <a:gd name="T0" fmla="*/ 0 w 604"/>
                    <a:gd name="T1" fmla="*/ 0 h 349"/>
                    <a:gd name="T2" fmla="*/ 19 w 604"/>
                    <a:gd name="T3" fmla="*/ 24 h 349"/>
                    <a:gd name="T4" fmla="*/ 32 w 604"/>
                    <a:gd name="T5" fmla="*/ 45 h 349"/>
                    <a:gd name="T6" fmla="*/ 39 w 604"/>
                    <a:gd name="T7" fmla="*/ 18 h 349"/>
                    <a:gd name="T8" fmla="*/ 23 w 604"/>
                    <a:gd name="T9" fmla="*/ 1 h 349"/>
                    <a:gd name="T10" fmla="*/ 30 w 604"/>
                    <a:gd name="T11" fmla="*/ 24 h 349"/>
                    <a:gd name="T12" fmla="*/ 8 w 604"/>
                    <a:gd name="T13" fmla="*/ 2 h 349"/>
                    <a:gd name="T14" fmla="*/ 0 w 604"/>
                    <a:gd name="T15" fmla="*/ 0 h 349"/>
                    <a:gd name="T16" fmla="*/ 0 w 604"/>
                    <a:gd name="T17" fmla="*/ 0 h 34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604" h="349">
                      <a:moveTo>
                        <a:pt x="0" y="0"/>
                      </a:moveTo>
                      <a:lnTo>
                        <a:pt x="298" y="184"/>
                      </a:lnTo>
                      <a:lnTo>
                        <a:pt x="500" y="349"/>
                      </a:lnTo>
                      <a:lnTo>
                        <a:pt x="604" y="140"/>
                      </a:lnTo>
                      <a:lnTo>
                        <a:pt x="359" y="9"/>
                      </a:lnTo>
                      <a:lnTo>
                        <a:pt x="464" y="184"/>
                      </a:lnTo>
                      <a:lnTo>
                        <a:pt x="131" y="1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  <p:sp>
              <p:nvSpPr>
                <p:cNvPr id="5138" name="Freeform 45"/>
                <p:cNvSpPr>
                  <a:spLocks/>
                </p:cNvSpPr>
                <p:nvPr userDrawn="1"/>
              </p:nvSpPr>
              <p:spPr bwMode="auto">
                <a:xfrm rot="-3172564">
                  <a:off x="5055" y="325"/>
                  <a:ext cx="269" cy="438"/>
                </a:xfrm>
                <a:custGeom>
                  <a:avLst/>
                  <a:gdLst>
                    <a:gd name="T0" fmla="*/ 47 w 1064"/>
                    <a:gd name="T1" fmla="*/ 16 h 1230"/>
                    <a:gd name="T2" fmla="*/ 31 w 1064"/>
                    <a:gd name="T3" fmla="*/ 45 h 1230"/>
                    <a:gd name="T4" fmla="*/ 10 w 1064"/>
                    <a:gd name="T5" fmla="*/ 97 h 1230"/>
                    <a:gd name="T6" fmla="*/ 0 w 1064"/>
                    <a:gd name="T7" fmla="*/ 140 h 1230"/>
                    <a:gd name="T8" fmla="*/ 4 w 1064"/>
                    <a:gd name="T9" fmla="*/ 156 h 1230"/>
                    <a:gd name="T10" fmla="*/ 17 w 1064"/>
                    <a:gd name="T11" fmla="*/ 152 h 1230"/>
                    <a:gd name="T12" fmla="*/ 37 w 1064"/>
                    <a:gd name="T13" fmla="*/ 116 h 1230"/>
                    <a:gd name="T14" fmla="*/ 56 w 1064"/>
                    <a:gd name="T15" fmla="*/ 68 h 1230"/>
                    <a:gd name="T16" fmla="*/ 66 w 1064"/>
                    <a:gd name="T17" fmla="*/ 34 h 1230"/>
                    <a:gd name="T18" fmla="*/ 68 w 1064"/>
                    <a:gd name="T19" fmla="*/ 11 h 1230"/>
                    <a:gd name="T20" fmla="*/ 62 w 1064"/>
                    <a:gd name="T21" fmla="*/ 0 h 1230"/>
                    <a:gd name="T22" fmla="*/ 53 w 1064"/>
                    <a:gd name="T23" fmla="*/ 8 h 1230"/>
                    <a:gd name="T24" fmla="*/ 62 w 1064"/>
                    <a:gd name="T25" fmla="*/ 14 h 1230"/>
                    <a:gd name="T26" fmla="*/ 56 w 1064"/>
                    <a:gd name="T27" fmla="*/ 45 h 1230"/>
                    <a:gd name="T28" fmla="*/ 44 w 1064"/>
                    <a:gd name="T29" fmla="*/ 83 h 1230"/>
                    <a:gd name="T30" fmla="*/ 22 w 1064"/>
                    <a:gd name="T31" fmla="*/ 128 h 1230"/>
                    <a:gd name="T32" fmla="*/ 7 w 1064"/>
                    <a:gd name="T33" fmla="*/ 141 h 1230"/>
                    <a:gd name="T34" fmla="*/ 9 w 1064"/>
                    <a:gd name="T35" fmla="*/ 120 h 1230"/>
                    <a:gd name="T36" fmla="*/ 28 w 1064"/>
                    <a:gd name="T37" fmla="*/ 64 h 1230"/>
                    <a:gd name="T38" fmla="*/ 53 w 1064"/>
                    <a:gd name="T39" fmla="*/ 15 h 1230"/>
                    <a:gd name="T40" fmla="*/ 47 w 1064"/>
                    <a:gd name="T41" fmla="*/ 16 h 1230"/>
                    <a:gd name="T42" fmla="*/ 47 w 1064"/>
                    <a:gd name="T43" fmla="*/ 16 h 123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064" h="1230">
                      <a:moveTo>
                        <a:pt x="741" y="129"/>
                      </a:moveTo>
                      <a:lnTo>
                        <a:pt x="485" y="352"/>
                      </a:lnTo>
                      <a:lnTo>
                        <a:pt x="163" y="762"/>
                      </a:lnTo>
                      <a:lnTo>
                        <a:pt x="0" y="1101"/>
                      </a:lnTo>
                      <a:lnTo>
                        <a:pt x="59" y="1230"/>
                      </a:lnTo>
                      <a:lnTo>
                        <a:pt x="262" y="1201"/>
                      </a:lnTo>
                      <a:lnTo>
                        <a:pt x="578" y="914"/>
                      </a:lnTo>
                      <a:lnTo>
                        <a:pt x="876" y="534"/>
                      </a:lnTo>
                      <a:lnTo>
                        <a:pt x="1034" y="270"/>
                      </a:lnTo>
                      <a:lnTo>
                        <a:pt x="1064" y="84"/>
                      </a:lnTo>
                      <a:lnTo>
                        <a:pt x="977" y="0"/>
                      </a:lnTo>
                      <a:lnTo>
                        <a:pt x="836" y="65"/>
                      </a:lnTo>
                      <a:lnTo>
                        <a:pt x="969" y="107"/>
                      </a:lnTo>
                      <a:lnTo>
                        <a:pt x="876" y="352"/>
                      </a:lnTo>
                      <a:lnTo>
                        <a:pt x="690" y="656"/>
                      </a:lnTo>
                      <a:lnTo>
                        <a:pt x="350" y="1008"/>
                      </a:lnTo>
                      <a:lnTo>
                        <a:pt x="116" y="1114"/>
                      </a:lnTo>
                      <a:lnTo>
                        <a:pt x="135" y="943"/>
                      </a:lnTo>
                      <a:lnTo>
                        <a:pt x="437" y="504"/>
                      </a:lnTo>
                      <a:lnTo>
                        <a:pt x="831" y="118"/>
                      </a:lnTo>
                      <a:lnTo>
                        <a:pt x="741" y="12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  <p:sp>
              <p:nvSpPr>
                <p:cNvPr id="5139" name="Freeform 46"/>
                <p:cNvSpPr>
                  <a:spLocks/>
                </p:cNvSpPr>
                <p:nvPr userDrawn="1"/>
              </p:nvSpPr>
              <p:spPr bwMode="auto">
                <a:xfrm rot="-3172564">
                  <a:off x="4865" y="175"/>
                  <a:ext cx="505" cy="898"/>
                </a:xfrm>
                <a:custGeom>
                  <a:avLst/>
                  <a:gdLst>
                    <a:gd name="T0" fmla="*/ 124 w 2002"/>
                    <a:gd name="T1" fmla="*/ 0 h 2521"/>
                    <a:gd name="T2" fmla="*/ 0 w 2002"/>
                    <a:gd name="T3" fmla="*/ 320 h 2521"/>
                    <a:gd name="T4" fmla="*/ 12 w 2002"/>
                    <a:gd name="T5" fmla="*/ 311 h 2521"/>
                    <a:gd name="T6" fmla="*/ 127 w 2002"/>
                    <a:gd name="T7" fmla="*/ 8 h 2521"/>
                    <a:gd name="T8" fmla="*/ 124 w 2002"/>
                    <a:gd name="T9" fmla="*/ 0 h 2521"/>
                    <a:gd name="T10" fmla="*/ 124 w 2002"/>
                    <a:gd name="T11" fmla="*/ 0 h 252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002" h="2521">
                      <a:moveTo>
                        <a:pt x="1941" y="0"/>
                      </a:moveTo>
                      <a:lnTo>
                        <a:pt x="0" y="2521"/>
                      </a:lnTo>
                      <a:lnTo>
                        <a:pt x="192" y="2450"/>
                      </a:lnTo>
                      <a:lnTo>
                        <a:pt x="2002" y="61"/>
                      </a:lnTo>
                      <a:lnTo>
                        <a:pt x="194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  <p:sp>
              <p:nvSpPr>
                <p:cNvPr id="5140" name="Freeform 47"/>
                <p:cNvSpPr>
                  <a:spLocks/>
                </p:cNvSpPr>
                <p:nvPr userDrawn="1"/>
              </p:nvSpPr>
              <p:spPr bwMode="auto">
                <a:xfrm rot="-3172564">
                  <a:off x="4903" y="-19"/>
                  <a:ext cx="758" cy="1344"/>
                </a:xfrm>
                <a:custGeom>
                  <a:avLst/>
                  <a:gdLst>
                    <a:gd name="T0" fmla="*/ 6 w 3007"/>
                    <a:gd name="T1" fmla="*/ 361 h 3771"/>
                    <a:gd name="T2" fmla="*/ 25 w 3007"/>
                    <a:gd name="T3" fmla="*/ 360 h 3771"/>
                    <a:gd name="T4" fmla="*/ 52 w 3007"/>
                    <a:gd name="T5" fmla="*/ 382 h 3771"/>
                    <a:gd name="T6" fmla="*/ 43 w 3007"/>
                    <a:gd name="T7" fmla="*/ 358 h 3771"/>
                    <a:gd name="T8" fmla="*/ 23 w 3007"/>
                    <a:gd name="T9" fmla="*/ 343 h 3771"/>
                    <a:gd name="T10" fmla="*/ 41 w 3007"/>
                    <a:gd name="T11" fmla="*/ 345 h 3771"/>
                    <a:gd name="T12" fmla="*/ 62 w 3007"/>
                    <a:gd name="T13" fmla="*/ 365 h 3771"/>
                    <a:gd name="T14" fmla="*/ 182 w 3007"/>
                    <a:gd name="T15" fmla="*/ 53 h 3771"/>
                    <a:gd name="T16" fmla="*/ 164 w 3007"/>
                    <a:gd name="T17" fmla="*/ 19 h 3771"/>
                    <a:gd name="T18" fmla="*/ 147 w 3007"/>
                    <a:gd name="T19" fmla="*/ 0 h 3771"/>
                    <a:gd name="T20" fmla="*/ 171 w 3007"/>
                    <a:gd name="T21" fmla="*/ 10 h 3771"/>
                    <a:gd name="T22" fmla="*/ 191 w 3007"/>
                    <a:gd name="T23" fmla="*/ 55 h 3771"/>
                    <a:gd name="T24" fmla="*/ 53 w 3007"/>
                    <a:gd name="T25" fmla="*/ 416 h 3771"/>
                    <a:gd name="T26" fmla="*/ 31 w 3007"/>
                    <a:gd name="T27" fmla="*/ 433 h 3771"/>
                    <a:gd name="T28" fmla="*/ 7 w 3007"/>
                    <a:gd name="T29" fmla="*/ 479 h 3771"/>
                    <a:gd name="T30" fmla="*/ 0 w 3007"/>
                    <a:gd name="T31" fmla="*/ 466 h 3771"/>
                    <a:gd name="T32" fmla="*/ 8 w 3007"/>
                    <a:gd name="T33" fmla="*/ 461 h 3771"/>
                    <a:gd name="T34" fmla="*/ 24 w 3007"/>
                    <a:gd name="T35" fmla="*/ 430 h 3771"/>
                    <a:gd name="T36" fmla="*/ 11 w 3007"/>
                    <a:gd name="T37" fmla="*/ 416 h 3771"/>
                    <a:gd name="T38" fmla="*/ 11 w 3007"/>
                    <a:gd name="T39" fmla="*/ 403 h 3771"/>
                    <a:gd name="T40" fmla="*/ 26 w 3007"/>
                    <a:gd name="T41" fmla="*/ 419 h 3771"/>
                    <a:gd name="T42" fmla="*/ 26 w 3007"/>
                    <a:gd name="T43" fmla="*/ 405 h 3771"/>
                    <a:gd name="T44" fmla="*/ 38 w 3007"/>
                    <a:gd name="T45" fmla="*/ 409 h 3771"/>
                    <a:gd name="T46" fmla="*/ 27 w 3007"/>
                    <a:gd name="T47" fmla="*/ 391 h 3771"/>
                    <a:gd name="T48" fmla="*/ 40 w 3007"/>
                    <a:gd name="T49" fmla="*/ 389 h 3771"/>
                    <a:gd name="T50" fmla="*/ 6 w 3007"/>
                    <a:gd name="T51" fmla="*/ 361 h 3771"/>
                    <a:gd name="T52" fmla="*/ 6 w 3007"/>
                    <a:gd name="T53" fmla="*/ 361 h 3771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0" t="0" r="r" b="b"/>
                  <a:pathLst>
                    <a:path w="3007" h="3771">
                      <a:moveTo>
                        <a:pt x="95" y="2844"/>
                      </a:moveTo>
                      <a:lnTo>
                        <a:pt x="394" y="2834"/>
                      </a:lnTo>
                      <a:lnTo>
                        <a:pt x="821" y="3009"/>
                      </a:lnTo>
                      <a:lnTo>
                        <a:pt x="681" y="2817"/>
                      </a:lnTo>
                      <a:lnTo>
                        <a:pt x="367" y="2703"/>
                      </a:lnTo>
                      <a:lnTo>
                        <a:pt x="637" y="2720"/>
                      </a:lnTo>
                      <a:lnTo>
                        <a:pt x="979" y="2870"/>
                      </a:lnTo>
                      <a:lnTo>
                        <a:pt x="2859" y="420"/>
                      </a:lnTo>
                      <a:lnTo>
                        <a:pt x="2578" y="148"/>
                      </a:lnTo>
                      <a:lnTo>
                        <a:pt x="2308" y="0"/>
                      </a:lnTo>
                      <a:lnTo>
                        <a:pt x="2692" y="78"/>
                      </a:lnTo>
                      <a:lnTo>
                        <a:pt x="3007" y="428"/>
                      </a:lnTo>
                      <a:lnTo>
                        <a:pt x="831" y="3273"/>
                      </a:lnTo>
                      <a:lnTo>
                        <a:pt x="481" y="3412"/>
                      </a:lnTo>
                      <a:lnTo>
                        <a:pt x="105" y="3771"/>
                      </a:lnTo>
                      <a:lnTo>
                        <a:pt x="0" y="3667"/>
                      </a:lnTo>
                      <a:lnTo>
                        <a:pt x="131" y="3631"/>
                      </a:lnTo>
                      <a:lnTo>
                        <a:pt x="376" y="3385"/>
                      </a:lnTo>
                      <a:lnTo>
                        <a:pt x="165" y="3273"/>
                      </a:lnTo>
                      <a:lnTo>
                        <a:pt x="165" y="3176"/>
                      </a:lnTo>
                      <a:lnTo>
                        <a:pt x="411" y="3298"/>
                      </a:lnTo>
                      <a:lnTo>
                        <a:pt x="411" y="3186"/>
                      </a:lnTo>
                      <a:lnTo>
                        <a:pt x="603" y="3220"/>
                      </a:lnTo>
                      <a:lnTo>
                        <a:pt x="428" y="3079"/>
                      </a:lnTo>
                      <a:lnTo>
                        <a:pt x="629" y="3062"/>
                      </a:lnTo>
                      <a:lnTo>
                        <a:pt x="95" y="28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  <p:sp>
              <p:nvSpPr>
                <p:cNvPr id="5141" name="Freeform 48"/>
                <p:cNvSpPr>
                  <a:spLocks/>
                </p:cNvSpPr>
                <p:nvPr userDrawn="1"/>
              </p:nvSpPr>
              <p:spPr bwMode="auto">
                <a:xfrm rot="-3172564">
                  <a:off x="5304" y="890"/>
                  <a:ext cx="169" cy="122"/>
                </a:xfrm>
                <a:custGeom>
                  <a:avLst/>
                  <a:gdLst>
                    <a:gd name="T0" fmla="*/ 0 w 673"/>
                    <a:gd name="T1" fmla="*/ 10 h 342"/>
                    <a:gd name="T2" fmla="*/ 16 w 673"/>
                    <a:gd name="T3" fmla="*/ 14 h 342"/>
                    <a:gd name="T4" fmla="*/ 40 w 673"/>
                    <a:gd name="T5" fmla="*/ 44 h 342"/>
                    <a:gd name="T6" fmla="*/ 42 w 673"/>
                    <a:gd name="T7" fmla="*/ 37 h 342"/>
                    <a:gd name="T8" fmla="*/ 28 w 673"/>
                    <a:gd name="T9" fmla="*/ 15 h 342"/>
                    <a:gd name="T10" fmla="*/ 2 w 673"/>
                    <a:gd name="T11" fmla="*/ 0 h 342"/>
                    <a:gd name="T12" fmla="*/ 0 w 673"/>
                    <a:gd name="T13" fmla="*/ 10 h 342"/>
                    <a:gd name="T14" fmla="*/ 0 w 673"/>
                    <a:gd name="T15" fmla="*/ 10 h 34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673" h="342">
                      <a:moveTo>
                        <a:pt x="0" y="80"/>
                      </a:moveTo>
                      <a:lnTo>
                        <a:pt x="255" y="106"/>
                      </a:lnTo>
                      <a:lnTo>
                        <a:pt x="639" y="342"/>
                      </a:lnTo>
                      <a:lnTo>
                        <a:pt x="673" y="289"/>
                      </a:lnTo>
                      <a:lnTo>
                        <a:pt x="447" y="114"/>
                      </a:lnTo>
                      <a:lnTo>
                        <a:pt x="26" y="0"/>
                      </a:lnTo>
                      <a:lnTo>
                        <a:pt x="0" y="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  <p:sp>
              <p:nvSpPr>
                <p:cNvPr id="5142" name="Freeform 49"/>
                <p:cNvSpPr>
                  <a:spLocks/>
                </p:cNvSpPr>
                <p:nvPr userDrawn="1"/>
              </p:nvSpPr>
              <p:spPr bwMode="auto">
                <a:xfrm rot="-3172564">
                  <a:off x="5253" y="799"/>
                  <a:ext cx="181" cy="144"/>
                </a:xfrm>
                <a:custGeom>
                  <a:avLst/>
                  <a:gdLst>
                    <a:gd name="T0" fmla="*/ 0 w 716"/>
                    <a:gd name="T1" fmla="*/ 10 h 403"/>
                    <a:gd name="T2" fmla="*/ 22 w 716"/>
                    <a:gd name="T3" fmla="*/ 19 h 403"/>
                    <a:gd name="T4" fmla="*/ 41 w 716"/>
                    <a:gd name="T5" fmla="*/ 51 h 403"/>
                    <a:gd name="T6" fmla="*/ 46 w 716"/>
                    <a:gd name="T7" fmla="*/ 38 h 403"/>
                    <a:gd name="T8" fmla="*/ 27 w 716"/>
                    <a:gd name="T9" fmla="*/ 15 h 403"/>
                    <a:gd name="T10" fmla="*/ 5 w 716"/>
                    <a:gd name="T11" fmla="*/ 0 h 403"/>
                    <a:gd name="T12" fmla="*/ 0 w 716"/>
                    <a:gd name="T13" fmla="*/ 10 h 403"/>
                    <a:gd name="T14" fmla="*/ 0 w 716"/>
                    <a:gd name="T15" fmla="*/ 10 h 40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16" h="403">
                      <a:moveTo>
                        <a:pt x="0" y="78"/>
                      </a:moveTo>
                      <a:lnTo>
                        <a:pt x="340" y="148"/>
                      </a:lnTo>
                      <a:lnTo>
                        <a:pt x="638" y="403"/>
                      </a:lnTo>
                      <a:lnTo>
                        <a:pt x="716" y="296"/>
                      </a:lnTo>
                      <a:lnTo>
                        <a:pt x="420" y="114"/>
                      </a:lnTo>
                      <a:lnTo>
                        <a:pt x="70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  <p:sp>
              <p:nvSpPr>
                <p:cNvPr id="5143" name="Freeform 50"/>
                <p:cNvSpPr>
                  <a:spLocks/>
                </p:cNvSpPr>
                <p:nvPr userDrawn="1"/>
              </p:nvSpPr>
              <p:spPr bwMode="auto">
                <a:xfrm rot="-3172564">
                  <a:off x="4985" y="210"/>
                  <a:ext cx="181" cy="147"/>
                </a:xfrm>
                <a:custGeom>
                  <a:avLst/>
                  <a:gdLst>
                    <a:gd name="T0" fmla="*/ 0 w 717"/>
                    <a:gd name="T1" fmla="*/ 10 h 411"/>
                    <a:gd name="T2" fmla="*/ 20 w 717"/>
                    <a:gd name="T3" fmla="*/ 18 h 411"/>
                    <a:gd name="T4" fmla="*/ 41 w 717"/>
                    <a:gd name="T5" fmla="*/ 53 h 411"/>
                    <a:gd name="T6" fmla="*/ 46 w 717"/>
                    <a:gd name="T7" fmla="*/ 40 h 411"/>
                    <a:gd name="T8" fmla="*/ 25 w 717"/>
                    <a:gd name="T9" fmla="*/ 11 h 411"/>
                    <a:gd name="T10" fmla="*/ 4 w 717"/>
                    <a:gd name="T11" fmla="*/ 0 h 411"/>
                    <a:gd name="T12" fmla="*/ 0 w 717"/>
                    <a:gd name="T13" fmla="*/ 10 h 411"/>
                    <a:gd name="T14" fmla="*/ 0 w 717"/>
                    <a:gd name="T15" fmla="*/ 10 h 411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17" h="411">
                      <a:moveTo>
                        <a:pt x="0" y="78"/>
                      </a:moveTo>
                      <a:lnTo>
                        <a:pt x="316" y="139"/>
                      </a:lnTo>
                      <a:lnTo>
                        <a:pt x="649" y="411"/>
                      </a:lnTo>
                      <a:lnTo>
                        <a:pt x="717" y="314"/>
                      </a:lnTo>
                      <a:lnTo>
                        <a:pt x="394" y="87"/>
                      </a:lnTo>
                      <a:lnTo>
                        <a:pt x="54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  <p:sp>
              <p:nvSpPr>
                <p:cNvPr id="5144" name="Freeform 51"/>
                <p:cNvSpPr>
                  <a:spLocks/>
                </p:cNvSpPr>
                <p:nvPr userDrawn="1"/>
              </p:nvSpPr>
              <p:spPr bwMode="auto">
                <a:xfrm rot="-3172564">
                  <a:off x="4954" y="135"/>
                  <a:ext cx="179" cy="138"/>
                </a:xfrm>
                <a:custGeom>
                  <a:avLst/>
                  <a:gdLst>
                    <a:gd name="T0" fmla="*/ 0 w 709"/>
                    <a:gd name="T1" fmla="*/ 11 h 386"/>
                    <a:gd name="T2" fmla="*/ 17 w 709"/>
                    <a:gd name="T3" fmla="*/ 17 h 386"/>
                    <a:gd name="T4" fmla="*/ 42 w 709"/>
                    <a:gd name="T5" fmla="*/ 49 h 386"/>
                    <a:gd name="T6" fmla="*/ 45 w 709"/>
                    <a:gd name="T7" fmla="*/ 39 h 386"/>
                    <a:gd name="T8" fmla="*/ 19 w 709"/>
                    <a:gd name="T9" fmla="*/ 7 h 386"/>
                    <a:gd name="T10" fmla="*/ 3 w 709"/>
                    <a:gd name="T11" fmla="*/ 0 h 386"/>
                    <a:gd name="T12" fmla="*/ 0 w 709"/>
                    <a:gd name="T13" fmla="*/ 11 h 386"/>
                    <a:gd name="T14" fmla="*/ 0 w 709"/>
                    <a:gd name="T15" fmla="*/ 11 h 38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09" h="386">
                      <a:moveTo>
                        <a:pt x="0" y="88"/>
                      </a:moveTo>
                      <a:lnTo>
                        <a:pt x="272" y="131"/>
                      </a:lnTo>
                      <a:lnTo>
                        <a:pt x="665" y="386"/>
                      </a:lnTo>
                      <a:lnTo>
                        <a:pt x="709" y="308"/>
                      </a:lnTo>
                      <a:lnTo>
                        <a:pt x="306" y="53"/>
                      </a:lnTo>
                      <a:lnTo>
                        <a:pt x="43" y="0"/>
                      </a:lnTo>
                      <a:lnTo>
                        <a:pt x="0" y="8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</p:grpSp>
        </p:grpSp>
        <p:sp>
          <p:nvSpPr>
            <p:cNvPr id="5134" name="Line 52"/>
            <p:cNvSpPr>
              <a:spLocks noChangeShapeType="1"/>
            </p:cNvSpPr>
            <p:nvPr userDrawn="1"/>
          </p:nvSpPr>
          <p:spPr bwMode="auto">
            <a:xfrm>
              <a:off x="4870" y="84"/>
              <a:ext cx="42" cy="9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07" r:id="rId1"/>
    <p:sldLayoutId id="2147484708" r:id="rId2"/>
    <p:sldLayoutId id="2147484709" r:id="rId3"/>
    <p:sldLayoutId id="2147484710" r:id="rId4"/>
    <p:sldLayoutId id="2147484711" r:id="rId5"/>
    <p:sldLayoutId id="2147484712" r:id="rId6"/>
    <p:sldLayoutId id="2147484713" r:id="rId7"/>
    <p:sldLayoutId id="2147484714" r:id="rId8"/>
    <p:sldLayoutId id="2147484715" r:id="rId9"/>
    <p:sldLayoutId id="2147484716" r:id="rId10"/>
    <p:sldLayoutId id="2147484717" r:id="rId11"/>
  </p:sldLayoutIdLst>
  <p:transition>
    <p:push dir="u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BC40490-5059-463C-BA2D-F80BEBF7F5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46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19" r:id="rId1"/>
    <p:sldLayoutId id="2147484720" r:id="rId2"/>
    <p:sldLayoutId id="214748472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41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642" userDrawn="1">
          <p15:clr>
            <a:srgbClr val="F26B43"/>
          </p15:clr>
        </p15:guide>
        <p15:guide id="4" pos="7038" userDrawn="1">
          <p15:clr>
            <a:srgbClr val="F26B43"/>
          </p15:clr>
        </p15:guide>
        <p15:guide id="5" orient="horz" pos="709" userDrawn="1">
          <p15:clr>
            <a:srgbClr val="F26B43"/>
          </p15:clr>
        </p15:guide>
        <p15:guide id="6" orient="horz" pos="3974" userDrawn="1">
          <p15:clr>
            <a:srgbClr val="F26B43"/>
          </p15:clr>
        </p15:guide>
        <p15:guide id="7" orient="horz" pos="1797" userDrawn="1">
          <p15:clr>
            <a:srgbClr val="F26B43"/>
          </p15:clr>
        </p15:guide>
        <p15:guide id="8" orient="horz" pos="2886" userDrawn="1">
          <p15:clr>
            <a:srgbClr val="F26B43"/>
          </p15:clr>
        </p15:guide>
        <p15:guide id="9" pos="2774" userDrawn="1">
          <p15:clr>
            <a:srgbClr val="F26B43"/>
          </p15:clr>
        </p15:guide>
        <p15:guide id="10" pos="4906" userDrawn="1">
          <p15:clr>
            <a:srgbClr val="F26B43"/>
          </p15:clr>
        </p15:guide>
        <p15:guide id="11" orient="horz" pos="1253" userDrawn="1">
          <p15:clr>
            <a:srgbClr val="F26B43"/>
          </p15:clr>
        </p15:guide>
        <p15:guide id="12" orient="horz" pos="3430" userDrawn="1">
          <p15:clr>
            <a:srgbClr val="F26B43"/>
          </p15:clr>
        </p15:guide>
        <p15:guide id="13" pos="1708" userDrawn="1">
          <p15:clr>
            <a:srgbClr val="F26B43"/>
          </p15:clr>
        </p15:guide>
        <p15:guide id="14" pos="5972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3143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43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43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fld id="{8D7B5CE6-4BA4-4749-B4FD-4BD508873CEE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771436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23" r:id="rId1"/>
    <p:sldLayoutId id="2147484724" r:id="rId2"/>
    <p:sldLayoutId id="2147484725" r:id="rId3"/>
    <p:sldLayoutId id="2147484726" r:id="rId4"/>
    <p:sldLayoutId id="2147484727" r:id="rId5"/>
    <p:sldLayoutId id="2147484728" r:id="rId6"/>
    <p:sldLayoutId id="2147484729" r:id="rId7"/>
    <p:sldLayoutId id="2147484730" r:id="rId8"/>
    <p:sldLayoutId id="2147484731" r:id="rId9"/>
    <p:sldLayoutId id="2147484732" r:id="rId10"/>
    <p:sldLayoutId id="2147484733" r:id="rId11"/>
    <p:sldLayoutId id="2147484734" r:id="rId12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6588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36" r:id="rId1"/>
    <p:sldLayoutId id="2147484737" r:id="rId2"/>
    <p:sldLayoutId id="2147484738" r:id="rId3"/>
  </p:sldLayoutIdLst>
  <p:transition spd="med" advClick="0" advTm="3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7" Type="http://schemas.openxmlformats.org/officeDocument/2006/relationships/image" Target="../media/image2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microsoft.com/office/2007/relationships/hdphoto" Target="../media/hdphoto2.wdp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32.pn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4.png"/><Relationship Id="rId9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Relationship Id="rId6" Type="http://schemas.microsoft.com/office/2007/relationships/hdphoto" Target="../media/hdphoto3.wdp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1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0.png"/><Relationship Id="rId5" Type="http://schemas.microsoft.com/office/2007/relationships/hdphoto" Target="../media/hdphoto1.wdp"/><Relationship Id="rId4" Type="http://schemas.openxmlformats.org/officeDocument/2006/relationships/image" Target="../media/image21.png"/><Relationship Id="rId9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4.pn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microsoft.com/office/2007/relationships/hdphoto" Target="../media/hdphoto1.wdp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4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7" Type="http://schemas.openxmlformats.org/officeDocument/2006/relationships/image" Target="../media/image2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2.wdp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DDD3ACA-3481-4260-850B-A8DEF2541C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85"/>
          <a:stretch/>
        </p:blipFill>
        <p:spPr>
          <a:xfrm>
            <a:off x="57150" y="0"/>
            <a:ext cx="12192000" cy="12192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1D9C0BD-D400-433E-9CCD-5E1EB7C236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045" y="344182"/>
            <a:ext cx="569956" cy="768656"/>
          </a:xfrm>
          <a:prstGeom prst="rect">
            <a:avLst/>
          </a:prstGeom>
        </p:spPr>
      </p:pic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F5A7C433-0CB2-4650-9E38-9EF13BC083F5}"/>
              </a:ext>
            </a:extLst>
          </p:cNvPr>
          <p:cNvSpPr/>
          <p:nvPr/>
        </p:nvSpPr>
        <p:spPr>
          <a:xfrm>
            <a:off x="3746500" y="727372"/>
            <a:ext cx="4813300" cy="707943"/>
          </a:xfrm>
          <a:custGeom>
            <a:avLst/>
            <a:gdLst>
              <a:gd name="connsiteX0" fmla="*/ 0 w 4813300"/>
              <a:gd name="connsiteY0" fmla="*/ 415628 h 707943"/>
              <a:gd name="connsiteX1" fmla="*/ 1066800 w 4813300"/>
              <a:gd name="connsiteY1" fmla="*/ 707728 h 707943"/>
              <a:gd name="connsiteX2" fmla="*/ 1981200 w 4813300"/>
              <a:gd name="connsiteY2" fmla="*/ 466428 h 707943"/>
              <a:gd name="connsiteX3" fmla="*/ 3136900 w 4813300"/>
              <a:gd name="connsiteY3" fmla="*/ 669628 h 707943"/>
              <a:gd name="connsiteX4" fmla="*/ 4241800 w 4813300"/>
              <a:gd name="connsiteY4" fmla="*/ 225128 h 707943"/>
              <a:gd name="connsiteX5" fmla="*/ 4013200 w 4813300"/>
              <a:gd name="connsiteY5" fmla="*/ 9228 h 707943"/>
              <a:gd name="connsiteX6" fmla="*/ 4203700 w 4813300"/>
              <a:gd name="connsiteY6" fmla="*/ 517228 h 707943"/>
              <a:gd name="connsiteX7" fmla="*/ 4813300 w 4813300"/>
              <a:gd name="connsiteY7" fmla="*/ 364828 h 707943"/>
              <a:gd name="connsiteX8" fmla="*/ 4813300 w 4813300"/>
              <a:gd name="connsiteY8" fmla="*/ 364828 h 707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13300" h="707943">
                <a:moveTo>
                  <a:pt x="0" y="415628"/>
                </a:moveTo>
                <a:cubicBezTo>
                  <a:pt x="368300" y="557444"/>
                  <a:pt x="736600" y="699261"/>
                  <a:pt x="1066800" y="707728"/>
                </a:cubicBezTo>
                <a:cubicBezTo>
                  <a:pt x="1397000" y="716195"/>
                  <a:pt x="1636183" y="472778"/>
                  <a:pt x="1981200" y="466428"/>
                </a:cubicBezTo>
                <a:cubicBezTo>
                  <a:pt x="2326217" y="460078"/>
                  <a:pt x="2760133" y="709845"/>
                  <a:pt x="3136900" y="669628"/>
                </a:cubicBezTo>
                <a:cubicBezTo>
                  <a:pt x="3513667" y="629411"/>
                  <a:pt x="4095750" y="335195"/>
                  <a:pt x="4241800" y="225128"/>
                </a:cubicBezTo>
                <a:cubicBezTo>
                  <a:pt x="4387850" y="115061"/>
                  <a:pt x="4019550" y="-39455"/>
                  <a:pt x="4013200" y="9228"/>
                </a:cubicBezTo>
                <a:cubicBezTo>
                  <a:pt x="4006850" y="57911"/>
                  <a:pt x="4070350" y="457961"/>
                  <a:pt x="4203700" y="517228"/>
                </a:cubicBezTo>
                <a:cubicBezTo>
                  <a:pt x="4337050" y="576495"/>
                  <a:pt x="4813300" y="364828"/>
                  <a:pt x="4813300" y="364828"/>
                </a:cubicBezTo>
                <a:lnTo>
                  <a:pt x="4813300" y="364828"/>
                </a:lnTo>
              </a:path>
            </a:pathLst>
          </a:custGeom>
          <a:noFill/>
          <a:ln w="12700">
            <a:solidFill>
              <a:srgbClr val="3C61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2DB6569F-B17B-430B-AB47-E853A8D889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958876"/>
            <a:ext cx="11049000" cy="5822924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:a16="http://schemas.microsoft.com/office/drawing/2014/main" id="{647167E9-C5E5-40D7-9E3C-03F156A531D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-450432"/>
            <a:ext cx="2706547" cy="2865104"/>
          </a:xfrm>
          <a:prstGeom prst="rect">
            <a:avLst/>
          </a:prstGeom>
        </p:spPr>
      </p:pic>
      <p:sp>
        <p:nvSpPr>
          <p:cNvPr id="13" name="文本框 29">
            <a:extLst>
              <a:ext uri="{FF2B5EF4-FFF2-40B4-BE49-F238E27FC236}">
                <a16:creationId xmlns:a16="http://schemas.microsoft.com/office/drawing/2014/main" id="{49EE9746-7580-4384-A5D1-483700379FEC}"/>
              </a:ext>
            </a:extLst>
          </p:cNvPr>
          <p:cNvSpPr txBox="1"/>
          <p:nvPr/>
        </p:nvSpPr>
        <p:spPr>
          <a:xfrm>
            <a:off x="2590800" y="3352800"/>
            <a:ext cx="6476999" cy="2362200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9600" b="1" dirty="0" err="1">
                <a:solidFill>
                  <a:srgbClr val="476D96"/>
                </a:solidFill>
                <a:latin typeface="Calibri"/>
              </a:rPr>
              <a:t>Tiếng</a:t>
            </a:r>
            <a:r>
              <a:rPr lang="en-US" altLang="zh-CN" sz="9600" b="1" dirty="0">
                <a:solidFill>
                  <a:srgbClr val="476D96"/>
                </a:solidFill>
                <a:latin typeface="Calibri"/>
              </a:rPr>
              <a:t> </a:t>
            </a:r>
            <a:r>
              <a:rPr lang="en-US" altLang="zh-CN" sz="9600" b="1" dirty="0" err="1">
                <a:solidFill>
                  <a:srgbClr val="476D96"/>
                </a:solidFill>
                <a:latin typeface="Calibri"/>
              </a:rPr>
              <a:t>Việt</a:t>
            </a:r>
            <a:endParaRPr lang="zh-CN" altLang="en-US" sz="9600" b="1" dirty="0">
              <a:solidFill>
                <a:srgbClr val="476D96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4833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7">
            <a:extLst>
              <a:ext uri="{FF2B5EF4-FFF2-40B4-BE49-F238E27FC236}">
                <a16:creationId xmlns:a16="http://schemas.microsoft.com/office/drawing/2014/main" id="{CAD2BAC5-080C-45FA-8B8F-A810FFFF15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8" y="609600"/>
            <a:ext cx="3328456" cy="21258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" y="1211120"/>
            <a:ext cx="32185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D938B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Hãy quan sát video sau: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096AD9-1D54-D22B-8561-446DC9A46B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261" b="92298" l="10000" r="90000">
                        <a14:foregroundMark x1="39866" y1="32318" x2="39866" y2="32318"/>
                        <a14:foregroundMark x1="48388" y1="9741" x2="55067" y2="9285"/>
                        <a14:foregroundMark x1="66699" y1="38964" x2="71152" y2="45130"/>
                        <a14:foregroundMark x1="63359" y1="39731" x2="70768" y2="38028"/>
                        <a14:foregroundMark x1="49635" y1="91363" x2="57447" y2="92298"/>
                        <a14:foregroundMark x1="57447" y1="92298" x2="61996" y2="912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08084" y="2983716"/>
            <a:ext cx="4441884" cy="4254409"/>
          </a:xfrm>
          <a:prstGeom prst="rect">
            <a:avLst/>
          </a:prstGeom>
        </p:spPr>
      </p:pic>
      <p:pic>
        <p:nvPicPr>
          <p:cNvPr id="2" name="O">
            <a:hlinkClick r:id="" action="ppaction://media"/>
            <a:extLst>
              <a:ext uri="{FF2B5EF4-FFF2-40B4-BE49-F238E27FC236}">
                <a16:creationId xmlns:a16="http://schemas.microsoft.com/office/drawing/2014/main" id="{A35219F0-0299-4606-49AE-3AAFDAD141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45399" t="13898" r="10001" b="6102"/>
          <a:stretch/>
        </p:blipFill>
        <p:spPr>
          <a:xfrm>
            <a:off x="5251714" y="612913"/>
            <a:ext cx="5626628" cy="567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79587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E43CBCD-F6C5-4FB6-8398-2E3E76A069A9}"/>
              </a:ext>
            </a:extLst>
          </p:cNvPr>
          <p:cNvSpPr txBox="1"/>
          <p:nvPr/>
        </p:nvSpPr>
        <p:spPr>
          <a:xfrm>
            <a:off x="2703011" y="380693"/>
            <a:ext cx="7593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THỰC HÀNH VIẾT BẢNG CON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7015A83-D8AC-41E4-B6B3-AAD3B5870275}"/>
              </a:ext>
            </a:extLst>
          </p:cNvPr>
          <p:cNvCxnSpPr>
            <a:cxnSpLocks/>
          </p:cNvCxnSpPr>
          <p:nvPr/>
        </p:nvCxnSpPr>
        <p:spPr>
          <a:xfrm>
            <a:off x="2133600" y="965469"/>
            <a:ext cx="8822023" cy="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028">
                        <a14:foregroundMark x1="65833" y1="37361" x2="65833" y2="37361"/>
                        <a14:foregroundMark x1="67778" y1="40139" x2="66806" y2="34722"/>
                        <a14:foregroundMark x1="66806" y1="34722" x2="71528" y2="58472"/>
                        <a14:foregroundMark x1="66806" y1="50139" x2="417" y2="53889"/>
                        <a14:foregroundMark x1="71528" y1="47500" x2="99028" y2="55694"/>
                        <a14:foregroundMark x1="70556" y1="50139" x2="52639" y2="99444"/>
                        <a14:foregroundMark x1="33611" y1="52917" x2="39306" y2="73056"/>
                        <a14:foregroundMark x1="36528" y1="65694" x2="22222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73" y="86533"/>
            <a:ext cx="1488799" cy="140609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78597" y="1533161"/>
            <a:ext cx="5516833" cy="3831582"/>
            <a:chOff x="3339714" y="2870470"/>
            <a:chExt cx="2756286" cy="1966788"/>
          </a:xfrm>
        </p:grpSpPr>
        <p:pic>
          <p:nvPicPr>
            <p:cNvPr id="14" name="Picture 2" descr="Bảng Học Sinh Thiên Long B-019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DFEFF"/>
                </a:clrFrom>
                <a:clrTo>
                  <a:srgbClr val="FDFE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0" t="15863" r="1651" b="17042"/>
            <a:stretch/>
          </p:blipFill>
          <p:spPr bwMode="auto">
            <a:xfrm>
              <a:off x="3600450" y="3048000"/>
              <a:ext cx="2495550" cy="1789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4" descr="Bảng Học Sinh KLong 435 Clipboard 4 Ô"/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789" b="13311"/>
            <a:stretch/>
          </p:blipFill>
          <p:spPr bwMode="auto">
            <a:xfrm>
              <a:off x="3339714" y="2870470"/>
              <a:ext cx="2438400" cy="17532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622" y="4559739"/>
            <a:ext cx="1180971" cy="228172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677224E-0B4A-4680-A2D3-8B89695A6371}"/>
              </a:ext>
            </a:extLst>
          </p:cNvPr>
          <p:cNvGrpSpPr/>
          <p:nvPr/>
        </p:nvGrpSpPr>
        <p:grpSpPr>
          <a:xfrm>
            <a:off x="5481042" y="1311322"/>
            <a:ext cx="6367945" cy="3415524"/>
            <a:chOff x="7217317" y="1976774"/>
            <a:chExt cx="6367945" cy="3415524"/>
          </a:xfrm>
        </p:grpSpPr>
        <p:pic>
          <p:nvPicPr>
            <p:cNvPr id="10" name="图片 7">
              <a:extLst>
                <a:ext uri="{FF2B5EF4-FFF2-40B4-BE49-F238E27FC236}">
                  <a16:creationId xmlns:a16="http://schemas.microsoft.com/office/drawing/2014/main" id="{3B599765-3A0A-4FBC-BEAA-0BFABDB245E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7317" y="1976774"/>
              <a:ext cx="6367945" cy="3415524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8C2A110-BD7F-450D-A636-6634DF5CDB8D}"/>
                </a:ext>
              </a:extLst>
            </p:cNvPr>
            <p:cNvSpPr txBox="1"/>
            <p:nvPr/>
          </p:nvSpPr>
          <p:spPr>
            <a:xfrm>
              <a:off x="7490581" y="2582505"/>
              <a:ext cx="6041462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Viết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1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chữ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hoa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HP001 4 hàng" panose="020B0603050302020204" pitchFamily="34" charset="0"/>
                  <a:cs typeface="Times New Roman" panose="02020603050405020304" pitchFamily="18" charset="0"/>
                </a:rPr>
                <a:t>O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cỡ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cs typeface="Times New Roman" panose="02020603050405020304" pitchFamily="18" charset="0"/>
                </a:rPr>
                <a:t>vừa</a:t>
              </a:r>
              <a:r>
                <a:rPr lang="en-US" sz="4800" b="1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1 </a:t>
              </a:r>
              <a:r>
                <a:rPr lang="en-US" sz="4800" b="1" dirty="0" err="1">
                  <a:solidFill>
                    <a:srgbClr val="002060"/>
                  </a:solidFill>
                  <a:cs typeface="Times New Roman" panose="02020603050405020304" pitchFamily="18" charset="0"/>
                </a:rPr>
                <a:t>chữ</a:t>
              </a:r>
              <a:r>
                <a:rPr lang="en-US" sz="4800" b="1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cs typeface="Times New Roman" panose="02020603050405020304" pitchFamily="18" charset="0"/>
                </a:rPr>
                <a:t>hoa</a:t>
              </a:r>
              <a:r>
                <a:rPr lang="en-US" sz="4800" b="1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4800" b="1" dirty="0">
                  <a:solidFill>
                    <a:srgbClr val="00206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O</a:t>
              </a:r>
              <a:r>
                <a:rPr lang="en-US" sz="4800" b="1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cs typeface="Times New Roman" panose="02020603050405020304" pitchFamily="18" charset="0"/>
                </a:rPr>
                <a:t>cỡ</a:t>
              </a:r>
              <a:r>
                <a:rPr lang="en-US" sz="4800" b="1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cs typeface="Times New Roman" panose="02020603050405020304" pitchFamily="18" charset="0"/>
                </a:rPr>
                <a:t>nhỏ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8394145"/>
      </p:ext>
    </p:extLst>
  </p:cSld>
  <p:clrMapOvr>
    <a:masterClrMapping/>
  </p:clrMapOvr>
  <p:transition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0B7EE10-47B4-4EA2-97C9-A8DDCBB4DD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AD2BAC5-080C-45FA-8B8F-A810FFFF15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524" y="1476900"/>
            <a:ext cx="8299048" cy="410390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91E531D-05D6-476F-8521-CC2BBBD3A1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089" y="1105688"/>
            <a:ext cx="2428875" cy="17526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E074EBB-67A6-4AEE-9965-C6F0EDE2F8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452" y="3513882"/>
            <a:ext cx="581025" cy="6477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46C5F98-F6DB-43A3-B5D1-7E98AD4476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40216"/>
            <a:ext cx="628650" cy="14097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1B63DE4-224E-490B-AFE8-0E266956BA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150" y="4766841"/>
            <a:ext cx="1847850" cy="14859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1C5BB75-291D-4013-A583-5F6ED337F5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3536"/>
            <a:ext cx="1771650" cy="19431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7A5D034-FEAA-45A9-B062-0F3D7D6FE35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760" y="1671609"/>
            <a:ext cx="1791664" cy="6304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C24813B8-6EF5-4D93-B086-D3AB7938CE0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370" y="4259449"/>
            <a:ext cx="1527858" cy="2158099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515ABA00-9DA0-4129-B700-92C4ADEBE7A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927" y="663008"/>
            <a:ext cx="1136247" cy="76971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404597" y="2750636"/>
            <a:ext cx="53828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7F6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Hướng dẫn viết câu ứng dụng </a:t>
            </a:r>
          </a:p>
        </p:txBody>
      </p:sp>
      <p:pic>
        <p:nvPicPr>
          <p:cNvPr id="15" name="图片 9">
            <a:extLst>
              <a:ext uri="{FF2B5EF4-FFF2-40B4-BE49-F238E27FC236}">
                <a16:creationId xmlns:a16="http://schemas.microsoft.com/office/drawing/2014/main" id="{952BA684-BD08-4F80-B39D-F40A74BF3F7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70519" y="3987048"/>
            <a:ext cx="3139614" cy="313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22595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093304" y="1974058"/>
            <a:ext cx="10609655" cy="1672827"/>
            <a:chOff x="500918" y="4666514"/>
            <a:chExt cx="10095656" cy="1190444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D825A87-34B8-4C08-A6CD-491543AA1F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80504" b="84500"/>
            <a:stretch/>
          </p:blipFill>
          <p:spPr>
            <a:xfrm>
              <a:off x="8234794" y="4666514"/>
              <a:ext cx="2144256" cy="119044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D825A87-34B8-4C08-A6CD-491543AA1F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27106" b="84500"/>
            <a:stretch/>
          </p:blipFill>
          <p:spPr>
            <a:xfrm>
              <a:off x="500918" y="4666515"/>
              <a:ext cx="8017435" cy="1190443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587FF6E-AB2B-43A3-AB65-0FC2F75F5A7E}"/>
                </a:ext>
              </a:extLst>
            </p:cNvPr>
            <p:cNvSpPr txBox="1"/>
            <p:nvPr/>
          </p:nvSpPr>
          <p:spPr>
            <a:xfrm>
              <a:off x="640635" y="5064299"/>
              <a:ext cx="9955939" cy="6570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Ong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chăm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chỉ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tìm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hoa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làm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mật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.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708AB5E3-08E3-A35A-25FD-861E492D99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645" r="23953" b="14575"/>
          <a:stretch/>
        </p:blipFill>
        <p:spPr>
          <a:xfrm>
            <a:off x="9641360" y="4047528"/>
            <a:ext cx="2483015" cy="2810471"/>
          </a:xfrm>
          <a:prstGeom prst="rect">
            <a:avLst/>
          </a:prstGeom>
        </p:spPr>
      </p:pic>
      <p:pic>
        <p:nvPicPr>
          <p:cNvPr id="5122" name="Picture 2" descr="Hoạt Hình Con Ong Dễ Thương Cầm Hoa Màu Hồng Với Nụ Cười Lớn Nhân Vật  Vector Hình minh họa Sẵn có - Tải xuống Hình ảnh Ngay bây giờ - iStock">
            <a:extLst>
              <a:ext uri="{FF2B5EF4-FFF2-40B4-BE49-F238E27FC236}">
                <a16:creationId xmlns:a16="http://schemas.microsoft.com/office/drawing/2014/main" id="{1C483041-DC70-DA9B-C8F1-15AEF22E7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886200"/>
            <a:ext cx="2190750" cy="208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7">
            <a:extLst>
              <a:ext uri="{FF2B5EF4-FFF2-40B4-BE49-F238E27FC236}">
                <a16:creationId xmlns:a16="http://schemas.microsoft.com/office/drawing/2014/main" id="{CAD2BAC5-080C-45FA-8B8F-A810FFFF15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1445" y="-682388"/>
            <a:ext cx="12665123" cy="773225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6B6B6F6-4AB9-BC0E-6AA4-F0108E64EB2A}"/>
              </a:ext>
            </a:extLst>
          </p:cNvPr>
          <p:cNvGrpSpPr/>
          <p:nvPr/>
        </p:nvGrpSpPr>
        <p:grpSpPr>
          <a:xfrm>
            <a:off x="791172" y="1066800"/>
            <a:ext cx="10609655" cy="1672827"/>
            <a:chOff x="500918" y="4666514"/>
            <a:chExt cx="10095656" cy="119044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099A81D-A294-9876-8BAB-71FACD762D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80504" b="84500"/>
            <a:stretch/>
          </p:blipFill>
          <p:spPr>
            <a:xfrm>
              <a:off x="8234794" y="4666514"/>
              <a:ext cx="2144256" cy="1190443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06E6C3D-A6D6-AAA7-050C-19BDC16C54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27106" b="84500"/>
            <a:stretch/>
          </p:blipFill>
          <p:spPr>
            <a:xfrm>
              <a:off x="500918" y="4666515"/>
              <a:ext cx="8017435" cy="119044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90C491D-D1E4-13E7-E9E2-A68A8F956C7D}"/>
                </a:ext>
              </a:extLst>
            </p:cNvPr>
            <p:cNvSpPr txBox="1"/>
            <p:nvPr/>
          </p:nvSpPr>
          <p:spPr>
            <a:xfrm>
              <a:off x="640635" y="5064299"/>
              <a:ext cx="9955939" cy="6570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Ong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chăm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chỉ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tìm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hoa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làm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mật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.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8FC16CE9-367F-4FB1-35AF-08291385D9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2" r="71731"/>
          <a:stretch/>
        </p:blipFill>
        <p:spPr>
          <a:xfrm>
            <a:off x="624970" y="4160727"/>
            <a:ext cx="1764562" cy="22368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D7C39B-7768-1A8E-AB0E-14BADBBAE38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7" t="-1626" b="-1626"/>
          <a:stretch/>
        </p:blipFill>
        <p:spPr>
          <a:xfrm>
            <a:off x="10150456" y="3928906"/>
            <a:ext cx="1520783" cy="22368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C8DBAA3-DDC0-CD18-2990-8F4AB4E9A512}"/>
              </a:ext>
            </a:extLst>
          </p:cNvPr>
          <p:cNvGrpSpPr/>
          <p:nvPr/>
        </p:nvGrpSpPr>
        <p:grpSpPr>
          <a:xfrm>
            <a:off x="5636771" y="4238303"/>
            <a:ext cx="4403204" cy="662484"/>
            <a:chOff x="2965677" y="2642792"/>
            <a:chExt cx="5324212" cy="662484"/>
          </a:xfrm>
        </p:grpSpPr>
        <p:sp>
          <p:nvSpPr>
            <p:cNvPr id="10" name="Speech Bubble: Rectangle with Corners Rounded 11">
              <a:extLst>
                <a:ext uri="{FF2B5EF4-FFF2-40B4-BE49-F238E27FC236}">
                  <a16:creationId xmlns:a16="http://schemas.microsoft.com/office/drawing/2014/main" id="{89640AC2-FF37-4C83-5D7E-D606A33D8B1E}"/>
                </a:ext>
              </a:extLst>
            </p:cNvPr>
            <p:cNvSpPr/>
            <p:nvPr/>
          </p:nvSpPr>
          <p:spPr>
            <a:xfrm>
              <a:off x="3111906" y="2642792"/>
              <a:ext cx="5177983" cy="662484"/>
            </a:xfrm>
            <a:prstGeom prst="wedgeRoundRectCallout">
              <a:avLst>
                <a:gd name="adj1" fmla="val 47445"/>
                <a:gd name="adj2" fmla="val 97076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6B94EA0-A2E8-8859-D024-1729A76A107E}"/>
                </a:ext>
              </a:extLst>
            </p:cNvPr>
            <p:cNvSpPr txBox="1"/>
            <p:nvPr/>
          </p:nvSpPr>
          <p:spPr>
            <a:xfrm>
              <a:off x="2965677" y="2642792"/>
              <a:ext cx="53115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O, h, l, g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2,5 li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46FA7DC-BFCD-5817-0524-7CFCF7F49855}"/>
              </a:ext>
            </a:extLst>
          </p:cNvPr>
          <p:cNvGrpSpPr/>
          <p:nvPr/>
        </p:nvGrpSpPr>
        <p:grpSpPr>
          <a:xfrm>
            <a:off x="1725234" y="3266422"/>
            <a:ext cx="5177983" cy="662484"/>
            <a:chOff x="1122333" y="3266422"/>
            <a:chExt cx="5177983" cy="662484"/>
          </a:xfrm>
        </p:grpSpPr>
        <p:sp>
          <p:nvSpPr>
            <p:cNvPr id="13" name="Speech Bubble: Rectangle with Corners Rounded 6">
              <a:extLst>
                <a:ext uri="{FF2B5EF4-FFF2-40B4-BE49-F238E27FC236}">
                  <a16:creationId xmlns:a16="http://schemas.microsoft.com/office/drawing/2014/main" id="{E5FF7B94-392B-ADEC-4392-3AB11606ABBE}"/>
                </a:ext>
              </a:extLst>
            </p:cNvPr>
            <p:cNvSpPr/>
            <p:nvPr/>
          </p:nvSpPr>
          <p:spPr>
            <a:xfrm>
              <a:off x="1122333" y="3266422"/>
              <a:ext cx="5177983" cy="662484"/>
            </a:xfrm>
            <a:prstGeom prst="wedgeRoundRectCallout">
              <a:avLst>
                <a:gd name="adj1" fmla="val -44151"/>
                <a:gd name="adj2" fmla="val 94043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D2DBA6D-7998-FDA2-40DB-CC40822024BC}"/>
                </a:ext>
              </a:extLst>
            </p:cNvPr>
            <p:cNvSpPr txBox="1"/>
            <p:nvPr/>
          </p:nvSpPr>
          <p:spPr>
            <a:xfrm>
              <a:off x="1218166" y="3305276"/>
              <a:ext cx="49863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2,5 li?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5374922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7">
            <a:extLst>
              <a:ext uri="{FF2B5EF4-FFF2-40B4-BE49-F238E27FC236}">
                <a16:creationId xmlns:a16="http://schemas.microsoft.com/office/drawing/2014/main" id="{CAD2BAC5-080C-45FA-8B8F-A810FFFF15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1445" y="-682388"/>
            <a:ext cx="12665123" cy="773225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6B6B6F6-4AB9-BC0E-6AA4-F0108E64EB2A}"/>
              </a:ext>
            </a:extLst>
          </p:cNvPr>
          <p:cNvGrpSpPr/>
          <p:nvPr/>
        </p:nvGrpSpPr>
        <p:grpSpPr>
          <a:xfrm>
            <a:off x="791172" y="1066800"/>
            <a:ext cx="10609655" cy="1672827"/>
            <a:chOff x="500918" y="4666514"/>
            <a:chExt cx="10095656" cy="119044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099A81D-A294-9876-8BAB-71FACD762D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80504" b="84500"/>
            <a:stretch/>
          </p:blipFill>
          <p:spPr>
            <a:xfrm>
              <a:off x="8234794" y="4666514"/>
              <a:ext cx="2144256" cy="1190443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06E6C3D-A6D6-AAA7-050C-19BDC16C54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27106" b="84500"/>
            <a:stretch/>
          </p:blipFill>
          <p:spPr>
            <a:xfrm>
              <a:off x="500918" y="4666515"/>
              <a:ext cx="8017435" cy="119044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90C491D-D1E4-13E7-E9E2-A68A8F956C7D}"/>
                </a:ext>
              </a:extLst>
            </p:cNvPr>
            <p:cNvSpPr txBox="1"/>
            <p:nvPr/>
          </p:nvSpPr>
          <p:spPr>
            <a:xfrm>
              <a:off x="640635" y="5064299"/>
              <a:ext cx="9955939" cy="6570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Ong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chăm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chỉ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tìm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hoa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làm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mật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.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8FC16CE9-367F-4FB1-35AF-08291385D9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2" r="71731"/>
          <a:stretch/>
        </p:blipFill>
        <p:spPr>
          <a:xfrm>
            <a:off x="624970" y="4160727"/>
            <a:ext cx="1764562" cy="22368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D7C39B-7768-1A8E-AB0E-14BADBBAE38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7" t="-1626" b="-1626"/>
          <a:stretch/>
        </p:blipFill>
        <p:spPr>
          <a:xfrm>
            <a:off x="10150456" y="3928906"/>
            <a:ext cx="1520783" cy="22368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C8DBAA3-DDC0-CD18-2990-8F4AB4E9A512}"/>
              </a:ext>
            </a:extLst>
          </p:cNvPr>
          <p:cNvGrpSpPr/>
          <p:nvPr/>
        </p:nvGrpSpPr>
        <p:grpSpPr>
          <a:xfrm>
            <a:off x="5636771" y="4238303"/>
            <a:ext cx="4403204" cy="662484"/>
            <a:chOff x="2965677" y="2642792"/>
            <a:chExt cx="5324212" cy="662484"/>
          </a:xfrm>
        </p:grpSpPr>
        <p:sp>
          <p:nvSpPr>
            <p:cNvPr id="10" name="Speech Bubble: Rectangle with Corners Rounded 11">
              <a:extLst>
                <a:ext uri="{FF2B5EF4-FFF2-40B4-BE49-F238E27FC236}">
                  <a16:creationId xmlns:a16="http://schemas.microsoft.com/office/drawing/2014/main" id="{89640AC2-FF37-4C83-5D7E-D606A33D8B1E}"/>
                </a:ext>
              </a:extLst>
            </p:cNvPr>
            <p:cNvSpPr/>
            <p:nvPr/>
          </p:nvSpPr>
          <p:spPr>
            <a:xfrm>
              <a:off x="3111906" y="2642792"/>
              <a:ext cx="5177983" cy="662484"/>
            </a:xfrm>
            <a:prstGeom prst="wedgeRoundRectCallout">
              <a:avLst>
                <a:gd name="adj1" fmla="val 47445"/>
                <a:gd name="adj2" fmla="val 97076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6B94EA0-A2E8-8859-D024-1729A76A107E}"/>
                </a:ext>
              </a:extLst>
            </p:cNvPr>
            <p:cNvSpPr txBox="1"/>
            <p:nvPr/>
          </p:nvSpPr>
          <p:spPr>
            <a:xfrm>
              <a:off x="2965677" y="2642792"/>
              <a:ext cx="53115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1,5 li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46FA7DC-BFCD-5817-0524-7CFCF7F49855}"/>
              </a:ext>
            </a:extLst>
          </p:cNvPr>
          <p:cNvGrpSpPr/>
          <p:nvPr/>
        </p:nvGrpSpPr>
        <p:grpSpPr>
          <a:xfrm>
            <a:off x="1725234" y="3266422"/>
            <a:ext cx="5177983" cy="662484"/>
            <a:chOff x="1122333" y="3266422"/>
            <a:chExt cx="5177983" cy="662484"/>
          </a:xfrm>
        </p:grpSpPr>
        <p:sp>
          <p:nvSpPr>
            <p:cNvPr id="13" name="Speech Bubble: Rectangle with Corners Rounded 6">
              <a:extLst>
                <a:ext uri="{FF2B5EF4-FFF2-40B4-BE49-F238E27FC236}">
                  <a16:creationId xmlns:a16="http://schemas.microsoft.com/office/drawing/2014/main" id="{E5FF7B94-392B-ADEC-4392-3AB11606ABBE}"/>
                </a:ext>
              </a:extLst>
            </p:cNvPr>
            <p:cNvSpPr/>
            <p:nvPr/>
          </p:nvSpPr>
          <p:spPr>
            <a:xfrm>
              <a:off x="1122333" y="3266422"/>
              <a:ext cx="5177983" cy="662484"/>
            </a:xfrm>
            <a:prstGeom prst="wedgeRoundRectCallout">
              <a:avLst>
                <a:gd name="adj1" fmla="val -44151"/>
                <a:gd name="adj2" fmla="val 94043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D2DBA6D-7998-FDA2-40DB-CC40822024BC}"/>
                </a:ext>
              </a:extLst>
            </p:cNvPr>
            <p:cNvSpPr txBox="1"/>
            <p:nvPr/>
          </p:nvSpPr>
          <p:spPr>
            <a:xfrm>
              <a:off x="1218166" y="3305276"/>
              <a:ext cx="49863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1,5 li?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804915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7">
            <a:extLst>
              <a:ext uri="{FF2B5EF4-FFF2-40B4-BE49-F238E27FC236}">
                <a16:creationId xmlns:a16="http://schemas.microsoft.com/office/drawing/2014/main" id="{CAD2BAC5-080C-45FA-8B8F-A810FFFF15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1445" y="-682388"/>
            <a:ext cx="12665123" cy="773225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6B6B6F6-4AB9-BC0E-6AA4-F0108E64EB2A}"/>
              </a:ext>
            </a:extLst>
          </p:cNvPr>
          <p:cNvGrpSpPr/>
          <p:nvPr/>
        </p:nvGrpSpPr>
        <p:grpSpPr>
          <a:xfrm>
            <a:off x="791172" y="1066800"/>
            <a:ext cx="10609655" cy="1672827"/>
            <a:chOff x="500918" y="4666514"/>
            <a:chExt cx="10095656" cy="119044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099A81D-A294-9876-8BAB-71FACD762D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80504" b="84500"/>
            <a:stretch/>
          </p:blipFill>
          <p:spPr>
            <a:xfrm>
              <a:off x="8234794" y="4666514"/>
              <a:ext cx="2144256" cy="1190443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06E6C3D-A6D6-AAA7-050C-19BDC16C54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27106" b="84500"/>
            <a:stretch/>
          </p:blipFill>
          <p:spPr>
            <a:xfrm>
              <a:off x="500918" y="4666515"/>
              <a:ext cx="8017435" cy="119044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90C491D-D1E4-13E7-E9E2-A68A8F956C7D}"/>
                </a:ext>
              </a:extLst>
            </p:cNvPr>
            <p:cNvSpPr txBox="1"/>
            <p:nvPr/>
          </p:nvSpPr>
          <p:spPr>
            <a:xfrm>
              <a:off x="640635" y="5064299"/>
              <a:ext cx="9955939" cy="6570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Ong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chăm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chỉ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tìm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hoa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làm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mật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.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8FC16CE9-367F-4FB1-35AF-08291385D9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2" r="71731"/>
          <a:stretch/>
        </p:blipFill>
        <p:spPr>
          <a:xfrm>
            <a:off x="624970" y="4160727"/>
            <a:ext cx="1764562" cy="22368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C8DBAA3-DDC0-CD18-2990-8F4AB4E9A512}"/>
              </a:ext>
            </a:extLst>
          </p:cNvPr>
          <p:cNvGrpSpPr/>
          <p:nvPr/>
        </p:nvGrpSpPr>
        <p:grpSpPr>
          <a:xfrm>
            <a:off x="5003985" y="4360392"/>
            <a:ext cx="5762119" cy="1265177"/>
            <a:chOff x="3099690" y="2642791"/>
            <a:chExt cx="5311573" cy="1265177"/>
          </a:xfrm>
        </p:grpSpPr>
        <p:sp>
          <p:nvSpPr>
            <p:cNvPr id="10" name="Speech Bubble: Rectangle with Corners Rounded 11">
              <a:extLst>
                <a:ext uri="{FF2B5EF4-FFF2-40B4-BE49-F238E27FC236}">
                  <a16:creationId xmlns:a16="http://schemas.microsoft.com/office/drawing/2014/main" id="{89640AC2-FF37-4C83-5D7E-D606A33D8B1E}"/>
                </a:ext>
              </a:extLst>
            </p:cNvPr>
            <p:cNvSpPr/>
            <p:nvPr/>
          </p:nvSpPr>
          <p:spPr>
            <a:xfrm>
              <a:off x="3111906" y="2642791"/>
              <a:ext cx="5177983" cy="1265177"/>
            </a:xfrm>
            <a:prstGeom prst="wedgeRoundRectCallout">
              <a:avLst>
                <a:gd name="adj1" fmla="val -43847"/>
                <a:gd name="adj2" fmla="val 72126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6B94EA0-A2E8-8859-D024-1729A76A107E}"/>
                </a:ext>
              </a:extLst>
            </p:cNvPr>
            <p:cNvSpPr txBox="1"/>
            <p:nvPr/>
          </p:nvSpPr>
          <p:spPr>
            <a:xfrm>
              <a:off x="3099690" y="2765722"/>
              <a:ext cx="531157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Chú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ý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khoảng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cách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1 con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o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46FA7DC-BFCD-5817-0524-7CFCF7F49855}"/>
              </a:ext>
            </a:extLst>
          </p:cNvPr>
          <p:cNvGrpSpPr/>
          <p:nvPr/>
        </p:nvGrpSpPr>
        <p:grpSpPr>
          <a:xfrm>
            <a:off x="1725234" y="3266422"/>
            <a:ext cx="5177983" cy="662484"/>
            <a:chOff x="1122333" y="3266422"/>
            <a:chExt cx="5177983" cy="662484"/>
          </a:xfrm>
        </p:grpSpPr>
        <p:sp>
          <p:nvSpPr>
            <p:cNvPr id="13" name="Speech Bubble: Rectangle with Corners Rounded 6">
              <a:extLst>
                <a:ext uri="{FF2B5EF4-FFF2-40B4-BE49-F238E27FC236}">
                  <a16:creationId xmlns:a16="http://schemas.microsoft.com/office/drawing/2014/main" id="{E5FF7B94-392B-ADEC-4392-3AB11606ABBE}"/>
                </a:ext>
              </a:extLst>
            </p:cNvPr>
            <p:cNvSpPr/>
            <p:nvPr/>
          </p:nvSpPr>
          <p:spPr>
            <a:xfrm>
              <a:off x="1122333" y="3266422"/>
              <a:ext cx="5177983" cy="662484"/>
            </a:xfrm>
            <a:prstGeom prst="wedgeRoundRectCallout">
              <a:avLst>
                <a:gd name="adj1" fmla="val -44151"/>
                <a:gd name="adj2" fmla="val 94043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D2DBA6D-7998-FDA2-40DB-CC40822024BC}"/>
                </a:ext>
              </a:extLst>
            </p:cNvPr>
            <p:cNvSpPr txBox="1"/>
            <p:nvPr/>
          </p:nvSpPr>
          <p:spPr>
            <a:xfrm>
              <a:off x="1218166" y="3305276"/>
              <a:ext cx="49863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còn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1 li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9388971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>
            <a:extLst>
              <a:ext uri="{FF2B5EF4-FFF2-40B4-BE49-F238E27FC236}">
                <a16:creationId xmlns:a16="http://schemas.microsoft.com/office/drawing/2014/main" id="{FAD6CC50-5C37-4A38-8869-0F8848D8D2C0}"/>
              </a:ext>
            </a:extLst>
          </p:cNvPr>
          <p:cNvGrpSpPr/>
          <p:nvPr/>
        </p:nvGrpSpPr>
        <p:grpSpPr>
          <a:xfrm>
            <a:off x="-128660" y="-171467"/>
            <a:ext cx="8667543" cy="1993432"/>
            <a:chOff x="-128660" y="-171467"/>
            <a:chExt cx="8667543" cy="1993432"/>
          </a:xfrm>
        </p:grpSpPr>
        <p:sp>
          <p:nvSpPr>
            <p:cNvPr id="29" name="îşļiḓê">
              <a:extLst>
                <a:ext uri="{FF2B5EF4-FFF2-40B4-BE49-F238E27FC236}">
                  <a16:creationId xmlns:a16="http://schemas.microsoft.com/office/drawing/2014/main" id="{B79B49BB-48F2-417E-8452-420B2B364288}"/>
                </a:ext>
              </a:extLst>
            </p:cNvPr>
            <p:cNvSpPr txBox="1"/>
            <p:nvPr/>
          </p:nvSpPr>
          <p:spPr bwMode="auto">
            <a:xfrm>
              <a:off x="1221629" y="383444"/>
              <a:ext cx="7317254" cy="44180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Autofit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kumimoji="0" lang="en-US" altLang="zh-CN" sz="5400" b="1" i="0" u="none" strike="noStrike" kern="1200" cap="none" spc="0" normalizeH="0" noProof="0" dirty="0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zh-CN" sz="5400" b="1" i="0" u="none" strike="noStrike" kern="1200" cap="none" spc="0" normalizeH="0" noProof="0" dirty="0" err="1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kumimoji="0" lang="en-US" altLang="zh-CN" sz="5400" b="1" i="0" u="none" strike="noStrike" kern="1200" cap="none" spc="0" normalizeH="0" noProof="0" dirty="0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zh-CN" sz="5400" b="1" i="0" u="none" strike="noStrike" kern="1200" cap="none" spc="0" normalizeH="0" noProof="0" dirty="0" err="1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kumimoji="0" lang="en-US" altLang="zh-CN" sz="5400" b="1" i="0" u="none" strike="noStrike" kern="1200" cap="none" spc="0" normalizeH="0" noProof="0" dirty="0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zh-CN" sz="5400" b="1" i="0" u="none" strike="noStrike" kern="1200" cap="none" spc="0" normalizeH="0" noProof="0" dirty="0" err="1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vở</a:t>
              </a:r>
              <a:endPara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AB504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cxnSp>
          <p:nvCxnSpPr>
            <p:cNvPr id="30" name="直接箭头连接符 29">
              <a:extLst>
                <a:ext uri="{FF2B5EF4-FFF2-40B4-BE49-F238E27FC236}">
                  <a16:creationId xmlns:a16="http://schemas.microsoft.com/office/drawing/2014/main" id="{8E4DFB9C-63D9-47B4-BF22-9A4D78BC898A}"/>
                </a:ext>
              </a:extLst>
            </p:cNvPr>
            <p:cNvCxnSpPr/>
            <p:nvPr/>
          </p:nvCxnSpPr>
          <p:spPr>
            <a:xfrm>
              <a:off x="971550" y="1059869"/>
              <a:ext cx="2621381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E9ED4F16-97BF-4B09-A16A-0C3380586B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8660" y="-171467"/>
              <a:ext cx="1993432" cy="1993432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B615E5FF-D791-E455-5228-CAC86BA174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821" t="17551" r="36327" b="12633"/>
          <a:stretch/>
        </p:blipFill>
        <p:spPr>
          <a:xfrm>
            <a:off x="1517635" y="1499944"/>
            <a:ext cx="3515007" cy="47843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44" b="9421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565" y="496806"/>
            <a:ext cx="6096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16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E43CBCD-F6C5-4FB6-8398-2E3E76A069A9}"/>
              </a:ext>
            </a:extLst>
          </p:cNvPr>
          <p:cNvSpPr txBox="1"/>
          <p:nvPr/>
        </p:nvSpPr>
        <p:spPr>
          <a:xfrm>
            <a:off x="2703011" y="380693"/>
            <a:ext cx="7593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VIẾT BÀI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7015A83-D8AC-41E4-B6B3-AAD3B5870275}"/>
              </a:ext>
            </a:extLst>
          </p:cNvPr>
          <p:cNvCxnSpPr>
            <a:cxnSpLocks/>
          </p:cNvCxnSpPr>
          <p:nvPr/>
        </p:nvCxnSpPr>
        <p:spPr>
          <a:xfrm>
            <a:off x="2133600" y="965469"/>
            <a:ext cx="8822023" cy="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9028">
                        <a14:foregroundMark x1="65833" y1="37361" x2="65833" y2="37361"/>
                        <a14:foregroundMark x1="67778" y1="40139" x2="66806" y2="34722"/>
                        <a14:foregroundMark x1="66806" y1="34722" x2="71528" y2="58472"/>
                        <a14:foregroundMark x1="66806" y1="50139" x2="417" y2="53889"/>
                        <a14:foregroundMark x1="71528" y1="47500" x2="99028" y2="55694"/>
                        <a14:foregroundMark x1="70556" y1="50139" x2="52639" y2="99444"/>
                        <a14:foregroundMark x1="33611" y1="52917" x2="39306" y2="73056"/>
                        <a14:foregroundMark x1="36528" y1="65694" x2="22222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7909"/>
            <a:ext cx="1175656" cy="1110344"/>
          </a:xfrm>
          <a:prstGeom prst="rect">
            <a:avLst/>
          </a:prstGeom>
        </p:spPr>
      </p:pic>
      <p:pic>
        <p:nvPicPr>
          <p:cNvPr id="7" name="Picture 6" descr="Cross Townsend bút máy màu đen cổ điển (F)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011" y="2285998"/>
            <a:ext cx="25146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Tập Viết 2 Tập 2 - Kết Nối Tri Thức Với Cuộc Số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6" r="13568"/>
          <a:stretch/>
        </p:blipFill>
        <p:spPr bwMode="auto">
          <a:xfrm>
            <a:off x="190499" y="1447800"/>
            <a:ext cx="3124201" cy="3962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E43CBCD-F6C5-4FB6-8398-2E3E76A069A9}"/>
              </a:ext>
            </a:extLst>
          </p:cNvPr>
          <p:cNvSpPr txBox="1"/>
          <p:nvPr/>
        </p:nvSpPr>
        <p:spPr>
          <a:xfrm>
            <a:off x="-1497085" y="5883136"/>
            <a:ext cx="75930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</a:rPr>
              <a:t>Nét</a:t>
            </a:r>
            <a:r>
              <a:rPr lang="en-US" sz="2800" b="1" i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</a:rPr>
              <a:t>chữ</a:t>
            </a:r>
            <a:r>
              <a:rPr lang="en-US" sz="2800" b="1" i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</a:rPr>
              <a:t>nết</a:t>
            </a:r>
            <a:r>
              <a:rPr lang="en-US" sz="2800" b="1" i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</a:rPr>
              <a:t>người</a:t>
            </a:r>
            <a:endParaRPr lang="en-US" sz="2800" b="1" i="1" dirty="0">
              <a:solidFill>
                <a:srgbClr val="002060"/>
              </a:solidFill>
              <a:latin typeface="HP001 4 hàng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C3FB3716-A300-6A3B-A59A-6D17E3BC7A2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5" b="1"/>
          <a:stretch/>
        </p:blipFill>
        <p:spPr>
          <a:xfrm>
            <a:off x="4684032" y="1228253"/>
            <a:ext cx="6248400" cy="5082768"/>
          </a:xfrm>
          <a:prstGeom prst="rect">
            <a:avLst/>
          </a:prstGeom>
        </p:spPr>
      </p:pic>
      <p:pic>
        <p:nvPicPr>
          <p:cNvPr id="10" name="🎵 10 BẢN NHẠC AI CŨNG BIẾT NHƯNG KHÔNG NHỚ TÊN #3 - Richard Clayderman Album - Manh Piano">
            <a:hlinkClick r:id="" action="ppaction://media"/>
            <a:extLst>
              <a:ext uri="{FF2B5EF4-FFF2-40B4-BE49-F238E27FC236}">
                <a16:creationId xmlns:a16="http://schemas.microsoft.com/office/drawing/2014/main" id="{1D6B9622-04F1-6B43-D195-B2CAFDA445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 flipH="1">
            <a:off x="10737776" y="4503105"/>
            <a:ext cx="1444285" cy="144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45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20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E43CBCD-F6C5-4FB6-8398-2E3E76A069A9}"/>
              </a:ext>
            </a:extLst>
          </p:cNvPr>
          <p:cNvSpPr txBox="1"/>
          <p:nvPr/>
        </p:nvSpPr>
        <p:spPr>
          <a:xfrm>
            <a:off x="2849516" y="677831"/>
            <a:ext cx="601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YÊU CẦN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ĐẠT</a:t>
            </a:r>
          </a:p>
        </p:txBody>
      </p:sp>
      <p:pic>
        <p:nvPicPr>
          <p:cNvPr id="5" name="Picture 2" descr="Download Archery Png Clipart HQ PNG Image | FreePNGImg">
            <a:extLst>
              <a:ext uri="{FF2B5EF4-FFF2-40B4-BE49-F238E27FC236}">
                <a16:creationId xmlns:a16="http://schemas.microsoft.com/office/drawing/2014/main" id="{DD574798-B282-440E-AF97-77EAF8F4E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-65398"/>
            <a:ext cx="1905000" cy="1486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7015A83-D8AC-41E4-B6B3-AAD3B5870275}"/>
              </a:ext>
            </a:extLst>
          </p:cNvPr>
          <p:cNvCxnSpPr>
            <a:cxnSpLocks/>
          </p:cNvCxnSpPr>
          <p:nvPr/>
        </p:nvCxnSpPr>
        <p:spPr>
          <a:xfrm>
            <a:off x="1462454" y="1445763"/>
            <a:ext cx="10439400" cy="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838200" y="1578268"/>
            <a:ext cx="9206786" cy="1945263"/>
            <a:chOff x="838200" y="1578268"/>
            <a:chExt cx="9206786" cy="194526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6D1A8A9-7AF6-4E5A-9A02-5F67245C85A7}"/>
                </a:ext>
              </a:extLst>
            </p:cNvPr>
            <p:cNvGrpSpPr/>
            <p:nvPr/>
          </p:nvGrpSpPr>
          <p:grpSpPr>
            <a:xfrm>
              <a:off x="838200" y="1578268"/>
              <a:ext cx="9206786" cy="1945263"/>
              <a:chOff x="304800" y="2095815"/>
              <a:chExt cx="8809892" cy="2077721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F9FFC31-2BE9-4230-AA81-3FCCBEB77106}"/>
                  </a:ext>
                </a:extLst>
              </p:cNvPr>
              <p:cNvSpPr txBox="1"/>
              <p:nvPr/>
            </p:nvSpPr>
            <p:spPr>
              <a:xfrm>
                <a:off x="1342292" y="2736503"/>
                <a:ext cx="7772400" cy="1019075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2800" b="1" dirty="0"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</a:t>
                </a:r>
              </a:p>
            </p:txBody>
          </p: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F69D7F2B-D263-496E-8A5F-A6C9BF6E6AC0}"/>
                  </a:ext>
                </a:extLst>
              </p:cNvPr>
              <p:cNvGrpSpPr/>
              <p:nvPr/>
            </p:nvGrpSpPr>
            <p:grpSpPr>
              <a:xfrm>
                <a:off x="304800" y="2095815"/>
                <a:ext cx="1981200" cy="2077721"/>
                <a:chOff x="304800" y="2095815"/>
                <a:chExt cx="1981200" cy="2077721"/>
              </a:xfrm>
            </p:grpSpPr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BE929E39-4753-448F-8565-8C2753B08673}"/>
                    </a:ext>
                  </a:extLst>
                </p:cNvPr>
                <p:cNvSpPr/>
                <p:nvPr/>
              </p:nvSpPr>
              <p:spPr>
                <a:xfrm>
                  <a:off x="304800" y="2095815"/>
                  <a:ext cx="1981200" cy="207772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1" name="Picture 4" descr="Chiếc bút chì dài khoảng 15.... Đơn vị thích hợp dùng để điền vào">
                  <a:extLst>
                    <a:ext uri="{FF2B5EF4-FFF2-40B4-BE49-F238E27FC236}">
                      <a16:creationId xmlns:a16="http://schemas.microsoft.com/office/drawing/2014/main" id="{81576874-4EEB-41FE-BD7D-1284D0AF673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9190" y="2232378"/>
                  <a:ext cx="1676400" cy="180459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2" name="Rectangle 1"/>
            <p:cNvSpPr/>
            <p:nvPr/>
          </p:nvSpPr>
          <p:spPr>
            <a:xfrm>
              <a:off x="3095816" y="2387025"/>
              <a:ext cx="661213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 err="1">
                  <a:cs typeface="Times New Roman" panose="02020603050405020304" pitchFamily="18" charset="0"/>
                </a:rPr>
                <a:t>Viết</a:t>
              </a:r>
              <a:r>
                <a:rPr lang="en-US" sz="3200" dirty="0"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cs typeface="Times New Roman" panose="02020603050405020304" pitchFamily="18" charset="0"/>
                </a:rPr>
                <a:t>đúng</a:t>
              </a:r>
              <a:r>
                <a:rPr lang="en-US" sz="3200" dirty="0"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cs typeface="Times New Roman" panose="02020603050405020304" pitchFamily="18" charset="0"/>
                </a:rPr>
                <a:t>chữ</a:t>
              </a:r>
              <a:r>
                <a:rPr lang="en-US" sz="3200" dirty="0"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cs typeface="Times New Roman" panose="02020603050405020304" pitchFamily="18" charset="0"/>
                </a:rPr>
                <a:t>hoa</a:t>
              </a:r>
              <a:r>
                <a:rPr lang="en-US" sz="3200" dirty="0">
                  <a:cs typeface="Times New Roman" panose="02020603050405020304" pitchFamily="18" charset="0"/>
                </a:rPr>
                <a:t> </a:t>
              </a:r>
              <a:r>
                <a:rPr lang="en-US" sz="3200" dirty="0">
                  <a:latin typeface="HP001 4 hàng" panose="020B0603050302020204" pitchFamily="34" charset="0"/>
                  <a:cs typeface="Times New Roman" panose="02020603050405020304" pitchFamily="18" charset="0"/>
                </a:rPr>
                <a:t>O </a:t>
              </a:r>
              <a:r>
                <a:rPr lang="en-US" sz="3200" dirty="0">
                  <a:cs typeface="Times New Roman" pitchFamily="18" charset="0"/>
                </a:rPr>
                <a:t>(</a:t>
              </a:r>
              <a:r>
                <a:rPr lang="en-US" sz="3200" dirty="0" err="1">
                  <a:cs typeface="Times New Roman" pitchFamily="18" charset="0"/>
                </a:rPr>
                <a:t>cỡ</a:t>
              </a:r>
              <a:r>
                <a:rPr lang="en-US" sz="3200" dirty="0">
                  <a:cs typeface="Times New Roman" pitchFamily="18" charset="0"/>
                </a:rPr>
                <a:t> </a:t>
              </a:r>
              <a:r>
                <a:rPr lang="en-US" sz="3200" dirty="0" err="1">
                  <a:cs typeface="Times New Roman" pitchFamily="18" charset="0"/>
                </a:rPr>
                <a:t>vừa</a:t>
              </a:r>
              <a:r>
                <a:rPr lang="en-US" sz="3200" dirty="0">
                  <a:cs typeface="Times New Roman" pitchFamily="18" charset="0"/>
                </a:rPr>
                <a:t> </a:t>
              </a:r>
              <a:r>
                <a:rPr lang="en-US" sz="3200" dirty="0" err="1">
                  <a:cs typeface="Times New Roman" pitchFamily="18" charset="0"/>
                </a:rPr>
                <a:t>và</a:t>
              </a:r>
              <a:r>
                <a:rPr lang="en-US" sz="3200" dirty="0">
                  <a:cs typeface="Times New Roman" pitchFamily="18" charset="0"/>
                </a:rPr>
                <a:t> </a:t>
              </a:r>
              <a:r>
                <a:rPr lang="en-US" sz="3200" dirty="0" err="1">
                  <a:cs typeface="Times New Roman" pitchFamily="18" charset="0"/>
                </a:rPr>
                <a:t>nhỏ</a:t>
              </a:r>
              <a:r>
                <a:rPr lang="en-US" sz="3200" dirty="0">
                  <a:cs typeface="Times New Roman" pitchFamily="18" charset="0"/>
                </a:rPr>
                <a:t>). 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49879" y="3902423"/>
            <a:ext cx="9460921" cy="2041180"/>
            <a:chOff x="749879" y="3902423"/>
            <a:chExt cx="9460921" cy="204118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A6C3C07-33CA-4CAF-9288-EEDFE4B93C58}"/>
                </a:ext>
              </a:extLst>
            </p:cNvPr>
            <p:cNvGrpSpPr/>
            <p:nvPr/>
          </p:nvGrpSpPr>
          <p:grpSpPr>
            <a:xfrm>
              <a:off x="749879" y="3902423"/>
              <a:ext cx="9460921" cy="2041180"/>
              <a:chOff x="94773" y="4462001"/>
              <a:chExt cx="8867519" cy="1765052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8D2BFCF8-DADF-4FB8-BCA7-1B3CE410414F}"/>
                  </a:ext>
                </a:extLst>
              </p:cNvPr>
              <p:cNvGrpSpPr/>
              <p:nvPr/>
            </p:nvGrpSpPr>
            <p:grpSpPr>
              <a:xfrm>
                <a:off x="152400" y="4462001"/>
                <a:ext cx="8809892" cy="1765052"/>
                <a:chOff x="304800" y="2095815"/>
                <a:chExt cx="8809892" cy="1765052"/>
              </a:xfrm>
            </p:grpSpPr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6331E1C9-A367-47A7-B822-66958014B285}"/>
                    </a:ext>
                  </a:extLst>
                </p:cNvPr>
                <p:cNvSpPr txBox="1"/>
                <p:nvPr/>
              </p:nvSpPr>
              <p:spPr>
                <a:xfrm>
                  <a:off x="1896404" y="2352770"/>
                  <a:ext cx="7218288" cy="1357318"/>
                </a:xfrm>
                <a:prstGeom prst="rect">
                  <a:avLst/>
                </a:prstGeom>
                <a:solidFill>
                  <a:srgbClr val="92D050"/>
                </a:solidFill>
                <a:ln>
                  <a:solidFill>
                    <a:srgbClr val="008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endParaRPr lang="en-US" sz="48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ctr"/>
                  <a:endParaRPr lang="en-US" sz="48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E55CCCFF-FD93-4D05-8E3D-0AD9447DE05D}"/>
                    </a:ext>
                  </a:extLst>
                </p:cNvPr>
                <p:cNvSpPr/>
                <p:nvPr/>
              </p:nvSpPr>
              <p:spPr>
                <a:xfrm>
                  <a:off x="304800" y="2095815"/>
                  <a:ext cx="1981200" cy="176505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14" name="Picture 8" descr="Bảng Chữ Cái Hoạt Hình Hình ảnh | Định dạng hình ảnh PSD 400058033|  vn.lovepik.com">
                <a:extLst>
                  <a:ext uri="{FF2B5EF4-FFF2-40B4-BE49-F238E27FC236}">
                    <a16:creationId xmlns:a16="http://schemas.microsoft.com/office/drawing/2014/main" id="{A50D1703-C29F-4475-83A8-2F3142F48B9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4773" y="4604424"/>
                <a:ext cx="2283289" cy="155673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" name="Rectangle 2"/>
            <p:cNvSpPr/>
            <p:nvPr/>
          </p:nvSpPr>
          <p:spPr>
            <a:xfrm>
              <a:off x="2438400" y="4111782"/>
              <a:ext cx="7772400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dirty="0" err="1">
                  <a:cs typeface="Times New Roman" panose="02020603050405020304" pitchFamily="18" charset="0"/>
                </a:rPr>
                <a:t>Viết</a:t>
              </a:r>
              <a:r>
                <a:rPr lang="en-US" sz="3200" dirty="0"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cs typeface="Times New Roman" panose="02020603050405020304" pitchFamily="18" charset="0"/>
                </a:rPr>
                <a:t>đúng</a:t>
              </a:r>
              <a:r>
                <a:rPr lang="en-US" sz="3200" dirty="0"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cs typeface="Times New Roman" panose="02020603050405020304" pitchFamily="18" charset="0"/>
                </a:rPr>
                <a:t>câu</a:t>
              </a:r>
              <a:r>
                <a:rPr lang="en-US" sz="3200" dirty="0"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cs typeface="Times New Roman" panose="02020603050405020304" pitchFamily="18" charset="0"/>
                </a:rPr>
                <a:t>ứng</a:t>
              </a:r>
              <a:r>
                <a:rPr lang="en-US" sz="3200" dirty="0"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cs typeface="Times New Roman" panose="02020603050405020304" pitchFamily="18" charset="0"/>
                </a:rPr>
                <a:t>dụng</a:t>
              </a:r>
              <a:r>
                <a:rPr lang="en-US" sz="3200" dirty="0">
                  <a:cs typeface="Times New Roman" panose="02020603050405020304" pitchFamily="18" charset="0"/>
                </a:rPr>
                <a:t>:</a:t>
              </a:r>
              <a:endParaRPr lang="en-US" sz="3600" dirty="0">
                <a:cs typeface="Times New Roman" panose="02020603050405020304" pitchFamily="18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3200" b="1" dirty="0">
                  <a:latin typeface="HP001 4 hàng" pitchFamily="34" charset="0"/>
                  <a:cs typeface="Times New Roman" panose="02020603050405020304" pitchFamily="18" charset="0"/>
                </a:rPr>
                <a:t>Ong </a:t>
              </a:r>
              <a:r>
                <a:rPr lang="en-US" sz="3200" b="1" dirty="0" err="1">
                  <a:latin typeface="HP001 4 hàng" pitchFamily="34" charset="0"/>
                  <a:cs typeface="Times New Roman" panose="02020603050405020304" pitchFamily="18" charset="0"/>
                </a:rPr>
                <a:t>chăm</a:t>
              </a:r>
              <a:r>
                <a:rPr lang="en-US" sz="3200" b="1" dirty="0">
                  <a:latin typeface="HP001 4 hàng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HP001 4 hàng" pitchFamily="34" charset="0"/>
                  <a:cs typeface="Times New Roman" panose="02020603050405020304" pitchFamily="18" charset="0"/>
                </a:rPr>
                <a:t>chỉ</a:t>
              </a:r>
              <a:r>
                <a:rPr lang="en-US" sz="3200" b="1" dirty="0">
                  <a:latin typeface="HP001 4 hàng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HP001 4 hàng" pitchFamily="34" charset="0"/>
                  <a:cs typeface="Times New Roman" panose="02020603050405020304" pitchFamily="18" charset="0"/>
                </a:rPr>
                <a:t>tìm</a:t>
              </a:r>
              <a:r>
                <a:rPr lang="en-US" sz="3200" b="1" dirty="0">
                  <a:latin typeface="HP001 4 hàng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HP001 4 hàng" pitchFamily="34" charset="0"/>
                  <a:cs typeface="Times New Roman" panose="02020603050405020304" pitchFamily="18" charset="0"/>
                </a:rPr>
                <a:t>hoa</a:t>
              </a:r>
              <a:r>
                <a:rPr lang="en-US" sz="3200" b="1" dirty="0">
                  <a:latin typeface="HP001 4 hàng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HP001 4 hàng" pitchFamily="34" charset="0"/>
                  <a:cs typeface="Times New Roman" panose="02020603050405020304" pitchFamily="18" charset="0"/>
                </a:rPr>
                <a:t>làm</a:t>
              </a:r>
              <a:r>
                <a:rPr lang="en-US" sz="3200" b="1" dirty="0">
                  <a:latin typeface="HP001 4 hàng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HP001 4 hàng" pitchFamily="34" charset="0"/>
                  <a:cs typeface="Times New Roman" panose="02020603050405020304" pitchFamily="18" charset="0"/>
                </a:rPr>
                <a:t>mật</a:t>
              </a:r>
              <a:r>
                <a:rPr lang="en-US" sz="3200" b="1" dirty="0">
                  <a:latin typeface="HP001 4 hàng" pitchFamily="34" charset="0"/>
                  <a:cs typeface="Times New Roman" panose="02020603050405020304" pitchFamily="18" charset="0"/>
                </a:rPr>
                <a:t>.</a:t>
              </a:r>
              <a:endParaRPr lang="en-US" sz="3200" dirty="0">
                <a:latin typeface="HP001 4 hàng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028">
                        <a14:foregroundMark x1="65833" y1="37361" x2="65833" y2="37361"/>
                        <a14:foregroundMark x1="67778" y1="40139" x2="66806" y2="34722"/>
                        <a14:foregroundMark x1="66806" y1="34722" x2="71528" y2="58472"/>
                        <a14:foregroundMark x1="66806" y1="50139" x2="417" y2="53889"/>
                        <a14:foregroundMark x1="71528" y1="47500" x2="99028" y2="55694"/>
                        <a14:foregroundMark x1="70556" y1="50139" x2="52639" y2="99444"/>
                        <a14:foregroundMark x1="33611" y1="52917" x2="39306" y2="73056"/>
                        <a14:foregroundMark x1="36528" y1="65694" x2="22222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23" y="152262"/>
            <a:ext cx="1175656" cy="11103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2259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0B7EE10-47B4-4EA2-97C9-A8DDCBB4DD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AD2BAC5-080C-45FA-8B8F-A810FFFF15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79" y="647467"/>
            <a:ext cx="10833641" cy="535726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91E531D-05D6-476F-8521-CC2BBBD3A1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089" y="1105688"/>
            <a:ext cx="2428875" cy="17526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E074EBB-67A6-4AEE-9965-C6F0EDE2F8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452" y="3513882"/>
            <a:ext cx="581025" cy="6477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46C5F98-F6DB-43A3-B5D1-7E98AD4476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40216"/>
            <a:ext cx="628650" cy="14097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1B63DE4-224E-490B-AFE8-0E266956BA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664" y="4367753"/>
            <a:ext cx="2301335" cy="185055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1C5BB75-291D-4013-A583-5F6ED337F5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63397"/>
            <a:ext cx="1771650" cy="19431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7A5D034-FEAA-45A9-B062-0F3D7D6FE35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268" y="1169611"/>
            <a:ext cx="1791664" cy="6304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C24813B8-6EF5-4D93-B086-D3AB7938CE0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29" y="3372442"/>
            <a:ext cx="2369863" cy="334743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515ABA00-9DA0-4129-B700-92C4ADEBE7A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927" y="663008"/>
            <a:ext cx="1136247" cy="76971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268642" y="3867655"/>
            <a:ext cx="73107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Chữ hoa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627705" y="3533230"/>
            <a:ext cx="200436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O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963196" y="2137215"/>
            <a:ext cx="5405131" cy="1025522"/>
            <a:chOff x="2622494" y="2094136"/>
            <a:chExt cx="5405131" cy="1025522"/>
          </a:xfrm>
        </p:grpSpPr>
        <p:sp>
          <p:nvSpPr>
            <p:cNvPr id="15" name="TextBox 14"/>
            <p:cNvSpPr txBox="1"/>
            <p:nvPr/>
          </p:nvSpPr>
          <p:spPr>
            <a:xfrm>
              <a:off x="2622494" y="2103995"/>
              <a:ext cx="539379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>
                  <a:ln w="136525">
                    <a:solidFill>
                      <a:srgbClr val="FD938B"/>
                    </a:solidFill>
                  </a:ln>
                  <a:solidFill>
                    <a:srgbClr val="FD938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Guanine" panose="02040603050506020204" pitchFamily="18" charset="0"/>
                  <a:ea typeface="+mn-ea"/>
                  <a:cs typeface="+mn-cs"/>
                </a:rPr>
                <a:t>Tiết  3: Viết 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633834" y="2094136"/>
              <a:ext cx="539379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>
                  <a:ln>
                    <a:noFill/>
                  </a:ln>
                  <a:solidFill>
                    <a:srgbClr val="859A8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Guanine" panose="02040603050506020204" pitchFamily="18" charset="0"/>
                  <a:ea typeface="+mn-ea"/>
                  <a:cs typeface="+mn-cs"/>
                </a:rPr>
                <a:t>Tiết  3: Viết </a:t>
              </a:r>
            </a:p>
          </p:txBody>
        </p:sp>
      </p:grpSp>
      <p:pic>
        <p:nvPicPr>
          <p:cNvPr id="23" name="Picture 22" descr="Logo, company name&#10;&#10;Description automatically generated">
            <a:extLst>
              <a:ext uri="{FF2B5EF4-FFF2-40B4-BE49-F238E27FC236}">
                <a16:creationId xmlns:a16="http://schemas.microsoft.com/office/drawing/2014/main" id="{FD61665E-631F-253B-E1E4-53DD4C2EF47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595983"/>
            <a:ext cx="1450596" cy="1450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3667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DDD3ACA-3481-4260-850B-A8DEF2541C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85"/>
          <a:stretch/>
        </p:blipFill>
        <p:spPr>
          <a:xfrm>
            <a:off x="57150" y="0"/>
            <a:ext cx="12192000" cy="12192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1D9C0BD-D400-433E-9CCD-5E1EB7C236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045" y="344182"/>
            <a:ext cx="569956" cy="768656"/>
          </a:xfrm>
          <a:prstGeom prst="rect">
            <a:avLst/>
          </a:prstGeom>
        </p:spPr>
      </p:pic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F5A7C433-0CB2-4650-9E38-9EF13BC083F5}"/>
              </a:ext>
            </a:extLst>
          </p:cNvPr>
          <p:cNvSpPr/>
          <p:nvPr/>
        </p:nvSpPr>
        <p:spPr>
          <a:xfrm>
            <a:off x="3746500" y="727372"/>
            <a:ext cx="4813300" cy="707943"/>
          </a:xfrm>
          <a:custGeom>
            <a:avLst/>
            <a:gdLst>
              <a:gd name="connsiteX0" fmla="*/ 0 w 4813300"/>
              <a:gd name="connsiteY0" fmla="*/ 415628 h 707943"/>
              <a:gd name="connsiteX1" fmla="*/ 1066800 w 4813300"/>
              <a:gd name="connsiteY1" fmla="*/ 707728 h 707943"/>
              <a:gd name="connsiteX2" fmla="*/ 1981200 w 4813300"/>
              <a:gd name="connsiteY2" fmla="*/ 466428 h 707943"/>
              <a:gd name="connsiteX3" fmla="*/ 3136900 w 4813300"/>
              <a:gd name="connsiteY3" fmla="*/ 669628 h 707943"/>
              <a:gd name="connsiteX4" fmla="*/ 4241800 w 4813300"/>
              <a:gd name="connsiteY4" fmla="*/ 225128 h 707943"/>
              <a:gd name="connsiteX5" fmla="*/ 4013200 w 4813300"/>
              <a:gd name="connsiteY5" fmla="*/ 9228 h 707943"/>
              <a:gd name="connsiteX6" fmla="*/ 4203700 w 4813300"/>
              <a:gd name="connsiteY6" fmla="*/ 517228 h 707943"/>
              <a:gd name="connsiteX7" fmla="*/ 4813300 w 4813300"/>
              <a:gd name="connsiteY7" fmla="*/ 364828 h 707943"/>
              <a:gd name="connsiteX8" fmla="*/ 4813300 w 4813300"/>
              <a:gd name="connsiteY8" fmla="*/ 364828 h 707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13300" h="707943">
                <a:moveTo>
                  <a:pt x="0" y="415628"/>
                </a:moveTo>
                <a:cubicBezTo>
                  <a:pt x="368300" y="557444"/>
                  <a:pt x="736600" y="699261"/>
                  <a:pt x="1066800" y="707728"/>
                </a:cubicBezTo>
                <a:cubicBezTo>
                  <a:pt x="1397000" y="716195"/>
                  <a:pt x="1636183" y="472778"/>
                  <a:pt x="1981200" y="466428"/>
                </a:cubicBezTo>
                <a:cubicBezTo>
                  <a:pt x="2326217" y="460078"/>
                  <a:pt x="2760133" y="709845"/>
                  <a:pt x="3136900" y="669628"/>
                </a:cubicBezTo>
                <a:cubicBezTo>
                  <a:pt x="3513667" y="629411"/>
                  <a:pt x="4095750" y="335195"/>
                  <a:pt x="4241800" y="225128"/>
                </a:cubicBezTo>
                <a:cubicBezTo>
                  <a:pt x="4387850" y="115061"/>
                  <a:pt x="4019550" y="-39455"/>
                  <a:pt x="4013200" y="9228"/>
                </a:cubicBezTo>
                <a:cubicBezTo>
                  <a:pt x="4006850" y="57911"/>
                  <a:pt x="4070350" y="457961"/>
                  <a:pt x="4203700" y="517228"/>
                </a:cubicBezTo>
                <a:cubicBezTo>
                  <a:pt x="4337050" y="576495"/>
                  <a:pt x="4813300" y="364828"/>
                  <a:pt x="4813300" y="364828"/>
                </a:cubicBezTo>
                <a:lnTo>
                  <a:pt x="4813300" y="364828"/>
                </a:lnTo>
              </a:path>
            </a:pathLst>
          </a:custGeom>
          <a:noFill/>
          <a:ln w="12700">
            <a:solidFill>
              <a:srgbClr val="3C61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2DB6569F-B17B-430B-AB47-E853A8D889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958876"/>
            <a:ext cx="11049000" cy="5822924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:a16="http://schemas.microsoft.com/office/drawing/2014/main" id="{647167E9-C5E5-40D7-9E3C-03F156A531D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-450432"/>
            <a:ext cx="2706547" cy="2865104"/>
          </a:xfrm>
          <a:prstGeom prst="rect">
            <a:avLst/>
          </a:prstGeom>
        </p:spPr>
      </p:pic>
      <p:sp>
        <p:nvSpPr>
          <p:cNvPr id="8" name="文本框 19">
            <a:extLst>
              <a:ext uri="{FF2B5EF4-FFF2-40B4-BE49-F238E27FC236}">
                <a16:creationId xmlns:a16="http://schemas.microsoft.com/office/drawing/2014/main" id="{E0327555-3BFA-4058-A0F1-2B5A85E7634F}"/>
              </a:ext>
            </a:extLst>
          </p:cNvPr>
          <p:cNvSpPr txBox="1"/>
          <p:nvPr/>
        </p:nvSpPr>
        <p:spPr>
          <a:xfrm>
            <a:off x="3200400" y="2667000"/>
            <a:ext cx="6159500" cy="3352800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1724345"/>
              </a:avLst>
            </a:prstTxWarp>
            <a:spAutoFit/>
          </a:bodyPr>
          <a:lstStyle/>
          <a:p>
            <a:pPr algn="ctr"/>
            <a:r>
              <a:rPr lang="en-US" altLang="zh-CN" sz="8800" b="1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Hẹn</a:t>
            </a:r>
            <a:r>
              <a:rPr lang="en-US" altLang="zh-CN" sz="88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8800" b="1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gặp</a:t>
            </a:r>
            <a:r>
              <a:rPr lang="en-US" altLang="zh-CN" sz="88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8800" b="1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lại</a:t>
            </a:r>
            <a:r>
              <a:rPr lang="en-US" altLang="zh-CN" sz="88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8800" b="1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các</a:t>
            </a:r>
            <a:r>
              <a:rPr lang="en-US" altLang="zh-CN" sz="88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con!</a:t>
            </a:r>
            <a:endParaRPr lang="zh-CN" altLang="en-US" sz="8800" b="1" dirty="0">
              <a:ln w="0"/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82481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E43CBCD-F6C5-4FB6-8398-2E3E76A069A9}"/>
              </a:ext>
            </a:extLst>
          </p:cNvPr>
          <p:cNvSpPr txBox="1"/>
          <p:nvPr/>
        </p:nvSpPr>
        <p:spPr>
          <a:xfrm>
            <a:off x="2849516" y="677831"/>
            <a:ext cx="601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YÊU CẦN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ĐẠT</a:t>
            </a:r>
          </a:p>
        </p:txBody>
      </p:sp>
      <p:pic>
        <p:nvPicPr>
          <p:cNvPr id="5" name="Picture 2" descr="Download Archery Png Clipart HQ PNG Image | FreePNGImg">
            <a:extLst>
              <a:ext uri="{FF2B5EF4-FFF2-40B4-BE49-F238E27FC236}">
                <a16:creationId xmlns:a16="http://schemas.microsoft.com/office/drawing/2014/main" id="{DD574798-B282-440E-AF97-77EAF8F4E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-65398"/>
            <a:ext cx="1905000" cy="1486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7015A83-D8AC-41E4-B6B3-AAD3B5870275}"/>
              </a:ext>
            </a:extLst>
          </p:cNvPr>
          <p:cNvCxnSpPr>
            <a:cxnSpLocks/>
          </p:cNvCxnSpPr>
          <p:nvPr/>
        </p:nvCxnSpPr>
        <p:spPr>
          <a:xfrm>
            <a:off x="1462454" y="1445763"/>
            <a:ext cx="10439400" cy="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838200" y="1578268"/>
            <a:ext cx="9206786" cy="1945263"/>
            <a:chOff x="838200" y="1578268"/>
            <a:chExt cx="9206786" cy="194526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6D1A8A9-7AF6-4E5A-9A02-5F67245C85A7}"/>
                </a:ext>
              </a:extLst>
            </p:cNvPr>
            <p:cNvGrpSpPr/>
            <p:nvPr/>
          </p:nvGrpSpPr>
          <p:grpSpPr>
            <a:xfrm>
              <a:off x="838200" y="1578268"/>
              <a:ext cx="9206786" cy="1945263"/>
              <a:chOff x="304800" y="2095815"/>
              <a:chExt cx="8809892" cy="2077721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F9FFC31-2BE9-4230-AA81-3FCCBEB77106}"/>
                  </a:ext>
                </a:extLst>
              </p:cNvPr>
              <p:cNvSpPr txBox="1"/>
              <p:nvPr/>
            </p:nvSpPr>
            <p:spPr>
              <a:xfrm>
                <a:off x="1342292" y="2736503"/>
                <a:ext cx="7772400" cy="1019075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2800" b="1" dirty="0"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</a:t>
                </a:r>
              </a:p>
            </p:txBody>
          </p: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F69D7F2B-D263-496E-8A5F-A6C9BF6E6AC0}"/>
                  </a:ext>
                </a:extLst>
              </p:cNvPr>
              <p:cNvGrpSpPr/>
              <p:nvPr/>
            </p:nvGrpSpPr>
            <p:grpSpPr>
              <a:xfrm>
                <a:off x="304800" y="2095815"/>
                <a:ext cx="1981200" cy="2077721"/>
                <a:chOff x="304800" y="2095815"/>
                <a:chExt cx="1981200" cy="2077721"/>
              </a:xfrm>
            </p:grpSpPr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BE929E39-4753-448F-8565-8C2753B08673}"/>
                    </a:ext>
                  </a:extLst>
                </p:cNvPr>
                <p:cNvSpPr/>
                <p:nvPr/>
              </p:nvSpPr>
              <p:spPr>
                <a:xfrm>
                  <a:off x="304800" y="2095815"/>
                  <a:ext cx="1981200" cy="207772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1" name="Picture 4" descr="Chiếc bút chì dài khoảng 15.... Đơn vị thích hợp dùng để điền vào">
                  <a:extLst>
                    <a:ext uri="{FF2B5EF4-FFF2-40B4-BE49-F238E27FC236}">
                      <a16:creationId xmlns:a16="http://schemas.microsoft.com/office/drawing/2014/main" id="{81576874-4EEB-41FE-BD7D-1284D0AF673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9190" y="2232378"/>
                  <a:ext cx="1676400" cy="180459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2" name="Rectangle 1"/>
            <p:cNvSpPr/>
            <p:nvPr/>
          </p:nvSpPr>
          <p:spPr>
            <a:xfrm>
              <a:off x="3095816" y="2387025"/>
              <a:ext cx="661213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 err="1">
                  <a:cs typeface="Times New Roman" panose="02020603050405020304" pitchFamily="18" charset="0"/>
                </a:rPr>
                <a:t>Viết</a:t>
              </a:r>
              <a:r>
                <a:rPr lang="en-US" sz="3200" dirty="0"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cs typeface="Times New Roman" panose="02020603050405020304" pitchFamily="18" charset="0"/>
                </a:rPr>
                <a:t>đúng</a:t>
              </a:r>
              <a:r>
                <a:rPr lang="en-US" sz="3200" dirty="0"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cs typeface="Times New Roman" panose="02020603050405020304" pitchFamily="18" charset="0"/>
                </a:rPr>
                <a:t>chữ</a:t>
              </a:r>
              <a:r>
                <a:rPr lang="en-US" sz="3200" dirty="0"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cs typeface="Times New Roman" panose="02020603050405020304" pitchFamily="18" charset="0"/>
                </a:rPr>
                <a:t>hoa</a:t>
              </a:r>
              <a:r>
                <a:rPr lang="en-US" sz="3200" dirty="0">
                  <a:cs typeface="Times New Roman" panose="02020603050405020304" pitchFamily="18" charset="0"/>
                </a:rPr>
                <a:t> </a:t>
              </a:r>
              <a:r>
                <a:rPr lang="en-US" sz="3200" dirty="0">
                  <a:latin typeface="HP001 4 hàng" panose="020B0603050302020204" pitchFamily="34" charset="0"/>
                  <a:cs typeface="Times New Roman" panose="02020603050405020304" pitchFamily="18" charset="0"/>
                </a:rPr>
                <a:t>O </a:t>
              </a:r>
              <a:r>
                <a:rPr lang="en-US" sz="3200" dirty="0">
                  <a:cs typeface="Times New Roman" pitchFamily="18" charset="0"/>
                </a:rPr>
                <a:t>(</a:t>
              </a:r>
              <a:r>
                <a:rPr lang="en-US" sz="3200" dirty="0" err="1">
                  <a:cs typeface="Times New Roman" pitchFamily="18" charset="0"/>
                </a:rPr>
                <a:t>cỡ</a:t>
              </a:r>
              <a:r>
                <a:rPr lang="en-US" sz="3200" dirty="0">
                  <a:cs typeface="Times New Roman" pitchFamily="18" charset="0"/>
                </a:rPr>
                <a:t> </a:t>
              </a:r>
              <a:r>
                <a:rPr lang="en-US" sz="3200" dirty="0" err="1">
                  <a:cs typeface="Times New Roman" pitchFamily="18" charset="0"/>
                </a:rPr>
                <a:t>vừa</a:t>
              </a:r>
              <a:r>
                <a:rPr lang="en-US" sz="3200" dirty="0">
                  <a:cs typeface="Times New Roman" pitchFamily="18" charset="0"/>
                </a:rPr>
                <a:t> </a:t>
              </a:r>
              <a:r>
                <a:rPr lang="en-US" sz="3200" dirty="0" err="1">
                  <a:cs typeface="Times New Roman" pitchFamily="18" charset="0"/>
                </a:rPr>
                <a:t>và</a:t>
              </a:r>
              <a:r>
                <a:rPr lang="en-US" sz="3200" dirty="0">
                  <a:cs typeface="Times New Roman" pitchFamily="18" charset="0"/>
                </a:rPr>
                <a:t> </a:t>
              </a:r>
              <a:r>
                <a:rPr lang="en-US" sz="3200" dirty="0" err="1">
                  <a:cs typeface="Times New Roman" pitchFamily="18" charset="0"/>
                </a:rPr>
                <a:t>nhỏ</a:t>
              </a:r>
              <a:r>
                <a:rPr lang="en-US" sz="3200" dirty="0">
                  <a:cs typeface="Times New Roman" pitchFamily="18" charset="0"/>
                </a:rPr>
                <a:t>). 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49879" y="3902423"/>
            <a:ext cx="9460921" cy="2041180"/>
            <a:chOff x="749879" y="3902423"/>
            <a:chExt cx="9460921" cy="204118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A6C3C07-33CA-4CAF-9288-EEDFE4B93C58}"/>
                </a:ext>
              </a:extLst>
            </p:cNvPr>
            <p:cNvGrpSpPr/>
            <p:nvPr/>
          </p:nvGrpSpPr>
          <p:grpSpPr>
            <a:xfrm>
              <a:off x="749879" y="3902423"/>
              <a:ext cx="9460921" cy="2041180"/>
              <a:chOff x="94773" y="4462001"/>
              <a:chExt cx="8867519" cy="1765052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8D2BFCF8-DADF-4FB8-BCA7-1B3CE410414F}"/>
                  </a:ext>
                </a:extLst>
              </p:cNvPr>
              <p:cNvGrpSpPr/>
              <p:nvPr/>
            </p:nvGrpSpPr>
            <p:grpSpPr>
              <a:xfrm>
                <a:off x="152400" y="4462001"/>
                <a:ext cx="8809892" cy="1765052"/>
                <a:chOff x="304800" y="2095815"/>
                <a:chExt cx="8809892" cy="1765052"/>
              </a:xfrm>
            </p:grpSpPr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6331E1C9-A367-47A7-B822-66958014B285}"/>
                    </a:ext>
                  </a:extLst>
                </p:cNvPr>
                <p:cNvSpPr txBox="1"/>
                <p:nvPr/>
              </p:nvSpPr>
              <p:spPr>
                <a:xfrm>
                  <a:off x="1896404" y="2352770"/>
                  <a:ext cx="7218288" cy="1357318"/>
                </a:xfrm>
                <a:prstGeom prst="rect">
                  <a:avLst/>
                </a:prstGeom>
                <a:solidFill>
                  <a:srgbClr val="92D050"/>
                </a:solidFill>
                <a:ln>
                  <a:solidFill>
                    <a:srgbClr val="008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endParaRPr lang="en-US" sz="48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ctr"/>
                  <a:endParaRPr lang="en-US" sz="48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E55CCCFF-FD93-4D05-8E3D-0AD9447DE05D}"/>
                    </a:ext>
                  </a:extLst>
                </p:cNvPr>
                <p:cNvSpPr/>
                <p:nvPr/>
              </p:nvSpPr>
              <p:spPr>
                <a:xfrm>
                  <a:off x="304800" y="2095815"/>
                  <a:ext cx="1981200" cy="176505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14" name="Picture 8" descr="Bảng Chữ Cái Hoạt Hình Hình ảnh | Định dạng hình ảnh PSD 400058033|  vn.lovepik.com">
                <a:extLst>
                  <a:ext uri="{FF2B5EF4-FFF2-40B4-BE49-F238E27FC236}">
                    <a16:creationId xmlns:a16="http://schemas.microsoft.com/office/drawing/2014/main" id="{A50D1703-C29F-4475-83A8-2F3142F48B9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4773" y="4604424"/>
                <a:ext cx="2283289" cy="155673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" name="Rectangle 2"/>
            <p:cNvSpPr/>
            <p:nvPr/>
          </p:nvSpPr>
          <p:spPr>
            <a:xfrm>
              <a:off x="2438400" y="4111782"/>
              <a:ext cx="7772400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dirty="0" err="1">
                  <a:cs typeface="Times New Roman" panose="02020603050405020304" pitchFamily="18" charset="0"/>
                </a:rPr>
                <a:t>Viết</a:t>
              </a:r>
              <a:r>
                <a:rPr lang="en-US" sz="3200" dirty="0"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cs typeface="Times New Roman" panose="02020603050405020304" pitchFamily="18" charset="0"/>
                </a:rPr>
                <a:t>đúng</a:t>
              </a:r>
              <a:r>
                <a:rPr lang="en-US" sz="3200" dirty="0"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cs typeface="Times New Roman" panose="02020603050405020304" pitchFamily="18" charset="0"/>
                </a:rPr>
                <a:t>câu</a:t>
              </a:r>
              <a:r>
                <a:rPr lang="en-US" sz="3200" dirty="0"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cs typeface="Times New Roman" panose="02020603050405020304" pitchFamily="18" charset="0"/>
                </a:rPr>
                <a:t>ứng</a:t>
              </a:r>
              <a:r>
                <a:rPr lang="en-US" sz="3200" dirty="0"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cs typeface="Times New Roman" panose="02020603050405020304" pitchFamily="18" charset="0"/>
                </a:rPr>
                <a:t>dụng</a:t>
              </a:r>
              <a:r>
                <a:rPr lang="en-US" sz="3200" dirty="0">
                  <a:cs typeface="Times New Roman" panose="02020603050405020304" pitchFamily="18" charset="0"/>
                </a:rPr>
                <a:t>:</a:t>
              </a:r>
              <a:endParaRPr lang="en-US" sz="3600" dirty="0">
                <a:cs typeface="Times New Roman" panose="02020603050405020304" pitchFamily="18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3200" b="1" dirty="0">
                  <a:latin typeface="HP001 4 hàng" pitchFamily="34" charset="0"/>
                  <a:cs typeface="Times New Roman" panose="02020603050405020304" pitchFamily="18" charset="0"/>
                </a:rPr>
                <a:t>Ong </a:t>
              </a:r>
              <a:r>
                <a:rPr lang="en-US" sz="3200" b="1" dirty="0" err="1">
                  <a:latin typeface="HP001 4 hàng" pitchFamily="34" charset="0"/>
                  <a:cs typeface="Times New Roman" panose="02020603050405020304" pitchFamily="18" charset="0"/>
                </a:rPr>
                <a:t>chăm</a:t>
              </a:r>
              <a:r>
                <a:rPr lang="en-US" sz="3200" b="1" dirty="0">
                  <a:latin typeface="HP001 4 hàng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HP001 4 hàng" pitchFamily="34" charset="0"/>
                  <a:cs typeface="Times New Roman" panose="02020603050405020304" pitchFamily="18" charset="0"/>
                </a:rPr>
                <a:t>chỉ</a:t>
              </a:r>
              <a:r>
                <a:rPr lang="en-US" sz="3200" b="1" dirty="0">
                  <a:latin typeface="HP001 4 hàng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HP001 4 hàng" pitchFamily="34" charset="0"/>
                  <a:cs typeface="Times New Roman" panose="02020603050405020304" pitchFamily="18" charset="0"/>
                </a:rPr>
                <a:t>tìm</a:t>
              </a:r>
              <a:r>
                <a:rPr lang="en-US" sz="3200" b="1" dirty="0">
                  <a:latin typeface="HP001 4 hàng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HP001 4 hàng" pitchFamily="34" charset="0"/>
                  <a:cs typeface="Times New Roman" panose="02020603050405020304" pitchFamily="18" charset="0"/>
                </a:rPr>
                <a:t>hoa</a:t>
              </a:r>
              <a:r>
                <a:rPr lang="en-US" sz="3200" b="1" dirty="0">
                  <a:latin typeface="HP001 4 hàng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HP001 4 hàng" pitchFamily="34" charset="0"/>
                  <a:cs typeface="Times New Roman" panose="02020603050405020304" pitchFamily="18" charset="0"/>
                </a:rPr>
                <a:t>làm</a:t>
              </a:r>
              <a:r>
                <a:rPr lang="en-US" sz="3200" b="1" dirty="0">
                  <a:latin typeface="HP001 4 hàng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HP001 4 hàng" pitchFamily="34" charset="0"/>
                  <a:cs typeface="Times New Roman" panose="02020603050405020304" pitchFamily="18" charset="0"/>
                </a:rPr>
                <a:t>mật</a:t>
              </a:r>
              <a:r>
                <a:rPr lang="en-US" sz="3200" b="1" dirty="0">
                  <a:latin typeface="HP001 4 hàng" pitchFamily="34" charset="0"/>
                  <a:cs typeface="Times New Roman" panose="02020603050405020304" pitchFamily="18" charset="0"/>
                </a:rPr>
                <a:t>.</a:t>
              </a:r>
              <a:endParaRPr lang="en-US" sz="3200" dirty="0">
                <a:latin typeface="HP001 4 hàng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028">
                        <a14:foregroundMark x1="65833" y1="37361" x2="65833" y2="37361"/>
                        <a14:foregroundMark x1="67778" y1="40139" x2="66806" y2="34722"/>
                        <a14:foregroundMark x1="66806" y1="34722" x2="71528" y2="58472"/>
                        <a14:foregroundMark x1="66806" y1="50139" x2="417" y2="53889"/>
                        <a14:foregroundMark x1="71528" y1="47500" x2="99028" y2="55694"/>
                        <a14:foregroundMark x1="70556" y1="50139" x2="52639" y2="99444"/>
                        <a14:foregroundMark x1="33611" y1="52917" x2="39306" y2="73056"/>
                        <a14:foregroundMark x1="36528" y1="65694" x2="22222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23" y="152262"/>
            <a:ext cx="1175656" cy="11103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1088235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0B7EE10-47B4-4EA2-97C9-A8DDCBB4DD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AD2BAC5-080C-45FA-8B8F-A810FFFF15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524" y="1476900"/>
            <a:ext cx="8299048" cy="410390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91E531D-05D6-476F-8521-CC2BBBD3A1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089" y="1105688"/>
            <a:ext cx="2428875" cy="17526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E074EBB-67A6-4AEE-9965-C6F0EDE2F8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452" y="3513882"/>
            <a:ext cx="581025" cy="6477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46C5F98-F6DB-43A3-B5D1-7E98AD4476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40216"/>
            <a:ext cx="628650" cy="14097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1B63DE4-224E-490B-AFE8-0E266956BA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150" y="4766841"/>
            <a:ext cx="1847850" cy="14859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1C5BB75-291D-4013-A583-5F6ED337F5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3536"/>
            <a:ext cx="1771650" cy="19431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7A5D034-FEAA-45A9-B062-0F3D7D6FE35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760" y="1671609"/>
            <a:ext cx="1791664" cy="6304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C24813B8-6EF5-4D93-B086-D3AB7938CE0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370" y="4259449"/>
            <a:ext cx="1527858" cy="2158099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515ABA00-9DA0-4129-B700-92C4ADEBE7A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927" y="663008"/>
            <a:ext cx="1136247" cy="76971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492174" y="2706074"/>
            <a:ext cx="74138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7F6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Hướng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7F6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7F6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dẫn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7F6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7F6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viết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7F6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7F6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chữ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7F6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7F6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hoa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7F6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7F6000"/>
                </a:solidFill>
                <a:effectLst/>
                <a:uLnTx/>
                <a:uFillTx/>
                <a:latin typeface="HP001 4 hàng" panose="020B0603050302020204" pitchFamily="34" charset="0"/>
                <a:cs typeface="#9Slide03 Arima Madurai Black" panose="00000A00000000000000" pitchFamily="2" charset="0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101264305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E43CBCD-F6C5-4FB6-8398-2E3E76A069A9}"/>
              </a:ext>
            </a:extLst>
          </p:cNvPr>
          <p:cNvSpPr txBox="1"/>
          <p:nvPr/>
        </p:nvSpPr>
        <p:spPr>
          <a:xfrm>
            <a:off x="2703011" y="380694"/>
            <a:ext cx="7593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QUAN SÁT VÀ NHẬN BIẾT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7015A83-D8AC-41E4-B6B3-AAD3B5870275}"/>
              </a:ext>
            </a:extLst>
          </p:cNvPr>
          <p:cNvCxnSpPr>
            <a:cxnSpLocks/>
          </p:cNvCxnSpPr>
          <p:nvPr/>
        </p:nvCxnSpPr>
        <p:spPr>
          <a:xfrm>
            <a:off x="2133600" y="965469"/>
            <a:ext cx="8822023" cy="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028">
                        <a14:foregroundMark x1="65833" y1="37361" x2="65833" y2="37361"/>
                        <a14:foregroundMark x1="67778" y1="40139" x2="66806" y2="34722"/>
                        <a14:foregroundMark x1="66806" y1="34722" x2="71528" y2="58472"/>
                        <a14:foregroundMark x1="66806" y1="50139" x2="417" y2="53889"/>
                        <a14:foregroundMark x1="71528" y1="47500" x2="99028" y2="55694"/>
                        <a14:foregroundMark x1="70556" y1="50139" x2="52639" y2="99444"/>
                        <a14:foregroundMark x1="33611" y1="52917" x2="39306" y2="73056"/>
                        <a14:foregroundMark x1="36528" y1="65694" x2="22222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7909"/>
            <a:ext cx="1175656" cy="1110344"/>
          </a:xfrm>
          <a:prstGeom prst="rect">
            <a:avLst/>
          </a:prstGeom>
        </p:spPr>
      </p:pic>
      <p:pic>
        <p:nvPicPr>
          <p:cNvPr id="2052" name="Picture 4" descr="Grammar Riddles With Answers - Let Us Check Out Some Amazing Grammar  Riddles With Answers And Get To Know An Explanation Towards It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81"/>
          <a:stretch/>
        </p:blipFill>
        <p:spPr bwMode="auto">
          <a:xfrm>
            <a:off x="-327156" y="2333625"/>
            <a:ext cx="2451791" cy="452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1563554" y="933757"/>
            <a:ext cx="4685627" cy="1777731"/>
            <a:chOff x="2362200" y="965468"/>
            <a:chExt cx="3200400" cy="1777731"/>
          </a:xfrm>
        </p:grpSpPr>
        <p:sp>
          <p:nvSpPr>
            <p:cNvPr id="19" name="Cloud Callout 18"/>
            <p:cNvSpPr/>
            <p:nvPr/>
          </p:nvSpPr>
          <p:spPr bwMode="auto">
            <a:xfrm>
              <a:off x="2362200" y="965468"/>
              <a:ext cx="3200400" cy="1777731"/>
            </a:xfrm>
            <a:prstGeom prst="cloudCallout">
              <a:avLst>
                <a:gd name="adj1" fmla="val -63848"/>
                <a:gd name="adj2" fmla="val 64181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itchFamily="34" charset="0"/>
                <a:ea typeface="+mn-ea"/>
                <a:cs typeface="Arial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637902" y="1446917"/>
              <a:ext cx="264899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Chữ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hoa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P001 4 hàng" pitchFamily="34" charset="0"/>
                  <a:ea typeface="+mn-ea"/>
                  <a:cs typeface="+mn-cs"/>
                </a:rPr>
                <a:t>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cỡ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vừa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cao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và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rộng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mấy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ô li?</a:t>
              </a: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2502563" y="4048780"/>
            <a:ext cx="45628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Cao 5 ô li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rộng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4 ô li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933E45B0-7FAF-492E-B62A-D7611E66F3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003956C0-31A9-4080-85B5-CAF3787950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72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6" name="Straight Connector 7">
            <a:extLst>
              <a:ext uri="{FF2B5EF4-FFF2-40B4-BE49-F238E27FC236}">
                <a16:creationId xmlns:a16="http://schemas.microsoft.com/office/drawing/2014/main" id="{F11AD2D7-EE4E-463E-82A7-957216C5E598}"/>
              </a:ext>
            </a:extLst>
          </p:cNvPr>
          <p:cNvCxnSpPr>
            <a:cxnSpLocks/>
          </p:cNvCxnSpPr>
          <p:nvPr/>
        </p:nvCxnSpPr>
        <p:spPr>
          <a:xfrm>
            <a:off x="11049000" y="2871684"/>
            <a:ext cx="0" cy="360531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042C7D7-2202-4962-9500-013437194E8E}"/>
              </a:ext>
            </a:extLst>
          </p:cNvPr>
          <p:cNvCxnSpPr>
            <a:cxnSpLocks/>
          </p:cNvCxnSpPr>
          <p:nvPr/>
        </p:nvCxnSpPr>
        <p:spPr>
          <a:xfrm>
            <a:off x="7038194" y="1971710"/>
            <a:ext cx="279160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Hộp Văn bản 19">
            <a:extLst>
              <a:ext uri="{FF2B5EF4-FFF2-40B4-BE49-F238E27FC236}">
                <a16:creationId xmlns:a16="http://schemas.microsoft.com/office/drawing/2014/main" id="{73F71BC0-BA0F-AEE4-EC22-8603304D64E8}"/>
              </a:ext>
            </a:extLst>
          </p:cNvPr>
          <p:cNvSpPr txBox="1"/>
          <p:nvPr/>
        </p:nvSpPr>
        <p:spPr>
          <a:xfrm>
            <a:off x="7551224" y="1330305"/>
            <a:ext cx="14096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6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4 ô li </a:t>
            </a:r>
          </a:p>
        </p:txBody>
      </p:sp>
      <p:sp>
        <p:nvSpPr>
          <p:cNvPr id="8" name="Hộp Văn bản 16">
            <a:extLst>
              <a:ext uri="{FF2B5EF4-FFF2-40B4-BE49-F238E27FC236}">
                <a16:creationId xmlns:a16="http://schemas.microsoft.com/office/drawing/2014/main" id="{936DADBE-DF0C-7D52-FBCB-8EF2483438BC}"/>
              </a:ext>
            </a:extLst>
          </p:cNvPr>
          <p:cNvSpPr txBox="1"/>
          <p:nvPr/>
        </p:nvSpPr>
        <p:spPr>
          <a:xfrm>
            <a:off x="11069923" y="4381954"/>
            <a:ext cx="1622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6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5 ô li</a:t>
            </a:r>
          </a:p>
        </p:txBody>
      </p:sp>
      <p:pic>
        <p:nvPicPr>
          <p:cNvPr id="1026" name="Picture 2" descr="Lý thuyết tập viết: chữ hoa: o, ô, ơ tiếng việt 2">
            <a:extLst>
              <a:ext uri="{FF2B5EF4-FFF2-40B4-BE49-F238E27FC236}">
                <a16:creationId xmlns:a16="http://schemas.microsoft.com/office/drawing/2014/main" id="{9260A390-68A1-DBDB-1D08-26EFD53624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01" r="68725"/>
          <a:stretch/>
        </p:blipFill>
        <p:spPr bwMode="auto">
          <a:xfrm>
            <a:off x="6270103" y="2124268"/>
            <a:ext cx="4469168" cy="4388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9214047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7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8" grpId="0"/>
      <p:bldP spid="28" grpId="1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E43CBCD-F6C5-4FB6-8398-2E3E76A069A9}"/>
              </a:ext>
            </a:extLst>
          </p:cNvPr>
          <p:cNvSpPr txBox="1"/>
          <p:nvPr/>
        </p:nvSpPr>
        <p:spPr>
          <a:xfrm>
            <a:off x="2703011" y="380694"/>
            <a:ext cx="7593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QUAN SÁT VÀ NHẬN BIẾT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7015A83-D8AC-41E4-B6B3-AAD3B5870275}"/>
              </a:ext>
            </a:extLst>
          </p:cNvPr>
          <p:cNvCxnSpPr>
            <a:cxnSpLocks/>
          </p:cNvCxnSpPr>
          <p:nvPr/>
        </p:nvCxnSpPr>
        <p:spPr>
          <a:xfrm>
            <a:off x="2133600" y="965469"/>
            <a:ext cx="8822023" cy="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028">
                        <a14:foregroundMark x1="65833" y1="37361" x2="65833" y2="37361"/>
                        <a14:foregroundMark x1="67778" y1="40139" x2="66806" y2="34722"/>
                        <a14:foregroundMark x1="66806" y1="34722" x2="71528" y2="58472"/>
                        <a14:foregroundMark x1="66806" y1="50139" x2="417" y2="53889"/>
                        <a14:foregroundMark x1="71528" y1="47500" x2="99028" y2="55694"/>
                        <a14:foregroundMark x1="70556" y1="50139" x2="52639" y2="99444"/>
                        <a14:foregroundMark x1="33611" y1="52917" x2="39306" y2="73056"/>
                        <a14:foregroundMark x1="36528" y1="65694" x2="22222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7909"/>
            <a:ext cx="1175656" cy="1110344"/>
          </a:xfrm>
          <a:prstGeom prst="rect">
            <a:avLst/>
          </a:prstGeom>
        </p:spPr>
      </p:pic>
      <p:pic>
        <p:nvPicPr>
          <p:cNvPr id="2052" name="Picture 4" descr="Grammar Riddles With Answers - Let Us Check Out Some Amazing Grammar  Riddles With Answers And Get To Know An Explanation Towards It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81"/>
          <a:stretch/>
        </p:blipFill>
        <p:spPr bwMode="auto">
          <a:xfrm>
            <a:off x="-294394" y="1885146"/>
            <a:ext cx="2451791" cy="452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2563905" y="965468"/>
            <a:ext cx="4316173" cy="1777731"/>
            <a:chOff x="2362200" y="965468"/>
            <a:chExt cx="3200400" cy="1777731"/>
          </a:xfrm>
        </p:grpSpPr>
        <p:sp>
          <p:nvSpPr>
            <p:cNvPr id="19" name="Cloud Callout 18"/>
            <p:cNvSpPr/>
            <p:nvPr/>
          </p:nvSpPr>
          <p:spPr bwMode="auto">
            <a:xfrm>
              <a:off x="2362200" y="965468"/>
              <a:ext cx="3200400" cy="1777731"/>
            </a:xfrm>
            <a:prstGeom prst="cloudCallout">
              <a:avLst>
                <a:gd name="adj1" fmla="val -63848"/>
                <a:gd name="adj2" fmla="val 64181"/>
              </a:avLst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itchFamily="34" charset="0"/>
                <a:ea typeface="+mn-ea"/>
                <a:cs typeface="Arial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590800" y="1408093"/>
              <a:ext cx="264899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Chữ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hoa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P001 4 hàng" pitchFamily="34" charset="0"/>
                  <a:ea typeface="+mn-ea"/>
                  <a:cs typeface="+mn-cs"/>
                </a:rPr>
                <a:t>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</a:rPr>
                <a:t>được</a:t>
              </a:r>
              <a:r>
                <a:rPr lang="en-US" sz="2800" dirty="0">
                  <a:solidFill>
                    <a:srgbClr val="000000"/>
                  </a:solidFill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</a:rPr>
                <a:t>viết</a:t>
              </a:r>
              <a:r>
                <a:rPr lang="en-US" sz="2800" dirty="0">
                  <a:solidFill>
                    <a:srgbClr val="000000"/>
                  </a:solidFill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</a:rPr>
                <a:t>bởi</a:t>
              </a:r>
              <a:r>
                <a:rPr lang="en-US" sz="2800" dirty="0">
                  <a:solidFill>
                    <a:srgbClr val="000000"/>
                  </a:solidFill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mấy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nét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2062422" y="4048780"/>
            <a:ext cx="51003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Chữ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hoa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4020202020204" charset="0"/>
              </a:rPr>
              <a:t>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được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viết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bởi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nét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.</a:t>
            </a:r>
          </a:p>
        </p:txBody>
      </p:sp>
      <p:pic>
        <p:nvPicPr>
          <p:cNvPr id="2" name="Picture 2" descr="Lý thuyết tập viết: chữ hoa: o, ô, ơ tiếng việt 2">
            <a:extLst>
              <a:ext uri="{FF2B5EF4-FFF2-40B4-BE49-F238E27FC236}">
                <a16:creationId xmlns:a16="http://schemas.microsoft.com/office/drawing/2014/main" id="{0CB4BF97-C9A7-7579-EDF2-8AC05CD11B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01" r="68725"/>
          <a:stretch/>
        </p:blipFill>
        <p:spPr bwMode="auto">
          <a:xfrm>
            <a:off x="7201628" y="2088325"/>
            <a:ext cx="4469168" cy="4388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3851710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6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7">
            <a:extLst>
              <a:ext uri="{FF2B5EF4-FFF2-40B4-BE49-F238E27FC236}">
                <a16:creationId xmlns:a16="http://schemas.microsoft.com/office/drawing/2014/main" id="{CAD2BAC5-080C-45FA-8B8F-A810FFFF15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8" y="609600"/>
            <a:ext cx="3328456" cy="21258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" y="1211120"/>
            <a:ext cx="32185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D938B"/>
                </a:solidFill>
                <a:effectLst/>
                <a:uLnTx/>
                <a:uFillTx/>
                <a:cs typeface="Times New Roman" panose="02020603050405020304" pitchFamily="18" charset="0"/>
              </a:rPr>
              <a:t>Hãy quan sát video sau: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096AD9-1D54-D22B-8561-446DC9A46B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261" b="92298" l="10000" r="90000">
                        <a14:foregroundMark x1="39866" y1="32318" x2="39866" y2="32318"/>
                        <a14:foregroundMark x1="48388" y1="9741" x2="55067" y2="9285"/>
                        <a14:foregroundMark x1="66699" y1="38964" x2="71152" y2="45130"/>
                        <a14:foregroundMark x1="63359" y1="39731" x2="70768" y2="38028"/>
                        <a14:foregroundMark x1="49635" y1="91363" x2="57447" y2="92298"/>
                        <a14:foregroundMark x1="57447" y1="92298" x2="61996" y2="912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08084" y="2983716"/>
            <a:ext cx="4441884" cy="4254409"/>
          </a:xfrm>
          <a:prstGeom prst="rect">
            <a:avLst/>
          </a:prstGeom>
        </p:spPr>
      </p:pic>
      <p:pic>
        <p:nvPicPr>
          <p:cNvPr id="3" name="Hướng dẫn viết chữ O hoa">
            <a:hlinkClick r:id="" action="ppaction://media"/>
            <a:extLst>
              <a:ext uri="{FF2B5EF4-FFF2-40B4-BE49-F238E27FC236}">
                <a16:creationId xmlns:a16="http://schemas.microsoft.com/office/drawing/2014/main" id="{2849D150-12E8-2F21-9BB9-FCE4FFB5BA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-3820" t="26468" r="54577" b="351"/>
          <a:stretch/>
        </p:blipFill>
        <p:spPr>
          <a:xfrm>
            <a:off x="4724400" y="463261"/>
            <a:ext cx="5410200" cy="5931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19115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Grammar Riddles With Answers - Let Us Check Out Some Amazing Grammar  Riddles With Answers And Get To Know An Explanation Towards It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81"/>
          <a:stretch/>
        </p:blipFill>
        <p:spPr bwMode="auto">
          <a:xfrm>
            <a:off x="304800" y="1905000"/>
            <a:ext cx="2451791" cy="452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ý thuyết tập viết: chữ hoa: o, ô, ơ tiếng việt 2">
            <a:extLst>
              <a:ext uri="{FF2B5EF4-FFF2-40B4-BE49-F238E27FC236}">
                <a16:creationId xmlns:a16="http://schemas.microsoft.com/office/drawing/2014/main" id="{A3F3FE96-6D11-0D08-30D8-444CB8ECD0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01" r="68725"/>
          <a:stretch/>
        </p:blipFill>
        <p:spPr bwMode="auto">
          <a:xfrm>
            <a:off x="4038600" y="1234509"/>
            <a:ext cx="4469168" cy="4388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31D92D8B-8CF2-4094-8D9C-91DCE5E5A88C}"/>
              </a:ext>
            </a:extLst>
          </p:cNvPr>
          <p:cNvSpPr/>
          <p:nvPr/>
        </p:nvSpPr>
        <p:spPr bwMode="auto">
          <a:xfrm>
            <a:off x="5977180" y="2057400"/>
            <a:ext cx="195020" cy="195020"/>
          </a:xfrm>
          <a:prstGeom prst="ellipse">
            <a:avLst/>
          </a:prstGeom>
          <a:solidFill>
            <a:schemeClr val="tx2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P001 4 hang 1 ô ly" pitchFamily="34" charset="0"/>
              <a:cs typeface="Arial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D7CA80B-7AE9-4B10-9F92-98DF5A3C47EF}"/>
              </a:ext>
            </a:extLst>
          </p:cNvPr>
          <p:cNvSpPr/>
          <p:nvPr/>
        </p:nvSpPr>
        <p:spPr bwMode="auto">
          <a:xfrm>
            <a:off x="6705600" y="3048000"/>
            <a:ext cx="195020" cy="195020"/>
          </a:xfrm>
          <a:prstGeom prst="ellipse">
            <a:avLst/>
          </a:prstGeom>
          <a:solidFill>
            <a:schemeClr val="tx2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P001 4 hang 1 ô ly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571003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827650" y="5832773"/>
            <a:ext cx="1096465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Chữ</a:t>
            </a:r>
            <a:r>
              <a:rPr kumimoji="0" lang="en-AU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AU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hoa</a:t>
            </a:r>
            <a:r>
              <a:rPr kumimoji="0" lang="en-AU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Times New Roman" pitchFamily="18" charset="0"/>
              </a:rPr>
              <a:t>O</a:t>
            </a:r>
            <a:r>
              <a:rPr kumimoji="0" lang="en-AU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AU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cỡ</a:t>
            </a:r>
            <a:r>
              <a:rPr kumimoji="0" lang="en-AU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AU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nhỏ</a:t>
            </a:r>
            <a:r>
              <a:rPr kumimoji="0" lang="en-AU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AU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cao</a:t>
            </a:r>
            <a:r>
              <a:rPr kumimoji="0" lang="en-AU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AU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mấy</a:t>
            </a:r>
            <a:r>
              <a:rPr kumimoji="0" lang="en-AU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ô li, </a:t>
            </a:r>
            <a:r>
              <a:rPr kumimoji="0" lang="en-AU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rộng</a:t>
            </a:r>
            <a:r>
              <a:rPr kumimoji="0" lang="en-AU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AU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mấy</a:t>
            </a:r>
            <a:r>
              <a:rPr kumimoji="0" lang="en-AU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ô li?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TextBox 2"/>
          <p:cNvSpPr txBox="1">
            <a:spLocks noChangeArrowheads="1"/>
          </p:cNvSpPr>
          <p:nvPr/>
        </p:nvSpPr>
        <p:spPr bwMode="auto">
          <a:xfrm>
            <a:off x="2362200" y="5867400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0">
              <a:defRPr/>
            </a:pPr>
            <a:r>
              <a:rPr kumimoji="0" lang="en-AU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cs typeface="Times New Roman" panose="02020603050405020304" pitchFamily="18" charset="0"/>
              </a:rPr>
              <a:t>Chữ</a:t>
            </a:r>
            <a:r>
              <a:rPr kumimoji="0" lang="en-AU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AU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hoa</a:t>
            </a:r>
            <a:r>
              <a:rPr kumimoji="0" lang="en-AU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en-US" sz="3200" b="1" noProof="0" dirty="0">
                <a:solidFill>
                  <a:srgbClr val="FF0000"/>
                </a:solidFill>
                <a:latin typeface="HP001 4 hàng" pitchFamily="34" charset="0"/>
              </a:rPr>
              <a:t>O</a:t>
            </a:r>
            <a:r>
              <a:rPr kumimoji="0" lang="en-AU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AU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cỡ</a:t>
            </a:r>
            <a:r>
              <a:rPr kumimoji="0" lang="en-AU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AU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nhỏ</a:t>
            </a:r>
            <a:r>
              <a:rPr kumimoji="0" lang="en-AU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AU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cao</a:t>
            </a:r>
            <a:r>
              <a:rPr kumimoji="0" lang="en-AU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2,5 ô li, </a:t>
            </a:r>
            <a:r>
              <a:rPr kumimoji="0" lang="en-AU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rộng</a:t>
            </a: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AU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 ô li.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cxnSp>
        <p:nvCxnSpPr>
          <p:cNvPr id="8" name="Đường kết nối Mũi tên Thẳng 8">
            <a:extLst>
              <a:ext uri="{FF2B5EF4-FFF2-40B4-BE49-F238E27FC236}">
                <a16:creationId xmlns:a16="http://schemas.microsoft.com/office/drawing/2014/main" id="{0856AA45-F820-40C1-910E-D41578820AF0}"/>
              </a:ext>
            </a:extLst>
          </p:cNvPr>
          <p:cNvCxnSpPr>
            <a:cxnSpLocks/>
          </p:cNvCxnSpPr>
          <p:nvPr/>
        </p:nvCxnSpPr>
        <p:spPr>
          <a:xfrm>
            <a:off x="9183757" y="3399183"/>
            <a:ext cx="0" cy="1782417"/>
          </a:xfrm>
          <a:prstGeom prst="straightConnector1">
            <a:avLst/>
          </a:prstGeom>
          <a:ln w="5715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Hộp Văn bản 19">
            <a:extLst>
              <a:ext uri="{FF2B5EF4-FFF2-40B4-BE49-F238E27FC236}">
                <a16:creationId xmlns:a16="http://schemas.microsoft.com/office/drawing/2014/main" id="{C31EBA6A-6634-43B1-9330-AEC34BA67F80}"/>
              </a:ext>
            </a:extLst>
          </p:cNvPr>
          <p:cNvSpPr txBox="1"/>
          <p:nvPr/>
        </p:nvSpPr>
        <p:spPr>
          <a:xfrm>
            <a:off x="7141465" y="5287225"/>
            <a:ext cx="32122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 ô li </a:t>
            </a:r>
          </a:p>
        </p:txBody>
      </p:sp>
      <p:sp>
        <p:nvSpPr>
          <p:cNvPr id="14" name="Hộp Văn bản 16">
            <a:extLst>
              <a:ext uri="{FF2B5EF4-FFF2-40B4-BE49-F238E27FC236}">
                <a16:creationId xmlns:a16="http://schemas.microsoft.com/office/drawing/2014/main" id="{08E79678-28AE-40D1-87AA-3575AB144AB5}"/>
              </a:ext>
            </a:extLst>
          </p:cNvPr>
          <p:cNvSpPr txBox="1"/>
          <p:nvPr/>
        </p:nvSpPr>
        <p:spPr>
          <a:xfrm>
            <a:off x="9296400" y="3998003"/>
            <a:ext cx="381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 ô li </a:t>
            </a:r>
            <a:r>
              <a:rPr lang="en-US" sz="3200" b="1" dirty="0" err="1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rưỡi</a:t>
            </a:r>
            <a:endParaRPr lang="en-US" sz="3200" b="1" dirty="0">
              <a:solidFill>
                <a:schemeClr val="accent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5" name="Đường kết nối Mũi tên Thẳng 18">
            <a:extLst>
              <a:ext uri="{FF2B5EF4-FFF2-40B4-BE49-F238E27FC236}">
                <a16:creationId xmlns:a16="http://schemas.microsoft.com/office/drawing/2014/main" id="{4B0508D9-A28A-4258-A897-651921D7252F}"/>
              </a:ext>
            </a:extLst>
          </p:cNvPr>
          <p:cNvCxnSpPr>
            <a:cxnSpLocks/>
          </p:cNvCxnSpPr>
          <p:nvPr/>
        </p:nvCxnSpPr>
        <p:spPr>
          <a:xfrm>
            <a:off x="6987902" y="5287225"/>
            <a:ext cx="1503346" cy="0"/>
          </a:xfrm>
          <a:prstGeom prst="straightConnector1">
            <a:avLst/>
          </a:prstGeom>
          <a:ln w="5715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 descr="Lý thuyết tập viết: chữ hoa: o, ô, ơ tiếng việt 2">
            <a:extLst>
              <a:ext uri="{FF2B5EF4-FFF2-40B4-BE49-F238E27FC236}">
                <a16:creationId xmlns:a16="http://schemas.microsoft.com/office/drawing/2014/main" id="{2A93F7CA-F09F-939D-B6A5-E939559632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01" r="68725"/>
          <a:stretch/>
        </p:blipFill>
        <p:spPr bwMode="auto">
          <a:xfrm>
            <a:off x="2001313" y="762000"/>
            <a:ext cx="4469168" cy="4388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hữ mẫu cỡ nhỏ viết hoa">
            <a:extLst>
              <a:ext uri="{FF2B5EF4-FFF2-40B4-BE49-F238E27FC236}">
                <a16:creationId xmlns:a16="http://schemas.microsoft.com/office/drawing/2014/main" id="{2A52F8E0-06BB-385D-C510-7C6912533F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2" t="22786" r="14415" b="23281"/>
          <a:stretch/>
        </p:blipFill>
        <p:spPr bwMode="auto">
          <a:xfrm>
            <a:off x="7004075" y="2971800"/>
            <a:ext cx="2141338" cy="2246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Line 18"/>
          <p:cNvSpPr>
            <a:spLocks noChangeShapeType="1"/>
          </p:cNvSpPr>
          <p:nvPr/>
        </p:nvSpPr>
        <p:spPr bwMode="auto">
          <a:xfrm>
            <a:off x="5562600" y="3352800"/>
            <a:ext cx="2362200" cy="0"/>
          </a:xfrm>
          <a:prstGeom prst="line">
            <a:avLst/>
          </a:prstGeom>
          <a:noFill/>
          <a:ln w="38100">
            <a:solidFill>
              <a:srgbClr val="FF33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1" grpId="0"/>
      <p:bldP spid="13" grpId="0"/>
      <p:bldP spid="14" grpId="0"/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3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3.7"/>
</p:tagLst>
</file>

<file path=ppt/theme/theme1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rayons">
  <a:themeElements>
    <a:clrScheme name="Crayons 1">
      <a:dk1>
        <a:srgbClr val="000000"/>
      </a:dk1>
      <a:lt1>
        <a:srgbClr val="FFFFFF"/>
      </a:lt1>
      <a:dk2>
        <a:srgbClr val="FF0000"/>
      </a:dk2>
      <a:lt2>
        <a:srgbClr val="FFB800"/>
      </a:lt2>
      <a:accent1>
        <a:srgbClr val="FFEF66"/>
      </a:accent1>
      <a:accent2>
        <a:srgbClr val="000000"/>
      </a:accent2>
      <a:accent3>
        <a:srgbClr val="FFFFFF"/>
      </a:accent3>
      <a:accent4>
        <a:srgbClr val="000000"/>
      </a:accent4>
      <a:accent5>
        <a:srgbClr val="FFF6B8"/>
      </a:accent5>
      <a:accent6>
        <a:srgbClr val="000000"/>
      </a:accent6>
      <a:hlink>
        <a:srgbClr val="00B200"/>
      </a:hlink>
      <a:folHlink>
        <a:srgbClr val="703DFF"/>
      </a:folHlink>
    </a:clrScheme>
    <a:fontScheme name="Crayons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P001 4 hang 1 ô ly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P001 4 hang 1 ô ly" pitchFamily="34" charset="0"/>
            <a:cs typeface="Arial" charset="0"/>
          </a:defRPr>
        </a:defPPr>
      </a:lstStyle>
    </a:lnDef>
  </a:objectDefaults>
  <a:extraClrSchemeLst>
    <a:extraClrScheme>
      <a:clrScheme name="Crayons 1">
        <a:dk1>
          <a:srgbClr val="000000"/>
        </a:dk1>
        <a:lt1>
          <a:srgbClr val="FFFFFF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B2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2">
        <a:dk1>
          <a:srgbClr val="000000"/>
        </a:dk1>
        <a:lt1>
          <a:srgbClr val="FFFFFF"/>
        </a:lt1>
        <a:dk2>
          <a:srgbClr val="000000"/>
        </a:dk2>
        <a:lt2>
          <a:srgbClr val="99CCFF"/>
        </a:lt2>
        <a:accent1>
          <a:srgbClr val="CCCCFF"/>
        </a:accent1>
        <a:accent2>
          <a:srgbClr val="000066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005C"/>
        </a:accent6>
        <a:hlink>
          <a:srgbClr val="00B200"/>
        </a:hlink>
        <a:folHlink>
          <a:srgbClr val="CCFF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3">
        <a:dk1>
          <a:srgbClr val="000000"/>
        </a:dk1>
        <a:lt1>
          <a:srgbClr val="FFFFFF"/>
        </a:lt1>
        <a:dk2>
          <a:srgbClr val="000000"/>
        </a:dk2>
        <a:lt2>
          <a:srgbClr val="3399FF"/>
        </a:lt2>
        <a:accent1>
          <a:srgbClr val="CCECFF"/>
        </a:accent1>
        <a:accent2>
          <a:srgbClr val="008080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007373"/>
        </a:accent6>
        <a:hlink>
          <a:srgbClr val="0099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4">
        <a:dk1>
          <a:srgbClr val="808000"/>
        </a:dk1>
        <a:lt1>
          <a:srgbClr val="FFFFFF"/>
        </a:lt1>
        <a:dk2>
          <a:srgbClr val="336600"/>
        </a:dk2>
        <a:lt2>
          <a:srgbClr val="FFFFFF"/>
        </a:lt2>
        <a:accent1>
          <a:srgbClr val="99CC00"/>
        </a:accent1>
        <a:accent2>
          <a:srgbClr val="003300"/>
        </a:accent2>
        <a:accent3>
          <a:srgbClr val="ADB8AA"/>
        </a:accent3>
        <a:accent4>
          <a:srgbClr val="DADADA"/>
        </a:accent4>
        <a:accent5>
          <a:srgbClr val="CAE2AA"/>
        </a:accent5>
        <a:accent6>
          <a:srgbClr val="002D00"/>
        </a:accent6>
        <a:hlink>
          <a:srgbClr val="CCCC00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5">
        <a:dk1>
          <a:srgbClr val="808080"/>
        </a:dk1>
        <a:lt1>
          <a:srgbClr val="FFFFFF"/>
        </a:lt1>
        <a:dk2>
          <a:srgbClr val="003366"/>
        </a:dk2>
        <a:lt2>
          <a:srgbClr val="CCECFF"/>
        </a:lt2>
        <a:accent1>
          <a:srgbClr val="33CCCC"/>
        </a:accent1>
        <a:accent2>
          <a:srgbClr val="006699"/>
        </a:accent2>
        <a:accent3>
          <a:srgbClr val="AAADB8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00FF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6">
        <a:dk1>
          <a:srgbClr val="6666FF"/>
        </a:dk1>
        <a:lt1>
          <a:srgbClr val="FFFFFF"/>
        </a:lt1>
        <a:dk2>
          <a:srgbClr val="000066"/>
        </a:dk2>
        <a:lt2>
          <a:srgbClr val="FFFFFF"/>
        </a:lt2>
        <a:accent1>
          <a:srgbClr val="33CCFF"/>
        </a:accent1>
        <a:accent2>
          <a:srgbClr val="0000FF"/>
        </a:accent2>
        <a:accent3>
          <a:srgbClr val="AAAAB8"/>
        </a:accent3>
        <a:accent4>
          <a:srgbClr val="DADADA"/>
        </a:accent4>
        <a:accent5>
          <a:srgbClr val="ADE2FF"/>
        </a:accent5>
        <a:accent6>
          <a:srgbClr val="0000E7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7">
        <a:dk1>
          <a:srgbClr val="000000"/>
        </a:dk1>
        <a:lt1>
          <a:srgbClr val="FFFFFF"/>
        </a:lt1>
        <a:dk2>
          <a:srgbClr val="800080"/>
        </a:dk2>
        <a:lt2>
          <a:srgbClr val="FFFFFF"/>
        </a:lt2>
        <a:accent1>
          <a:srgbClr val="CC66FF"/>
        </a:accent1>
        <a:accent2>
          <a:srgbClr val="990099"/>
        </a:accent2>
        <a:accent3>
          <a:srgbClr val="C0AAC0"/>
        </a:accent3>
        <a:accent4>
          <a:srgbClr val="DADADA"/>
        </a:accent4>
        <a:accent5>
          <a:srgbClr val="E2B8FF"/>
        </a:accent5>
        <a:accent6>
          <a:srgbClr val="8A008A"/>
        </a:accent6>
        <a:hlink>
          <a:srgbClr val="FF9900"/>
        </a:hlink>
        <a:folHlink>
          <a:srgbClr val="FF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8">
        <a:dk1>
          <a:srgbClr val="FF3300"/>
        </a:dk1>
        <a:lt1>
          <a:srgbClr val="FFFFFF"/>
        </a:lt1>
        <a:dk2>
          <a:srgbClr val="800000"/>
        </a:dk2>
        <a:lt2>
          <a:srgbClr val="FFFFCC"/>
        </a:lt2>
        <a:accent1>
          <a:srgbClr val="FF7C80"/>
        </a:accent1>
        <a:accent2>
          <a:srgbClr val="990000"/>
        </a:accent2>
        <a:accent3>
          <a:srgbClr val="C0AAAA"/>
        </a:accent3>
        <a:accent4>
          <a:srgbClr val="DADADA"/>
        </a:accent4>
        <a:accent5>
          <a:srgbClr val="FFBFC0"/>
        </a:accent5>
        <a:accent6>
          <a:srgbClr val="8A0000"/>
        </a:accent6>
        <a:hlink>
          <a:srgbClr val="FF66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4.xml><?xml version="1.0" encoding="utf-8"?>
<a:theme xmlns:a="http://schemas.openxmlformats.org/drawingml/2006/main" name="Chữ Q kieu 2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Chữ Q kieu 2</Template>
  <TotalTime>9240</TotalTime>
  <Words>315</Words>
  <Application>Microsoft Office PowerPoint</Application>
  <PresentationFormat>Widescreen</PresentationFormat>
  <Paragraphs>60</Paragraphs>
  <Slides>20</Slides>
  <Notes>7</Notes>
  <HiddenSlides>0</HiddenSlides>
  <MMClips>3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39" baseType="lpstr">
      <vt:lpstr>Comic Sans MS</vt:lpstr>
      <vt:lpstr>#9Slide03 Arima Madurai Black</vt:lpstr>
      <vt:lpstr>Arial-Rounded</vt:lpstr>
      <vt:lpstr>HP001 5 hàng</vt:lpstr>
      <vt:lpstr>Calibri</vt:lpstr>
      <vt:lpstr>UTM Guanine</vt:lpstr>
      <vt:lpstr>HP001 4 hàng</vt:lpstr>
      <vt:lpstr>Cambria</vt:lpstr>
      <vt:lpstr>HP001 4 hang 1 ô ly</vt:lpstr>
      <vt:lpstr>字魂37号-波纹乖乖体</vt:lpstr>
      <vt:lpstr>Times New Roman</vt:lpstr>
      <vt:lpstr>#9Slide07 HoneyCream</vt:lpstr>
      <vt:lpstr>Arial</vt:lpstr>
      <vt:lpstr>等线</vt:lpstr>
      <vt:lpstr>2_Default Design</vt:lpstr>
      <vt:lpstr>Crayons</vt:lpstr>
      <vt:lpstr>包图主题2</vt:lpstr>
      <vt:lpstr>Chữ Q kieu 2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95</cp:revision>
  <dcterms:created xsi:type="dcterms:W3CDTF">2020-06-08T16:49:16Z</dcterms:created>
  <dcterms:modified xsi:type="dcterms:W3CDTF">2025-12-14T16:38:00Z</dcterms:modified>
</cp:coreProperties>
</file>