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4.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audio3.wav" ContentType="audio/x-wav"/>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2.xml" ContentType="application/vnd.openxmlformats-officedocument.themeOverride+xml"/>
  <Override PartName="/ppt/media/audio4.wav" ContentType="audio/x-wav"/>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audio5.wav" ContentType="audio/x-wav"/>
  <Override PartName="/ppt/notesSlides/notesSlide10.xml" ContentType="application/vnd.openxmlformats-officedocument.presentationml.notesSlide+xml"/>
  <Override PartName="/ppt/media/audio6.wav" ContentType="audio/x-wav"/>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audio7.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1" r:id="rId3"/>
    <p:sldMasterId id="2147483704" r:id="rId4"/>
    <p:sldMasterId id="2147483766" r:id="rId5"/>
    <p:sldMasterId id="2147483774" r:id="rId6"/>
  </p:sldMasterIdLst>
  <p:notesMasterIdLst>
    <p:notesMasterId r:id="rId33"/>
  </p:notesMasterIdLst>
  <p:sldIdLst>
    <p:sldId id="2646" r:id="rId7"/>
    <p:sldId id="303" r:id="rId8"/>
    <p:sldId id="304" r:id="rId9"/>
    <p:sldId id="305" r:id="rId10"/>
    <p:sldId id="306" r:id="rId11"/>
    <p:sldId id="307" r:id="rId12"/>
    <p:sldId id="308" r:id="rId13"/>
    <p:sldId id="260" r:id="rId14"/>
    <p:sldId id="261" r:id="rId15"/>
    <p:sldId id="258" r:id="rId16"/>
    <p:sldId id="2672" r:id="rId17"/>
    <p:sldId id="2685" r:id="rId18"/>
    <p:sldId id="2690" r:id="rId19"/>
    <p:sldId id="2686" r:id="rId20"/>
    <p:sldId id="2689" r:id="rId21"/>
    <p:sldId id="2693" r:id="rId22"/>
    <p:sldId id="340" r:id="rId23"/>
    <p:sldId id="2691" r:id="rId24"/>
    <p:sldId id="2692" r:id="rId25"/>
    <p:sldId id="269" r:id="rId26"/>
    <p:sldId id="270" r:id="rId27"/>
    <p:sldId id="271" r:id="rId28"/>
    <p:sldId id="272" r:id="rId29"/>
    <p:sldId id="343" r:id="rId30"/>
    <p:sldId id="2663" r:id="rId31"/>
    <p:sldId id="26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C56"/>
    <a:srgbClr val="54392E"/>
    <a:srgbClr val="843C0C"/>
    <a:srgbClr val="AE3523"/>
    <a:srgbClr val="703F16"/>
    <a:srgbClr val="833B0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328" autoAdjust="0"/>
    <p:restoredTop sz="94660"/>
  </p:normalViewPr>
  <p:slideViewPr>
    <p:cSldViewPr snapToGrid="0">
      <p:cViewPr varScale="1">
        <p:scale>
          <a:sx n="59" d="100"/>
          <a:sy n="59" d="100"/>
        </p:scale>
        <p:origin x="23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574349-AD39-454F-AB91-C88AC2225324}" type="datetimeFigureOut">
              <a:rPr lang="en-US" smtClean="0"/>
              <a:t>30/11/2025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3E4034-1B22-4B59-9672-03ECB008A40B}" type="slidenum">
              <a:rPr lang="en-US" smtClean="0"/>
              <a:t>‹#›</a:t>
            </a:fld>
            <a:endParaRPr lang="en-US"/>
          </a:p>
        </p:txBody>
      </p:sp>
    </p:spTree>
    <p:extLst>
      <p:ext uri="{BB962C8B-B14F-4D97-AF65-F5344CB8AC3E}">
        <p14:creationId xmlns:p14="http://schemas.microsoft.com/office/powerpoint/2010/main" val="591836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319C0B-9DF2-499E-9359-14D55FE1135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9415885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294446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124282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02371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13731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a:extLst>
              <a:ext uri="{FF2B5EF4-FFF2-40B4-BE49-F238E27FC236}">
                <a16:creationId xmlns:a16="http://schemas.microsoft.com/office/drawing/2014/main" id="{BCF828B9-F770-4CD9-A306-428F88AE79BD}"/>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4099" name="备注占位符 2">
            <a:extLst>
              <a:ext uri="{FF2B5EF4-FFF2-40B4-BE49-F238E27FC236}">
                <a16:creationId xmlns:a16="http://schemas.microsoft.com/office/drawing/2014/main" id="{50B02279-789E-48A0-B0CD-B2982FEBA77C}"/>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dirty="0"/>
          </a:p>
        </p:txBody>
      </p:sp>
      <p:sp>
        <p:nvSpPr>
          <p:cNvPr id="4100" name="灯片编号占位符 3">
            <a:extLst>
              <a:ext uri="{FF2B5EF4-FFF2-40B4-BE49-F238E27FC236}">
                <a16:creationId xmlns:a16="http://schemas.microsoft.com/office/drawing/2014/main" id="{052CA4ED-0227-4D06-9911-165614081C3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8ACEFE-F522-4A0C-91A3-60EC5FDB3B58}"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3781718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8" name="Google Shape;55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660302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172815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199886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777358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698128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12235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noProof="1"/>
              <a:t>单击此处编辑母版标题样式</a:t>
            </a:r>
            <a:endParaRPr lang="en-US" noProof="1"/>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noProof="1"/>
              <a:t>单击以编辑母版副标题样式</a:t>
            </a:r>
            <a:endParaRPr lang="en-US" noProof="1"/>
          </a:p>
        </p:txBody>
      </p:sp>
      <p:sp>
        <p:nvSpPr>
          <p:cNvPr id="4" name="Date Placeholder 3">
            <a:extLst>
              <a:ext uri="{FF2B5EF4-FFF2-40B4-BE49-F238E27FC236}">
                <a16:creationId xmlns:a16="http://schemas.microsoft.com/office/drawing/2014/main" id="{05D0DABF-4652-4C0A-A8F8-3EAE54244F7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5" name="Footer Placeholder 4">
            <a:extLst>
              <a:ext uri="{FF2B5EF4-FFF2-40B4-BE49-F238E27FC236}">
                <a16:creationId xmlns:a16="http://schemas.microsoft.com/office/drawing/2014/main" id="{B07CEBC3-7A32-439E-849B-6D2AB8B4F8B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6" name="Slide Number Placeholder 5">
            <a:extLst>
              <a:ext uri="{FF2B5EF4-FFF2-40B4-BE49-F238E27FC236}">
                <a16:creationId xmlns:a16="http://schemas.microsoft.com/office/drawing/2014/main" id="{F4294C55-4C78-4253-8D2A-6AC819A7C79C}"/>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08C7A5B2-E0A2-4E82-B8AC-68B46EB45185}" type="slidenum">
              <a:rPr lang="zh-CN" altLang="zh-CN"/>
              <a:pPr/>
              <a:t>‹#›</a:t>
            </a:fld>
            <a:endParaRPr lang="zh-CN" altLang="zh-CN"/>
          </a:p>
        </p:txBody>
      </p:sp>
    </p:spTree>
    <p:extLst>
      <p:ext uri="{BB962C8B-B14F-4D97-AF65-F5344CB8AC3E}">
        <p14:creationId xmlns:p14="http://schemas.microsoft.com/office/powerpoint/2010/main" val="4160903734"/>
      </p:ext>
    </p:extLst>
  </p:cSld>
  <p:clrMapOvr>
    <a:masterClrMapping/>
  </p:clrMapOvr>
  <p:transition spd="slow">
    <p:wedg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noProof="1"/>
              <a:t>单击此处编辑母版标题样式</a:t>
            </a:r>
            <a:endParaRPr lang="en-US" noProof="1"/>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Date Placeholder 3">
            <a:extLst>
              <a:ext uri="{FF2B5EF4-FFF2-40B4-BE49-F238E27FC236}">
                <a16:creationId xmlns:a16="http://schemas.microsoft.com/office/drawing/2014/main" id="{7A492A09-B5C3-4898-AC59-AD3B2AB6D4F3}"/>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5" name="Footer Placeholder 4">
            <a:extLst>
              <a:ext uri="{FF2B5EF4-FFF2-40B4-BE49-F238E27FC236}">
                <a16:creationId xmlns:a16="http://schemas.microsoft.com/office/drawing/2014/main" id="{D8CC0E9F-9EC1-4320-BBA6-1192AAB6650C}"/>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6" name="Slide Number Placeholder 5">
            <a:extLst>
              <a:ext uri="{FF2B5EF4-FFF2-40B4-BE49-F238E27FC236}">
                <a16:creationId xmlns:a16="http://schemas.microsoft.com/office/drawing/2014/main" id="{01E105E9-C87A-4FFD-B57F-0739EC2676AB}"/>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13996BF8-C2B8-4B68-BDEB-CDB163E05320}" type="slidenum">
              <a:rPr lang="zh-CN" altLang="zh-CN"/>
              <a:pPr/>
              <a:t>‹#›</a:t>
            </a:fld>
            <a:endParaRPr lang="zh-CN" altLang="zh-CN"/>
          </a:p>
        </p:txBody>
      </p:sp>
    </p:spTree>
    <p:extLst>
      <p:ext uri="{BB962C8B-B14F-4D97-AF65-F5344CB8AC3E}">
        <p14:creationId xmlns:p14="http://schemas.microsoft.com/office/powerpoint/2010/main" val="1608105881"/>
      </p:ext>
    </p:extLst>
  </p:cSld>
  <p:clrMapOvr>
    <a:masterClrMapping/>
  </p:clrMapOvr>
  <p:transition spd="slow">
    <p:wedg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zh-CN" altLang="en-US" noProof="1"/>
              <a:t>单击此处编辑母版标题样式</a:t>
            </a:r>
            <a:endParaRPr lang="en-US" noProof="1"/>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Date Placeholder 3">
            <a:extLst>
              <a:ext uri="{FF2B5EF4-FFF2-40B4-BE49-F238E27FC236}">
                <a16:creationId xmlns:a16="http://schemas.microsoft.com/office/drawing/2014/main" id="{C9755F52-E579-44F1-B79F-1FBD9B5968EB}"/>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5" name="Footer Placeholder 4">
            <a:extLst>
              <a:ext uri="{FF2B5EF4-FFF2-40B4-BE49-F238E27FC236}">
                <a16:creationId xmlns:a16="http://schemas.microsoft.com/office/drawing/2014/main" id="{3ABD5095-3946-4B5D-8F4C-17DD3B73862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6" name="Slide Number Placeholder 5">
            <a:extLst>
              <a:ext uri="{FF2B5EF4-FFF2-40B4-BE49-F238E27FC236}">
                <a16:creationId xmlns:a16="http://schemas.microsoft.com/office/drawing/2014/main" id="{0FEE10FB-2992-4B06-B356-1421BD9ECE92}"/>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5C4BA4A2-EB08-4628-900F-26AFC7733A11}" type="slidenum">
              <a:rPr lang="zh-CN" altLang="zh-CN"/>
              <a:pPr/>
              <a:t>‹#›</a:t>
            </a:fld>
            <a:endParaRPr lang="zh-CN" altLang="zh-CN"/>
          </a:p>
        </p:txBody>
      </p:sp>
    </p:spTree>
    <p:extLst>
      <p:ext uri="{BB962C8B-B14F-4D97-AF65-F5344CB8AC3E}">
        <p14:creationId xmlns:p14="http://schemas.microsoft.com/office/powerpoint/2010/main" val="659830190"/>
      </p:ext>
    </p:extLst>
  </p:cSld>
  <p:clrMapOvr>
    <a:masterClrMapping/>
  </p:clrMapOvr>
  <p:transition spd="slow">
    <p:wedg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2025/11/30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19910690"/>
      </p:ext>
    </p:extLst>
  </p:cSld>
  <p:clrMapOvr>
    <a:masterClrMapping/>
  </p:clrMapOvr>
  <p:transition spd="slow">
    <p:wedg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rotWithShape="1">
          <a:blip r:embed="rId2"/>
          <a:stretch>
            <a:fillRect/>
          </a:stretch>
        </a:blipFill>
        <a:effectLst/>
      </p:bgPr>
    </p:bg>
    <p:spTree>
      <p:nvGrpSpPr>
        <p:cNvPr id="1" name=""/>
        <p:cNvGrpSpPr/>
        <p:nvPr/>
      </p:nvGrpSpPr>
      <p:grpSpPr>
        <a:xfrm>
          <a:off x="0" y="0"/>
          <a:ext cx="0" cy="0"/>
          <a:chOff x="0" y="0"/>
          <a:chExt cx="0" cy="0"/>
        </a:xfrm>
      </p:grpSpPr>
      <p:sp>
        <p:nvSpPr>
          <p:cNvPr id="19" name="矩形: 圆角 18"/>
          <p:cNvSpPr/>
          <p:nvPr userDrawn="1"/>
        </p:nvSpPr>
        <p:spPr>
          <a:xfrm>
            <a:off x="353784" y="316381"/>
            <a:ext cx="11484429" cy="6296782"/>
          </a:xfrm>
          <a:prstGeom prst="roundRect">
            <a:avLst/>
          </a:prstGeom>
          <a:solidFill>
            <a:srgbClr val="FBF3EB"/>
          </a:solidFill>
          <a:ln w="28575">
            <a:solidFill>
              <a:srgbClr val="EBBE8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美术1"/>
          <p:cNvPicPr>
            <a:picLocks noChangeAspect="1"/>
          </p:cNvPicPr>
          <p:nvPr userDrawn="1"/>
        </p:nvPicPr>
        <p:blipFill>
          <a:blip r:embed="rId3"/>
          <a:stretch>
            <a:fillRect/>
          </a:stretch>
        </p:blipFill>
        <p:spPr>
          <a:xfrm>
            <a:off x="0" y="5190490"/>
            <a:ext cx="5742940" cy="1667510"/>
          </a:xfrm>
          <a:prstGeom prst="rect">
            <a:avLst/>
          </a:prstGeom>
        </p:spPr>
      </p:pic>
      <p:pic>
        <p:nvPicPr>
          <p:cNvPr id="5" name="图片 4" descr="美术1"/>
          <p:cNvPicPr>
            <a:picLocks noChangeAspect="1"/>
          </p:cNvPicPr>
          <p:nvPr userDrawn="1"/>
        </p:nvPicPr>
        <p:blipFill>
          <a:blip r:embed="rId3"/>
          <a:stretch>
            <a:fillRect/>
          </a:stretch>
        </p:blipFill>
        <p:spPr>
          <a:xfrm flipH="1">
            <a:off x="6316345" y="5294630"/>
            <a:ext cx="5875655" cy="1563370"/>
          </a:xfrm>
          <a:prstGeom prst="rect">
            <a:avLst/>
          </a:prstGeom>
        </p:spPr>
      </p:pic>
    </p:spTree>
    <p:extLst>
      <p:ext uri="{BB962C8B-B14F-4D97-AF65-F5344CB8AC3E}">
        <p14:creationId xmlns:p14="http://schemas.microsoft.com/office/powerpoint/2010/main" val="3018659782"/>
      </p:ext>
    </p:extLst>
  </p:cSld>
  <p:clrMapOvr>
    <a:masterClrMapping/>
  </p:clrMapOvr>
  <p:transition spd="slow">
    <p:wedg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2025/11/30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58602168"/>
      </p:ext>
    </p:extLst>
  </p:cSld>
  <p:clrMapOvr>
    <a:masterClrMapping/>
  </p:clrMapOvr>
  <p:transition spd="slow">
    <p:wedg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2025/11/30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8409155"/>
      </p:ext>
    </p:extLst>
  </p:cSld>
  <p:clrMapOvr>
    <a:masterClrMapping/>
  </p:clrMapOvr>
  <p:transition spd="slow">
    <p:wedg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2025/11/30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73963809"/>
      </p:ext>
    </p:extLst>
  </p:cSld>
  <p:clrMapOvr>
    <a:masterClrMapping/>
  </p:clrMapOvr>
  <p:transition spd="slow">
    <p:wedg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2025/11/30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grpSp>
        <p:nvGrpSpPr>
          <p:cNvPr id="6" name="组合 5"/>
          <p:cNvGrpSpPr/>
          <p:nvPr userDrawn="1"/>
        </p:nvGrpSpPr>
        <p:grpSpPr>
          <a:xfrm>
            <a:off x="1156588" y="3126645"/>
            <a:ext cx="4849623" cy="1793748"/>
            <a:chOff x="1469042" y="1073970"/>
            <a:chExt cx="8924131" cy="3300801"/>
          </a:xfrm>
        </p:grpSpPr>
        <p:sp>
          <p:nvSpPr>
            <p:cNvPr id="7" name="标题 1"/>
            <p:cNvSpPr txBox="1"/>
            <p:nvPr/>
          </p:nvSpPr>
          <p:spPr>
            <a:xfrm>
              <a:off x="1469042" y="1073970"/>
              <a:ext cx="8924131" cy="3300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a:t>
              </a:r>
              <a:br>
                <a:rPr lang="zh-CN" altLang="en-US" sz="10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br>
                <a:rPr lang="en-US" altLang="zh-CN" sz="100" spc="12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
          <p:nvSpPr>
            <p:cNvPr id="8" name="矩形 7"/>
            <p:cNvSpPr/>
            <p:nvPr/>
          </p:nvSpPr>
          <p:spPr>
            <a:xfrm>
              <a:off x="4834812" y="1280106"/>
              <a:ext cx="2192590" cy="198227"/>
            </a:xfrm>
            <a:prstGeom prst="rect">
              <a:avLst/>
            </a:prstGeom>
            <a:noFill/>
          </p:spPr>
          <p:txBody>
            <a:bodyPr wrap="square">
              <a:spAutoFit/>
            </a:bodyPr>
            <a:lstStyle/>
            <a:p>
              <a:pPr algn="dist"/>
              <a:r>
                <a:rPr lang="zh-CN" altLang="en-US" sz="100" dirty="0">
                  <a:solidFill>
                    <a:schemeClr val="bg1"/>
                  </a:solidFill>
                  <a:latin typeface="微软雅黑" panose="020B0503020204020204" pitchFamily="34" charset="-122"/>
                  <a:ea typeface="微软雅黑" panose="020B0503020204020204" pitchFamily="34"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2293870241"/>
      </p:ext>
    </p:extLst>
  </p:cSld>
  <p:clrMapOvr>
    <a:masterClrMapping/>
  </p:clrMapOvr>
  <p:transition spd="slow">
    <p:wedg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2025/11/30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grpSp>
        <p:nvGrpSpPr>
          <p:cNvPr id="5" name="组合 4"/>
          <p:cNvGrpSpPr/>
          <p:nvPr userDrawn="1"/>
        </p:nvGrpSpPr>
        <p:grpSpPr>
          <a:xfrm>
            <a:off x="1156588" y="3126645"/>
            <a:ext cx="4849623" cy="1793748"/>
            <a:chOff x="1469042" y="1073970"/>
            <a:chExt cx="8924131" cy="3300801"/>
          </a:xfrm>
        </p:grpSpPr>
        <p:sp>
          <p:nvSpPr>
            <p:cNvPr id="6" name="标题 1"/>
            <p:cNvSpPr txBox="1"/>
            <p:nvPr/>
          </p:nvSpPr>
          <p:spPr>
            <a:xfrm>
              <a:off x="1469042" y="1073970"/>
              <a:ext cx="8924131" cy="3300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a:t>
              </a:r>
              <a:br>
                <a:rPr lang="zh-CN" altLang="en-US" sz="10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br>
                <a:rPr lang="en-US" altLang="zh-CN" sz="100" spc="12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
          <p:nvSpPr>
            <p:cNvPr id="7" name="矩形 6"/>
            <p:cNvSpPr/>
            <p:nvPr/>
          </p:nvSpPr>
          <p:spPr>
            <a:xfrm>
              <a:off x="4834812" y="1280106"/>
              <a:ext cx="2192590" cy="198227"/>
            </a:xfrm>
            <a:prstGeom prst="rect">
              <a:avLst/>
            </a:prstGeom>
            <a:noFill/>
          </p:spPr>
          <p:txBody>
            <a:bodyPr wrap="square">
              <a:spAutoFit/>
            </a:bodyPr>
            <a:lstStyle/>
            <a:p>
              <a:pPr algn="dist"/>
              <a:r>
                <a:rPr lang="zh-CN" altLang="en-US" sz="100" dirty="0">
                  <a:solidFill>
                    <a:schemeClr val="bg1"/>
                  </a:solidFill>
                  <a:latin typeface="微软雅黑" panose="020B0503020204020204" pitchFamily="34" charset="-122"/>
                  <a:ea typeface="微软雅黑" panose="020B0503020204020204" pitchFamily="34"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2043221300"/>
      </p:ext>
    </p:extLst>
  </p:cSld>
  <p:clrMapOvr>
    <a:masterClrMapping/>
  </p:clrMapOvr>
  <p:transition spd="slow">
    <p:wedg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2025/11/30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grpSp>
        <p:nvGrpSpPr>
          <p:cNvPr id="8" name="组合 7"/>
          <p:cNvGrpSpPr/>
          <p:nvPr userDrawn="1"/>
        </p:nvGrpSpPr>
        <p:grpSpPr>
          <a:xfrm>
            <a:off x="1156588" y="3126645"/>
            <a:ext cx="4849623" cy="1793748"/>
            <a:chOff x="1469042" y="1073970"/>
            <a:chExt cx="8924131" cy="3300801"/>
          </a:xfrm>
        </p:grpSpPr>
        <p:sp>
          <p:nvSpPr>
            <p:cNvPr id="9" name="标题 1"/>
            <p:cNvSpPr txBox="1"/>
            <p:nvPr/>
          </p:nvSpPr>
          <p:spPr>
            <a:xfrm>
              <a:off x="1469042" y="1073970"/>
              <a:ext cx="8924131" cy="3300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a:t>
              </a:r>
              <a:br>
                <a:rPr lang="zh-CN" altLang="en-US" sz="10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br>
                <a:rPr lang="en-US" altLang="zh-CN" sz="100" spc="12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
          <p:nvSpPr>
            <p:cNvPr id="10" name="矩形 9"/>
            <p:cNvSpPr/>
            <p:nvPr/>
          </p:nvSpPr>
          <p:spPr>
            <a:xfrm>
              <a:off x="4834812" y="1280106"/>
              <a:ext cx="2192590" cy="198227"/>
            </a:xfrm>
            <a:prstGeom prst="rect">
              <a:avLst/>
            </a:prstGeom>
            <a:noFill/>
          </p:spPr>
          <p:txBody>
            <a:bodyPr wrap="square">
              <a:spAutoFit/>
            </a:bodyPr>
            <a:lstStyle/>
            <a:p>
              <a:pPr algn="dist"/>
              <a:r>
                <a:rPr lang="zh-CN" altLang="en-US" sz="100" dirty="0">
                  <a:solidFill>
                    <a:schemeClr val="bg1"/>
                  </a:solidFill>
                  <a:latin typeface="微软雅黑" panose="020B0503020204020204" pitchFamily="34" charset="-122"/>
                  <a:ea typeface="微软雅黑" panose="020B0503020204020204" pitchFamily="34"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3593102671"/>
      </p:ext>
    </p:extLst>
  </p:cSld>
  <p:clrMapOvr>
    <a:masterClrMapping/>
  </p:clrMapOvr>
  <p:transition spd="slow">
    <p:wedg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noProof="1"/>
              <a:t>单击此处编辑母版标题样式</a:t>
            </a:r>
            <a:endParaRPr lang="en-US" noProof="1"/>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Date Placeholder 3">
            <a:extLst>
              <a:ext uri="{FF2B5EF4-FFF2-40B4-BE49-F238E27FC236}">
                <a16:creationId xmlns:a16="http://schemas.microsoft.com/office/drawing/2014/main" id="{7284659E-3E9D-4BBC-B9E5-2065E405799D}"/>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5" name="Footer Placeholder 4">
            <a:extLst>
              <a:ext uri="{FF2B5EF4-FFF2-40B4-BE49-F238E27FC236}">
                <a16:creationId xmlns:a16="http://schemas.microsoft.com/office/drawing/2014/main" id="{B1B4ED01-174C-4C4E-8EE3-2DA1FD1EF143}"/>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6" name="Slide Number Placeholder 5">
            <a:extLst>
              <a:ext uri="{FF2B5EF4-FFF2-40B4-BE49-F238E27FC236}">
                <a16:creationId xmlns:a16="http://schemas.microsoft.com/office/drawing/2014/main" id="{23F96B99-8CA0-4C91-921F-448822A02397}"/>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935F0BF6-66D4-4249-9D37-1C73D3FCF09D}" type="slidenum">
              <a:rPr lang="zh-CN" altLang="zh-CN"/>
              <a:pPr/>
              <a:t>‹#›</a:t>
            </a:fld>
            <a:endParaRPr lang="zh-CN" altLang="zh-CN"/>
          </a:p>
        </p:txBody>
      </p:sp>
    </p:spTree>
    <p:extLst>
      <p:ext uri="{BB962C8B-B14F-4D97-AF65-F5344CB8AC3E}">
        <p14:creationId xmlns:p14="http://schemas.microsoft.com/office/powerpoint/2010/main" val="3923340326"/>
      </p:ext>
    </p:extLst>
  </p:cSld>
  <p:clrMapOvr>
    <a:masterClrMapping/>
  </p:clrMapOvr>
  <p:transition spd="slow">
    <p:wedg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2025/11/30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grpSp>
        <p:nvGrpSpPr>
          <p:cNvPr id="8" name="组合 7"/>
          <p:cNvGrpSpPr/>
          <p:nvPr userDrawn="1"/>
        </p:nvGrpSpPr>
        <p:grpSpPr>
          <a:xfrm>
            <a:off x="1156588" y="3126645"/>
            <a:ext cx="4849623" cy="1793748"/>
            <a:chOff x="1469042" y="1073970"/>
            <a:chExt cx="8924131" cy="3300801"/>
          </a:xfrm>
        </p:grpSpPr>
        <p:sp>
          <p:nvSpPr>
            <p:cNvPr id="9" name="标题 1"/>
            <p:cNvSpPr txBox="1"/>
            <p:nvPr/>
          </p:nvSpPr>
          <p:spPr>
            <a:xfrm>
              <a:off x="1469042" y="1073970"/>
              <a:ext cx="8924131" cy="3300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a:t>
              </a:r>
              <a:br>
                <a:rPr lang="zh-CN" altLang="en-US" sz="10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br>
                <a:rPr lang="en-US" altLang="zh-CN" sz="100" spc="12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
          <p:nvSpPr>
            <p:cNvPr id="10" name="矩形 9"/>
            <p:cNvSpPr/>
            <p:nvPr/>
          </p:nvSpPr>
          <p:spPr>
            <a:xfrm>
              <a:off x="4834812" y="1280106"/>
              <a:ext cx="2192590" cy="198227"/>
            </a:xfrm>
            <a:prstGeom prst="rect">
              <a:avLst/>
            </a:prstGeom>
            <a:noFill/>
          </p:spPr>
          <p:txBody>
            <a:bodyPr wrap="square">
              <a:spAutoFit/>
            </a:bodyPr>
            <a:lstStyle/>
            <a:p>
              <a:pPr algn="dist"/>
              <a:r>
                <a:rPr lang="zh-CN" altLang="en-US" sz="100" dirty="0">
                  <a:solidFill>
                    <a:schemeClr val="bg1"/>
                  </a:solidFill>
                  <a:latin typeface="微软雅黑" panose="020B0503020204020204" pitchFamily="34" charset="-122"/>
                  <a:ea typeface="微软雅黑" panose="020B0503020204020204" pitchFamily="34"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3606127345"/>
      </p:ext>
    </p:extLst>
  </p:cSld>
  <p:clrMapOvr>
    <a:masterClrMapping/>
  </p:clrMapOvr>
  <p:transition spd="slow">
    <p:wedg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2025/11/30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16690721"/>
      </p:ext>
    </p:extLst>
  </p:cSld>
  <p:clrMapOvr>
    <a:masterClrMapping/>
  </p:clrMapOvr>
  <p:transition spd="slow">
    <p:wedg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2025/11/30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53052253"/>
      </p:ext>
    </p:extLst>
  </p:cSld>
  <p:clrMapOvr>
    <a:masterClrMapping/>
  </p:clrMapOvr>
  <p:transition spd="slow">
    <p:wedg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2214793"/>
      </p:ext>
    </p:extLst>
  </p:cSld>
  <p:clrMapOvr>
    <a:masterClrMapping/>
  </p:clrMapOvr>
  <mc:AlternateContent xmlns:mc="http://schemas.openxmlformats.org/markup-compatibility/2006" xmlns:p14="http://schemas.microsoft.com/office/powerpoint/2010/main">
    <mc:Choice Requires="p14">
      <p:transition p14:dur="10">
        <p14:rippl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2025/11/30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4492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2025/11/30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71173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2025/11/30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54275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2025/11/30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51014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2025/11/30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58880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2025/11/30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3940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noProof="1"/>
              <a:t>单击此处编辑母版标题样式</a:t>
            </a:r>
            <a:endParaRPr lang="en-US" noProof="1"/>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noProof="1"/>
              <a:t>编辑母版文本样式</a:t>
            </a:r>
          </a:p>
        </p:txBody>
      </p:sp>
      <p:sp>
        <p:nvSpPr>
          <p:cNvPr id="4" name="Date Placeholder 3">
            <a:extLst>
              <a:ext uri="{FF2B5EF4-FFF2-40B4-BE49-F238E27FC236}">
                <a16:creationId xmlns:a16="http://schemas.microsoft.com/office/drawing/2014/main" id="{BD1EC543-D6E5-499D-BAB0-E6DF16A5A84D}"/>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5" name="Footer Placeholder 4">
            <a:extLst>
              <a:ext uri="{FF2B5EF4-FFF2-40B4-BE49-F238E27FC236}">
                <a16:creationId xmlns:a16="http://schemas.microsoft.com/office/drawing/2014/main" id="{B47C6EEC-180F-4881-BD0A-528D1E3178D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6" name="Slide Number Placeholder 5">
            <a:extLst>
              <a:ext uri="{FF2B5EF4-FFF2-40B4-BE49-F238E27FC236}">
                <a16:creationId xmlns:a16="http://schemas.microsoft.com/office/drawing/2014/main" id="{3EEFC40F-431A-4E96-8557-CF6781099B90}"/>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B09824EB-5B5B-4CA0-89DD-8DD077488DCB}" type="slidenum">
              <a:rPr lang="zh-CN" altLang="zh-CN"/>
              <a:pPr/>
              <a:t>‹#›</a:t>
            </a:fld>
            <a:endParaRPr lang="zh-CN" altLang="zh-CN"/>
          </a:p>
        </p:txBody>
      </p:sp>
    </p:spTree>
    <p:extLst>
      <p:ext uri="{BB962C8B-B14F-4D97-AF65-F5344CB8AC3E}">
        <p14:creationId xmlns:p14="http://schemas.microsoft.com/office/powerpoint/2010/main" val="2377298712"/>
      </p:ext>
    </p:extLst>
  </p:cSld>
  <p:clrMapOvr>
    <a:masterClrMapping/>
  </p:clrMapOvr>
  <p:transition spd="slow">
    <p:wedg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2025/11/30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25910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2025/11/30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2943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2025/11/30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95890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2025/11/30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1301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2025/11/30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56265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4" name="矩形 3"/>
          <p:cNvSpPr/>
          <p:nvPr userDrawn="1"/>
        </p:nvSpPr>
        <p:spPr>
          <a:xfrm>
            <a:off x="0" y="6121400"/>
            <a:ext cx="12192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p:cNvSpPr/>
          <p:nvPr userDrawn="1"/>
        </p:nvSpPr>
        <p:spPr>
          <a:xfrm>
            <a:off x="895350" y="489218"/>
            <a:ext cx="10172700"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4350" t="34783" r="63486" b="31300"/>
          <a:stretch>
            <a:fillRect/>
          </a:stretch>
        </p:blipFill>
        <p:spPr>
          <a:xfrm>
            <a:off x="0" y="0"/>
            <a:ext cx="1574351" cy="3429000"/>
          </a:xfrm>
          <a:prstGeom prst="rect">
            <a:avLst/>
          </a:prstGeom>
        </p:spPr>
      </p:pic>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54363" t="25371" r="7374" b="38201"/>
          <a:stretch>
            <a:fillRect/>
          </a:stretch>
        </p:blipFill>
        <p:spPr>
          <a:xfrm>
            <a:off x="8221366" y="-1565460"/>
            <a:ext cx="4975819" cy="710655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4164" t="78330" r="74723" b="6671"/>
          <a:stretch>
            <a:fillRect/>
          </a:stretch>
        </p:blipFill>
        <p:spPr>
          <a:xfrm>
            <a:off x="10378114" y="5292724"/>
            <a:ext cx="1243859" cy="1325692"/>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9441" t="93144" r="57777" b="1486"/>
          <a:stretch>
            <a:fillRect/>
          </a:stretch>
        </p:blipFill>
        <p:spPr>
          <a:xfrm>
            <a:off x="10378114" y="6489700"/>
            <a:ext cx="1498600" cy="368300"/>
          </a:xfrm>
          <a:prstGeom prst="rect">
            <a:avLst/>
          </a:prstGeom>
        </p:spPr>
      </p:pic>
    </p:spTree>
    <p:extLst>
      <p:ext uri="{BB962C8B-B14F-4D97-AF65-F5344CB8AC3E}">
        <p14:creationId xmlns:p14="http://schemas.microsoft.com/office/powerpoint/2010/main" val="1025536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标题幻灯片" type="title">
  <p:cSld name="标题幻灯片">
    <p:spTree>
      <p:nvGrpSpPr>
        <p:cNvPr id="1" name="Shape 219"/>
        <p:cNvGrpSpPr/>
        <p:nvPr/>
      </p:nvGrpSpPr>
      <p:grpSpPr>
        <a:xfrm>
          <a:off x="0" y="0"/>
          <a:ext cx="0" cy="0"/>
          <a:chOff x="0" y="0"/>
          <a:chExt cx="0" cy="0"/>
        </a:xfrm>
      </p:grpSpPr>
    </p:spTree>
    <p:extLst>
      <p:ext uri="{BB962C8B-B14F-4D97-AF65-F5344CB8AC3E}">
        <p14:creationId xmlns:p14="http://schemas.microsoft.com/office/powerpoint/2010/main" val="330130078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20"/>
        <p:cNvGrpSpPr/>
        <p:nvPr/>
      </p:nvGrpSpPr>
      <p:grpSpPr>
        <a:xfrm>
          <a:off x="0" y="0"/>
          <a:ext cx="0" cy="0"/>
          <a:chOff x="0" y="0"/>
          <a:chExt cx="0" cy="0"/>
        </a:xfrm>
      </p:grpSpPr>
      <p:sp>
        <p:nvSpPr>
          <p:cNvPr id="221" name="Google Shape;221;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2" name="Google Shape;222;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3" name="Google Shape;223;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4" name="Google Shape;224;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5" name="Google Shape;225;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066056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6"/>
        <p:cNvGrpSpPr/>
        <p:nvPr/>
      </p:nvGrpSpPr>
      <p:grpSpPr>
        <a:xfrm>
          <a:off x="0" y="0"/>
          <a:ext cx="0" cy="0"/>
          <a:chOff x="0" y="0"/>
          <a:chExt cx="0" cy="0"/>
        </a:xfrm>
      </p:grpSpPr>
      <p:sp>
        <p:nvSpPr>
          <p:cNvPr id="227" name="Google Shape;227;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8" name="Google Shape;228;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9" name="Google Shape;229;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948525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30"/>
        <p:cNvGrpSpPr/>
        <p:nvPr/>
      </p:nvGrpSpPr>
      <p:grpSpPr>
        <a:xfrm>
          <a:off x="0" y="0"/>
          <a:ext cx="0" cy="0"/>
          <a:chOff x="0" y="0"/>
          <a:chExt cx="0" cy="0"/>
        </a:xfrm>
      </p:grpSpPr>
      <p:sp>
        <p:nvSpPr>
          <p:cNvPr id="231" name="Google Shape;231;p3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2" name="Google Shape;232;p3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33" name="Google Shape;233;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4" name="Google Shape;234;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5" name="Google Shape;235;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385886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noProof="1"/>
              <a:t>单击此处编辑母版标题样式</a:t>
            </a:r>
            <a:endParaRPr lang="en-US" noProof="1"/>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5" name="Date Placeholder 3">
            <a:extLst>
              <a:ext uri="{FF2B5EF4-FFF2-40B4-BE49-F238E27FC236}">
                <a16:creationId xmlns:a16="http://schemas.microsoft.com/office/drawing/2014/main" id="{6EC556BA-FB1F-44B6-AB0D-FE9178F1A2C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6" name="Footer Placeholder 4">
            <a:extLst>
              <a:ext uri="{FF2B5EF4-FFF2-40B4-BE49-F238E27FC236}">
                <a16:creationId xmlns:a16="http://schemas.microsoft.com/office/drawing/2014/main" id="{05297F0E-F36F-4787-B592-A7C0CE2120B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7" name="Slide Number Placeholder 5">
            <a:extLst>
              <a:ext uri="{FF2B5EF4-FFF2-40B4-BE49-F238E27FC236}">
                <a16:creationId xmlns:a16="http://schemas.microsoft.com/office/drawing/2014/main" id="{C120AB49-F5A4-463D-851C-51F6AB98E3F2}"/>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CA3904B5-3571-45D9-BFEF-D655F48C14C2}" type="slidenum">
              <a:rPr lang="zh-CN" altLang="zh-CN"/>
              <a:pPr/>
              <a:t>‹#›</a:t>
            </a:fld>
            <a:endParaRPr lang="zh-CN" altLang="zh-CN"/>
          </a:p>
        </p:txBody>
      </p:sp>
    </p:spTree>
    <p:extLst>
      <p:ext uri="{BB962C8B-B14F-4D97-AF65-F5344CB8AC3E}">
        <p14:creationId xmlns:p14="http://schemas.microsoft.com/office/powerpoint/2010/main" val="2744344126"/>
      </p:ext>
    </p:extLst>
  </p:cSld>
  <p:clrMapOvr>
    <a:masterClrMapping/>
  </p:clrMapOvr>
  <p:transition spd="slow">
    <p:wedg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8_Title and Content">
  <p:cSld name="8_Title and Content">
    <p:spTree>
      <p:nvGrpSpPr>
        <p:cNvPr id="1" name="Shape 236"/>
        <p:cNvGrpSpPr/>
        <p:nvPr/>
      </p:nvGrpSpPr>
      <p:grpSpPr>
        <a:xfrm>
          <a:off x="0" y="0"/>
          <a:ext cx="0" cy="0"/>
          <a:chOff x="0" y="0"/>
          <a:chExt cx="0" cy="0"/>
        </a:xfrm>
      </p:grpSpPr>
      <p:sp>
        <p:nvSpPr>
          <p:cNvPr id="237" name="Google Shape;237;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8" name="Google Shape;238;p3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9" name="Google Shape;239;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0" name="Google Shape;240;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1" name="Google Shape;241;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527245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7_Title and Content">
  <p:cSld name="7_Title and Content">
    <p:spTree>
      <p:nvGrpSpPr>
        <p:cNvPr id="1" name="Shape 242"/>
        <p:cNvGrpSpPr/>
        <p:nvPr/>
      </p:nvGrpSpPr>
      <p:grpSpPr>
        <a:xfrm>
          <a:off x="0" y="0"/>
          <a:ext cx="0" cy="0"/>
          <a:chOff x="0" y="0"/>
          <a:chExt cx="0" cy="0"/>
        </a:xfrm>
      </p:grpSpPr>
      <p:sp>
        <p:nvSpPr>
          <p:cNvPr id="243" name="Google Shape;243;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4" name="Google Shape;244;p3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5" name="Google Shape;245;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6" name="Google Shape;246;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7" name="Google Shape;247;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507452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6_Title and Content">
  <p:cSld name="6_Title and Content">
    <p:spTree>
      <p:nvGrpSpPr>
        <p:cNvPr id="1" name="Shape 248"/>
        <p:cNvGrpSpPr/>
        <p:nvPr/>
      </p:nvGrpSpPr>
      <p:grpSpPr>
        <a:xfrm>
          <a:off x="0" y="0"/>
          <a:ext cx="0" cy="0"/>
          <a:chOff x="0" y="0"/>
          <a:chExt cx="0" cy="0"/>
        </a:xfrm>
      </p:grpSpPr>
      <p:sp>
        <p:nvSpPr>
          <p:cNvPr id="249" name="Google Shape;249;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0" name="Google Shape;250;p3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1" name="Google Shape;251;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2" name="Google Shape;252;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3" name="Google Shape;253;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198287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254"/>
        <p:cNvGrpSpPr/>
        <p:nvPr/>
      </p:nvGrpSpPr>
      <p:grpSpPr>
        <a:xfrm>
          <a:off x="0" y="0"/>
          <a:ext cx="0" cy="0"/>
          <a:chOff x="0" y="0"/>
          <a:chExt cx="0" cy="0"/>
        </a:xfrm>
      </p:grpSpPr>
      <p:sp>
        <p:nvSpPr>
          <p:cNvPr id="255" name="Google Shape;255;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6" name="Google Shape;256;p3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7" name="Google Shape;257;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8" name="Google Shape;258;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9" name="Google Shape;259;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389519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260"/>
        <p:cNvGrpSpPr/>
        <p:nvPr/>
      </p:nvGrpSpPr>
      <p:grpSpPr>
        <a:xfrm>
          <a:off x="0" y="0"/>
          <a:ext cx="0" cy="0"/>
          <a:chOff x="0" y="0"/>
          <a:chExt cx="0" cy="0"/>
        </a:xfrm>
      </p:grpSpPr>
      <p:sp>
        <p:nvSpPr>
          <p:cNvPr id="261" name="Google Shape;261;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2" name="Google Shape;262;p3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3" name="Google Shape;263;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4" name="Google Shape;264;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5" name="Google Shape;265;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836396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266"/>
        <p:cNvGrpSpPr/>
        <p:nvPr/>
      </p:nvGrpSpPr>
      <p:grpSpPr>
        <a:xfrm>
          <a:off x="0" y="0"/>
          <a:ext cx="0" cy="0"/>
          <a:chOff x="0" y="0"/>
          <a:chExt cx="0" cy="0"/>
        </a:xfrm>
      </p:grpSpPr>
      <p:sp>
        <p:nvSpPr>
          <p:cNvPr id="267" name="Google Shape;267;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8" name="Google Shape;268;p3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9" name="Google Shape;269;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0" name="Google Shape;270;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1" name="Google Shape;271;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734465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272"/>
        <p:cNvGrpSpPr/>
        <p:nvPr/>
      </p:nvGrpSpPr>
      <p:grpSpPr>
        <a:xfrm>
          <a:off x="0" y="0"/>
          <a:ext cx="0" cy="0"/>
          <a:chOff x="0" y="0"/>
          <a:chExt cx="0" cy="0"/>
        </a:xfrm>
      </p:grpSpPr>
      <p:sp>
        <p:nvSpPr>
          <p:cNvPr id="273" name="Google Shape;273;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4" name="Google Shape;274;p3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5" name="Google Shape;275;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6" name="Google Shape;276;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7" name="Google Shape;277;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241683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78"/>
        <p:cNvGrpSpPr/>
        <p:nvPr/>
      </p:nvGrpSpPr>
      <p:grpSpPr>
        <a:xfrm>
          <a:off x="0" y="0"/>
          <a:ext cx="0" cy="0"/>
          <a:chOff x="0" y="0"/>
          <a:chExt cx="0" cy="0"/>
        </a:xfrm>
      </p:grpSpPr>
      <p:sp>
        <p:nvSpPr>
          <p:cNvPr id="279" name="Google Shape;279;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0" name="Google Shape;280;p4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1" name="Google Shape;281;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2" name="Google Shape;282;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3" name="Google Shape;283;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406003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84"/>
        <p:cNvGrpSpPr/>
        <p:nvPr/>
      </p:nvGrpSpPr>
      <p:grpSpPr>
        <a:xfrm>
          <a:off x="0" y="0"/>
          <a:ext cx="0" cy="0"/>
          <a:chOff x="0" y="0"/>
          <a:chExt cx="0" cy="0"/>
        </a:xfrm>
      </p:grpSpPr>
      <p:sp>
        <p:nvSpPr>
          <p:cNvPr id="285" name="Google Shape;285;p4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6" name="Google Shape;286;p4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87" name="Google Shape;287;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8" name="Google Shape;288;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9" name="Google Shape;289;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704082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0"/>
        <p:cNvGrpSpPr/>
        <p:nvPr/>
      </p:nvGrpSpPr>
      <p:grpSpPr>
        <a:xfrm>
          <a:off x="0" y="0"/>
          <a:ext cx="0" cy="0"/>
          <a:chOff x="0" y="0"/>
          <a:chExt cx="0" cy="0"/>
        </a:xfrm>
      </p:grpSpPr>
      <p:sp>
        <p:nvSpPr>
          <p:cNvPr id="291" name="Google Shape;291;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2" name="Google Shape;292;p4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3" name="Google Shape;293;p4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4" name="Google Shape;294;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5" name="Google Shape;295;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6" name="Google Shape;296;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22661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noProof="1"/>
              <a:t>单击此处编辑母版标题样式</a:t>
            </a:r>
            <a:endParaRPr lang="en-US" noProof="1"/>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编辑母版文本样式</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编辑母版文本样式</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7" name="Date Placeholder 3">
            <a:extLst>
              <a:ext uri="{FF2B5EF4-FFF2-40B4-BE49-F238E27FC236}">
                <a16:creationId xmlns:a16="http://schemas.microsoft.com/office/drawing/2014/main" id="{CA20E7B2-DDAC-467F-B680-0391277CAA57}"/>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8" name="Footer Placeholder 4">
            <a:extLst>
              <a:ext uri="{FF2B5EF4-FFF2-40B4-BE49-F238E27FC236}">
                <a16:creationId xmlns:a16="http://schemas.microsoft.com/office/drawing/2014/main" id="{3957D36F-3CA6-4A5C-90C3-ED4A272F93B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9" name="Slide Number Placeholder 5">
            <a:extLst>
              <a:ext uri="{FF2B5EF4-FFF2-40B4-BE49-F238E27FC236}">
                <a16:creationId xmlns:a16="http://schemas.microsoft.com/office/drawing/2014/main" id="{52C5919A-89CB-44DC-A948-AF2453BC9A23}"/>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FD4C82B3-C4D8-4409-8F26-487738DD0095}" type="slidenum">
              <a:rPr lang="zh-CN" altLang="zh-CN"/>
              <a:pPr/>
              <a:t>‹#›</a:t>
            </a:fld>
            <a:endParaRPr lang="zh-CN" altLang="zh-CN"/>
          </a:p>
        </p:txBody>
      </p:sp>
    </p:spTree>
    <p:extLst>
      <p:ext uri="{BB962C8B-B14F-4D97-AF65-F5344CB8AC3E}">
        <p14:creationId xmlns:p14="http://schemas.microsoft.com/office/powerpoint/2010/main" val="283551794"/>
      </p:ext>
    </p:extLst>
  </p:cSld>
  <p:clrMapOvr>
    <a:masterClrMapping/>
  </p:clrMapOvr>
  <p:transition spd="slow">
    <p:wedg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297"/>
        <p:cNvGrpSpPr/>
        <p:nvPr/>
      </p:nvGrpSpPr>
      <p:grpSpPr>
        <a:xfrm>
          <a:off x="0" y="0"/>
          <a:ext cx="0" cy="0"/>
          <a:chOff x="0" y="0"/>
          <a:chExt cx="0" cy="0"/>
        </a:xfrm>
      </p:grpSpPr>
      <p:sp>
        <p:nvSpPr>
          <p:cNvPr id="298" name="Google Shape;298;p4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9" name="Google Shape;299;p4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00" name="Google Shape;300;p4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1" name="Google Shape;301;p4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02" name="Google Shape;302;p4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3" name="Google Shape;303;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4" name="Google Shape;304;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5" name="Google Shape;305;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054215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06"/>
        <p:cNvGrpSpPr/>
        <p:nvPr/>
      </p:nvGrpSpPr>
      <p:grpSpPr>
        <a:xfrm>
          <a:off x="0" y="0"/>
          <a:ext cx="0" cy="0"/>
          <a:chOff x="0" y="0"/>
          <a:chExt cx="0" cy="0"/>
        </a:xfrm>
      </p:grpSpPr>
      <p:sp>
        <p:nvSpPr>
          <p:cNvPr id="307" name="Google Shape;307;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8" name="Google Shape;308;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9" name="Google Shape;309;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0" name="Google Shape;310;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556596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20_Blank">
  <p:cSld name="20_Blank">
    <p:spTree>
      <p:nvGrpSpPr>
        <p:cNvPr id="1" name="Shape 311"/>
        <p:cNvGrpSpPr/>
        <p:nvPr/>
      </p:nvGrpSpPr>
      <p:grpSpPr>
        <a:xfrm>
          <a:off x="0" y="0"/>
          <a:ext cx="0" cy="0"/>
          <a:chOff x="0" y="0"/>
          <a:chExt cx="0" cy="0"/>
        </a:xfrm>
      </p:grpSpPr>
      <p:sp>
        <p:nvSpPr>
          <p:cNvPr id="312" name="Google Shape;31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3" name="Google Shape;31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4" name="Google Shape;31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490757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19_Blank">
  <p:cSld name="19_Blank">
    <p:spTree>
      <p:nvGrpSpPr>
        <p:cNvPr id="1" name="Shape 315"/>
        <p:cNvGrpSpPr/>
        <p:nvPr/>
      </p:nvGrpSpPr>
      <p:grpSpPr>
        <a:xfrm>
          <a:off x="0" y="0"/>
          <a:ext cx="0" cy="0"/>
          <a:chOff x="0" y="0"/>
          <a:chExt cx="0" cy="0"/>
        </a:xfrm>
      </p:grpSpPr>
      <p:sp>
        <p:nvSpPr>
          <p:cNvPr id="316" name="Google Shape;316;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7" name="Google Shape;317;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8" name="Google Shape;318;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339251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18_Blank">
  <p:cSld name="18_Blank">
    <p:spTree>
      <p:nvGrpSpPr>
        <p:cNvPr id="1" name="Shape 319"/>
        <p:cNvGrpSpPr/>
        <p:nvPr/>
      </p:nvGrpSpPr>
      <p:grpSpPr>
        <a:xfrm>
          <a:off x="0" y="0"/>
          <a:ext cx="0" cy="0"/>
          <a:chOff x="0" y="0"/>
          <a:chExt cx="0" cy="0"/>
        </a:xfrm>
      </p:grpSpPr>
      <p:sp>
        <p:nvSpPr>
          <p:cNvPr id="320" name="Google Shape;320;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1" name="Google Shape;321;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2" name="Google Shape;322;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851575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17_Blank">
  <p:cSld name="17_Blank">
    <p:spTree>
      <p:nvGrpSpPr>
        <p:cNvPr id="1" name="Shape 323"/>
        <p:cNvGrpSpPr/>
        <p:nvPr/>
      </p:nvGrpSpPr>
      <p:grpSpPr>
        <a:xfrm>
          <a:off x="0" y="0"/>
          <a:ext cx="0" cy="0"/>
          <a:chOff x="0" y="0"/>
          <a:chExt cx="0" cy="0"/>
        </a:xfrm>
      </p:grpSpPr>
      <p:sp>
        <p:nvSpPr>
          <p:cNvPr id="324" name="Google Shape;324;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5" name="Google Shape;325;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6" name="Google Shape;326;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632824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16_Blank">
  <p:cSld name="16_Blank">
    <p:spTree>
      <p:nvGrpSpPr>
        <p:cNvPr id="1" name="Shape 327"/>
        <p:cNvGrpSpPr/>
        <p:nvPr/>
      </p:nvGrpSpPr>
      <p:grpSpPr>
        <a:xfrm>
          <a:off x="0" y="0"/>
          <a:ext cx="0" cy="0"/>
          <a:chOff x="0" y="0"/>
          <a:chExt cx="0" cy="0"/>
        </a:xfrm>
      </p:grpSpPr>
      <p:sp>
        <p:nvSpPr>
          <p:cNvPr id="328" name="Google Shape;328;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9" name="Google Shape;329;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0" name="Google Shape;330;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620590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15_Blank">
  <p:cSld name="15_Blank">
    <p:spTree>
      <p:nvGrpSpPr>
        <p:cNvPr id="1" name="Shape 331"/>
        <p:cNvGrpSpPr/>
        <p:nvPr/>
      </p:nvGrpSpPr>
      <p:grpSpPr>
        <a:xfrm>
          <a:off x="0" y="0"/>
          <a:ext cx="0" cy="0"/>
          <a:chOff x="0" y="0"/>
          <a:chExt cx="0" cy="0"/>
        </a:xfrm>
      </p:grpSpPr>
      <p:sp>
        <p:nvSpPr>
          <p:cNvPr id="332" name="Google Shape;332;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3" name="Google Shape;333;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4" name="Google Shape;334;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34605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14_Blank">
  <p:cSld name="14_Blank">
    <p:spTree>
      <p:nvGrpSpPr>
        <p:cNvPr id="1" name="Shape 335"/>
        <p:cNvGrpSpPr/>
        <p:nvPr/>
      </p:nvGrpSpPr>
      <p:grpSpPr>
        <a:xfrm>
          <a:off x="0" y="0"/>
          <a:ext cx="0" cy="0"/>
          <a:chOff x="0" y="0"/>
          <a:chExt cx="0" cy="0"/>
        </a:xfrm>
      </p:grpSpPr>
      <p:sp>
        <p:nvSpPr>
          <p:cNvPr id="336" name="Google Shape;336;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7" name="Google Shape;337;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8" name="Google Shape;338;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090703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13_Blank">
  <p:cSld name="13_Blank">
    <p:spTree>
      <p:nvGrpSpPr>
        <p:cNvPr id="1" name="Shape 339"/>
        <p:cNvGrpSpPr/>
        <p:nvPr/>
      </p:nvGrpSpPr>
      <p:grpSpPr>
        <a:xfrm>
          <a:off x="0" y="0"/>
          <a:ext cx="0" cy="0"/>
          <a:chOff x="0" y="0"/>
          <a:chExt cx="0" cy="0"/>
        </a:xfrm>
      </p:grpSpPr>
      <p:sp>
        <p:nvSpPr>
          <p:cNvPr id="340" name="Google Shape;340;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1" name="Google Shape;341;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2" name="Google Shape;342;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75443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noProof="1"/>
              <a:t>单击此处编辑母版标题样式</a:t>
            </a:r>
            <a:endParaRPr lang="en-US" noProof="1"/>
          </a:p>
        </p:txBody>
      </p:sp>
      <p:sp>
        <p:nvSpPr>
          <p:cNvPr id="3" name="Date Placeholder 3">
            <a:extLst>
              <a:ext uri="{FF2B5EF4-FFF2-40B4-BE49-F238E27FC236}">
                <a16:creationId xmlns:a16="http://schemas.microsoft.com/office/drawing/2014/main" id="{2B2B36E5-3992-4BA0-ABDC-864AC7B40F4C}"/>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4" name="Footer Placeholder 4">
            <a:extLst>
              <a:ext uri="{FF2B5EF4-FFF2-40B4-BE49-F238E27FC236}">
                <a16:creationId xmlns:a16="http://schemas.microsoft.com/office/drawing/2014/main" id="{29B1C9C9-9809-427B-A768-A13D1ADD86F8}"/>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5" name="Slide Number Placeholder 5">
            <a:extLst>
              <a:ext uri="{FF2B5EF4-FFF2-40B4-BE49-F238E27FC236}">
                <a16:creationId xmlns:a16="http://schemas.microsoft.com/office/drawing/2014/main" id="{FF94E987-7D2F-4C40-9DF7-19D14FD95454}"/>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9513A1C6-E2F6-4D43-AB04-5E92844FDDE9}" type="slidenum">
              <a:rPr lang="zh-CN" altLang="zh-CN"/>
              <a:pPr/>
              <a:t>‹#›</a:t>
            </a:fld>
            <a:endParaRPr lang="zh-CN" altLang="zh-CN"/>
          </a:p>
        </p:txBody>
      </p:sp>
    </p:spTree>
    <p:extLst>
      <p:ext uri="{BB962C8B-B14F-4D97-AF65-F5344CB8AC3E}">
        <p14:creationId xmlns:p14="http://schemas.microsoft.com/office/powerpoint/2010/main" val="3063866264"/>
      </p:ext>
    </p:extLst>
  </p:cSld>
  <p:clrMapOvr>
    <a:masterClrMapping/>
  </p:clrMapOvr>
  <p:transition spd="slow">
    <p:wedg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12_Blank">
  <p:cSld name="12_Blank">
    <p:spTree>
      <p:nvGrpSpPr>
        <p:cNvPr id="1" name="Shape 343"/>
        <p:cNvGrpSpPr/>
        <p:nvPr/>
      </p:nvGrpSpPr>
      <p:grpSpPr>
        <a:xfrm>
          <a:off x="0" y="0"/>
          <a:ext cx="0" cy="0"/>
          <a:chOff x="0" y="0"/>
          <a:chExt cx="0" cy="0"/>
        </a:xfrm>
      </p:grpSpPr>
      <p:sp>
        <p:nvSpPr>
          <p:cNvPr id="344" name="Google Shape;344;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5" name="Google Shape;345;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6" name="Google Shape;346;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855511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11_Blank">
  <p:cSld name="11_Blank">
    <p:spTree>
      <p:nvGrpSpPr>
        <p:cNvPr id="1" name="Shape 347"/>
        <p:cNvGrpSpPr/>
        <p:nvPr/>
      </p:nvGrpSpPr>
      <p:grpSpPr>
        <a:xfrm>
          <a:off x="0" y="0"/>
          <a:ext cx="0" cy="0"/>
          <a:chOff x="0" y="0"/>
          <a:chExt cx="0" cy="0"/>
        </a:xfrm>
      </p:grpSpPr>
      <p:sp>
        <p:nvSpPr>
          <p:cNvPr id="348" name="Google Shape;348;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9" name="Google Shape;349;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0" name="Google Shape;350;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887611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10_Blank">
  <p:cSld name="10_Blank">
    <p:spTree>
      <p:nvGrpSpPr>
        <p:cNvPr id="1" name="Shape 351"/>
        <p:cNvGrpSpPr/>
        <p:nvPr/>
      </p:nvGrpSpPr>
      <p:grpSpPr>
        <a:xfrm>
          <a:off x="0" y="0"/>
          <a:ext cx="0" cy="0"/>
          <a:chOff x="0" y="0"/>
          <a:chExt cx="0" cy="0"/>
        </a:xfrm>
      </p:grpSpPr>
      <p:sp>
        <p:nvSpPr>
          <p:cNvPr id="352" name="Google Shape;352;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3" name="Google Shape;353;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4" name="Google Shape;354;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800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9_Blank">
  <p:cSld name="9_Blank">
    <p:spTree>
      <p:nvGrpSpPr>
        <p:cNvPr id="1" name="Shape 355"/>
        <p:cNvGrpSpPr/>
        <p:nvPr/>
      </p:nvGrpSpPr>
      <p:grpSpPr>
        <a:xfrm>
          <a:off x="0" y="0"/>
          <a:ext cx="0" cy="0"/>
          <a:chOff x="0" y="0"/>
          <a:chExt cx="0" cy="0"/>
        </a:xfrm>
      </p:grpSpPr>
      <p:sp>
        <p:nvSpPr>
          <p:cNvPr id="356" name="Google Shape;356;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7" name="Google Shape;357;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8" name="Google Shape;358;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547642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8_Blank">
  <p:cSld name="8_Blank">
    <p:spTree>
      <p:nvGrpSpPr>
        <p:cNvPr id="1" name="Shape 359"/>
        <p:cNvGrpSpPr/>
        <p:nvPr/>
      </p:nvGrpSpPr>
      <p:grpSpPr>
        <a:xfrm>
          <a:off x="0" y="0"/>
          <a:ext cx="0" cy="0"/>
          <a:chOff x="0" y="0"/>
          <a:chExt cx="0" cy="0"/>
        </a:xfrm>
      </p:grpSpPr>
      <p:sp>
        <p:nvSpPr>
          <p:cNvPr id="360" name="Google Shape;360;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1" name="Google Shape;361;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2" name="Google Shape;362;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861343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7_Blank">
  <p:cSld name="7_Blank">
    <p:spTree>
      <p:nvGrpSpPr>
        <p:cNvPr id="1" name="Shape 363"/>
        <p:cNvGrpSpPr/>
        <p:nvPr/>
      </p:nvGrpSpPr>
      <p:grpSpPr>
        <a:xfrm>
          <a:off x="0" y="0"/>
          <a:ext cx="0" cy="0"/>
          <a:chOff x="0" y="0"/>
          <a:chExt cx="0" cy="0"/>
        </a:xfrm>
      </p:grpSpPr>
      <p:sp>
        <p:nvSpPr>
          <p:cNvPr id="364" name="Google Shape;364;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5" name="Google Shape;365;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6" name="Google Shape;366;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635689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6_Blank">
  <p:cSld name="6_Blank">
    <p:spTree>
      <p:nvGrpSpPr>
        <p:cNvPr id="1" name="Shape 367"/>
        <p:cNvGrpSpPr/>
        <p:nvPr/>
      </p:nvGrpSpPr>
      <p:grpSpPr>
        <a:xfrm>
          <a:off x="0" y="0"/>
          <a:ext cx="0" cy="0"/>
          <a:chOff x="0" y="0"/>
          <a:chExt cx="0" cy="0"/>
        </a:xfrm>
      </p:grpSpPr>
      <p:sp>
        <p:nvSpPr>
          <p:cNvPr id="368" name="Google Shape;368;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9" name="Google Shape;369;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0" name="Google Shape;370;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212679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5_Blank">
  <p:cSld name="5_Blank">
    <p:spTree>
      <p:nvGrpSpPr>
        <p:cNvPr id="1" name="Shape 371"/>
        <p:cNvGrpSpPr/>
        <p:nvPr/>
      </p:nvGrpSpPr>
      <p:grpSpPr>
        <a:xfrm>
          <a:off x="0" y="0"/>
          <a:ext cx="0" cy="0"/>
          <a:chOff x="0" y="0"/>
          <a:chExt cx="0" cy="0"/>
        </a:xfrm>
      </p:grpSpPr>
      <p:sp>
        <p:nvSpPr>
          <p:cNvPr id="372" name="Google Shape;372;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3" name="Google Shape;373;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4" name="Google Shape;374;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620886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4_Blank">
  <p:cSld name="4_Blank">
    <p:spTree>
      <p:nvGrpSpPr>
        <p:cNvPr id="1" name="Shape 375"/>
        <p:cNvGrpSpPr/>
        <p:nvPr/>
      </p:nvGrpSpPr>
      <p:grpSpPr>
        <a:xfrm>
          <a:off x="0" y="0"/>
          <a:ext cx="0" cy="0"/>
          <a:chOff x="0" y="0"/>
          <a:chExt cx="0" cy="0"/>
        </a:xfrm>
      </p:grpSpPr>
      <p:sp>
        <p:nvSpPr>
          <p:cNvPr id="376" name="Google Shape;376;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7" name="Google Shape;377;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8" name="Google Shape;378;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2392085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3_Blank">
  <p:cSld name="3_Blank">
    <p:spTree>
      <p:nvGrpSpPr>
        <p:cNvPr id="1" name="Shape 379"/>
        <p:cNvGrpSpPr/>
        <p:nvPr/>
      </p:nvGrpSpPr>
      <p:grpSpPr>
        <a:xfrm>
          <a:off x="0" y="0"/>
          <a:ext cx="0" cy="0"/>
          <a:chOff x="0" y="0"/>
          <a:chExt cx="0" cy="0"/>
        </a:xfrm>
      </p:grpSpPr>
      <p:sp>
        <p:nvSpPr>
          <p:cNvPr id="380" name="Google Shape;380;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1" name="Google Shape;381;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2" name="Google Shape;382;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300338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38C6B48-CAA7-4486-BC8A-FF7729A808F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3" name="Footer Placeholder 4">
            <a:extLst>
              <a:ext uri="{FF2B5EF4-FFF2-40B4-BE49-F238E27FC236}">
                <a16:creationId xmlns:a16="http://schemas.microsoft.com/office/drawing/2014/main" id="{E7DF2D4E-0CC9-4213-89ED-2726CDD2E7E8}"/>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4" name="Slide Number Placeholder 5">
            <a:extLst>
              <a:ext uri="{FF2B5EF4-FFF2-40B4-BE49-F238E27FC236}">
                <a16:creationId xmlns:a16="http://schemas.microsoft.com/office/drawing/2014/main" id="{1D941806-1A64-4CFA-A656-34CA8BE0D90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3B51604C-DD54-4AEA-815A-949A103FC066}" type="slidenum">
              <a:rPr lang="zh-CN" altLang="zh-CN"/>
              <a:pPr/>
              <a:t>‹#›</a:t>
            </a:fld>
            <a:endParaRPr lang="zh-CN" altLang="zh-CN"/>
          </a:p>
        </p:txBody>
      </p:sp>
    </p:spTree>
    <p:extLst>
      <p:ext uri="{BB962C8B-B14F-4D97-AF65-F5344CB8AC3E}">
        <p14:creationId xmlns:p14="http://schemas.microsoft.com/office/powerpoint/2010/main" val="3218553936"/>
      </p:ext>
    </p:extLst>
  </p:cSld>
  <p:clrMapOvr>
    <a:masterClrMapping/>
  </p:clrMapOvr>
  <p:transition spd="slow">
    <p:wedg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383"/>
        <p:cNvGrpSpPr/>
        <p:nvPr/>
      </p:nvGrpSpPr>
      <p:grpSpPr>
        <a:xfrm>
          <a:off x="0" y="0"/>
          <a:ext cx="0" cy="0"/>
          <a:chOff x="0" y="0"/>
          <a:chExt cx="0" cy="0"/>
        </a:xfrm>
      </p:grpSpPr>
      <p:sp>
        <p:nvSpPr>
          <p:cNvPr id="384" name="Google Shape;384;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5" name="Google Shape;385;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6" name="Google Shape;386;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559537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387"/>
        <p:cNvGrpSpPr/>
        <p:nvPr/>
      </p:nvGrpSpPr>
      <p:grpSpPr>
        <a:xfrm>
          <a:off x="0" y="0"/>
          <a:ext cx="0" cy="0"/>
          <a:chOff x="0" y="0"/>
          <a:chExt cx="0" cy="0"/>
        </a:xfrm>
      </p:grpSpPr>
      <p:sp>
        <p:nvSpPr>
          <p:cNvPr id="388" name="Google Shape;388;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9" name="Google Shape;389;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0" name="Google Shape;390;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15900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391"/>
        <p:cNvGrpSpPr/>
        <p:nvPr/>
      </p:nvGrpSpPr>
      <p:grpSpPr>
        <a:xfrm>
          <a:off x="0" y="0"/>
          <a:ext cx="0" cy="0"/>
          <a:chOff x="0" y="0"/>
          <a:chExt cx="0" cy="0"/>
        </a:xfrm>
      </p:grpSpPr>
      <p:sp>
        <p:nvSpPr>
          <p:cNvPr id="392" name="Google Shape;392;p6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3" name="Google Shape;393;p6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94" name="Google Shape;394;p6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95" name="Google Shape;395;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6" name="Google Shape;396;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7" name="Google Shape;397;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6964084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398"/>
        <p:cNvGrpSpPr/>
        <p:nvPr/>
      </p:nvGrpSpPr>
      <p:grpSpPr>
        <a:xfrm>
          <a:off x="0" y="0"/>
          <a:ext cx="0" cy="0"/>
          <a:chOff x="0" y="0"/>
          <a:chExt cx="0" cy="0"/>
        </a:xfrm>
      </p:grpSpPr>
      <p:sp>
        <p:nvSpPr>
          <p:cNvPr id="399" name="Google Shape;399;p6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0" name="Google Shape;400;p66"/>
          <p:cNvSpPr>
            <a:spLocks noGrp="1"/>
          </p:cNvSpPr>
          <p:nvPr>
            <p:ph type="pic" idx="2"/>
          </p:nvPr>
        </p:nvSpPr>
        <p:spPr>
          <a:xfrm>
            <a:off x="5183188" y="987425"/>
            <a:ext cx="6172200" cy="4873625"/>
          </a:xfrm>
          <a:prstGeom prst="rect">
            <a:avLst/>
          </a:prstGeom>
          <a:noFill/>
          <a:ln>
            <a:noFill/>
          </a:ln>
        </p:spPr>
      </p:sp>
      <p:sp>
        <p:nvSpPr>
          <p:cNvPr id="401" name="Google Shape;401;p6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02" name="Google Shape;402;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3" name="Google Shape;403;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4" name="Google Shape;404;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3475513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405"/>
        <p:cNvGrpSpPr/>
        <p:nvPr/>
      </p:nvGrpSpPr>
      <p:grpSpPr>
        <a:xfrm>
          <a:off x="0" y="0"/>
          <a:ext cx="0" cy="0"/>
          <a:chOff x="0" y="0"/>
          <a:chExt cx="0" cy="0"/>
        </a:xfrm>
      </p:grpSpPr>
      <p:sp>
        <p:nvSpPr>
          <p:cNvPr id="406" name="Google Shape;406;p6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7" name="Google Shape;407;p6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8" name="Google Shape;408;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9" name="Google Shape;409;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0" name="Google Shape;410;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23023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411"/>
        <p:cNvGrpSpPr/>
        <p:nvPr/>
      </p:nvGrpSpPr>
      <p:grpSpPr>
        <a:xfrm>
          <a:off x="0" y="0"/>
          <a:ext cx="0" cy="0"/>
          <a:chOff x="0" y="0"/>
          <a:chExt cx="0" cy="0"/>
        </a:xfrm>
      </p:grpSpPr>
      <p:sp>
        <p:nvSpPr>
          <p:cNvPr id="412" name="Google Shape;412;p6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3" name="Google Shape;413;p6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4" name="Google Shape;414;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5" name="Google Shape;415;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6" name="Google Shape;416;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237959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1_标题幻灯片">
  <p:cSld name="1_标题幻灯片">
    <p:spTree>
      <p:nvGrpSpPr>
        <p:cNvPr id="1" name="Shape 432"/>
        <p:cNvGrpSpPr/>
        <p:nvPr/>
      </p:nvGrpSpPr>
      <p:grpSpPr>
        <a:xfrm>
          <a:off x="0" y="0"/>
          <a:ext cx="0" cy="0"/>
          <a:chOff x="0" y="0"/>
          <a:chExt cx="0" cy="0"/>
        </a:xfrm>
      </p:grpSpPr>
    </p:spTree>
    <p:extLst>
      <p:ext uri="{BB962C8B-B14F-4D97-AF65-F5344CB8AC3E}">
        <p14:creationId xmlns:p14="http://schemas.microsoft.com/office/powerpoint/2010/main" val="259149021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3599"/>
        <p:cNvGrpSpPr/>
        <p:nvPr/>
      </p:nvGrpSpPr>
      <p:grpSpPr>
        <a:xfrm>
          <a:off x="0" y="0"/>
          <a:ext cx="0" cy="0"/>
          <a:chOff x="0" y="0"/>
          <a:chExt cx="0" cy="0"/>
        </a:xfrm>
      </p:grpSpPr>
      <p:sp>
        <p:nvSpPr>
          <p:cNvPr id="3" name="Google Shape;3600;p14"/>
          <p:cNvSpPr/>
          <p:nvPr/>
        </p:nvSpPr>
        <p:spPr>
          <a:xfrm flipH="1">
            <a:off x="973138" y="6248400"/>
            <a:ext cx="315912" cy="319088"/>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lIns="121900" tIns="121900" rIns="121900" bIns="121900"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grpSp>
        <p:nvGrpSpPr>
          <p:cNvPr id="4" name="Google Shape;3602;p14"/>
          <p:cNvGrpSpPr>
            <a:grpSpLocks/>
          </p:cNvGrpSpPr>
          <p:nvPr/>
        </p:nvGrpSpPr>
        <p:grpSpPr bwMode="auto">
          <a:xfrm>
            <a:off x="163513" y="782638"/>
            <a:ext cx="215900" cy="195262"/>
            <a:chOff x="7737341" y="1046941"/>
            <a:chExt cx="161913" cy="145916"/>
          </a:xfrm>
        </p:grpSpPr>
        <p:sp>
          <p:nvSpPr>
            <p:cNvPr id="5" name="Google Shape;3603;p14"/>
            <p:cNvSpPr/>
            <p:nvPr/>
          </p:nvSpPr>
          <p:spPr>
            <a:xfrm>
              <a:off x="7737341" y="1140659"/>
              <a:ext cx="67860" cy="52198"/>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6" name="Google Shape;3604;p14"/>
            <p:cNvSpPr/>
            <p:nvPr/>
          </p:nvSpPr>
          <p:spPr>
            <a:xfrm>
              <a:off x="7789725" y="1046941"/>
              <a:ext cx="67860" cy="52198"/>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7" name="Google Shape;3605;p14"/>
            <p:cNvSpPr/>
            <p:nvPr/>
          </p:nvSpPr>
          <p:spPr>
            <a:xfrm>
              <a:off x="7831393" y="1140659"/>
              <a:ext cx="67861" cy="52198"/>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grpSp>
      <p:sp>
        <p:nvSpPr>
          <p:cNvPr id="8" name="Google Shape;3606;p14"/>
          <p:cNvSpPr/>
          <p:nvPr/>
        </p:nvSpPr>
        <p:spPr>
          <a:xfrm flipH="1">
            <a:off x="-338138" y="6246813"/>
            <a:ext cx="5634038" cy="633412"/>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lIns="121900" tIns="121900" rIns="121900" bIns="121900"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9" name="Google Shape;3607;p14"/>
          <p:cNvSpPr/>
          <p:nvPr/>
        </p:nvSpPr>
        <p:spPr>
          <a:xfrm>
            <a:off x="9159875" y="-41275"/>
            <a:ext cx="3379788" cy="527050"/>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lIns="121900" tIns="121900" rIns="121900" bIns="121900"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grpSp>
        <p:nvGrpSpPr>
          <p:cNvPr id="10" name="Google Shape;3608;p14"/>
          <p:cNvGrpSpPr>
            <a:grpSpLocks/>
          </p:cNvGrpSpPr>
          <p:nvPr/>
        </p:nvGrpSpPr>
        <p:grpSpPr bwMode="auto">
          <a:xfrm rot="-3170136">
            <a:off x="242887" y="-709613"/>
            <a:ext cx="576263" cy="1497013"/>
            <a:chOff x="1823086" y="-208516"/>
            <a:chExt cx="433159" cy="1122944"/>
          </a:xfrm>
        </p:grpSpPr>
        <p:sp>
          <p:nvSpPr>
            <p:cNvPr id="11" name="Google Shape;3609;p14"/>
            <p:cNvSpPr/>
            <p:nvPr/>
          </p:nvSpPr>
          <p:spPr>
            <a:xfrm>
              <a:off x="1821501" y="-210294"/>
              <a:ext cx="386621" cy="1066975"/>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2" name="Google Shape;3610;p14"/>
            <p:cNvSpPr/>
            <p:nvPr/>
          </p:nvSpPr>
          <p:spPr>
            <a:xfrm>
              <a:off x="1901434" y="522124"/>
              <a:ext cx="64437" cy="105983"/>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3" name="Google Shape;3611;p14"/>
            <p:cNvSpPr/>
            <p:nvPr/>
          </p:nvSpPr>
          <p:spPr>
            <a:xfrm>
              <a:off x="1987204" y="564932"/>
              <a:ext cx="102622" cy="55968"/>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4" name="Google Shape;3612;p14"/>
            <p:cNvSpPr/>
            <p:nvPr/>
          </p:nvSpPr>
          <p:spPr>
            <a:xfrm>
              <a:off x="1983726" y="654125"/>
              <a:ext cx="63243" cy="102411"/>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5" name="Google Shape;3613;p14"/>
            <p:cNvSpPr/>
            <p:nvPr/>
          </p:nvSpPr>
          <p:spPr>
            <a:xfrm>
              <a:off x="2067847" y="675641"/>
              <a:ext cx="95462" cy="5715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6" name="Google Shape;3614;p14"/>
            <p:cNvSpPr/>
            <p:nvPr/>
          </p:nvSpPr>
          <p:spPr>
            <a:xfrm>
              <a:off x="2098777" y="780649"/>
              <a:ext cx="42958" cy="88121"/>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7" name="Google Shape;3615;p14"/>
            <p:cNvSpPr/>
            <p:nvPr/>
          </p:nvSpPr>
          <p:spPr>
            <a:xfrm>
              <a:off x="2148582" y="758500"/>
              <a:ext cx="82336" cy="57159"/>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8" name="Google Shape;3616;p14"/>
            <p:cNvSpPr/>
            <p:nvPr/>
          </p:nvSpPr>
          <p:spPr>
            <a:xfrm>
              <a:off x="2179952" y="840171"/>
              <a:ext cx="73983" cy="73831"/>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grpSp>
      <p:grpSp>
        <p:nvGrpSpPr>
          <p:cNvPr id="19" name="Google Shape;3617;p14"/>
          <p:cNvGrpSpPr>
            <a:grpSpLocks/>
          </p:cNvGrpSpPr>
          <p:nvPr/>
        </p:nvGrpSpPr>
        <p:grpSpPr bwMode="auto">
          <a:xfrm rot="-3170136">
            <a:off x="249238" y="-412751"/>
            <a:ext cx="584200" cy="1581151"/>
            <a:chOff x="904476" y="-243594"/>
            <a:chExt cx="438472" cy="1186732"/>
          </a:xfrm>
        </p:grpSpPr>
        <p:sp>
          <p:nvSpPr>
            <p:cNvPr id="20" name="Google Shape;3618;p14"/>
            <p:cNvSpPr/>
            <p:nvPr/>
          </p:nvSpPr>
          <p:spPr>
            <a:xfrm>
              <a:off x="906223" y="358886"/>
              <a:ext cx="134639" cy="198980"/>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1" name="Google Shape;3619;p14"/>
            <p:cNvSpPr/>
            <p:nvPr/>
          </p:nvSpPr>
          <p:spPr>
            <a:xfrm>
              <a:off x="1120871" y="144993"/>
              <a:ext cx="221619" cy="138214"/>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2" name="Google Shape;3620;p14"/>
            <p:cNvSpPr/>
            <p:nvPr/>
          </p:nvSpPr>
          <p:spPr>
            <a:xfrm>
              <a:off x="925328" y="42964"/>
              <a:ext cx="116767" cy="244257"/>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3" name="Google Shape;3621;p14"/>
            <p:cNvSpPr/>
            <p:nvPr/>
          </p:nvSpPr>
          <p:spPr>
            <a:xfrm>
              <a:off x="1114106" y="299458"/>
              <a:ext cx="171576" cy="210895"/>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4" name="Google Shape;3622;p14"/>
            <p:cNvSpPr/>
            <p:nvPr/>
          </p:nvSpPr>
          <p:spPr>
            <a:xfrm>
              <a:off x="965408" y="550159"/>
              <a:ext cx="141789" cy="313364"/>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5" name="Google Shape;3623;p14"/>
            <p:cNvSpPr/>
            <p:nvPr/>
          </p:nvSpPr>
          <p:spPr>
            <a:xfrm>
              <a:off x="1112617" y="681993"/>
              <a:ext cx="151320" cy="257363"/>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6" name="Google Shape;3624;p14"/>
            <p:cNvSpPr/>
            <p:nvPr/>
          </p:nvSpPr>
          <p:spPr>
            <a:xfrm>
              <a:off x="1073622" y="-244102"/>
              <a:ext cx="112001" cy="1077114"/>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7" name="Google Shape;3625;p14"/>
            <p:cNvSpPr/>
            <p:nvPr/>
          </p:nvSpPr>
          <p:spPr>
            <a:xfrm>
              <a:off x="952653" y="-37567"/>
              <a:ext cx="148937" cy="281193"/>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8" name="Google Shape;3626;p14"/>
            <p:cNvSpPr/>
            <p:nvPr/>
          </p:nvSpPr>
          <p:spPr>
            <a:xfrm>
              <a:off x="1076383" y="251835"/>
              <a:ext cx="139406" cy="185874"/>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9" name="Google Shape;3627;p14"/>
            <p:cNvSpPr/>
            <p:nvPr/>
          </p:nvSpPr>
          <p:spPr>
            <a:xfrm>
              <a:off x="1005601" y="525841"/>
              <a:ext cx="112001" cy="284767"/>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30" name="Google Shape;3628;p14"/>
            <p:cNvSpPr/>
            <p:nvPr/>
          </p:nvSpPr>
          <p:spPr>
            <a:xfrm>
              <a:off x="931677" y="328308"/>
              <a:ext cx="159661" cy="196597"/>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31" name="Google Shape;3629;p14"/>
            <p:cNvSpPr/>
            <p:nvPr/>
          </p:nvSpPr>
          <p:spPr>
            <a:xfrm>
              <a:off x="1080098" y="124690"/>
              <a:ext cx="182299" cy="123916"/>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32" name="Google Shape;3630;p14"/>
            <p:cNvSpPr/>
            <p:nvPr/>
          </p:nvSpPr>
          <p:spPr>
            <a:xfrm>
              <a:off x="997284" y="200835"/>
              <a:ext cx="20256" cy="16681"/>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33" name="Google Shape;3631;p14"/>
            <p:cNvSpPr/>
            <p:nvPr/>
          </p:nvSpPr>
          <p:spPr>
            <a:xfrm>
              <a:off x="1004758" y="171247"/>
              <a:ext cx="20256" cy="16681"/>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34" name="Google Shape;3632;p14"/>
            <p:cNvSpPr/>
            <p:nvPr/>
          </p:nvSpPr>
          <p:spPr>
            <a:xfrm>
              <a:off x="1258253" y="206646"/>
              <a:ext cx="19064" cy="15489"/>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35" name="Google Shape;3633;p14"/>
            <p:cNvSpPr/>
            <p:nvPr/>
          </p:nvSpPr>
          <p:spPr>
            <a:xfrm>
              <a:off x="1265114" y="243310"/>
              <a:ext cx="19064" cy="15489"/>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36" name="Google Shape;3634;p14"/>
            <p:cNvSpPr/>
            <p:nvPr/>
          </p:nvSpPr>
          <p:spPr>
            <a:xfrm>
              <a:off x="1287161" y="220316"/>
              <a:ext cx="20256" cy="16681"/>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37" name="Google Shape;3635;p14"/>
            <p:cNvSpPr/>
            <p:nvPr/>
          </p:nvSpPr>
          <p:spPr>
            <a:xfrm>
              <a:off x="972236" y="474300"/>
              <a:ext cx="19064" cy="1548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38" name="Google Shape;3636;p14"/>
            <p:cNvSpPr/>
            <p:nvPr/>
          </p:nvSpPr>
          <p:spPr>
            <a:xfrm>
              <a:off x="979250" y="448051"/>
              <a:ext cx="19064" cy="15489"/>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39" name="Google Shape;3637;p14"/>
            <p:cNvSpPr/>
            <p:nvPr/>
          </p:nvSpPr>
          <p:spPr>
            <a:xfrm>
              <a:off x="1213198" y="458641"/>
              <a:ext cx="20256" cy="15489"/>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40" name="Google Shape;3638;p14"/>
            <p:cNvSpPr/>
            <p:nvPr/>
          </p:nvSpPr>
          <p:spPr>
            <a:xfrm>
              <a:off x="1224960" y="428793"/>
              <a:ext cx="20255" cy="15489"/>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41" name="Google Shape;3639;p14"/>
            <p:cNvSpPr/>
            <p:nvPr/>
          </p:nvSpPr>
          <p:spPr>
            <a:xfrm>
              <a:off x="1243444" y="455149"/>
              <a:ext cx="20256" cy="15490"/>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42" name="Google Shape;3640;p14"/>
            <p:cNvSpPr/>
            <p:nvPr/>
          </p:nvSpPr>
          <p:spPr>
            <a:xfrm>
              <a:off x="1023969" y="826362"/>
              <a:ext cx="20255" cy="1548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43" name="Google Shape;3641;p14"/>
            <p:cNvSpPr/>
            <p:nvPr/>
          </p:nvSpPr>
          <p:spPr>
            <a:xfrm>
              <a:off x="1050946" y="813235"/>
              <a:ext cx="20256" cy="14298"/>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44" name="Google Shape;3642;p14"/>
            <p:cNvSpPr/>
            <p:nvPr/>
          </p:nvSpPr>
          <p:spPr>
            <a:xfrm>
              <a:off x="1176917" y="864418"/>
              <a:ext cx="20256" cy="15490"/>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45" name="Google Shape;3643;p14"/>
            <p:cNvSpPr/>
            <p:nvPr/>
          </p:nvSpPr>
          <p:spPr>
            <a:xfrm>
              <a:off x="1190227" y="834441"/>
              <a:ext cx="21447" cy="1548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46" name="Google Shape;3644;p14"/>
            <p:cNvSpPr/>
            <p:nvPr/>
          </p:nvSpPr>
          <p:spPr>
            <a:xfrm>
              <a:off x="1207073" y="866525"/>
              <a:ext cx="21447" cy="15489"/>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grpSp>
      <p:grpSp>
        <p:nvGrpSpPr>
          <p:cNvPr id="47" name="Google Shape;3645;p14"/>
          <p:cNvGrpSpPr>
            <a:grpSpLocks/>
          </p:cNvGrpSpPr>
          <p:nvPr/>
        </p:nvGrpSpPr>
        <p:grpSpPr bwMode="auto">
          <a:xfrm rot="19170901" flipH="1">
            <a:off x="-579438" y="5446713"/>
            <a:ext cx="1543051" cy="987425"/>
            <a:chOff x="7750342" y="3926048"/>
            <a:chExt cx="1406709" cy="900099"/>
          </a:xfrm>
        </p:grpSpPr>
        <p:sp>
          <p:nvSpPr>
            <p:cNvPr id="48" name="Google Shape;3646;p14"/>
            <p:cNvSpPr/>
            <p:nvPr/>
          </p:nvSpPr>
          <p:spPr>
            <a:xfrm>
              <a:off x="7825929" y="3975262"/>
              <a:ext cx="1330005" cy="846557"/>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49" name="Google Shape;3647;p14"/>
            <p:cNvSpPr/>
            <p:nvPr/>
          </p:nvSpPr>
          <p:spPr>
            <a:xfrm>
              <a:off x="8282718" y="4136915"/>
              <a:ext cx="69467" cy="159181"/>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50" name="Google Shape;3648;p14"/>
            <p:cNvSpPr/>
            <p:nvPr/>
          </p:nvSpPr>
          <p:spPr>
            <a:xfrm>
              <a:off x="8109040" y="4192149"/>
              <a:ext cx="138934" cy="7090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51" name="Google Shape;3649;p14"/>
            <p:cNvSpPr/>
            <p:nvPr/>
          </p:nvSpPr>
          <p:spPr>
            <a:xfrm>
              <a:off x="8133475" y="4022419"/>
              <a:ext cx="62230" cy="125899"/>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52" name="Google Shape;3650;p14"/>
            <p:cNvSpPr/>
            <p:nvPr/>
          </p:nvSpPr>
          <p:spPr>
            <a:xfrm>
              <a:off x="7977032" y="4076634"/>
              <a:ext cx="117225" cy="8538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53" name="Google Shape;3651;p14"/>
            <p:cNvSpPr/>
            <p:nvPr/>
          </p:nvSpPr>
          <p:spPr>
            <a:xfrm>
              <a:off x="7965552" y="3921903"/>
              <a:ext cx="63678" cy="115768"/>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54" name="Google Shape;3652;p14"/>
            <p:cNvSpPr/>
            <p:nvPr/>
          </p:nvSpPr>
          <p:spPr>
            <a:xfrm>
              <a:off x="7861341" y="4012156"/>
              <a:ext cx="89728" cy="73802"/>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55" name="Google Shape;3653;p14"/>
            <p:cNvSpPr/>
            <p:nvPr/>
          </p:nvSpPr>
          <p:spPr>
            <a:xfrm>
              <a:off x="7749783" y="3928912"/>
              <a:ext cx="138934" cy="76697"/>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grpSp>
      <p:grpSp>
        <p:nvGrpSpPr>
          <p:cNvPr id="56" name="Google Shape;3654;p14"/>
          <p:cNvGrpSpPr>
            <a:grpSpLocks/>
          </p:cNvGrpSpPr>
          <p:nvPr/>
        </p:nvGrpSpPr>
        <p:grpSpPr bwMode="auto">
          <a:xfrm rot="5400000">
            <a:off x="573882" y="5944394"/>
            <a:ext cx="481012" cy="1301750"/>
            <a:chOff x="7607455" y="4238363"/>
            <a:chExt cx="438017" cy="1186459"/>
          </a:xfrm>
        </p:grpSpPr>
        <p:sp>
          <p:nvSpPr>
            <p:cNvPr id="57" name="Google Shape;3655;p14"/>
            <p:cNvSpPr/>
            <p:nvPr/>
          </p:nvSpPr>
          <p:spPr>
            <a:xfrm>
              <a:off x="7911031" y="4624686"/>
              <a:ext cx="134441" cy="198225"/>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58" name="Google Shape;3656;p14"/>
            <p:cNvSpPr/>
            <p:nvPr/>
          </p:nvSpPr>
          <p:spPr>
            <a:xfrm>
              <a:off x="7607455" y="4899598"/>
              <a:ext cx="221177" cy="137455"/>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59" name="Google Shape;3657;p14"/>
            <p:cNvSpPr/>
            <p:nvPr/>
          </p:nvSpPr>
          <p:spPr>
            <a:xfrm>
              <a:off x="7905250" y="4892363"/>
              <a:ext cx="118539" cy="243079"/>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60" name="Google Shape;3658;p14"/>
            <p:cNvSpPr/>
            <p:nvPr/>
          </p:nvSpPr>
          <p:spPr>
            <a:xfrm>
              <a:off x="7663833" y="4675328"/>
              <a:ext cx="172027" cy="209801"/>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61" name="Google Shape;3659;p14"/>
            <p:cNvSpPr/>
            <p:nvPr/>
          </p:nvSpPr>
          <p:spPr>
            <a:xfrm>
              <a:off x="7844533" y="4317943"/>
              <a:ext cx="143114" cy="313977"/>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62" name="Google Shape;3660;p14"/>
            <p:cNvSpPr/>
            <p:nvPr/>
          </p:nvSpPr>
          <p:spPr>
            <a:xfrm>
              <a:off x="7689853" y="4238363"/>
              <a:ext cx="151789" cy="257548"/>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63" name="Google Shape;3661;p14"/>
            <p:cNvSpPr/>
            <p:nvPr/>
          </p:nvSpPr>
          <p:spPr>
            <a:xfrm>
              <a:off x="7765026" y="4348328"/>
              <a:ext cx="112757" cy="1076495"/>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64" name="Google Shape;3662;p14"/>
            <p:cNvSpPr/>
            <p:nvPr/>
          </p:nvSpPr>
          <p:spPr>
            <a:xfrm>
              <a:off x="7851761" y="4940111"/>
              <a:ext cx="148897" cy="279251"/>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65" name="Google Shape;3663;p14"/>
            <p:cNvSpPr/>
            <p:nvPr/>
          </p:nvSpPr>
          <p:spPr>
            <a:xfrm>
              <a:off x="7739004" y="4740438"/>
              <a:ext cx="138778" cy="185203"/>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66" name="Google Shape;3664;p14"/>
            <p:cNvSpPr/>
            <p:nvPr/>
          </p:nvSpPr>
          <p:spPr>
            <a:xfrm>
              <a:off x="7831523" y="4374372"/>
              <a:ext cx="112757" cy="285040"/>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67" name="Google Shape;3665;p14"/>
            <p:cNvSpPr/>
            <p:nvPr/>
          </p:nvSpPr>
          <p:spPr>
            <a:xfrm>
              <a:off x="7858990" y="4653625"/>
              <a:ext cx="159016" cy="196779"/>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68" name="Google Shape;3666;p14"/>
            <p:cNvSpPr/>
            <p:nvPr/>
          </p:nvSpPr>
          <p:spPr>
            <a:xfrm>
              <a:off x="7692745" y="4934322"/>
              <a:ext cx="180701" cy="122986"/>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69" name="Google Shape;3667;p14"/>
            <p:cNvSpPr/>
            <p:nvPr/>
          </p:nvSpPr>
          <p:spPr>
            <a:xfrm>
              <a:off x="7935606" y="4964707"/>
              <a:ext cx="20238" cy="15916"/>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70" name="Google Shape;3668;p14"/>
            <p:cNvSpPr/>
            <p:nvPr/>
          </p:nvSpPr>
          <p:spPr>
            <a:xfrm>
              <a:off x="7928379" y="4990752"/>
              <a:ext cx="20238" cy="1446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71" name="Google Shape;3669;p14"/>
            <p:cNvSpPr/>
            <p:nvPr/>
          </p:nvSpPr>
          <p:spPr>
            <a:xfrm>
              <a:off x="7955845" y="4692690"/>
              <a:ext cx="21684" cy="15916"/>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72" name="Google Shape;3670;p14"/>
            <p:cNvSpPr/>
            <p:nvPr/>
          </p:nvSpPr>
          <p:spPr>
            <a:xfrm>
              <a:off x="7948617" y="4718734"/>
              <a:ext cx="21684" cy="15916"/>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73" name="Google Shape;3671;p14"/>
            <p:cNvSpPr/>
            <p:nvPr/>
          </p:nvSpPr>
          <p:spPr>
            <a:xfrm>
              <a:off x="7718766" y="4708607"/>
              <a:ext cx="20238" cy="15915"/>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74" name="Google Shape;3672;p14"/>
            <p:cNvSpPr/>
            <p:nvPr/>
          </p:nvSpPr>
          <p:spPr>
            <a:xfrm>
              <a:off x="7705755" y="4734650"/>
              <a:ext cx="21684" cy="1446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75" name="Google Shape;3673;p14"/>
            <p:cNvSpPr/>
            <p:nvPr/>
          </p:nvSpPr>
          <p:spPr>
            <a:xfrm>
              <a:off x="7689854" y="4711501"/>
              <a:ext cx="20238" cy="15915"/>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76" name="Google Shape;3674;p14"/>
            <p:cNvSpPr/>
            <p:nvPr/>
          </p:nvSpPr>
          <p:spPr>
            <a:xfrm>
              <a:off x="7906694" y="4339646"/>
              <a:ext cx="21684" cy="15916"/>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77" name="Google Shape;3675;p14"/>
            <p:cNvSpPr/>
            <p:nvPr/>
          </p:nvSpPr>
          <p:spPr>
            <a:xfrm>
              <a:off x="7883565" y="4354115"/>
              <a:ext cx="20238" cy="15916"/>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78" name="Google Shape;3676;p14"/>
            <p:cNvSpPr/>
            <p:nvPr/>
          </p:nvSpPr>
          <p:spPr>
            <a:xfrm>
              <a:off x="7754906" y="4303474"/>
              <a:ext cx="21684" cy="15915"/>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79" name="Google Shape;3677;p14"/>
            <p:cNvSpPr/>
            <p:nvPr/>
          </p:nvSpPr>
          <p:spPr>
            <a:xfrm>
              <a:off x="7739004" y="4332412"/>
              <a:ext cx="18793" cy="15915"/>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80" name="Google Shape;3678;p14"/>
            <p:cNvSpPr/>
            <p:nvPr/>
          </p:nvSpPr>
          <p:spPr>
            <a:xfrm>
              <a:off x="7721658" y="4303474"/>
              <a:ext cx="20238" cy="15915"/>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grpSp>
      <p:grpSp>
        <p:nvGrpSpPr>
          <p:cNvPr id="81" name="Google Shape;3679;p14"/>
          <p:cNvGrpSpPr>
            <a:grpSpLocks/>
          </p:cNvGrpSpPr>
          <p:nvPr/>
        </p:nvGrpSpPr>
        <p:grpSpPr bwMode="auto">
          <a:xfrm rot="16200000" flipH="1">
            <a:off x="-274637" y="6057899"/>
            <a:ext cx="1244600" cy="730251"/>
            <a:chOff x="8365864" y="2993835"/>
            <a:chExt cx="933472" cy="547264"/>
          </a:xfrm>
        </p:grpSpPr>
        <p:sp>
          <p:nvSpPr>
            <p:cNvPr id="82" name="Google Shape;3680;p14"/>
            <p:cNvSpPr/>
            <p:nvPr/>
          </p:nvSpPr>
          <p:spPr>
            <a:xfrm>
              <a:off x="8365864" y="2993835"/>
              <a:ext cx="72153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83" name="Google Shape;3681;p14"/>
            <p:cNvSpPr/>
            <p:nvPr/>
          </p:nvSpPr>
          <p:spPr>
            <a:xfrm>
              <a:off x="8411110" y="3054509"/>
              <a:ext cx="884656" cy="394981"/>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84" name="Google Shape;3682;p14"/>
            <p:cNvSpPr/>
            <p:nvPr/>
          </p:nvSpPr>
          <p:spPr>
            <a:xfrm>
              <a:off x="8850461" y="3056889"/>
              <a:ext cx="148831" cy="22366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85" name="Google Shape;3683;p14"/>
            <p:cNvSpPr/>
            <p:nvPr/>
          </p:nvSpPr>
          <p:spPr>
            <a:xfrm>
              <a:off x="8708772" y="3113995"/>
              <a:ext cx="160739" cy="217716"/>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86" name="Google Shape;3684;p14"/>
            <p:cNvSpPr/>
            <p:nvPr/>
          </p:nvSpPr>
          <p:spPr>
            <a:xfrm>
              <a:off x="8611139" y="3210361"/>
              <a:ext cx="123828" cy="17131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87" name="Google Shape;3685;p14"/>
            <p:cNvSpPr/>
            <p:nvPr/>
          </p:nvSpPr>
          <p:spPr>
            <a:xfrm>
              <a:off x="8499218" y="3299588"/>
              <a:ext cx="98825" cy="128488"/>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88" name="Google Shape;3686;p14"/>
            <p:cNvSpPr/>
            <p:nvPr/>
          </p:nvSpPr>
          <p:spPr>
            <a:xfrm>
              <a:off x="8446829" y="3356694"/>
              <a:ext cx="71439" cy="99935"/>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grpSp>
      <p:grpSp>
        <p:nvGrpSpPr>
          <p:cNvPr id="89" name="Google Shape;3687;p14"/>
          <p:cNvGrpSpPr>
            <a:grpSpLocks/>
          </p:cNvGrpSpPr>
          <p:nvPr/>
        </p:nvGrpSpPr>
        <p:grpSpPr bwMode="auto">
          <a:xfrm>
            <a:off x="11139488" y="601663"/>
            <a:ext cx="1166812" cy="884237"/>
            <a:chOff x="8118223" y="2202382"/>
            <a:chExt cx="1151949" cy="873156"/>
          </a:xfrm>
        </p:grpSpPr>
        <p:sp>
          <p:nvSpPr>
            <p:cNvPr id="90" name="Google Shape;3688;p14"/>
            <p:cNvSpPr/>
            <p:nvPr/>
          </p:nvSpPr>
          <p:spPr>
            <a:xfrm>
              <a:off x="8118223" y="2846668"/>
              <a:ext cx="285245" cy="150490"/>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91" name="Google Shape;3689;p14"/>
            <p:cNvSpPr/>
            <p:nvPr/>
          </p:nvSpPr>
          <p:spPr>
            <a:xfrm>
              <a:off x="8375257" y="2849803"/>
              <a:ext cx="173967" cy="225735"/>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92" name="Google Shape;3690;p14"/>
            <p:cNvSpPr/>
            <p:nvPr/>
          </p:nvSpPr>
          <p:spPr>
            <a:xfrm>
              <a:off x="8195019" y="2514335"/>
              <a:ext cx="346369" cy="163031"/>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93" name="Google Shape;3691;p14"/>
            <p:cNvSpPr/>
            <p:nvPr/>
          </p:nvSpPr>
          <p:spPr>
            <a:xfrm>
              <a:off x="8752970" y="2506498"/>
              <a:ext cx="153593" cy="296277"/>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94" name="Google Shape;3692;p14"/>
            <p:cNvSpPr/>
            <p:nvPr/>
          </p:nvSpPr>
          <p:spPr>
            <a:xfrm>
              <a:off x="8204423" y="2202382"/>
              <a:ext cx="1065749" cy="727369"/>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95" name="Google Shape;3693;p14"/>
            <p:cNvSpPr/>
            <p:nvPr/>
          </p:nvSpPr>
          <p:spPr>
            <a:xfrm>
              <a:off x="8765508" y="2403036"/>
              <a:ext cx="78364" cy="354279"/>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96" name="Google Shape;3694;p14"/>
            <p:cNvSpPr/>
            <p:nvPr/>
          </p:nvSpPr>
          <p:spPr>
            <a:xfrm>
              <a:off x="8267114" y="2537850"/>
              <a:ext cx="405926" cy="75245"/>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97" name="Google Shape;3695;p14"/>
            <p:cNvSpPr/>
            <p:nvPr/>
          </p:nvSpPr>
          <p:spPr>
            <a:xfrm>
              <a:off x="8430111" y="2788667"/>
              <a:ext cx="64259" cy="225735"/>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98" name="Google Shape;3696;p14"/>
            <p:cNvSpPr/>
            <p:nvPr/>
          </p:nvSpPr>
          <p:spPr>
            <a:xfrm>
              <a:off x="8193452" y="2951698"/>
              <a:ext cx="28211" cy="21946"/>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99" name="Google Shape;3697;p14"/>
            <p:cNvSpPr/>
            <p:nvPr/>
          </p:nvSpPr>
          <p:spPr>
            <a:xfrm>
              <a:off x="8171510" y="2910940"/>
              <a:ext cx="26643" cy="20378"/>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00" name="Google Shape;3698;p14"/>
            <p:cNvSpPr/>
            <p:nvPr/>
          </p:nvSpPr>
          <p:spPr>
            <a:xfrm>
              <a:off x="8152703" y="2950130"/>
              <a:ext cx="26643" cy="20379"/>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01" name="Google Shape;3699;p14"/>
            <p:cNvSpPr/>
            <p:nvPr/>
          </p:nvSpPr>
          <p:spPr>
            <a:xfrm>
              <a:off x="8312565" y="2614662"/>
              <a:ext cx="26643" cy="20379"/>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02" name="Google Shape;3700;p14"/>
            <p:cNvSpPr/>
            <p:nvPr/>
          </p:nvSpPr>
          <p:spPr>
            <a:xfrm>
              <a:off x="8274951" y="2635041"/>
              <a:ext cx="26643" cy="21946"/>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03" name="Google Shape;3701;p14"/>
            <p:cNvSpPr/>
            <p:nvPr/>
          </p:nvSpPr>
          <p:spPr>
            <a:xfrm>
              <a:off x="8235768" y="2567634"/>
              <a:ext cx="26644" cy="20379"/>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04" name="Google Shape;3702;p14"/>
            <p:cNvSpPr/>
            <p:nvPr/>
          </p:nvSpPr>
          <p:spPr>
            <a:xfrm>
              <a:off x="8475562" y="3001861"/>
              <a:ext cx="26643" cy="21946"/>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05" name="Google Shape;3703;p14"/>
            <p:cNvSpPr/>
            <p:nvPr/>
          </p:nvSpPr>
          <p:spPr>
            <a:xfrm>
              <a:off x="8447351" y="3037915"/>
              <a:ext cx="28211" cy="21946"/>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06" name="Google Shape;3704;p14"/>
            <p:cNvSpPr/>
            <p:nvPr/>
          </p:nvSpPr>
          <p:spPr>
            <a:xfrm>
              <a:off x="8417573" y="2954833"/>
              <a:ext cx="26644" cy="21946"/>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07" name="Google Shape;3705;p14"/>
            <p:cNvSpPr/>
            <p:nvPr/>
          </p:nvSpPr>
          <p:spPr>
            <a:xfrm>
              <a:off x="8771778" y="2661690"/>
              <a:ext cx="28211" cy="20379"/>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08" name="Google Shape;3706;p14"/>
            <p:cNvSpPr/>
            <p:nvPr/>
          </p:nvSpPr>
          <p:spPr>
            <a:xfrm>
              <a:off x="8771778" y="2700881"/>
              <a:ext cx="28211" cy="20378"/>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09" name="Google Shape;3707;p14"/>
            <p:cNvSpPr/>
            <p:nvPr/>
          </p:nvSpPr>
          <p:spPr>
            <a:xfrm>
              <a:off x="8854844" y="2682069"/>
              <a:ext cx="26643" cy="21946"/>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grpSp>
      <p:grpSp>
        <p:nvGrpSpPr>
          <p:cNvPr id="110" name="Google Shape;3708;p14"/>
          <p:cNvGrpSpPr>
            <a:grpSpLocks/>
          </p:cNvGrpSpPr>
          <p:nvPr/>
        </p:nvGrpSpPr>
        <p:grpSpPr bwMode="auto">
          <a:xfrm flipH="1">
            <a:off x="11079163" y="5713413"/>
            <a:ext cx="1133475" cy="1103312"/>
            <a:chOff x="-181020" y="4253777"/>
            <a:chExt cx="1117161" cy="1087511"/>
          </a:xfrm>
        </p:grpSpPr>
        <p:sp>
          <p:nvSpPr>
            <p:cNvPr id="111" name="Google Shape;3709;p14"/>
            <p:cNvSpPr/>
            <p:nvPr/>
          </p:nvSpPr>
          <p:spPr>
            <a:xfrm>
              <a:off x="-181020" y="4349227"/>
              <a:ext cx="1040494" cy="992061"/>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12" name="Google Shape;3710;p14"/>
            <p:cNvSpPr/>
            <p:nvPr/>
          </p:nvSpPr>
          <p:spPr>
            <a:xfrm>
              <a:off x="75583" y="4879683"/>
              <a:ext cx="68845" cy="129875"/>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13" name="Google Shape;3711;p14"/>
            <p:cNvSpPr/>
            <p:nvPr/>
          </p:nvSpPr>
          <p:spPr>
            <a:xfrm>
              <a:off x="164768" y="4973569"/>
              <a:ext cx="106396" cy="985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14" name="Google Shape;3712;p14"/>
            <p:cNvSpPr/>
            <p:nvPr/>
          </p:nvSpPr>
          <p:spPr>
            <a:xfrm>
              <a:off x="263341" y="4842129"/>
              <a:ext cx="68845" cy="101709"/>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15" name="Google Shape;3713;p14"/>
            <p:cNvSpPr/>
            <p:nvPr/>
          </p:nvSpPr>
          <p:spPr>
            <a:xfrm>
              <a:off x="393208" y="4912542"/>
              <a:ext cx="107960" cy="92322"/>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16" name="Google Shape;3714;p14"/>
            <p:cNvSpPr/>
            <p:nvPr/>
          </p:nvSpPr>
          <p:spPr>
            <a:xfrm>
              <a:off x="452664" y="4773279"/>
              <a:ext cx="61021" cy="109534"/>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17" name="Google Shape;3715;p14"/>
            <p:cNvSpPr/>
            <p:nvPr/>
          </p:nvSpPr>
          <p:spPr>
            <a:xfrm>
              <a:off x="559061" y="4848388"/>
              <a:ext cx="101702" cy="73543"/>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18" name="Google Shape;3716;p14"/>
            <p:cNvSpPr/>
            <p:nvPr/>
          </p:nvSpPr>
          <p:spPr>
            <a:xfrm>
              <a:off x="616952" y="4691911"/>
              <a:ext cx="57893" cy="117357"/>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19" name="Google Shape;3717;p14"/>
            <p:cNvSpPr/>
            <p:nvPr/>
          </p:nvSpPr>
          <p:spPr>
            <a:xfrm>
              <a:off x="710831" y="4724771"/>
              <a:ext cx="131431" cy="73544"/>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20" name="Google Shape;3718;p14"/>
            <p:cNvSpPr/>
            <p:nvPr/>
          </p:nvSpPr>
          <p:spPr>
            <a:xfrm>
              <a:off x="718655" y="4547953"/>
              <a:ext cx="78233" cy="109534"/>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21" name="Google Shape;3719;p14"/>
            <p:cNvSpPr/>
            <p:nvPr/>
          </p:nvSpPr>
          <p:spPr>
            <a:xfrm>
              <a:off x="810969" y="4526046"/>
              <a:ext cx="103267" cy="71979"/>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22" name="Google Shape;3720;p14"/>
            <p:cNvSpPr/>
            <p:nvPr/>
          </p:nvSpPr>
          <p:spPr>
            <a:xfrm>
              <a:off x="723348" y="4397735"/>
              <a:ext cx="125172" cy="86062"/>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23" name="Google Shape;3721;p14"/>
            <p:cNvSpPr/>
            <p:nvPr/>
          </p:nvSpPr>
          <p:spPr>
            <a:xfrm>
              <a:off x="842262" y="4366440"/>
              <a:ext cx="93879" cy="73543"/>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24" name="Google Shape;3722;p14"/>
            <p:cNvSpPr/>
            <p:nvPr/>
          </p:nvSpPr>
          <p:spPr>
            <a:xfrm>
              <a:off x="781241" y="4253777"/>
              <a:ext cx="90750" cy="115793"/>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grpSp>
      <p:grpSp>
        <p:nvGrpSpPr>
          <p:cNvPr id="125" name="Google Shape;3723;p14"/>
          <p:cNvGrpSpPr>
            <a:grpSpLocks/>
          </p:cNvGrpSpPr>
          <p:nvPr/>
        </p:nvGrpSpPr>
        <p:grpSpPr bwMode="auto">
          <a:xfrm>
            <a:off x="10883900" y="-41275"/>
            <a:ext cx="1131888" cy="1160463"/>
            <a:chOff x="7973149" y="-201092"/>
            <a:chExt cx="1116750" cy="1145263"/>
          </a:xfrm>
        </p:grpSpPr>
        <p:sp>
          <p:nvSpPr>
            <p:cNvPr id="126" name="Google Shape;3724;p14"/>
            <p:cNvSpPr/>
            <p:nvPr/>
          </p:nvSpPr>
          <p:spPr>
            <a:xfrm>
              <a:off x="8048330" y="-201092"/>
              <a:ext cx="1041569" cy="991726"/>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27" name="Google Shape;3725;p14"/>
            <p:cNvSpPr/>
            <p:nvPr/>
          </p:nvSpPr>
          <p:spPr>
            <a:xfrm>
              <a:off x="8764115" y="129484"/>
              <a:ext cx="68916" cy="131603"/>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28" name="Google Shape;3726;p14"/>
            <p:cNvSpPr/>
            <p:nvPr/>
          </p:nvSpPr>
          <p:spPr>
            <a:xfrm>
              <a:off x="8637247" y="68382"/>
              <a:ext cx="104940" cy="98703"/>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29" name="Google Shape;3727;p14"/>
            <p:cNvSpPr/>
            <p:nvPr/>
          </p:nvSpPr>
          <p:spPr>
            <a:xfrm>
              <a:off x="8576163" y="196851"/>
              <a:ext cx="70482" cy="100269"/>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30" name="Google Shape;3728;p14"/>
            <p:cNvSpPr/>
            <p:nvPr/>
          </p:nvSpPr>
          <p:spPr>
            <a:xfrm>
              <a:off x="8408572" y="135750"/>
              <a:ext cx="106506" cy="90869"/>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31" name="Google Shape;3729;p14"/>
            <p:cNvSpPr/>
            <p:nvPr/>
          </p:nvSpPr>
          <p:spPr>
            <a:xfrm>
              <a:off x="8394476" y="257954"/>
              <a:ext cx="61084" cy="109669"/>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32" name="Google Shape;3730;p14"/>
            <p:cNvSpPr/>
            <p:nvPr/>
          </p:nvSpPr>
          <p:spPr>
            <a:xfrm>
              <a:off x="8247246" y="217219"/>
              <a:ext cx="101807" cy="7363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33" name="Google Shape;3731;p14"/>
            <p:cNvSpPr/>
            <p:nvPr/>
          </p:nvSpPr>
          <p:spPr>
            <a:xfrm>
              <a:off x="8233150" y="330022"/>
              <a:ext cx="59518" cy="117502"/>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34" name="Google Shape;3732;p14"/>
            <p:cNvSpPr/>
            <p:nvPr/>
          </p:nvSpPr>
          <p:spPr>
            <a:xfrm>
              <a:off x="8067125" y="340988"/>
              <a:ext cx="130001" cy="73636"/>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35" name="Google Shape;3733;p14"/>
            <p:cNvSpPr/>
            <p:nvPr/>
          </p:nvSpPr>
          <p:spPr>
            <a:xfrm>
              <a:off x="8112547" y="481992"/>
              <a:ext cx="76747" cy="109669"/>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36" name="Google Shape;3734;p14"/>
            <p:cNvSpPr/>
            <p:nvPr/>
          </p:nvSpPr>
          <p:spPr>
            <a:xfrm>
              <a:off x="7993511" y="541527"/>
              <a:ext cx="104940" cy="72069"/>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37" name="Google Shape;3735;p14"/>
            <p:cNvSpPr/>
            <p:nvPr/>
          </p:nvSpPr>
          <p:spPr>
            <a:xfrm>
              <a:off x="8060860" y="655897"/>
              <a:ext cx="123736" cy="86168"/>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38" name="Google Shape;3736;p14"/>
            <p:cNvSpPr/>
            <p:nvPr/>
          </p:nvSpPr>
          <p:spPr>
            <a:xfrm>
              <a:off x="7973149" y="701331"/>
              <a:ext cx="92410" cy="72069"/>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39" name="Google Shape;3737;p14"/>
            <p:cNvSpPr/>
            <p:nvPr/>
          </p:nvSpPr>
          <p:spPr>
            <a:xfrm>
              <a:off x="8035800" y="770266"/>
              <a:ext cx="90844" cy="114370"/>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40" name="Google Shape;3738;p14"/>
            <p:cNvSpPr/>
            <p:nvPr/>
          </p:nvSpPr>
          <p:spPr>
            <a:xfrm>
              <a:off x="8358451" y="-20920"/>
              <a:ext cx="717351" cy="965091"/>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41" name="Google Shape;3739;p14"/>
            <p:cNvSpPr/>
            <p:nvPr/>
          </p:nvSpPr>
          <p:spPr>
            <a:xfrm>
              <a:off x="8956766" y="264220"/>
              <a:ext cx="20362" cy="1566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42" name="Google Shape;3740;p14"/>
            <p:cNvSpPr/>
            <p:nvPr/>
          </p:nvSpPr>
          <p:spPr>
            <a:xfrm>
              <a:off x="8920742" y="339422"/>
              <a:ext cx="20361" cy="1566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43" name="Google Shape;3741;p14"/>
            <p:cNvSpPr/>
            <p:nvPr/>
          </p:nvSpPr>
          <p:spPr>
            <a:xfrm>
              <a:off x="8872187" y="355089"/>
              <a:ext cx="18795" cy="15667"/>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44" name="Google Shape;3742;p14"/>
            <p:cNvSpPr/>
            <p:nvPr/>
          </p:nvSpPr>
          <p:spPr>
            <a:xfrm>
              <a:off x="8829898" y="433425"/>
              <a:ext cx="20361" cy="1566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45" name="Google Shape;3743;p14"/>
            <p:cNvSpPr/>
            <p:nvPr/>
          </p:nvSpPr>
          <p:spPr>
            <a:xfrm>
              <a:off x="8787609" y="450658"/>
              <a:ext cx="20362" cy="17234"/>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46" name="Google Shape;3744;p14"/>
            <p:cNvSpPr/>
            <p:nvPr/>
          </p:nvSpPr>
          <p:spPr>
            <a:xfrm>
              <a:off x="8776645" y="525860"/>
              <a:ext cx="20361" cy="1566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47" name="Google Shape;3745;p14"/>
            <p:cNvSpPr/>
            <p:nvPr/>
          </p:nvSpPr>
          <p:spPr>
            <a:xfrm>
              <a:off x="8729657" y="541527"/>
              <a:ext cx="20361" cy="14101"/>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48" name="Google Shape;3746;p14"/>
            <p:cNvSpPr/>
            <p:nvPr/>
          </p:nvSpPr>
          <p:spPr>
            <a:xfrm>
              <a:off x="8721825" y="613595"/>
              <a:ext cx="20362" cy="17234"/>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49" name="Google Shape;3747;p14"/>
            <p:cNvSpPr/>
            <p:nvPr/>
          </p:nvSpPr>
          <p:spPr>
            <a:xfrm>
              <a:off x="8677970" y="622996"/>
              <a:ext cx="20362" cy="1566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50" name="Google Shape;3748;p14"/>
            <p:cNvSpPr/>
            <p:nvPr/>
          </p:nvSpPr>
          <p:spPr>
            <a:xfrm>
              <a:off x="8679537" y="680964"/>
              <a:ext cx="20361" cy="14100"/>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51" name="Google Shape;3749;p14"/>
            <p:cNvSpPr/>
            <p:nvPr/>
          </p:nvSpPr>
          <p:spPr>
            <a:xfrm>
              <a:off x="8627849" y="690365"/>
              <a:ext cx="20362" cy="1566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52" name="Google Shape;3750;p14"/>
            <p:cNvSpPr/>
            <p:nvPr/>
          </p:nvSpPr>
          <p:spPr>
            <a:xfrm>
              <a:off x="8627849" y="748332"/>
              <a:ext cx="20362" cy="14101"/>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53" name="Google Shape;3751;p14"/>
            <p:cNvSpPr/>
            <p:nvPr/>
          </p:nvSpPr>
          <p:spPr>
            <a:xfrm>
              <a:off x="8582428" y="753033"/>
              <a:ext cx="20361" cy="1566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54" name="Google Shape;3752;p14"/>
            <p:cNvSpPr/>
            <p:nvPr/>
          </p:nvSpPr>
          <p:spPr>
            <a:xfrm>
              <a:off x="8569898" y="807867"/>
              <a:ext cx="20361" cy="1566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55" name="Google Shape;3753;p14"/>
            <p:cNvSpPr/>
            <p:nvPr/>
          </p:nvSpPr>
          <p:spPr>
            <a:xfrm>
              <a:off x="8530741" y="823534"/>
              <a:ext cx="20362" cy="15667"/>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56" name="Google Shape;3754;p14"/>
            <p:cNvSpPr/>
            <p:nvPr/>
          </p:nvSpPr>
          <p:spPr>
            <a:xfrm>
              <a:off x="8889417" y="253253"/>
              <a:ext cx="20361" cy="1566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57" name="Google Shape;3755;p14"/>
            <p:cNvSpPr/>
            <p:nvPr/>
          </p:nvSpPr>
          <p:spPr>
            <a:xfrm>
              <a:off x="8829898" y="304955"/>
              <a:ext cx="20361" cy="15667"/>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58" name="Google Shape;3756;p14"/>
            <p:cNvSpPr/>
            <p:nvPr/>
          </p:nvSpPr>
          <p:spPr>
            <a:xfrm>
              <a:off x="8771946" y="311222"/>
              <a:ext cx="20362" cy="1566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59" name="Google Shape;3757;p14"/>
            <p:cNvSpPr/>
            <p:nvPr/>
          </p:nvSpPr>
          <p:spPr>
            <a:xfrm>
              <a:off x="8750018" y="359789"/>
              <a:ext cx="20362" cy="17234"/>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60" name="Google Shape;3758;p14"/>
            <p:cNvSpPr/>
            <p:nvPr/>
          </p:nvSpPr>
          <p:spPr>
            <a:xfrm>
              <a:off x="8682669" y="369189"/>
              <a:ext cx="20361" cy="14101"/>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61" name="Google Shape;3759;p14"/>
            <p:cNvSpPr/>
            <p:nvPr/>
          </p:nvSpPr>
          <p:spPr>
            <a:xfrm>
              <a:off x="8674837" y="417758"/>
              <a:ext cx="20362" cy="1566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62" name="Google Shape;3760;p14"/>
            <p:cNvSpPr/>
            <p:nvPr/>
          </p:nvSpPr>
          <p:spPr>
            <a:xfrm>
              <a:off x="8620018" y="424024"/>
              <a:ext cx="20361" cy="14100"/>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63" name="Google Shape;3761;p14"/>
            <p:cNvSpPr/>
            <p:nvPr/>
          </p:nvSpPr>
          <p:spPr>
            <a:xfrm>
              <a:off x="8616886" y="483559"/>
              <a:ext cx="20361" cy="1566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64" name="Google Shape;3762;p14"/>
            <p:cNvSpPr/>
            <p:nvPr/>
          </p:nvSpPr>
          <p:spPr>
            <a:xfrm>
              <a:off x="8558933" y="472592"/>
              <a:ext cx="20362" cy="1566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65" name="Google Shape;3763;p14"/>
            <p:cNvSpPr/>
            <p:nvPr/>
          </p:nvSpPr>
          <p:spPr>
            <a:xfrm>
              <a:off x="8554235" y="530560"/>
              <a:ext cx="20361" cy="1566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66" name="Google Shape;3764;p14"/>
            <p:cNvSpPr/>
            <p:nvPr/>
          </p:nvSpPr>
          <p:spPr>
            <a:xfrm>
              <a:off x="8493150" y="527427"/>
              <a:ext cx="20362" cy="1566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67" name="Google Shape;3765;p14"/>
            <p:cNvSpPr/>
            <p:nvPr/>
          </p:nvSpPr>
          <p:spPr>
            <a:xfrm>
              <a:off x="8500982" y="585395"/>
              <a:ext cx="20361" cy="1566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68" name="Google Shape;3766;p14"/>
            <p:cNvSpPr/>
            <p:nvPr/>
          </p:nvSpPr>
          <p:spPr>
            <a:xfrm>
              <a:off x="8446162" y="569728"/>
              <a:ext cx="20362" cy="1566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69" name="Google Shape;3767;p14"/>
            <p:cNvSpPr/>
            <p:nvPr/>
          </p:nvSpPr>
          <p:spPr>
            <a:xfrm>
              <a:off x="8422669" y="630830"/>
              <a:ext cx="20361" cy="14100"/>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70" name="Google Shape;3768;p14"/>
            <p:cNvSpPr/>
            <p:nvPr/>
          </p:nvSpPr>
          <p:spPr>
            <a:xfrm>
              <a:off x="8947368" y="413057"/>
              <a:ext cx="20362" cy="1566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71" name="Google Shape;3769;p14"/>
            <p:cNvSpPr/>
            <p:nvPr/>
          </p:nvSpPr>
          <p:spPr>
            <a:xfrm>
              <a:off x="8952067" y="486693"/>
              <a:ext cx="20361" cy="14100"/>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72" name="Google Shape;3770;p14"/>
            <p:cNvSpPr/>
            <p:nvPr/>
          </p:nvSpPr>
          <p:spPr>
            <a:xfrm>
              <a:off x="8901947" y="507059"/>
              <a:ext cx="20361" cy="1566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73" name="Google Shape;3771;p14"/>
            <p:cNvSpPr/>
            <p:nvPr/>
          </p:nvSpPr>
          <p:spPr>
            <a:xfrm>
              <a:off x="8912910" y="580695"/>
              <a:ext cx="20362" cy="1566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74" name="Google Shape;3772;p14"/>
            <p:cNvSpPr/>
            <p:nvPr/>
          </p:nvSpPr>
          <p:spPr>
            <a:xfrm>
              <a:off x="8862790" y="601062"/>
              <a:ext cx="20362" cy="1566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75" name="Google Shape;3773;p14"/>
            <p:cNvSpPr/>
            <p:nvPr/>
          </p:nvSpPr>
          <p:spPr>
            <a:xfrm>
              <a:off x="8876886" y="660597"/>
              <a:ext cx="18795" cy="17234"/>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76" name="Google Shape;3774;p14"/>
            <p:cNvSpPr/>
            <p:nvPr/>
          </p:nvSpPr>
          <p:spPr>
            <a:xfrm>
              <a:off x="8822067" y="680964"/>
              <a:ext cx="18795" cy="14100"/>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77" name="Google Shape;3775;p14"/>
            <p:cNvSpPr/>
            <p:nvPr/>
          </p:nvSpPr>
          <p:spPr>
            <a:xfrm>
              <a:off x="8831464" y="742065"/>
              <a:ext cx="20362" cy="1566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78" name="Google Shape;3776;p14"/>
            <p:cNvSpPr/>
            <p:nvPr/>
          </p:nvSpPr>
          <p:spPr>
            <a:xfrm>
              <a:off x="8781344" y="745199"/>
              <a:ext cx="21928" cy="1566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79" name="Google Shape;3777;p14"/>
            <p:cNvSpPr/>
            <p:nvPr/>
          </p:nvSpPr>
          <p:spPr>
            <a:xfrm>
              <a:off x="8784476" y="820401"/>
              <a:ext cx="20362" cy="17234"/>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80" name="Google Shape;3778;p14"/>
            <p:cNvSpPr/>
            <p:nvPr/>
          </p:nvSpPr>
          <p:spPr>
            <a:xfrm>
              <a:off x="8732790" y="826668"/>
              <a:ext cx="20361" cy="1566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81" name="Google Shape;3779;p14"/>
            <p:cNvSpPr/>
            <p:nvPr/>
          </p:nvSpPr>
          <p:spPr>
            <a:xfrm>
              <a:off x="8718693" y="900303"/>
              <a:ext cx="20362" cy="14100"/>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82" name="Google Shape;3780;p14"/>
            <p:cNvSpPr/>
            <p:nvPr/>
          </p:nvSpPr>
          <p:spPr>
            <a:xfrm>
              <a:off x="8967730" y="358223"/>
              <a:ext cx="20361" cy="1566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83" name="Google Shape;3781;p14"/>
            <p:cNvSpPr/>
            <p:nvPr/>
          </p:nvSpPr>
          <p:spPr>
            <a:xfrm>
              <a:off x="8947368" y="195285"/>
              <a:ext cx="20362" cy="15667"/>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84" name="Google Shape;3782;p14"/>
            <p:cNvSpPr/>
            <p:nvPr/>
          </p:nvSpPr>
          <p:spPr>
            <a:xfrm>
              <a:off x="9017851" y="226619"/>
              <a:ext cx="20361" cy="1566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85" name="Google Shape;3783;p14"/>
            <p:cNvSpPr/>
            <p:nvPr/>
          </p:nvSpPr>
          <p:spPr>
            <a:xfrm>
              <a:off x="8995923" y="148284"/>
              <a:ext cx="21928" cy="1566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86" name="Google Shape;3784;p14"/>
            <p:cNvSpPr/>
            <p:nvPr/>
          </p:nvSpPr>
          <p:spPr>
            <a:xfrm>
              <a:off x="9024116" y="120083"/>
              <a:ext cx="18795" cy="14100"/>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grpSp>
      <p:grpSp>
        <p:nvGrpSpPr>
          <p:cNvPr id="187" name="Google Shape;3785;p14"/>
          <p:cNvGrpSpPr>
            <a:grpSpLocks/>
          </p:cNvGrpSpPr>
          <p:nvPr/>
        </p:nvGrpSpPr>
        <p:grpSpPr bwMode="auto">
          <a:xfrm rot="16200000" flipH="1">
            <a:off x="11276807" y="5993606"/>
            <a:ext cx="442912" cy="1203325"/>
            <a:chOff x="7607455" y="4238363"/>
            <a:chExt cx="438017" cy="1186459"/>
          </a:xfrm>
        </p:grpSpPr>
        <p:sp>
          <p:nvSpPr>
            <p:cNvPr id="188" name="Google Shape;3786;p14"/>
            <p:cNvSpPr/>
            <p:nvPr/>
          </p:nvSpPr>
          <p:spPr>
            <a:xfrm>
              <a:off x="7915167" y="4620283"/>
              <a:ext cx="135016" cy="197221"/>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89" name="Google Shape;3787;p14"/>
            <p:cNvSpPr/>
            <p:nvPr/>
          </p:nvSpPr>
          <p:spPr>
            <a:xfrm>
              <a:off x="7607455" y="4894202"/>
              <a:ext cx="221363" cy="139307"/>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90" name="Google Shape;3788;p14"/>
            <p:cNvSpPr/>
            <p:nvPr/>
          </p:nvSpPr>
          <p:spPr>
            <a:xfrm>
              <a:off x="7905746" y="4892637"/>
              <a:ext cx="117746" cy="242614"/>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91" name="Google Shape;3789;p14"/>
            <p:cNvSpPr/>
            <p:nvPr/>
          </p:nvSpPr>
          <p:spPr>
            <a:xfrm>
              <a:off x="7663974" y="4670371"/>
              <a:ext cx="171125" cy="211309"/>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92" name="Google Shape;3790;p14"/>
            <p:cNvSpPr/>
            <p:nvPr/>
          </p:nvSpPr>
          <p:spPr>
            <a:xfrm>
              <a:off x="7844519" y="4313494"/>
              <a:ext cx="142866" cy="314616"/>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93" name="Google Shape;3791;p14"/>
            <p:cNvSpPr/>
            <p:nvPr/>
          </p:nvSpPr>
          <p:spPr>
            <a:xfrm>
              <a:off x="7689094" y="4238362"/>
              <a:ext cx="152285" cy="256701"/>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94" name="Google Shape;3792;p14"/>
            <p:cNvSpPr/>
            <p:nvPr/>
          </p:nvSpPr>
          <p:spPr>
            <a:xfrm>
              <a:off x="7769160" y="4347930"/>
              <a:ext cx="113037" cy="1076892"/>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95" name="Google Shape;3793;p14"/>
            <p:cNvSpPr/>
            <p:nvPr/>
          </p:nvSpPr>
          <p:spPr>
            <a:xfrm>
              <a:off x="7852369" y="4934899"/>
              <a:ext cx="149145" cy="280179"/>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96" name="Google Shape;3794;p14"/>
            <p:cNvSpPr/>
            <p:nvPr/>
          </p:nvSpPr>
          <p:spPr>
            <a:xfrm>
              <a:off x="7742472" y="4739242"/>
              <a:ext cx="141296" cy="186265"/>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97" name="Google Shape;3795;p14"/>
            <p:cNvSpPr/>
            <p:nvPr/>
          </p:nvSpPr>
          <p:spPr>
            <a:xfrm>
              <a:off x="7836668" y="4369844"/>
              <a:ext cx="113037" cy="28487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98" name="Google Shape;3796;p14"/>
            <p:cNvSpPr/>
            <p:nvPr/>
          </p:nvSpPr>
          <p:spPr>
            <a:xfrm>
              <a:off x="7863358" y="4654718"/>
              <a:ext cx="160135" cy="195657"/>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99" name="Google Shape;3797;p14"/>
            <p:cNvSpPr/>
            <p:nvPr/>
          </p:nvSpPr>
          <p:spPr>
            <a:xfrm>
              <a:off x="7696942" y="4930203"/>
              <a:ext cx="182115" cy="122089"/>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00" name="Google Shape;3798;p14"/>
            <p:cNvSpPr/>
            <p:nvPr/>
          </p:nvSpPr>
          <p:spPr>
            <a:xfrm>
              <a:off x="7935575" y="4961508"/>
              <a:ext cx="20410" cy="15652"/>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01" name="Google Shape;3799;p14"/>
            <p:cNvSpPr/>
            <p:nvPr/>
          </p:nvSpPr>
          <p:spPr>
            <a:xfrm>
              <a:off x="7932436" y="4991248"/>
              <a:ext cx="21979" cy="14087"/>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02" name="Google Shape;3800;p14"/>
            <p:cNvSpPr/>
            <p:nvPr/>
          </p:nvSpPr>
          <p:spPr>
            <a:xfrm>
              <a:off x="7960695" y="4687589"/>
              <a:ext cx="21979" cy="1721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03" name="Google Shape;3801;p14"/>
            <p:cNvSpPr/>
            <p:nvPr/>
          </p:nvSpPr>
          <p:spPr>
            <a:xfrm>
              <a:off x="7949706" y="4714198"/>
              <a:ext cx="20409" cy="15652"/>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04" name="Google Shape;3802;p14"/>
            <p:cNvSpPr/>
            <p:nvPr/>
          </p:nvSpPr>
          <p:spPr>
            <a:xfrm>
              <a:off x="7718921" y="4704807"/>
              <a:ext cx="20410" cy="15652"/>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05" name="Google Shape;3803;p14"/>
            <p:cNvSpPr/>
            <p:nvPr/>
          </p:nvSpPr>
          <p:spPr>
            <a:xfrm>
              <a:off x="7706362" y="4734548"/>
              <a:ext cx="20410" cy="14087"/>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06" name="Google Shape;3804;p14"/>
            <p:cNvSpPr/>
            <p:nvPr/>
          </p:nvSpPr>
          <p:spPr>
            <a:xfrm>
              <a:off x="7689094" y="4706372"/>
              <a:ext cx="20409" cy="1721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07" name="Google Shape;3805;p14"/>
            <p:cNvSpPr/>
            <p:nvPr/>
          </p:nvSpPr>
          <p:spPr>
            <a:xfrm>
              <a:off x="7907316" y="4335408"/>
              <a:ext cx="20410" cy="15652"/>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08" name="Google Shape;3806;p14"/>
            <p:cNvSpPr/>
            <p:nvPr/>
          </p:nvSpPr>
          <p:spPr>
            <a:xfrm>
              <a:off x="7888476" y="4349496"/>
              <a:ext cx="18839" cy="15652"/>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09" name="Google Shape;3807;p14"/>
            <p:cNvSpPr/>
            <p:nvPr/>
          </p:nvSpPr>
          <p:spPr>
            <a:xfrm>
              <a:off x="7759741" y="4299408"/>
              <a:ext cx="21979" cy="15652"/>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10" name="Google Shape;3808;p14"/>
            <p:cNvSpPr/>
            <p:nvPr/>
          </p:nvSpPr>
          <p:spPr>
            <a:xfrm>
              <a:off x="7737761" y="4329147"/>
              <a:ext cx="20410" cy="15652"/>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11" name="Google Shape;3809;p14"/>
            <p:cNvSpPr/>
            <p:nvPr/>
          </p:nvSpPr>
          <p:spPr>
            <a:xfrm>
              <a:off x="7722061" y="4299408"/>
              <a:ext cx="20410" cy="15652"/>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grpSp>
      <p:grpSp>
        <p:nvGrpSpPr>
          <p:cNvPr id="212" name="Google Shape;3810;p14"/>
          <p:cNvGrpSpPr>
            <a:grpSpLocks/>
          </p:cNvGrpSpPr>
          <p:nvPr/>
        </p:nvGrpSpPr>
        <p:grpSpPr bwMode="auto">
          <a:xfrm rot="-5400000">
            <a:off x="10679113" y="425450"/>
            <a:ext cx="215900" cy="193675"/>
            <a:chOff x="7737341" y="1046941"/>
            <a:chExt cx="161913" cy="145916"/>
          </a:xfrm>
        </p:grpSpPr>
        <p:sp>
          <p:nvSpPr>
            <p:cNvPr id="213" name="Google Shape;3811;p14"/>
            <p:cNvSpPr/>
            <p:nvPr/>
          </p:nvSpPr>
          <p:spPr>
            <a:xfrm>
              <a:off x="7740912" y="1141427"/>
              <a:ext cx="67860" cy="51429"/>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14" name="Google Shape;3812;p14"/>
            <p:cNvSpPr/>
            <p:nvPr/>
          </p:nvSpPr>
          <p:spPr>
            <a:xfrm>
              <a:off x="7793296" y="1046941"/>
              <a:ext cx="67860" cy="51430"/>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15" name="Google Shape;3813;p14"/>
            <p:cNvSpPr/>
            <p:nvPr/>
          </p:nvSpPr>
          <p:spPr>
            <a:xfrm>
              <a:off x="7834965" y="1141428"/>
              <a:ext cx="67861" cy="51429"/>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grpSp>
      <p:grpSp>
        <p:nvGrpSpPr>
          <p:cNvPr id="216" name="Google Shape;3814;p14"/>
          <p:cNvGrpSpPr>
            <a:grpSpLocks/>
          </p:cNvGrpSpPr>
          <p:nvPr/>
        </p:nvGrpSpPr>
        <p:grpSpPr bwMode="auto">
          <a:xfrm>
            <a:off x="11615738" y="5902325"/>
            <a:ext cx="214312" cy="195263"/>
            <a:chOff x="7737341" y="1046941"/>
            <a:chExt cx="161913" cy="145916"/>
          </a:xfrm>
        </p:grpSpPr>
        <p:sp>
          <p:nvSpPr>
            <p:cNvPr id="217" name="Google Shape;3815;p14"/>
            <p:cNvSpPr/>
            <p:nvPr/>
          </p:nvSpPr>
          <p:spPr>
            <a:xfrm>
              <a:off x="7737341" y="1140660"/>
              <a:ext cx="68363" cy="52197"/>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18" name="Google Shape;3816;p14"/>
            <p:cNvSpPr/>
            <p:nvPr/>
          </p:nvSpPr>
          <p:spPr>
            <a:xfrm>
              <a:off x="7788913" y="1046941"/>
              <a:ext cx="68364" cy="52197"/>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19" name="Google Shape;3817;p14"/>
            <p:cNvSpPr/>
            <p:nvPr/>
          </p:nvSpPr>
          <p:spPr>
            <a:xfrm>
              <a:off x="7830891" y="1140660"/>
              <a:ext cx="68363" cy="52197"/>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grpSp>
      <p:grpSp>
        <p:nvGrpSpPr>
          <p:cNvPr id="220" name="Google Shape;3818;p14"/>
          <p:cNvGrpSpPr>
            <a:grpSpLocks/>
          </p:cNvGrpSpPr>
          <p:nvPr/>
        </p:nvGrpSpPr>
        <p:grpSpPr bwMode="auto">
          <a:xfrm>
            <a:off x="10863263" y="5995988"/>
            <a:ext cx="215900" cy="193675"/>
            <a:chOff x="7737341" y="1046941"/>
            <a:chExt cx="161913" cy="145916"/>
          </a:xfrm>
        </p:grpSpPr>
        <p:sp>
          <p:nvSpPr>
            <p:cNvPr id="221" name="Google Shape;3819;p14"/>
            <p:cNvSpPr/>
            <p:nvPr/>
          </p:nvSpPr>
          <p:spPr>
            <a:xfrm>
              <a:off x="7737341" y="1141427"/>
              <a:ext cx="67860" cy="51430"/>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22" name="Google Shape;3820;p14"/>
            <p:cNvSpPr/>
            <p:nvPr/>
          </p:nvSpPr>
          <p:spPr>
            <a:xfrm>
              <a:off x="7789725" y="1046941"/>
              <a:ext cx="67860" cy="51429"/>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23" name="Google Shape;3821;p14"/>
            <p:cNvSpPr/>
            <p:nvPr/>
          </p:nvSpPr>
          <p:spPr>
            <a:xfrm>
              <a:off x="7831393" y="1141427"/>
              <a:ext cx="67861" cy="51430"/>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grpSp>
      <p:sp>
        <p:nvSpPr>
          <p:cNvPr id="3601" name="Google Shape;3601;p14"/>
          <p:cNvSpPr txBox="1">
            <a:spLocks noGrp="1"/>
          </p:cNvSpPr>
          <p:nvPr>
            <p:ph type="title"/>
          </p:nvPr>
        </p:nvSpPr>
        <p:spPr>
          <a:xfrm>
            <a:off x="1237300" y="695500"/>
            <a:ext cx="7631200" cy="747200"/>
          </a:xfrm>
          <a:prstGeom prst="rect">
            <a:avLst/>
          </a:prstGeom>
        </p:spPr>
        <p:txBody>
          <a:bodyPr spcFirstLastPara="1">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574296628"/>
      </p:ext>
    </p:extLst>
  </p:cSld>
  <p:clrMapOvr>
    <a:masterClrMapping/>
  </p:clrMapOvr>
  <p:transition>
    <p:random/>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5893"/>
        <p:cNvGrpSpPr/>
        <p:nvPr/>
      </p:nvGrpSpPr>
      <p:grpSpPr>
        <a:xfrm>
          <a:off x="0" y="0"/>
          <a:ext cx="0" cy="0"/>
          <a:chOff x="0" y="0"/>
          <a:chExt cx="0" cy="0"/>
        </a:xfrm>
      </p:grpSpPr>
      <p:sp>
        <p:nvSpPr>
          <p:cNvPr id="4" name="Google Shape;5894;p21"/>
          <p:cNvSpPr/>
          <p:nvPr/>
        </p:nvSpPr>
        <p:spPr>
          <a:xfrm rot="5400000">
            <a:off x="-1702594" y="4545806"/>
            <a:ext cx="4000500" cy="623888"/>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lIns="121900" tIns="121900" rIns="121900" bIns="121900"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5" name="Google Shape;5895;p21"/>
          <p:cNvSpPr/>
          <p:nvPr/>
        </p:nvSpPr>
        <p:spPr>
          <a:xfrm>
            <a:off x="7770813" y="-44450"/>
            <a:ext cx="4503737" cy="703263"/>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lIns="121900" tIns="121900" rIns="121900" bIns="121900"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grpSp>
        <p:nvGrpSpPr>
          <p:cNvPr id="6" name="Google Shape;5896;p21"/>
          <p:cNvGrpSpPr>
            <a:grpSpLocks/>
          </p:cNvGrpSpPr>
          <p:nvPr/>
        </p:nvGrpSpPr>
        <p:grpSpPr bwMode="auto">
          <a:xfrm rot="10800000">
            <a:off x="10658475" y="6048375"/>
            <a:ext cx="1431925" cy="915988"/>
            <a:chOff x="-206267" y="355694"/>
            <a:chExt cx="1406323" cy="899150"/>
          </a:xfrm>
        </p:grpSpPr>
        <p:sp>
          <p:nvSpPr>
            <p:cNvPr id="7" name="Google Shape;5897;p21"/>
            <p:cNvSpPr/>
            <p:nvPr/>
          </p:nvSpPr>
          <p:spPr>
            <a:xfrm>
              <a:off x="-196912" y="351020"/>
              <a:ext cx="1329926" cy="847725"/>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8" name="Google Shape;5898;p21"/>
            <p:cNvSpPr/>
            <p:nvPr/>
          </p:nvSpPr>
          <p:spPr>
            <a:xfrm>
              <a:off x="602914" y="880848"/>
              <a:ext cx="68601" cy="158948"/>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9" name="Google Shape;5899;p21"/>
            <p:cNvSpPr/>
            <p:nvPr/>
          </p:nvSpPr>
          <p:spPr>
            <a:xfrm>
              <a:off x="707375" y="910455"/>
              <a:ext cx="137202" cy="71683"/>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0" name="Google Shape;5900;p21"/>
            <p:cNvSpPr/>
            <p:nvPr/>
          </p:nvSpPr>
          <p:spPr>
            <a:xfrm>
              <a:off x="760385" y="1028887"/>
              <a:ext cx="63923" cy="126224"/>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1" name="Google Shape;5901;p21"/>
            <p:cNvSpPr/>
            <p:nvPr/>
          </p:nvSpPr>
          <p:spPr>
            <a:xfrm>
              <a:off x="863287" y="1010188"/>
              <a:ext cx="116933" cy="84149"/>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2" name="Google Shape;5902;p21"/>
            <p:cNvSpPr/>
            <p:nvPr/>
          </p:nvSpPr>
          <p:spPr>
            <a:xfrm>
              <a:off x="930328" y="1134853"/>
              <a:ext cx="63924" cy="11531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3" name="Google Shape;5903;p21"/>
            <p:cNvSpPr/>
            <p:nvPr/>
          </p:nvSpPr>
          <p:spPr>
            <a:xfrm>
              <a:off x="1008284" y="1094337"/>
              <a:ext cx="88870" cy="73241"/>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4" name="Google Shape;5904;p21"/>
            <p:cNvSpPr/>
            <p:nvPr/>
          </p:nvSpPr>
          <p:spPr>
            <a:xfrm>
              <a:off x="1070649" y="1176928"/>
              <a:ext cx="138762" cy="76357"/>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grpSp>
      <p:grpSp>
        <p:nvGrpSpPr>
          <p:cNvPr id="15" name="Google Shape;5905;p21"/>
          <p:cNvGrpSpPr>
            <a:grpSpLocks/>
          </p:cNvGrpSpPr>
          <p:nvPr/>
        </p:nvGrpSpPr>
        <p:grpSpPr bwMode="auto">
          <a:xfrm rot="5400000">
            <a:off x="-46831" y="5488781"/>
            <a:ext cx="1306512" cy="1431926"/>
            <a:chOff x="2318158" y="4088320"/>
            <a:chExt cx="1256104" cy="1375835"/>
          </a:xfrm>
        </p:grpSpPr>
        <p:sp>
          <p:nvSpPr>
            <p:cNvPr id="16" name="Google Shape;5906;p21"/>
            <p:cNvSpPr/>
            <p:nvPr/>
          </p:nvSpPr>
          <p:spPr>
            <a:xfrm>
              <a:off x="2820294" y="4149333"/>
              <a:ext cx="387668" cy="1066196"/>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7" name="Google Shape;5907;p21"/>
            <p:cNvSpPr/>
            <p:nvPr/>
          </p:nvSpPr>
          <p:spPr>
            <a:xfrm>
              <a:off x="3064494" y="4379656"/>
              <a:ext cx="65629" cy="105246"/>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8" name="Google Shape;5908;p21"/>
            <p:cNvSpPr/>
            <p:nvPr/>
          </p:nvSpPr>
          <p:spPr>
            <a:xfrm>
              <a:off x="2939342" y="4384232"/>
              <a:ext cx="102259" cy="56437"/>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9" name="Google Shape;5909;p21"/>
            <p:cNvSpPr/>
            <p:nvPr/>
          </p:nvSpPr>
          <p:spPr>
            <a:xfrm>
              <a:off x="2985129" y="4248479"/>
              <a:ext cx="61050" cy="102196"/>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0" name="Google Shape;5910;p21"/>
            <p:cNvSpPr/>
            <p:nvPr/>
          </p:nvSpPr>
          <p:spPr>
            <a:xfrm>
              <a:off x="2864555" y="4266782"/>
              <a:ext cx="96153" cy="57962"/>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1" name="Google Shape;5911;p21"/>
            <p:cNvSpPr/>
            <p:nvPr/>
          </p:nvSpPr>
          <p:spPr>
            <a:xfrm>
              <a:off x="2887449" y="4134079"/>
              <a:ext cx="42735" cy="88468"/>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2" name="Google Shape;5912;p21"/>
            <p:cNvSpPr/>
            <p:nvPr/>
          </p:nvSpPr>
          <p:spPr>
            <a:xfrm>
              <a:off x="2800454" y="4188991"/>
              <a:ext cx="82418" cy="56437"/>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3" name="Google Shape;5913;p21"/>
            <p:cNvSpPr/>
            <p:nvPr/>
          </p:nvSpPr>
          <p:spPr>
            <a:xfrm>
              <a:off x="2774507" y="4088320"/>
              <a:ext cx="74787" cy="73215"/>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4" name="Google Shape;5914;p21"/>
            <p:cNvSpPr/>
            <p:nvPr/>
          </p:nvSpPr>
          <p:spPr>
            <a:xfrm>
              <a:off x="2922553" y="4298813"/>
              <a:ext cx="651709" cy="104636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5" name="Google Shape;5915;p21"/>
            <p:cNvSpPr/>
            <p:nvPr/>
          </p:nvSpPr>
          <p:spPr>
            <a:xfrm>
              <a:off x="2914922" y="4378130"/>
              <a:ext cx="576923" cy="1060094"/>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6" name="Google Shape;5916;p21"/>
            <p:cNvSpPr/>
            <p:nvPr/>
          </p:nvSpPr>
          <p:spPr>
            <a:xfrm>
              <a:off x="3304116" y="4462023"/>
              <a:ext cx="202991" cy="167785"/>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7" name="Google Shape;5917;p21"/>
            <p:cNvSpPr/>
            <p:nvPr/>
          </p:nvSpPr>
          <p:spPr>
            <a:xfrm>
              <a:off x="3227803" y="4561167"/>
              <a:ext cx="280830" cy="218121"/>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8" name="Google Shape;5918;p21"/>
            <p:cNvSpPr/>
            <p:nvPr/>
          </p:nvSpPr>
          <p:spPr>
            <a:xfrm>
              <a:off x="3130123" y="4664889"/>
              <a:ext cx="387668" cy="266931"/>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9" name="Google Shape;5919;p21"/>
            <p:cNvSpPr/>
            <p:nvPr/>
          </p:nvSpPr>
          <p:spPr>
            <a:xfrm>
              <a:off x="3050759" y="4864706"/>
              <a:ext cx="447191" cy="24862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30" name="Google Shape;5920;p21"/>
            <p:cNvSpPr/>
            <p:nvPr/>
          </p:nvSpPr>
          <p:spPr>
            <a:xfrm>
              <a:off x="3030917" y="5078250"/>
              <a:ext cx="279304" cy="176937"/>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31" name="Google Shape;5921;p21"/>
            <p:cNvSpPr/>
            <p:nvPr/>
          </p:nvSpPr>
          <p:spPr>
            <a:xfrm>
              <a:off x="3079757" y="4765560"/>
              <a:ext cx="32052" cy="25931"/>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32" name="Google Shape;5922;p21"/>
            <p:cNvSpPr/>
            <p:nvPr/>
          </p:nvSpPr>
          <p:spPr>
            <a:xfrm>
              <a:off x="3044653" y="4794541"/>
              <a:ext cx="30525" cy="2440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33" name="Google Shape;5923;p21"/>
            <p:cNvSpPr/>
            <p:nvPr/>
          </p:nvSpPr>
          <p:spPr>
            <a:xfrm>
              <a:off x="3030916" y="4739629"/>
              <a:ext cx="32052" cy="2593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34" name="Google Shape;5924;p21"/>
            <p:cNvSpPr/>
            <p:nvPr/>
          </p:nvSpPr>
          <p:spPr>
            <a:xfrm>
              <a:off x="3412479" y="4911990"/>
              <a:ext cx="30525" cy="2440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35" name="Google Shape;5925;p21"/>
            <p:cNvSpPr/>
            <p:nvPr/>
          </p:nvSpPr>
          <p:spPr>
            <a:xfrm>
              <a:off x="3372797" y="4940972"/>
              <a:ext cx="32052" cy="24405"/>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36" name="Google Shape;5926;p21"/>
            <p:cNvSpPr/>
            <p:nvPr/>
          </p:nvSpPr>
          <p:spPr>
            <a:xfrm>
              <a:off x="3262907" y="5198749"/>
              <a:ext cx="30525" cy="2440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37" name="Google Shape;5927;p21"/>
            <p:cNvSpPr/>
            <p:nvPr/>
          </p:nvSpPr>
          <p:spPr>
            <a:xfrm>
              <a:off x="3220172" y="5230781"/>
              <a:ext cx="30525" cy="24405"/>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38" name="Google Shape;5928;p21"/>
            <p:cNvSpPr/>
            <p:nvPr/>
          </p:nvSpPr>
          <p:spPr>
            <a:xfrm>
              <a:off x="3214067" y="4713699"/>
              <a:ext cx="30525" cy="24405"/>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39" name="Google Shape;5929;p21"/>
            <p:cNvSpPr/>
            <p:nvPr/>
          </p:nvSpPr>
          <p:spPr>
            <a:xfrm>
              <a:off x="3191174" y="4654213"/>
              <a:ext cx="32051" cy="24405"/>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40" name="Google Shape;5930;p21"/>
            <p:cNvSpPr/>
            <p:nvPr/>
          </p:nvSpPr>
          <p:spPr>
            <a:xfrm>
              <a:off x="3473529" y="4608453"/>
              <a:ext cx="32052" cy="2440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41" name="Google Shape;5931;p21"/>
            <p:cNvSpPr/>
            <p:nvPr/>
          </p:nvSpPr>
          <p:spPr>
            <a:xfrm>
              <a:off x="3424689" y="4645060"/>
              <a:ext cx="32052" cy="2440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42" name="Google Shape;5932;p21"/>
            <p:cNvSpPr/>
            <p:nvPr/>
          </p:nvSpPr>
          <p:spPr>
            <a:xfrm>
              <a:off x="3366692" y="4433041"/>
              <a:ext cx="32052" cy="2440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43" name="Google Shape;5933;p21"/>
            <p:cNvSpPr/>
            <p:nvPr/>
          </p:nvSpPr>
          <p:spPr>
            <a:xfrm>
              <a:off x="3398744" y="4381181"/>
              <a:ext cx="32051" cy="2440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44" name="Google Shape;5934;p21"/>
            <p:cNvSpPr/>
            <p:nvPr/>
          </p:nvSpPr>
          <p:spPr>
            <a:xfrm>
              <a:off x="2318158" y="4329320"/>
              <a:ext cx="815018" cy="1023487"/>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45" name="Google Shape;5935;p21"/>
            <p:cNvSpPr/>
            <p:nvPr/>
          </p:nvSpPr>
          <p:spPr>
            <a:xfrm>
              <a:off x="2392943" y="4420838"/>
              <a:ext cx="573870" cy="104789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46" name="Google Shape;5936;p21"/>
            <p:cNvSpPr/>
            <p:nvPr/>
          </p:nvSpPr>
          <p:spPr>
            <a:xfrm>
              <a:off x="2751614" y="5148415"/>
              <a:ext cx="166361" cy="158633"/>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47" name="Google Shape;5937;p21"/>
            <p:cNvSpPr/>
            <p:nvPr/>
          </p:nvSpPr>
          <p:spPr>
            <a:xfrm>
              <a:off x="2623408" y="4913516"/>
              <a:ext cx="228938" cy="227271"/>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48" name="Google Shape;5938;p21"/>
            <p:cNvSpPr/>
            <p:nvPr/>
          </p:nvSpPr>
          <p:spPr>
            <a:xfrm>
              <a:off x="2527253" y="4690819"/>
              <a:ext cx="257937" cy="326417"/>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49" name="Google Shape;5939;p21"/>
            <p:cNvSpPr/>
            <p:nvPr/>
          </p:nvSpPr>
          <p:spPr>
            <a:xfrm>
              <a:off x="2544043" y="4689294"/>
              <a:ext cx="132783" cy="172361"/>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50" name="Google Shape;5940;p21"/>
            <p:cNvSpPr/>
            <p:nvPr/>
          </p:nvSpPr>
          <p:spPr>
            <a:xfrm>
              <a:off x="2414311" y="4504731"/>
              <a:ext cx="169414" cy="202866"/>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51" name="Google Shape;5941;p21"/>
            <p:cNvSpPr/>
            <p:nvPr/>
          </p:nvSpPr>
          <p:spPr>
            <a:xfrm>
              <a:off x="2388365" y="4440668"/>
              <a:ext cx="120573" cy="141854"/>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52" name="Google Shape;5942;p21"/>
            <p:cNvSpPr/>
            <p:nvPr/>
          </p:nvSpPr>
          <p:spPr>
            <a:xfrm>
              <a:off x="2914922" y="4703022"/>
              <a:ext cx="35104" cy="25930"/>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53" name="Google Shape;5943;p21"/>
            <p:cNvSpPr/>
            <p:nvPr/>
          </p:nvSpPr>
          <p:spPr>
            <a:xfrm>
              <a:off x="2881345" y="4661839"/>
              <a:ext cx="33578" cy="2593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54" name="Google Shape;5944;p21"/>
            <p:cNvSpPr/>
            <p:nvPr/>
          </p:nvSpPr>
          <p:spPr>
            <a:xfrm>
              <a:off x="2866082" y="4719801"/>
              <a:ext cx="35104" cy="25931"/>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55" name="Google Shape;5945;p21"/>
            <p:cNvSpPr/>
            <p:nvPr/>
          </p:nvSpPr>
          <p:spPr>
            <a:xfrm>
              <a:off x="2391418" y="4968427"/>
              <a:ext cx="35103" cy="25930"/>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56" name="Google Shape;5946;p21"/>
            <p:cNvSpPr/>
            <p:nvPr/>
          </p:nvSpPr>
          <p:spPr>
            <a:xfrm>
              <a:off x="2402102" y="4911991"/>
              <a:ext cx="33578" cy="2593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57" name="Google Shape;5947;p21"/>
            <p:cNvSpPr/>
            <p:nvPr/>
          </p:nvSpPr>
          <p:spPr>
            <a:xfrm>
              <a:off x="2458573" y="4948598"/>
              <a:ext cx="33578" cy="27456"/>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58" name="Google Shape;5948;p21"/>
            <p:cNvSpPr/>
            <p:nvPr/>
          </p:nvSpPr>
          <p:spPr>
            <a:xfrm>
              <a:off x="2542516" y="4394909"/>
              <a:ext cx="33578" cy="25930"/>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59" name="Google Shape;5949;p21"/>
            <p:cNvSpPr/>
            <p:nvPr/>
          </p:nvSpPr>
          <p:spPr>
            <a:xfrm>
              <a:off x="2504361" y="4378130"/>
              <a:ext cx="32051" cy="2593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60" name="Google Shape;5950;p21"/>
            <p:cNvSpPr/>
            <p:nvPr/>
          </p:nvSpPr>
          <p:spPr>
            <a:xfrm>
              <a:off x="2357841" y="4591674"/>
              <a:ext cx="33578" cy="2593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61" name="Google Shape;5951;p21"/>
            <p:cNvSpPr/>
            <p:nvPr/>
          </p:nvSpPr>
          <p:spPr>
            <a:xfrm>
              <a:off x="2357841" y="4626757"/>
              <a:ext cx="33578" cy="25930"/>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62" name="Google Shape;5952;p21"/>
            <p:cNvSpPr/>
            <p:nvPr/>
          </p:nvSpPr>
          <p:spPr>
            <a:xfrm>
              <a:off x="2881345" y="5030965"/>
              <a:ext cx="33578" cy="25931"/>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63" name="Google Shape;5953;p21"/>
            <p:cNvSpPr/>
            <p:nvPr/>
          </p:nvSpPr>
          <p:spPr>
            <a:xfrm>
              <a:off x="2678353" y="5188073"/>
              <a:ext cx="33578" cy="25930"/>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64" name="Google Shape;5954;p21"/>
            <p:cNvSpPr/>
            <p:nvPr/>
          </p:nvSpPr>
          <p:spPr>
            <a:xfrm>
              <a:off x="2562358" y="4881484"/>
              <a:ext cx="35103" cy="2593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65" name="Google Shape;5955;p21"/>
            <p:cNvSpPr/>
            <p:nvPr/>
          </p:nvSpPr>
          <p:spPr>
            <a:xfrm>
              <a:off x="2824873" y="4850977"/>
              <a:ext cx="33578" cy="27456"/>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grpSp>
      <p:grpSp>
        <p:nvGrpSpPr>
          <p:cNvPr id="66" name="Google Shape;5956;p21"/>
          <p:cNvGrpSpPr>
            <a:grpSpLocks/>
          </p:cNvGrpSpPr>
          <p:nvPr/>
        </p:nvGrpSpPr>
        <p:grpSpPr bwMode="auto">
          <a:xfrm rot="2699802" flipH="1">
            <a:off x="60325" y="-52388"/>
            <a:ext cx="1165225" cy="522288"/>
            <a:chOff x="8502760" y="3542528"/>
            <a:chExt cx="711519" cy="319269"/>
          </a:xfrm>
        </p:grpSpPr>
        <p:sp>
          <p:nvSpPr>
            <p:cNvPr id="67" name="Google Shape;5957;p21"/>
            <p:cNvSpPr/>
            <p:nvPr/>
          </p:nvSpPr>
          <p:spPr>
            <a:xfrm>
              <a:off x="8527218" y="3664680"/>
              <a:ext cx="687285" cy="166913"/>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68" name="Google Shape;5958;p21"/>
            <p:cNvSpPr/>
            <p:nvPr/>
          </p:nvSpPr>
          <p:spPr>
            <a:xfrm>
              <a:off x="8657360" y="3580367"/>
              <a:ext cx="187088" cy="260073"/>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69" name="Google Shape;5959;p21"/>
            <p:cNvSpPr/>
            <p:nvPr/>
          </p:nvSpPr>
          <p:spPr>
            <a:xfrm>
              <a:off x="8578656" y="3750602"/>
              <a:ext cx="258822" cy="30083"/>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70" name="Google Shape;5960;p21"/>
            <p:cNvSpPr/>
            <p:nvPr/>
          </p:nvSpPr>
          <p:spPr>
            <a:xfrm>
              <a:off x="8621275" y="3623688"/>
              <a:ext cx="206476" cy="132948"/>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71" name="Google Shape;5961;p21"/>
            <p:cNvSpPr/>
            <p:nvPr/>
          </p:nvSpPr>
          <p:spPr>
            <a:xfrm>
              <a:off x="8666210" y="3544339"/>
              <a:ext cx="61071" cy="56284"/>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72" name="Google Shape;5962;p21"/>
            <p:cNvSpPr/>
            <p:nvPr/>
          </p:nvSpPr>
          <p:spPr>
            <a:xfrm>
              <a:off x="8598011" y="3600351"/>
              <a:ext cx="61071" cy="5337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73" name="Google Shape;5963;p21"/>
            <p:cNvSpPr/>
            <p:nvPr/>
          </p:nvSpPr>
          <p:spPr>
            <a:xfrm>
              <a:off x="8502771" y="3645444"/>
              <a:ext cx="67856" cy="52403"/>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74" name="Google Shape;5964;p21"/>
            <p:cNvSpPr/>
            <p:nvPr/>
          </p:nvSpPr>
          <p:spPr>
            <a:xfrm>
              <a:off x="8549730" y="3744797"/>
              <a:ext cx="67856" cy="53373"/>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75" name="Google Shape;5965;p21"/>
            <p:cNvSpPr/>
            <p:nvPr/>
          </p:nvSpPr>
          <p:spPr>
            <a:xfrm>
              <a:off x="8631101" y="3809094"/>
              <a:ext cx="66886" cy="52403"/>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grpSp>
      <p:grpSp>
        <p:nvGrpSpPr>
          <p:cNvPr id="76" name="Google Shape;5966;p21"/>
          <p:cNvGrpSpPr>
            <a:grpSpLocks/>
          </p:cNvGrpSpPr>
          <p:nvPr/>
        </p:nvGrpSpPr>
        <p:grpSpPr bwMode="auto">
          <a:xfrm>
            <a:off x="11207750" y="-150813"/>
            <a:ext cx="1079500" cy="1108076"/>
            <a:chOff x="7973149" y="-201092"/>
            <a:chExt cx="1116750" cy="1145263"/>
          </a:xfrm>
        </p:grpSpPr>
        <p:sp>
          <p:nvSpPr>
            <p:cNvPr id="77" name="Google Shape;5967;p21"/>
            <p:cNvSpPr/>
            <p:nvPr/>
          </p:nvSpPr>
          <p:spPr>
            <a:xfrm>
              <a:off x="8048694" y="-201092"/>
              <a:ext cx="1041205" cy="992670"/>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78" name="Google Shape;5968;p21"/>
            <p:cNvSpPr/>
            <p:nvPr/>
          </p:nvSpPr>
          <p:spPr>
            <a:xfrm>
              <a:off x="8764728" y="130346"/>
              <a:ext cx="67334" cy="129621"/>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79" name="Google Shape;5969;p21"/>
            <p:cNvSpPr/>
            <p:nvPr/>
          </p:nvSpPr>
          <p:spPr>
            <a:xfrm>
              <a:off x="8638273" y="67996"/>
              <a:ext cx="105106" cy="98447"/>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80" name="Google Shape;5970;p21"/>
            <p:cNvSpPr/>
            <p:nvPr/>
          </p:nvSpPr>
          <p:spPr>
            <a:xfrm>
              <a:off x="8575866" y="195977"/>
              <a:ext cx="70617" cy="101728"/>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81" name="Google Shape;5971;p21"/>
            <p:cNvSpPr/>
            <p:nvPr/>
          </p:nvSpPr>
          <p:spPr>
            <a:xfrm>
              <a:off x="8408354" y="135268"/>
              <a:ext cx="106748" cy="91883"/>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82" name="Google Shape;5972;p21"/>
            <p:cNvSpPr/>
            <p:nvPr/>
          </p:nvSpPr>
          <p:spPr>
            <a:xfrm>
              <a:off x="8393573" y="258326"/>
              <a:ext cx="62407" cy="108291"/>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83" name="Google Shape;5973;p21"/>
            <p:cNvSpPr/>
            <p:nvPr/>
          </p:nvSpPr>
          <p:spPr>
            <a:xfrm>
              <a:off x="8247410" y="217307"/>
              <a:ext cx="101821" cy="7383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84" name="Google Shape;5974;p21"/>
            <p:cNvSpPr/>
            <p:nvPr/>
          </p:nvSpPr>
          <p:spPr>
            <a:xfrm>
              <a:off x="8232629" y="330521"/>
              <a:ext cx="59122" cy="116495"/>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85" name="Google Shape;5975;p21"/>
            <p:cNvSpPr/>
            <p:nvPr/>
          </p:nvSpPr>
          <p:spPr>
            <a:xfrm>
              <a:off x="8066759" y="342006"/>
              <a:ext cx="129740" cy="7383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86" name="Google Shape;5976;p21"/>
            <p:cNvSpPr/>
            <p:nvPr/>
          </p:nvSpPr>
          <p:spPr>
            <a:xfrm>
              <a:off x="8112743" y="483112"/>
              <a:ext cx="75545" cy="108291"/>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87" name="Google Shape;5977;p21"/>
            <p:cNvSpPr/>
            <p:nvPr/>
          </p:nvSpPr>
          <p:spPr>
            <a:xfrm>
              <a:off x="7994499" y="542180"/>
              <a:ext cx="103463" cy="72194"/>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88" name="Google Shape;5978;p21"/>
            <p:cNvSpPr/>
            <p:nvPr/>
          </p:nvSpPr>
          <p:spPr>
            <a:xfrm>
              <a:off x="8060190" y="655394"/>
              <a:ext cx="124813" cy="86961"/>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89" name="Google Shape;5979;p21"/>
            <p:cNvSpPr/>
            <p:nvPr/>
          </p:nvSpPr>
          <p:spPr>
            <a:xfrm>
              <a:off x="7973149" y="701336"/>
              <a:ext cx="93610" cy="72194"/>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90" name="Google Shape;5980;p21"/>
            <p:cNvSpPr/>
            <p:nvPr/>
          </p:nvSpPr>
          <p:spPr>
            <a:xfrm>
              <a:off x="8035556" y="770249"/>
              <a:ext cx="91968" cy="114854"/>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91" name="Google Shape;5981;p21"/>
            <p:cNvSpPr/>
            <p:nvPr/>
          </p:nvSpPr>
          <p:spPr>
            <a:xfrm>
              <a:off x="8357442" y="-20606"/>
              <a:ext cx="719318" cy="964777"/>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92" name="Google Shape;5982;p21"/>
            <p:cNvSpPr/>
            <p:nvPr/>
          </p:nvSpPr>
          <p:spPr>
            <a:xfrm>
              <a:off x="8956875" y="263248"/>
              <a:ext cx="21349" cy="16408"/>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93" name="Google Shape;5983;p21"/>
            <p:cNvSpPr/>
            <p:nvPr/>
          </p:nvSpPr>
          <p:spPr>
            <a:xfrm>
              <a:off x="8920745" y="338724"/>
              <a:ext cx="21349" cy="16408"/>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94" name="Google Shape;5984;p21"/>
            <p:cNvSpPr/>
            <p:nvPr/>
          </p:nvSpPr>
          <p:spPr>
            <a:xfrm>
              <a:off x="8871476" y="355132"/>
              <a:ext cx="19707" cy="14768"/>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95" name="Google Shape;5985;p21"/>
            <p:cNvSpPr/>
            <p:nvPr/>
          </p:nvSpPr>
          <p:spPr>
            <a:xfrm>
              <a:off x="8828777" y="433889"/>
              <a:ext cx="21349" cy="14768"/>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96" name="Google Shape;5986;p21"/>
            <p:cNvSpPr/>
            <p:nvPr/>
          </p:nvSpPr>
          <p:spPr>
            <a:xfrm>
              <a:off x="8787720" y="451938"/>
              <a:ext cx="19707" cy="14766"/>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97" name="Google Shape;5987;p21"/>
            <p:cNvSpPr/>
            <p:nvPr/>
          </p:nvSpPr>
          <p:spPr>
            <a:xfrm>
              <a:off x="8776224" y="525772"/>
              <a:ext cx="19707" cy="14768"/>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98" name="Google Shape;5988;p21"/>
            <p:cNvSpPr/>
            <p:nvPr/>
          </p:nvSpPr>
          <p:spPr>
            <a:xfrm>
              <a:off x="8730240" y="540540"/>
              <a:ext cx="19707" cy="16408"/>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99" name="Google Shape;5989;p21"/>
            <p:cNvSpPr/>
            <p:nvPr/>
          </p:nvSpPr>
          <p:spPr>
            <a:xfrm>
              <a:off x="8722028" y="614374"/>
              <a:ext cx="19707" cy="16408"/>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00" name="Google Shape;5990;p21"/>
            <p:cNvSpPr/>
            <p:nvPr/>
          </p:nvSpPr>
          <p:spPr>
            <a:xfrm>
              <a:off x="8677687" y="622579"/>
              <a:ext cx="19707" cy="16408"/>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01" name="Google Shape;5991;p21"/>
            <p:cNvSpPr/>
            <p:nvPr/>
          </p:nvSpPr>
          <p:spPr>
            <a:xfrm>
              <a:off x="8679329" y="680005"/>
              <a:ext cx="19707" cy="14768"/>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02" name="Google Shape;5992;p21"/>
            <p:cNvSpPr/>
            <p:nvPr/>
          </p:nvSpPr>
          <p:spPr>
            <a:xfrm>
              <a:off x="8628419" y="689850"/>
              <a:ext cx="19707" cy="16408"/>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03" name="Google Shape;5993;p21"/>
            <p:cNvSpPr/>
            <p:nvPr/>
          </p:nvSpPr>
          <p:spPr>
            <a:xfrm>
              <a:off x="8628419" y="748918"/>
              <a:ext cx="19707" cy="14768"/>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04" name="Google Shape;5994;p21"/>
            <p:cNvSpPr/>
            <p:nvPr/>
          </p:nvSpPr>
          <p:spPr>
            <a:xfrm>
              <a:off x="8582435" y="753841"/>
              <a:ext cx="19707" cy="14766"/>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05" name="Google Shape;5995;p21"/>
            <p:cNvSpPr/>
            <p:nvPr/>
          </p:nvSpPr>
          <p:spPr>
            <a:xfrm>
              <a:off x="8569297" y="807986"/>
              <a:ext cx="19707" cy="16408"/>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06" name="Google Shape;5996;p21"/>
            <p:cNvSpPr/>
            <p:nvPr/>
          </p:nvSpPr>
          <p:spPr>
            <a:xfrm>
              <a:off x="8531524" y="824394"/>
              <a:ext cx="19707" cy="14768"/>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07" name="Google Shape;5997;p21"/>
            <p:cNvSpPr/>
            <p:nvPr/>
          </p:nvSpPr>
          <p:spPr>
            <a:xfrm>
              <a:off x="8889541" y="251763"/>
              <a:ext cx="19707" cy="16408"/>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08" name="Google Shape;5998;p21"/>
            <p:cNvSpPr/>
            <p:nvPr/>
          </p:nvSpPr>
          <p:spPr>
            <a:xfrm>
              <a:off x="8828777" y="305908"/>
              <a:ext cx="21349" cy="14768"/>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09" name="Google Shape;5999;p21"/>
            <p:cNvSpPr/>
            <p:nvPr/>
          </p:nvSpPr>
          <p:spPr>
            <a:xfrm>
              <a:off x="8771297" y="310831"/>
              <a:ext cx="19707" cy="16408"/>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10" name="Google Shape;6000;p21"/>
            <p:cNvSpPr/>
            <p:nvPr/>
          </p:nvSpPr>
          <p:spPr>
            <a:xfrm>
              <a:off x="8749948" y="360055"/>
              <a:ext cx="21349" cy="16408"/>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11" name="Google Shape;6001;p21"/>
            <p:cNvSpPr/>
            <p:nvPr/>
          </p:nvSpPr>
          <p:spPr>
            <a:xfrm>
              <a:off x="8682614" y="368258"/>
              <a:ext cx="19707" cy="14768"/>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12" name="Google Shape;6002;p21"/>
            <p:cNvSpPr/>
            <p:nvPr/>
          </p:nvSpPr>
          <p:spPr>
            <a:xfrm>
              <a:off x="8674403" y="417481"/>
              <a:ext cx="19707" cy="16408"/>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13" name="Google Shape;6003;p21"/>
            <p:cNvSpPr/>
            <p:nvPr/>
          </p:nvSpPr>
          <p:spPr>
            <a:xfrm>
              <a:off x="8620207" y="424044"/>
              <a:ext cx="19707" cy="14768"/>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14" name="Google Shape;6004;p21"/>
            <p:cNvSpPr/>
            <p:nvPr/>
          </p:nvSpPr>
          <p:spPr>
            <a:xfrm>
              <a:off x="8616923" y="483112"/>
              <a:ext cx="21350" cy="16408"/>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15" name="Google Shape;6005;p21"/>
            <p:cNvSpPr/>
            <p:nvPr/>
          </p:nvSpPr>
          <p:spPr>
            <a:xfrm>
              <a:off x="8559443" y="471627"/>
              <a:ext cx="19707" cy="16408"/>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16" name="Google Shape;6006;p21"/>
            <p:cNvSpPr/>
            <p:nvPr/>
          </p:nvSpPr>
          <p:spPr>
            <a:xfrm>
              <a:off x="8554516" y="530695"/>
              <a:ext cx="19707" cy="16408"/>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17" name="Google Shape;6007;p21"/>
            <p:cNvSpPr/>
            <p:nvPr/>
          </p:nvSpPr>
          <p:spPr>
            <a:xfrm>
              <a:off x="8493752" y="527414"/>
              <a:ext cx="19707" cy="16408"/>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18" name="Google Shape;6008;p21"/>
            <p:cNvSpPr/>
            <p:nvPr/>
          </p:nvSpPr>
          <p:spPr>
            <a:xfrm>
              <a:off x="8501963" y="584840"/>
              <a:ext cx="19707" cy="16408"/>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19" name="Google Shape;6009;p21"/>
            <p:cNvSpPr/>
            <p:nvPr/>
          </p:nvSpPr>
          <p:spPr>
            <a:xfrm>
              <a:off x="8446125" y="570074"/>
              <a:ext cx="21350" cy="14766"/>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20" name="Google Shape;6010;p21"/>
            <p:cNvSpPr/>
            <p:nvPr/>
          </p:nvSpPr>
          <p:spPr>
            <a:xfrm>
              <a:off x="8423134" y="630782"/>
              <a:ext cx="21350" cy="14768"/>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21" name="Google Shape;6011;p21"/>
            <p:cNvSpPr/>
            <p:nvPr/>
          </p:nvSpPr>
          <p:spPr>
            <a:xfrm>
              <a:off x="8947021" y="412559"/>
              <a:ext cx="19707" cy="16408"/>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22" name="Google Shape;6012;p21"/>
            <p:cNvSpPr/>
            <p:nvPr/>
          </p:nvSpPr>
          <p:spPr>
            <a:xfrm>
              <a:off x="8951948" y="486394"/>
              <a:ext cx="19707" cy="14768"/>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23" name="Google Shape;6013;p21"/>
            <p:cNvSpPr/>
            <p:nvPr/>
          </p:nvSpPr>
          <p:spPr>
            <a:xfrm>
              <a:off x="8902679" y="506083"/>
              <a:ext cx="19707" cy="16408"/>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24" name="Google Shape;6014;p21"/>
            <p:cNvSpPr/>
            <p:nvPr/>
          </p:nvSpPr>
          <p:spPr>
            <a:xfrm>
              <a:off x="8912533" y="579919"/>
              <a:ext cx="21350" cy="16408"/>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25" name="Google Shape;6015;p21"/>
            <p:cNvSpPr/>
            <p:nvPr/>
          </p:nvSpPr>
          <p:spPr>
            <a:xfrm>
              <a:off x="8863264" y="601248"/>
              <a:ext cx="19707" cy="16408"/>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26" name="Google Shape;6016;p21"/>
            <p:cNvSpPr/>
            <p:nvPr/>
          </p:nvSpPr>
          <p:spPr>
            <a:xfrm>
              <a:off x="8876403" y="661957"/>
              <a:ext cx="19707" cy="14766"/>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27" name="Google Shape;6017;p21"/>
            <p:cNvSpPr/>
            <p:nvPr/>
          </p:nvSpPr>
          <p:spPr>
            <a:xfrm>
              <a:off x="8822208" y="680005"/>
              <a:ext cx="19707" cy="14768"/>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28" name="Google Shape;6018;p21"/>
            <p:cNvSpPr/>
            <p:nvPr/>
          </p:nvSpPr>
          <p:spPr>
            <a:xfrm>
              <a:off x="8832062" y="742355"/>
              <a:ext cx="19707" cy="16408"/>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29" name="Google Shape;6019;p21"/>
            <p:cNvSpPr/>
            <p:nvPr/>
          </p:nvSpPr>
          <p:spPr>
            <a:xfrm>
              <a:off x="8781150" y="745637"/>
              <a:ext cx="21350" cy="14768"/>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30" name="Google Shape;6020;p21"/>
            <p:cNvSpPr/>
            <p:nvPr/>
          </p:nvSpPr>
          <p:spPr>
            <a:xfrm>
              <a:off x="8784435" y="821112"/>
              <a:ext cx="19707" cy="16408"/>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31" name="Google Shape;6021;p21"/>
            <p:cNvSpPr/>
            <p:nvPr/>
          </p:nvSpPr>
          <p:spPr>
            <a:xfrm>
              <a:off x="8731882" y="826035"/>
              <a:ext cx="21350" cy="16408"/>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32" name="Google Shape;6022;p21"/>
            <p:cNvSpPr/>
            <p:nvPr/>
          </p:nvSpPr>
          <p:spPr>
            <a:xfrm>
              <a:off x="8718744" y="899870"/>
              <a:ext cx="21350" cy="14768"/>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33" name="Google Shape;6023;p21"/>
            <p:cNvSpPr/>
            <p:nvPr/>
          </p:nvSpPr>
          <p:spPr>
            <a:xfrm>
              <a:off x="8966729" y="356773"/>
              <a:ext cx="21349" cy="16408"/>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34" name="Google Shape;6024;p21"/>
            <p:cNvSpPr/>
            <p:nvPr/>
          </p:nvSpPr>
          <p:spPr>
            <a:xfrm>
              <a:off x="8947021" y="195977"/>
              <a:ext cx="19707" cy="14766"/>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35" name="Google Shape;6025;p21"/>
            <p:cNvSpPr/>
            <p:nvPr/>
          </p:nvSpPr>
          <p:spPr>
            <a:xfrm>
              <a:off x="9017639" y="227151"/>
              <a:ext cx="21350" cy="14768"/>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36" name="Google Shape;6026;p21"/>
            <p:cNvSpPr/>
            <p:nvPr/>
          </p:nvSpPr>
          <p:spPr>
            <a:xfrm>
              <a:off x="8996290" y="148394"/>
              <a:ext cx="21349" cy="14768"/>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37" name="Google Shape;6027;p21"/>
            <p:cNvSpPr/>
            <p:nvPr/>
          </p:nvSpPr>
          <p:spPr>
            <a:xfrm>
              <a:off x="9022566" y="118860"/>
              <a:ext cx="21349" cy="16408"/>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grpSp>
      <p:grpSp>
        <p:nvGrpSpPr>
          <p:cNvPr id="138" name="Google Shape;6028;p21"/>
          <p:cNvGrpSpPr>
            <a:grpSpLocks/>
          </p:cNvGrpSpPr>
          <p:nvPr/>
        </p:nvGrpSpPr>
        <p:grpSpPr bwMode="auto">
          <a:xfrm rot="-5400000">
            <a:off x="10083801" y="92075"/>
            <a:ext cx="157162" cy="141287"/>
            <a:chOff x="7737341" y="1046941"/>
            <a:chExt cx="161913" cy="145916"/>
          </a:xfrm>
        </p:grpSpPr>
        <p:sp>
          <p:nvSpPr>
            <p:cNvPr id="139" name="Google Shape;6029;p21"/>
            <p:cNvSpPr/>
            <p:nvPr/>
          </p:nvSpPr>
          <p:spPr>
            <a:xfrm>
              <a:off x="7732433" y="1140392"/>
              <a:ext cx="68691" cy="52464"/>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40" name="Google Shape;6030;p21"/>
            <p:cNvSpPr/>
            <p:nvPr/>
          </p:nvSpPr>
          <p:spPr>
            <a:xfrm>
              <a:off x="7789676" y="1046940"/>
              <a:ext cx="67055" cy="52464"/>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41" name="Google Shape;6031;p21"/>
            <p:cNvSpPr/>
            <p:nvPr/>
          </p:nvSpPr>
          <p:spPr>
            <a:xfrm>
              <a:off x="7825656" y="1140392"/>
              <a:ext cx="68691" cy="52464"/>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grpSp>
      <p:grpSp>
        <p:nvGrpSpPr>
          <p:cNvPr id="142" name="Google Shape;6032;p21"/>
          <p:cNvGrpSpPr>
            <a:grpSpLocks/>
          </p:cNvGrpSpPr>
          <p:nvPr/>
        </p:nvGrpSpPr>
        <p:grpSpPr bwMode="auto">
          <a:xfrm flipH="1">
            <a:off x="10860088" y="-150813"/>
            <a:ext cx="915987" cy="919163"/>
            <a:chOff x="-566600" y="186057"/>
            <a:chExt cx="1240151" cy="1244074"/>
          </a:xfrm>
        </p:grpSpPr>
        <p:sp>
          <p:nvSpPr>
            <p:cNvPr id="143" name="Google Shape;6033;p21"/>
            <p:cNvSpPr/>
            <p:nvPr/>
          </p:nvSpPr>
          <p:spPr>
            <a:xfrm>
              <a:off x="-566600" y="203246"/>
              <a:ext cx="1240151" cy="1226885"/>
            </a:xfrm>
            <a:custGeom>
              <a:avLst/>
              <a:gdLst/>
              <a:ahLst/>
              <a:cxnLst/>
              <a:rect l="l" t="t" r="r" b="b"/>
              <a:pathLst>
                <a:path w="41397" h="40929" extrusionOk="0">
                  <a:moveTo>
                    <a:pt x="7689" y="1"/>
                  </a:moveTo>
                  <a:cubicBezTo>
                    <a:pt x="7309" y="1"/>
                    <a:pt x="6925" y="11"/>
                    <a:pt x="6538" y="32"/>
                  </a:cubicBezTo>
                  <a:cubicBezTo>
                    <a:pt x="0" y="25317"/>
                    <a:pt x="37661" y="39661"/>
                    <a:pt x="41397" y="40928"/>
                  </a:cubicBezTo>
                  <a:lnTo>
                    <a:pt x="41397" y="40928"/>
                  </a:lnTo>
                  <a:cubicBezTo>
                    <a:pt x="40084" y="36336"/>
                    <a:pt x="30191" y="1"/>
                    <a:pt x="7689" y="1"/>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44" name="Google Shape;6034;p21"/>
            <p:cNvSpPr/>
            <p:nvPr/>
          </p:nvSpPr>
          <p:spPr>
            <a:xfrm>
              <a:off x="-401104" y="186057"/>
              <a:ext cx="958592" cy="1102263"/>
            </a:xfrm>
            <a:custGeom>
              <a:avLst/>
              <a:gdLst/>
              <a:ahLst/>
              <a:cxnLst/>
              <a:rect l="l" t="t" r="r" b="b"/>
              <a:pathLst>
                <a:path w="31993" h="36823" extrusionOk="0">
                  <a:moveTo>
                    <a:pt x="506" y="1"/>
                  </a:moveTo>
                  <a:cubicBezTo>
                    <a:pt x="248" y="1"/>
                    <a:pt x="0" y="194"/>
                    <a:pt x="122" y="498"/>
                  </a:cubicBezTo>
                  <a:cubicBezTo>
                    <a:pt x="1056" y="2733"/>
                    <a:pt x="3324" y="4134"/>
                    <a:pt x="5126" y="5668"/>
                  </a:cubicBezTo>
                  <a:cubicBezTo>
                    <a:pt x="7394" y="7603"/>
                    <a:pt x="9062" y="10205"/>
                    <a:pt x="10863" y="12573"/>
                  </a:cubicBezTo>
                  <a:cubicBezTo>
                    <a:pt x="14899" y="17877"/>
                    <a:pt x="19069" y="23147"/>
                    <a:pt x="23439" y="28184"/>
                  </a:cubicBezTo>
                  <a:cubicBezTo>
                    <a:pt x="25940" y="31086"/>
                    <a:pt x="28476" y="33922"/>
                    <a:pt x="31111" y="36690"/>
                  </a:cubicBezTo>
                  <a:cubicBezTo>
                    <a:pt x="31197" y="36784"/>
                    <a:pt x="31295" y="36823"/>
                    <a:pt x="31391" y="36823"/>
                  </a:cubicBezTo>
                  <a:cubicBezTo>
                    <a:pt x="31706" y="36823"/>
                    <a:pt x="31992" y="36405"/>
                    <a:pt x="31711" y="36123"/>
                  </a:cubicBezTo>
                  <a:cubicBezTo>
                    <a:pt x="27108" y="31287"/>
                    <a:pt x="22772" y="26216"/>
                    <a:pt x="18569" y="21046"/>
                  </a:cubicBezTo>
                  <a:cubicBezTo>
                    <a:pt x="16467" y="18444"/>
                    <a:pt x="14399" y="15809"/>
                    <a:pt x="12364" y="13140"/>
                  </a:cubicBezTo>
                  <a:cubicBezTo>
                    <a:pt x="11430" y="11939"/>
                    <a:pt x="10529" y="10739"/>
                    <a:pt x="9595" y="9504"/>
                  </a:cubicBezTo>
                  <a:cubicBezTo>
                    <a:pt x="8695" y="8303"/>
                    <a:pt x="7761" y="7036"/>
                    <a:pt x="6693" y="5968"/>
                  </a:cubicBezTo>
                  <a:cubicBezTo>
                    <a:pt x="5726" y="5001"/>
                    <a:pt x="4592" y="4167"/>
                    <a:pt x="3558" y="3300"/>
                  </a:cubicBezTo>
                  <a:cubicBezTo>
                    <a:pt x="2557" y="2466"/>
                    <a:pt x="1456" y="1499"/>
                    <a:pt x="923" y="264"/>
                  </a:cubicBezTo>
                  <a:cubicBezTo>
                    <a:pt x="844" y="81"/>
                    <a:pt x="673" y="1"/>
                    <a:pt x="506" y="1"/>
                  </a:cubicBezTo>
                  <a:close/>
                </a:path>
              </a:pathLst>
            </a:custGeom>
            <a:solidFill>
              <a:srgbClr val="D3870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45" name="Google Shape;6035;p21"/>
            <p:cNvSpPr/>
            <p:nvPr/>
          </p:nvSpPr>
          <p:spPr>
            <a:xfrm>
              <a:off x="359752" y="1073454"/>
              <a:ext cx="150452" cy="163298"/>
            </a:xfrm>
            <a:custGeom>
              <a:avLst/>
              <a:gdLst/>
              <a:ahLst/>
              <a:cxnLst/>
              <a:rect l="l" t="t" r="r" b="b"/>
              <a:pathLst>
                <a:path w="4997" h="5414" extrusionOk="0">
                  <a:moveTo>
                    <a:pt x="2262" y="0"/>
                  </a:moveTo>
                  <a:cubicBezTo>
                    <a:pt x="1613" y="0"/>
                    <a:pt x="963" y="65"/>
                    <a:pt x="334" y="173"/>
                  </a:cubicBezTo>
                  <a:cubicBezTo>
                    <a:pt x="100" y="206"/>
                    <a:pt x="0" y="473"/>
                    <a:pt x="34" y="673"/>
                  </a:cubicBezTo>
                  <a:cubicBezTo>
                    <a:pt x="267" y="2108"/>
                    <a:pt x="367" y="3575"/>
                    <a:pt x="267" y="5010"/>
                  </a:cubicBezTo>
                  <a:cubicBezTo>
                    <a:pt x="234" y="5243"/>
                    <a:pt x="467" y="5410"/>
                    <a:pt x="668" y="5410"/>
                  </a:cubicBezTo>
                  <a:cubicBezTo>
                    <a:pt x="687" y="5412"/>
                    <a:pt x="706" y="5414"/>
                    <a:pt x="724" y="5414"/>
                  </a:cubicBezTo>
                  <a:cubicBezTo>
                    <a:pt x="954" y="5414"/>
                    <a:pt x="1070" y="5226"/>
                    <a:pt x="1101" y="5010"/>
                  </a:cubicBezTo>
                  <a:cubicBezTo>
                    <a:pt x="1191" y="3658"/>
                    <a:pt x="1119" y="2279"/>
                    <a:pt x="909" y="922"/>
                  </a:cubicBezTo>
                  <a:lnTo>
                    <a:pt x="909" y="922"/>
                  </a:lnTo>
                  <a:cubicBezTo>
                    <a:pt x="1351" y="861"/>
                    <a:pt x="1807" y="826"/>
                    <a:pt x="2265" y="826"/>
                  </a:cubicBezTo>
                  <a:cubicBezTo>
                    <a:pt x="2955" y="826"/>
                    <a:pt x="3649" y="907"/>
                    <a:pt x="4303" y="1107"/>
                  </a:cubicBezTo>
                  <a:cubicBezTo>
                    <a:pt x="4342" y="1117"/>
                    <a:pt x="4378" y="1122"/>
                    <a:pt x="4413" y="1122"/>
                  </a:cubicBezTo>
                  <a:cubicBezTo>
                    <a:pt x="4835" y="1122"/>
                    <a:pt x="4997" y="429"/>
                    <a:pt x="4504" y="306"/>
                  </a:cubicBezTo>
                  <a:cubicBezTo>
                    <a:pt x="3783" y="90"/>
                    <a:pt x="3023" y="0"/>
                    <a:pt x="2262" y="0"/>
                  </a:cubicBezTo>
                  <a:close/>
                </a:path>
              </a:pathLst>
            </a:custGeom>
            <a:solidFill>
              <a:srgbClr val="D3870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46" name="Google Shape;6036;p21"/>
            <p:cNvSpPr/>
            <p:nvPr/>
          </p:nvSpPr>
          <p:spPr>
            <a:xfrm>
              <a:off x="237242" y="959575"/>
              <a:ext cx="202035" cy="189082"/>
            </a:xfrm>
            <a:custGeom>
              <a:avLst/>
              <a:gdLst/>
              <a:ahLst/>
              <a:cxnLst/>
              <a:rect l="l" t="t" r="r" b="b"/>
              <a:pathLst>
                <a:path w="6783" h="6331" extrusionOk="0">
                  <a:moveTo>
                    <a:pt x="3286" y="1"/>
                  </a:moveTo>
                  <a:cubicBezTo>
                    <a:pt x="2548" y="1"/>
                    <a:pt x="1812" y="24"/>
                    <a:pt x="1082" y="24"/>
                  </a:cubicBezTo>
                  <a:cubicBezTo>
                    <a:pt x="815" y="24"/>
                    <a:pt x="682" y="191"/>
                    <a:pt x="648" y="425"/>
                  </a:cubicBezTo>
                  <a:cubicBezTo>
                    <a:pt x="448" y="2226"/>
                    <a:pt x="548" y="4061"/>
                    <a:pt x="81" y="5795"/>
                  </a:cubicBezTo>
                  <a:cubicBezTo>
                    <a:pt x="0" y="6118"/>
                    <a:pt x="261" y="6331"/>
                    <a:pt x="510" y="6331"/>
                  </a:cubicBezTo>
                  <a:cubicBezTo>
                    <a:pt x="672" y="6331"/>
                    <a:pt x="829" y="6240"/>
                    <a:pt x="882" y="6029"/>
                  </a:cubicBezTo>
                  <a:cubicBezTo>
                    <a:pt x="1313" y="4335"/>
                    <a:pt x="1261" y="2585"/>
                    <a:pt x="1434" y="856"/>
                  </a:cubicBezTo>
                  <a:lnTo>
                    <a:pt x="1434" y="856"/>
                  </a:lnTo>
                  <a:cubicBezTo>
                    <a:pt x="2059" y="851"/>
                    <a:pt x="2689" y="832"/>
                    <a:pt x="3317" y="832"/>
                  </a:cubicBezTo>
                  <a:cubicBezTo>
                    <a:pt x="4249" y="832"/>
                    <a:pt x="5177" y="873"/>
                    <a:pt x="6085" y="1058"/>
                  </a:cubicBezTo>
                  <a:cubicBezTo>
                    <a:pt x="6125" y="1068"/>
                    <a:pt x="6162" y="1073"/>
                    <a:pt x="6198" y="1073"/>
                  </a:cubicBezTo>
                  <a:cubicBezTo>
                    <a:pt x="6645" y="1073"/>
                    <a:pt x="6782" y="351"/>
                    <a:pt x="6319" y="258"/>
                  </a:cubicBezTo>
                  <a:cubicBezTo>
                    <a:pt x="5315" y="45"/>
                    <a:pt x="4299" y="1"/>
                    <a:pt x="3286" y="1"/>
                  </a:cubicBezTo>
                  <a:close/>
                </a:path>
              </a:pathLst>
            </a:custGeom>
            <a:solidFill>
              <a:srgbClr val="D3870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47" name="Google Shape;6037;p21"/>
            <p:cNvSpPr/>
            <p:nvPr/>
          </p:nvSpPr>
          <p:spPr>
            <a:xfrm>
              <a:off x="101835" y="807020"/>
              <a:ext cx="242873" cy="253542"/>
            </a:xfrm>
            <a:custGeom>
              <a:avLst/>
              <a:gdLst/>
              <a:ahLst/>
              <a:cxnLst/>
              <a:rect l="l" t="t" r="r" b="b"/>
              <a:pathLst>
                <a:path w="8057" h="8507" extrusionOk="0">
                  <a:moveTo>
                    <a:pt x="7523" y="0"/>
                  </a:moveTo>
                  <a:cubicBezTo>
                    <a:pt x="5421" y="0"/>
                    <a:pt x="3320" y="134"/>
                    <a:pt x="1252" y="501"/>
                  </a:cubicBezTo>
                  <a:cubicBezTo>
                    <a:pt x="1052" y="534"/>
                    <a:pt x="952" y="701"/>
                    <a:pt x="952" y="901"/>
                  </a:cubicBezTo>
                  <a:cubicBezTo>
                    <a:pt x="685" y="3303"/>
                    <a:pt x="18" y="5671"/>
                    <a:pt x="18" y="8106"/>
                  </a:cubicBezTo>
                  <a:cubicBezTo>
                    <a:pt x="1" y="8373"/>
                    <a:pt x="201" y="8506"/>
                    <a:pt x="405" y="8506"/>
                  </a:cubicBezTo>
                  <a:cubicBezTo>
                    <a:pt x="610" y="8506"/>
                    <a:pt x="818" y="8373"/>
                    <a:pt x="818" y="8106"/>
                  </a:cubicBezTo>
                  <a:cubicBezTo>
                    <a:pt x="850" y="5791"/>
                    <a:pt x="1455" y="3535"/>
                    <a:pt x="1715" y="1255"/>
                  </a:cubicBezTo>
                  <a:lnTo>
                    <a:pt x="1715" y="1255"/>
                  </a:lnTo>
                  <a:cubicBezTo>
                    <a:pt x="3631" y="926"/>
                    <a:pt x="5577" y="834"/>
                    <a:pt x="7523" y="834"/>
                  </a:cubicBezTo>
                  <a:cubicBezTo>
                    <a:pt x="8057" y="834"/>
                    <a:pt x="8057" y="0"/>
                    <a:pt x="7523" y="0"/>
                  </a:cubicBezTo>
                  <a:close/>
                </a:path>
              </a:pathLst>
            </a:custGeom>
            <a:solidFill>
              <a:srgbClr val="D3870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48" name="Google Shape;6038;p21"/>
            <p:cNvSpPr/>
            <p:nvPr/>
          </p:nvSpPr>
          <p:spPr>
            <a:xfrm>
              <a:off x="-44318" y="622235"/>
              <a:ext cx="283709" cy="296515"/>
            </a:xfrm>
            <a:custGeom>
              <a:avLst/>
              <a:gdLst/>
              <a:ahLst/>
              <a:cxnLst/>
              <a:rect l="l" t="t" r="r" b="b"/>
              <a:pathLst>
                <a:path w="9441" h="9908" extrusionOk="0">
                  <a:moveTo>
                    <a:pt x="8906" y="0"/>
                  </a:moveTo>
                  <a:cubicBezTo>
                    <a:pt x="6405" y="0"/>
                    <a:pt x="3936" y="234"/>
                    <a:pt x="1468" y="334"/>
                  </a:cubicBezTo>
                  <a:cubicBezTo>
                    <a:pt x="1301" y="367"/>
                    <a:pt x="1068" y="467"/>
                    <a:pt x="1068" y="667"/>
                  </a:cubicBezTo>
                  <a:cubicBezTo>
                    <a:pt x="567" y="3569"/>
                    <a:pt x="0" y="6538"/>
                    <a:pt x="100" y="9507"/>
                  </a:cubicBezTo>
                  <a:cubicBezTo>
                    <a:pt x="117" y="9774"/>
                    <a:pt x="334" y="9907"/>
                    <a:pt x="542" y="9907"/>
                  </a:cubicBezTo>
                  <a:cubicBezTo>
                    <a:pt x="751" y="9907"/>
                    <a:pt x="951" y="9774"/>
                    <a:pt x="934" y="9507"/>
                  </a:cubicBezTo>
                  <a:cubicBezTo>
                    <a:pt x="837" y="6701"/>
                    <a:pt x="1333" y="3926"/>
                    <a:pt x="1818" y="1153"/>
                  </a:cubicBezTo>
                  <a:lnTo>
                    <a:pt x="1818" y="1153"/>
                  </a:lnTo>
                  <a:cubicBezTo>
                    <a:pt x="4173" y="1046"/>
                    <a:pt x="6555" y="834"/>
                    <a:pt x="8906" y="834"/>
                  </a:cubicBezTo>
                  <a:cubicBezTo>
                    <a:pt x="9440" y="834"/>
                    <a:pt x="9440" y="0"/>
                    <a:pt x="8906" y="0"/>
                  </a:cubicBezTo>
                  <a:close/>
                </a:path>
              </a:pathLst>
            </a:custGeom>
            <a:solidFill>
              <a:srgbClr val="D3870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49" name="Google Shape;6039;p21"/>
            <p:cNvSpPr/>
            <p:nvPr/>
          </p:nvSpPr>
          <p:spPr>
            <a:xfrm>
              <a:off x="-194770" y="415964"/>
              <a:ext cx="288007" cy="363124"/>
            </a:xfrm>
            <a:custGeom>
              <a:avLst/>
              <a:gdLst/>
              <a:ahLst/>
              <a:cxnLst/>
              <a:rect l="l" t="t" r="r" b="b"/>
              <a:pathLst>
                <a:path w="9573" h="12132" extrusionOk="0">
                  <a:moveTo>
                    <a:pt x="1719" y="0"/>
                  </a:moveTo>
                  <a:cubicBezTo>
                    <a:pt x="1514" y="0"/>
                    <a:pt x="1308" y="7"/>
                    <a:pt x="1101" y="23"/>
                  </a:cubicBezTo>
                  <a:cubicBezTo>
                    <a:pt x="868" y="23"/>
                    <a:pt x="668" y="189"/>
                    <a:pt x="668" y="423"/>
                  </a:cubicBezTo>
                  <a:cubicBezTo>
                    <a:pt x="534" y="4192"/>
                    <a:pt x="1" y="7962"/>
                    <a:pt x="201" y="11731"/>
                  </a:cubicBezTo>
                  <a:cubicBezTo>
                    <a:pt x="217" y="11998"/>
                    <a:pt x="434" y="12131"/>
                    <a:pt x="643" y="12131"/>
                  </a:cubicBezTo>
                  <a:cubicBezTo>
                    <a:pt x="851" y="12131"/>
                    <a:pt x="1051" y="11998"/>
                    <a:pt x="1035" y="11731"/>
                  </a:cubicBezTo>
                  <a:cubicBezTo>
                    <a:pt x="842" y="8100"/>
                    <a:pt x="1361" y="4468"/>
                    <a:pt x="1489" y="837"/>
                  </a:cubicBezTo>
                  <a:lnTo>
                    <a:pt x="1489" y="837"/>
                  </a:lnTo>
                  <a:cubicBezTo>
                    <a:pt x="1566" y="835"/>
                    <a:pt x="1643" y="834"/>
                    <a:pt x="1719" y="834"/>
                  </a:cubicBezTo>
                  <a:cubicBezTo>
                    <a:pt x="3963" y="834"/>
                    <a:pt x="6146" y="1680"/>
                    <a:pt x="8389" y="1680"/>
                  </a:cubicBezTo>
                  <a:cubicBezTo>
                    <a:pt x="8594" y="1680"/>
                    <a:pt x="8800" y="1673"/>
                    <a:pt x="9007" y="1657"/>
                  </a:cubicBezTo>
                  <a:cubicBezTo>
                    <a:pt x="9530" y="1624"/>
                    <a:pt x="9573" y="822"/>
                    <a:pt x="9040" y="822"/>
                  </a:cubicBezTo>
                  <a:cubicBezTo>
                    <a:pt x="9029" y="822"/>
                    <a:pt x="9018" y="823"/>
                    <a:pt x="9007" y="823"/>
                  </a:cubicBezTo>
                  <a:cubicBezTo>
                    <a:pt x="8800" y="839"/>
                    <a:pt x="8594" y="846"/>
                    <a:pt x="8389" y="846"/>
                  </a:cubicBezTo>
                  <a:cubicBezTo>
                    <a:pt x="6146" y="846"/>
                    <a:pt x="3963" y="0"/>
                    <a:pt x="1719" y="0"/>
                  </a:cubicBezTo>
                  <a:close/>
                </a:path>
              </a:pathLst>
            </a:custGeom>
            <a:solidFill>
              <a:srgbClr val="D3870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50" name="Google Shape;6040;p21"/>
            <p:cNvSpPr/>
            <p:nvPr/>
          </p:nvSpPr>
          <p:spPr>
            <a:xfrm>
              <a:off x="174911" y="716776"/>
              <a:ext cx="27942" cy="21487"/>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51" name="Google Shape;6041;p21"/>
            <p:cNvSpPr/>
            <p:nvPr/>
          </p:nvSpPr>
          <p:spPr>
            <a:xfrm>
              <a:off x="205001" y="669506"/>
              <a:ext cx="27942" cy="19339"/>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52" name="Google Shape;6042;p21"/>
            <p:cNvSpPr/>
            <p:nvPr/>
          </p:nvSpPr>
          <p:spPr>
            <a:xfrm>
              <a:off x="232943" y="710331"/>
              <a:ext cx="27940" cy="21487"/>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53" name="Google Shape;6043;p21"/>
            <p:cNvSpPr/>
            <p:nvPr/>
          </p:nvSpPr>
          <p:spPr>
            <a:xfrm>
              <a:off x="142672" y="1088495"/>
              <a:ext cx="27940" cy="21487"/>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54" name="Google Shape;6044;p21"/>
            <p:cNvSpPr/>
            <p:nvPr/>
          </p:nvSpPr>
          <p:spPr>
            <a:xfrm>
              <a:off x="168464" y="1028333"/>
              <a:ext cx="25792" cy="21487"/>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55" name="Google Shape;6045;p21"/>
            <p:cNvSpPr/>
            <p:nvPr/>
          </p:nvSpPr>
          <p:spPr>
            <a:xfrm>
              <a:off x="196404" y="1088495"/>
              <a:ext cx="25792" cy="21487"/>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D3870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56" name="Google Shape;6046;p21"/>
            <p:cNvSpPr/>
            <p:nvPr/>
          </p:nvSpPr>
          <p:spPr>
            <a:xfrm>
              <a:off x="566086" y="1228157"/>
              <a:ext cx="25792" cy="21487"/>
            </a:xfrm>
            <a:custGeom>
              <a:avLst/>
              <a:gdLst/>
              <a:ahLst/>
              <a:cxnLst/>
              <a:rect l="l" t="t" r="r" b="b"/>
              <a:pathLst>
                <a:path w="902" h="701" extrusionOk="0">
                  <a:moveTo>
                    <a:pt x="468" y="0"/>
                  </a:moveTo>
                  <a:cubicBezTo>
                    <a:pt x="1" y="0"/>
                    <a:pt x="1" y="701"/>
                    <a:pt x="468" y="701"/>
                  </a:cubicBezTo>
                  <a:cubicBezTo>
                    <a:pt x="902" y="667"/>
                    <a:pt x="902" y="0"/>
                    <a:pt x="468" y="0"/>
                  </a:cubicBezTo>
                  <a:close/>
                </a:path>
              </a:pathLst>
            </a:custGeom>
            <a:solidFill>
              <a:srgbClr val="D3870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57" name="Google Shape;6047;p21"/>
            <p:cNvSpPr/>
            <p:nvPr/>
          </p:nvSpPr>
          <p:spPr>
            <a:xfrm>
              <a:off x="583280" y="1284022"/>
              <a:ext cx="27942" cy="19339"/>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58" name="Google Shape;6048;p21"/>
            <p:cNvSpPr/>
            <p:nvPr/>
          </p:nvSpPr>
          <p:spPr>
            <a:xfrm>
              <a:off x="20161" y="551330"/>
              <a:ext cx="27942" cy="19337"/>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59" name="Google Shape;6049;p21"/>
            <p:cNvSpPr/>
            <p:nvPr/>
          </p:nvSpPr>
          <p:spPr>
            <a:xfrm>
              <a:off x="37355" y="504060"/>
              <a:ext cx="27942" cy="21487"/>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60" name="Google Shape;6050;p21"/>
            <p:cNvSpPr/>
            <p:nvPr/>
          </p:nvSpPr>
          <p:spPr>
            <a:xfrm>
              <a:off x="73894" y="540586"/>
              <a:ext cx="25792" cy="19339"/>
            </a:xfrm>
            <a:custGeom>
              <a:avLst/>
              <a:gdLst/>
              <a:ahLst/>
              <a:cxnLst/>
              <a:rect l="l" t="t" r="r" b="b"/>
              <a:pathLst>
                <a:path w="902" h="702" extrusionOk="0">
                  <a:moveTo>
                    <a:pt x="468" y="1"/>
                  </a:moveTo>
                  <a:cubicBezTo>
                    <a:pt x="1" y="1"/>
                    <a:pt x="1" y="701"/>
                    <a:pt x="468" y="701"/>
                  </a:cubicBezTo>
                  <a:cubicBezTo>
                    <a:pt x="902" y="701"/>
                    <a:pt x="902" y="1"/>
                    <a:pt x="468" y="1"/>
                  </a:cubicBezTo>
                  <a:close/>
                </a:path>
              </a:pathLst>
            </a:custGeom>
            <a:solidFill>
              <a:srgbClr val="D3870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61" name="Google Shape;6051;p21"/>
            <p:cNvSpPr/>
            <p:nvPr/>
          </p:nvSpPr>
          <p:spPr>
            <a:xfrm>
              <a:off x="-312981" y="536289"/>
              <a:ext cx="25792" cy="21487"/>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62" name="Google Shape;6052;p21"/>
            <p:cNvSpPr/>
            <p:nvPr/>
          </p:nvSpPr>
          <p:spPr>
            <a:xfrm>
              <a:off x="-289340" y="469681"/>
              <a:ext cx="25792" cy="21487"/>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63" name="Google Shape;6053;p21"/>
            <p:cNvSpPr/>
            <p:nvPr/>
          </p:nvSpPr>
          <p:spPr>
            <a:xfrm>
              <a:off x="-248502" y="523397"/>
              <a:ext cx="27940" cy="19339"/>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64" name="Google Shape;6054;p21"/>
            <p:cNvSpPr/>
            <p:nvPr/>
          </p:nvSpPr>
          <p:spPr>
            <a:xfrm>
              <a:off x="-55064" y="340760"/>
              <a:ext cx="25792" cy="21487"/>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65" name="Google Shape;6055;p21"/>
            <p:cNvSpPr/>
            <p:nvPr/>
          </p:nvSpPr>
          <p:spPr>
            <a:xfrm>
              <a:off x="-9929" y="330018"/>
              <a:ext cx="27942" cy="21487"/>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66" name="Google Shape;6056;p21"/>
            <p:cNvSpPr/>
            <p:nvPr/>
          </p:nvSpPr>
          <p:spPr>
            <a:xfrm>
              <a:off x="-70110" y="693142"/>
              <a:ext cx="27942" cy="21487"/>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67" name="Google Shape;6057;p21"/>
            <p:cNvSpPr/>
            <p:nvPr/>
          </p:nvSpPr>
          <p:spPr>
            <a:xfrm>
              <a:off x="258735" y="865034"/>
              <a:ext cx="27940" cy="21487"/>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68" name="Google Shape;6058;p21"/>
            <p:cNvSpPr/>
            <p:nvPr/>
          </p:nvSpPr>
          <p:spPr>
            <a:xfrm>
              <a:off x="37355" y="897264"/>
              <a:ext cx="27942" cy="19339"/>
            </a:xfrm>
            <a:custGeom>
              <a:avLst/>
              <a:gdLst/>
              <a:ahLst/>
              <a:cxnLst/>
              <a:rect l="l" t="t" r="r" b="b"/>
              <a:pathLst>
                <a:path w="902" h="701" extrusionOk="0">
                  <a:moveTo>
                    <a:pt x="467" y="0"/>
                  </a:moveTo>
                  <a:cubicBezTo>
                    <a:pt x="0" y="0"/>
                    <a:pt x="0" y="701"/>
                    <a:pt x="467" y="701"/>
                  </a:cubicBezTo>
                  <a:cubicBezTo>
                    <a:pt x="901" y="668"/>
                    <a:pt x="901" y="0"/>
                    <a:pt x="467" y="0"/>
                  </a:cubicBezTo>
                  <a:close/>
                </a:path>
              </a:pathLst>
            </a:custGeom>
            <a:solidFill>
              <a:srgbClr val="D3870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69" name="Google Shape;6059;p21"/>
            <p:cNvSpPr/>
            <p:nvPr/>
          </p:nvSpPr>
          <p:spPr>
            <a:xfrm>
              <a:off x="460770" y="1013291"/>
              <a:ext cx="25792" cy="21487"/>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grpSp>
      <p:grpSp>
        <p:nvGrpSpPr>
          <p:cNvPr id="170" name="Google Shape;6060;p21"/>
          <p:cNvGrpSpPr>
            <a:grpSpLocks/>
          </p:cNvGrpSpPr>
          <p:nvPr/>
        </p:nvGrpSpPr>
        <p:grpSpPr bwMode="auto">
          <a:xfrm flipH="1">
            <a:off x="10518775" y="-185738"/>
            <a:ext cx="666750" cy="644526"/>
            <a:chOff x="-168381" y="-168706"/>
            <a:chExt cx="901061" cy="871312"/>
          </a:xfrm>
        </p:grpSpPr>
        <p:sp>
          <p:nvSpPr>
            <p:cNvPr id="171" name="Google Shape;6061;p21"/>
            <p:cNvSpPr/>
            <p:nvPr/>
          </p:nvSpPr>
          <p:spPr>
            <a:xfrm>
              <a:off x="-157655" y="-134369"/>
              <a:ext cx="890335" cy="836975"/>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72" name="Google Shape;6062;p21"/>
            <p:cNvSpPr/>
            <p:nvPr/>
          </p:nvSpPr>
          <p:spPr>
            <a:xfrm>
              <a:off x="-168381" y="-168706"/>
              <a:ext cx="804518" cy="753277"/>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73" name="Google Shape;6063;p21"/>
            <p:cNvSpPr/>
            <p:nvPr/>
          </p:nvSpPr>
          <p:spPr>
            <a:xfrm>
              <a:off x="380837" y="342064"/>
              <a:ext cx="199520" cy="225338"/>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74" name="Google Shape;6064;p21"/>
            <p:cNvSpPr/>
            <p:nvPr/>
          </p:nvSpPr>
          <p:spPr>
            <a:xfrm>
              <a:off x="243533" y="204714"/>
              <a:ext cx="220974" cy="242507"/>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75" name="Google Shape;6065;p21"/>
            <p:cNvSpPr/>
            <p:nvPr/>
          </p:nvSpPr>
          <p:spPr>
            <a:xfrm>
              <a:off x="74047" y="63071"/>
              <a:ext cx="302500" cy="334791"/>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76" name="Google Shape;6066;p21"/>
            <p:cNvSpPr/>
            <p:nvPr/>
          </p:nvSpPr>
          <p:spPr>
            <a:xfrm>
              <a:off x="-58967" y="-50671"/>
              <a:ext cx="283191" cy="332644"/>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77" name="Google Shape;6067;p21"/>
            <p:cNvSpPr/>
            <p:nvPr/>
          </p:nvSpPr>
          <p:spPr>
            <a:xfrm>
              <a:off x="460216" y="65218"/>
              <a:ext cx="27891" cy="21461"/>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78" name="Google Shape;6068;p21"/>
            <p:cNvSpPr/>
            <p:nvPr/>
          </p:nvSpPr>
          <p:spPr>
            <a:xfrm>
              <a:off x="470943" y="121016"/>
              <a:ext cx="27889" cy="21461"/>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79" name="Google Shape;6069;p21"/>
            <p:cNvSpPr/>
            <p:nvPr/>
          </p:nvSpPr>
          <p:spPr>
            <a:xfrm>
              <a:off x="511705" y="80240"/>
              <a:ext cx="30035" cy="21462"/>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80" name="Google Shape;6070;p21"/>
            <p:cNvSpPr/>
            <p:nvPr/>
          </p:nvSpPr>
          <p:spPr>
            <a:xfrm>
              <a:off x="89065" y="511604"/>
              <a:ext cx="27889" cy="21461"/>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81" name="Google Shape;6071;p21"/>
            <p:cNvSpPr/>
            <p:nvPr/>
          </p:nvSpPr>
          <p:spPr>
            <a:xfrm>
              <a:off x="114810" y="451513"/>
              <a:ext cx="27889" cy="21461"/>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82" name="Google Shape;6072;p21"/>
            <p:cNvSpPr/>
            <p:nvPr/>
          </p:nvSpPr>
          <p:spPr>
            <a:xfrm>
              <a:off x="146990" y="503019"/>
              <a:ext cx="27891" cy="23608"/>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83" name="Google Shape;6073;p21"/>
            <p:cNvSpPr/>
            <p:nvPr/>
          </p:nvSpPr>
          <p:spPr>
            <a:xfrm>
              <a:off x="7540" y="204714"/>
              <a:ext cx="27889" cy="21461"/>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84" name="Google Shape;6074;p21"/>
            <p:cNvSpPr/>
            <p:nvPr/>
          </p:nvSpPr>
          <p:spPr>
            <a:xfrm>
              <a:off x="13976" y="146769"/>
              <a:ext cx="27891" cy="21461"/>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85" name="Google Shape;6075;p21"/>
            <p:cNvSpPr/>
            <p:nvPr/>
          </p:nvSpPr>
          <p:spPr>
            <a:xfrm>
              <a:off x="430180" y="286265"/>
              <a:ext cx="27891" cy="21461"/>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86" name="Google Shape;6076;p21"/>
            <p:cNvSpPr/>
            <p:nvPr/>
          </p:nvSpPr>
          <p:spPr>
            <a:xfrm>
              <a:off x="462362" y="269097"/>
              <a:ext cx="27889" cy="21461"/>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87" name="Google Shape;6077;p21"/>
            <p:cNvSpPr/>
            <p:nvPr/>
          </p:nvSpPr>
          <p:spPr>
            <a:xfrm>
              <a:off x="219933" y="5128"/>
              <a:ext cx="27891" cy="21461"/>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88" name="Google Shape;6078;p21"/>
            <p:cNvSpPr/>
            <p:nvPr/>
          </p:nvSpPr>
          <p:spPr>
            <a:xfrm>
              <a:off x="578212" y="466537"/>
              <a:ext cx="27889" cy="21461"/>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89" name="Google Shape;6079;p21"/>
            <p:cNvSpPr/>
            <p:nvPr/>
          </p:nvSpPr>
          <p:spPr>
            <a:xfrm>
              <a:off x="494542" y="524480"/>
              <a:ext cx="27891" cy="21461"/>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grpSp>
      <p:grpSp>
        <p:nvGrpSpPr>
          <p:cNvPr id="190" name="Google Shape;6080;p21"/>
          <p:cNvGrpSpPr>
            <a:grpSpLocks/>
          </p:cNvGrpSpPr>
          <p:nvPr/>
        </p:nvGrpSpPr>
        <p:grpSpPr bwMode="auto">
          <a:xfrm>
            <a:off x="9418638" y="-161925"/>
            <a:ext cx="530225" cy="741363"/>
            <a:chOff x="1897495" y="-461400"/>
            <a:chExt cx="815443" cy="1139815"/>
          </a:xfrm>
        </p:grpSpPr>
        <p:sp>
          <p:nvSpPr>
            <p:cNvPr id="191" name="Google Shape;6081;p21"/>
            <p:cNvSpPr/>
            <p:nvPr/>
          </p:nvSpPr>
          <p:spPr>
            <a:xfrm>
              <a:off x="1897495" y="-344246"/>
              <a:ext cx="815443" cy="1022661"/>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92" name="Google Shape;6082;p21"/>
            <p:cNvSpPr/>
            <p:nvPr/>
          </p:nvSpPr>
          <p:spPr>
            <a:xfrm>
              <a:off x="2063513" y="-461400"/>
              <a:ext cx="573739" cy="1049508"/>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93" name="Google Shape;6083;p21"/>
            <p:cNvSpPr/>
            <p:nvPr/>
          </p:nvSpPr>
          <p:spPr>
            <a:xfrm>
              <a:off x="2112342" y="-305194"/>
              <a:ext cx="166018" cy="158647"/>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94" name="Google Shape;6084;p21"/>
            <p:cNvSpPr/>
            <p:nvPr/>
          </p:nvSpPr>
          <p:spPr>
            <a:xfrm>
              <a:off x="2178261" y="-134344"/>
              <a:ext cx="229496" cy="229427"/>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95" name="Google Shape;6085;p21"/>
            <p:cNvSpPr/>
            <p:nvPr/>
          </p:nvSpPr>
          <p:spPr>
            <a:xfrm>
              <a:off x="2246621" y="-14748"/>
              <a:ext cx="256353" cy="324614"/>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96" name="Google Shape;6086;p21"/>
            <p:cNvSpPr/>
            <p:nvPr/>
          </p:nvSpPr>
          <p:spPr>
            <a:xfrm>
              <a:off x="2354045" y="146339"/>
              <a:ext cx="131838" cy="170850"/>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97" name="Google Shape;6087;p21"/>
            <p:cNvSpPr/>
            <p:nvPr/>
          </p:nvSpPr>
          <p:spPr>
            <a:xfrm>
              <a:off x="2446820" y="300103"/>
              <a:ext cx="170901" cy="20258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98" name="Google Shape;6088;p21"/>
            <p:cNvSpPr/>
            <p:nvPr/>
          </p:nvSpPr>
          <p:spPr>
            <a:xfrm>
              <a:off x="2522505" y="424581"/>
              <a:ext cx="119630" cy="141562"/>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99" name="Google Shape;6089;p21"/>
            <p:cNvSpPr/>
            <p:nvPr/>
          </p:nvSpPr>
          <p:spPr>
            <a:xfrm>
              <a:off x="2080603" y="278138"/>
              <a:ext cx="34180" cy="26847"/>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00" name="Google Shape;6090;p21"/>
            <p:cNvSpPr/>
            <p:nvPr/>
          </p:nvSpPr>
          <p:spPr>
            <a:xfrm>
              <a:off x="2117225" y="322071"/>
              <a:ext cx="34180" cy="24407"/>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01" name="Google Shape;6091;p21"/>
            <p:cNvSpPr/>
            <p:nvPr/>
          </p:nvSpPr>
          <p:spPr>
            <a:xfrm>
              <a:off x="2129432" y="261052"/>
              <a:ext cx="34180" cy="26849"/>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02" name="Google Shape;6092;p21"/>
            <p:cNvSpPr/>
            <p:nvPr/>
          </p:nvSpPr>
          <p:spPr>
            <a:xfrm>
              <a:off x="2605514" y="12099"/>
              <a:ext cx="34180" cy="26849"/>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03" name="Google Shape;6093;p21"/>
            <p:cNvSpPr/>
            <p:nvPr/>
          </p:nvSpPr>
          <p:spPr>
            <a:xfrm>
              <a:off x="2595749" y="68236"/>
              <a:ext cx="31738" cy="26847"/>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04" name="Google Shape;6094;p21"/>
            <p:cNvSpPr/>
            <p:nvPr/>
          </p:nvSpPr>
          <p:spPr>
            <a:xfrm>
              <a:off x="2539595" y="26743"/>
              <a:ext cx="34180" cy="26849"/>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05" name="Google Shape;6095;p21"/>
            <p:cNvSpPr/>
            <p:nvPr/>
          </p:nvSpPr>
          <p:spPr>
            <a:xfrm>
              <a:off x="2454145" y="585668"/>
              <a:ext cx="34180" cy="26847"/>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06" name="Google Shape;6096;p21"/>
            <p:cNvSpPr/>
            <p:nvPr/>
          </p:nvSpPr>
          <p:spPr>
            <a:xfrm>
              <a:off x="2493208" y="602752"/>
              <a:ext cx="34180" cy="26849"/>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07" name="Google Shape;6097;p21"/>
            <p:cNvSpPr/>
            <p:nvPr/>
          </p:nvSpPr>
          <p:spPr>
            <a:xfrm>
              <a:off x="2639695" y="390411"/>
              <a:ext cx="34180" cy="26847"/>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08" name="Google Shape;6098;p21"/>
            <p:cNvSpPr/>
            <p:nvPr/>
          </p:nvSpPr>
          <p:spPr>
            <a:xfrm>
              <a:off x="2639695" y="356241"/>
              <a:ext cx="34180" cy="24407"/>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09" name="Google Shape;6099;p21"/>
            <p:cNvSpPr/>
            <p:nvPr/>
          </p:nvSpPr>
          <p:spPr>
            <a:xfrm>
              <a:off x="2117225" y="-48918"/>
              <a:ext cx="34180" cy="26847"/>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10" name="Google Shape;6100;p21"/>
            <p:cNvSpPr/>
            <p:nvPr/>
          </p:nvSpPr>
          <p:spPr>
            <a:xfrm>
              <a:off x="2319864" y="-207566"/>
              <a:ext cx="31740" cy="26849"/>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11" name="Google Shape;6101;p21"/>
            <p:cNvSpPr/>
            <p:nvPr/>
          </p:nvSpPr>
          <p:spPr>
            <a:xfrm>
              <a:off x="2434613" y="99965"/>
              <a:ext cx="34180" cy="26849"/>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12" name="Google Shape;6102;p21"/>
            <p:cNvSpPr/>
            <p:nvPr/>
          </p:nvSpPr>
          <p:spPr>
            <a:xfrm>
              <a:off x="2173378" y="124372"/>
              <a:ext cx="31740" cy="26849"/>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grpSp>
      <p:grpSp>
        <p:nvGrpSpPr>
          <p:cNvPr id="213" name="Google Shape;6103;p21"/>
          <p:cNvGrpSpPr>
            <a:grpSpLocks/>
          </p:cNvGrpSpPr>
          <p:nvPr/>
        </p:nvGrpSpPr>
        <p:grpSpPr bwMode="auto">
          <a:xfrm rot="10800000">
            <a:off x="11439525" y="5745163"/>
            <a:ext cx="692150" cy="1084262"/>
            <a:chOff x="1897495" y="-461400"/>
            <a:chExt cx="815443" cy="1139815"/>
          </a:xfrm>
        </p:grpSpPr>
        <p:sp>
          <p:nvSpPr>
            <p:cNvPr id="214" name="Google Shape;6104;p21"/>
            <p:cNvSpPr/>
            <p:nvPr/>
          </p:nvSpPr>
          <p:spPr>
            <a:xfrm>
              <a:off x="1903105" y="-344581"/>
              <a:ext cx="815443" cy="1022996"/>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15" name="Google Shape;6105;p21"/>
            <p:cNvSpPr/>
            <p:nvPr/>
          </p:nvSpPr>
          <p:spPr>
            <a:xfrm>
              <a:off x="2075171" y="-461400"/>
              <a:ext cx="574177" cy="1049698"/>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16" name="Google Shape;6106;p21"/>
            <p:cNvSpPr/>
            <p:nvPr/>
          </p:nvSpPr>
          <p:spPr>
            <a:xfrm>
              <a:off x="2123799" y="-304529"/>
              <a:ext cx="166456" cy="158539"/>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17" name="Google Shape;6107;p21"/>
            <p:cNvSpPr/>
            <p:nvPr/>
          </p:nvSpPr>
          <p:spPr>
            <a:xfrm>
              <a:off x="2189259" y="-137646"/>
              <a:ext cx="230044" cy="226962"/>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18" name="Google Shape;6108;p21"/>
            <p:cNvSpPr/>
            <p:nvPr/>
          </p:nvSpPr>
          <p:spPr>
            <a:xfrm>
              <a:off x="2256589" y="-14152"/>
              <a:ext cx="256228" cy="325423"/>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19" name="Google Shape;6109;p21"/>
            <p:cNvSpPr/>
            <p:nvPr/>
          </p:nvSpPr>
          <p:spPr>
            <a:xfrm>
              <a:off x="2365066" y="146057"/>
              <a:ext cx="132789" cy="171890"/>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20" name="Google Shape;6110;p21"/>
            <p:cNvSpPr/>
            <p:nvPr/>
          </p:nvSpPr>
          <p:spPr>
            <a:xfrm>
              <a:off x="2458580" y="294583"/>
              <a:ext cx="170195" cy="203598"/>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21" name="Google Shape;6111;p21"/>
            <p:cNvSpPr/>
            <p:nvPr/>
          </p:nvSpPr>
          <p:spPr>
            <a:xfrm>
              <a:off x="2527779" y="421414"/>
              <a:ext cx="119698" cy="140182"/>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22" name="Google Shape;6112;p21"/>
            <p:cNvSpPr/>
            <p:nvPr/>
          </p:nvSpPr>
          <p:spPr>
            <a:xfrm>
              <a:off x="2086393" y="279564"/>
              <a:ext cx="33665" cy="25032"/>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23" name="Google Shape;6113;p21"/>
            <p:cNvSpPr/>
            <p:nvPr/>
          </p:nvSpPr>
          <p:spPr>
            <a:xfrm>
              <a:off x="2121929" y="321284"/>
              <a:ext cx="33665" cy="2503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24" name="Google Shape;6114;p21"/>
            <p:cNvSpPr/>
            <p:nvPr/>
          </p:nvSpPr>
          <p:spPr>
            <a:xfrm>
              <a:off x="2140632" y="256200"/>
              <a:ext cx="35535" cy="26701"/>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25" name="Google Shape;6115;p21"/>
            <p:cNvSpPr/>
            <p:nvPr/>
          </p:nvSpPr>
          <p:spPr>
            <a:xfrm>
              <a:off x="2610072" y="7543"/>
              <a:ext cx="33665" cy="2670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26" name="Google Shape;6116;p21"/>
            <p:cNvSpPr/>
            <p:nvPr/>
          </p:nvSpPr>
          <p:spPr>
            <a:xfrm>
              <a:off x="2600721" y="69290"/>
              <a:ext cx="33665" cy="25032"/>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27" name="Google Shape;6117;p21"/>
            <p:cNvSpPr/>
            <p:nvPr/>
          </p:nvSpPr>
          <p:spPr>
            <a:xfrm>
              <a:off x="2544613" y="27569"/>
              <a:ext cx="33665" cy="2503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28" name="Google Shape;6118;p21"/>
            <p:cNvSpPr/>
            <p:nvPr/>
          </p:nvSpPr>
          <p:spPr>
            <a:xfrm>
              <a:off x="2460449" y="584960"/>
              <a:ext cx="33665" cy="28371"/>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29" name="Google Shape;6119;p21"/>
            <p:cNvSpPr/>
            <p:nvPr/>
          </p:nvSpPr>
          <p:spPr>
            <a:xfrm>
              <a:off x="2503466" y="598311"/>
              <a:ext cx="35535" cy="26701"/>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30" name="Google Shape;6120;p21"/>
            <p:cNvSpPr/>
            <p:nvPr/>
          </p:nvSpPr>
          <p:spPr>
            <a:xfrm>
              <a:off x="2645608" y="391375"/>
              <a:ext cx="33665" cy="2503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31" name="Google Shape;6121;p21"/>
            <p:cNvSpPr/>
            <p:nvPr/>
          </p:nvSpPr>
          <p:spPr>
            <a:xfrm>
              <a:off x="2645608" y="356330"/>
              <a:ext cx="33665" cy="25032"/>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32" name="Google Shape;6122;p21"/>
            <p:cNvSpPr/>
            <p:nvPr/>
          </p:nvSpPr>
          <p:spPr>
            <a:xfrm>
              <a:off x="2121929" y="-54204"/>
              <a:ext cx="33665" cy="26701"/>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33" name="Google Shape;6123;p21"/>
            <p:cNvSpPr/>
            <p:nvPr/>
          </p:nvSpPr>
          <p:spPr>
            <a:xfrm>
              <a:off x="2323919" y="-206068"/>
              <a:ext cx="33665" cy="2503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34" name="Google Shape;6124;p21"/>
            <p:cNvSpPr/>
            <p:nvPr/>
          </p:nvSpPr>
          <p:spPr>
            <a:xfrm>
              <a:off x="2439877" y="95991"/>
              <a:ext cx="33665" cy="26701"/>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35" name="Google Shape;6125;p21"/>
            <p:cNvSpPr/>
            <p:nvPr/>
          </p:nvSpPr>
          <p:spPr>
            <a:xfrm>
              <a:off x="2178037" y="119355"/>
              <a:ext cx="33665" cy="2670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grpSp>
      <p:grpSp>
        <p:nvGrpSpPr>
          <p:cNvPr id="236" name="Google Shape;6126;p21"/>
          <p:cNvGrpSpPr>
            <a:grpSpLocks/>
          </p:cNvGrpSpPr>
          <p:nvPr/>
        </p:nvGrpSpPr>
        <p:grpSpPr bwMode="auto">
          <a:xfrm rot="10800000">
            <a:off x="11160125" y="4714875"/>
            <a:ext cx="1174750" cy="889000"/>
            <a:chOff x="-320607" y="2105391"/>
            <a:chExt cx="1152762" cy="873760"/>
          </a:xfrm>
        </p:grpSpPr>
        <p:sp>
          <p:nvSpPr>
            <p:cNvPr id="237" name="Google Shape;6127;p21"/>
            <p:cNvSpPr/>
            <p:nvPr/>
          </p:nvSpPr>
          <p:spPr>
            <a:xfrm>
              <a:off x="545522" y="2189646"/>
              <a:ext cx="286633" cy="151347"/>
            </a:xfrm>
            <a:custGeom>
              <a:avLst/>
              <a:gdLst/>
              <a:ahLst/>
              <a:cxnLst/>
              <a:rect l="l" t="t" r="r" b="b"/>
              <a:pathLst>
                <a:path w="9568" h="5052" extrusionOk="0">
                  <a:moveTo>
                    <a:pt x="6776" y="1"/>
                  </a:moveTo>
                  <a:cubicBezTo>
                    <a:pt x="4318" y="1"/>
                    <a:pt x="683" y="3064"/>
                    <a:pt x="1" y="4735"/>
                  </a:cubicBezTo>
                  <a:cubicBezTo>
                    <a:pt x="55" y="4732"/>
                    <a:pt x="114" y="4731"/>
                    <a:pt x="177" y="4731"/>
                  </a:cubicBezTo>
                  <a:cubicBezTo>
                    <a:pt x="1185" y="4731"/>
                    <a:pt x="3165" y="5051"/>
                    <a:pt x="4998" y="5051"/>
                  </a:cubicBezTo>
                  <a:cubicBezTo>
                    <a:pt x="7409" y="5051"/>
                    <a:pt x="9568" y="4497"/>
                    <a:pt x="8941" y="1933"/>
                  </a:cubicBezTo>
                  <a:cubicBezTo>
                    <a:pt x="8626" y="536"/>
                    <a:pt x="7804" y="1"/>
                    <a:pt x="6776" y="1"/>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38" name="Google Shape;6128;p21"/>
            <p:cNvSpPr/>
            <p:nvPr/>
          </p:nvSpPr>
          <p:spPr>
            <a:xfrm>
              <a:off x="400648" y="2110071"/>
              <a:ext cx="174472" cy="226242"/>
            </a:xfrm>
            <a:custGeom>
              <a:avLst/>
              <a:gdLst/>
              <a:ahLst/>
              <a:cxnLst/>
              <a:rect l="l" t="t" r="r" b="b"/>
              <a:pathLst>
                <a:path w="5804" h="7543" extrusionOk="0">
                  <a:moveTo>
                    <a:pt x="3381" y="0"/>
                  </a:moveTo>
                  <a:cubicBezTo>
                    <a:pt x="1" y="0"/>
                    <a:pt x="1181" y="5468"/>
                    <a:pt x="2134" y="7276"/>
                  </a:cubicBezTo>
                  <a:lnTo>
                    <a:pt x="2234" y="7542"/>
                  </a:lnTo>
                  <a:cubicBezTo>
                    <a:pt x="3201" y="6308"/>
                    <a:pt x="4335" y="5541"/>
                    <a:pt x="4836" y="4040"/>
                  </a:cubicBezTo>
                  <a:cubicBezTo>
                    <a:pt x="5470" y="2539"/>
                    <a:pt x="5803" y="104"/>
                    <a:pt x="3535" y="4"/>
                  </a:cubicBezTo>
                  <a:cubicBezTo>
                    <a:pt x="3483" y="1"/>
                    <a:pt x="3431" y="0"/>
                    <a:pt x="3381" y="0"/>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39" name="Google Shape;6129;p21"/>
            <p:cNvSpPr/>
            <p:nvPr/>
          </p:nvSpPr>
          <p:spPr>
            <a:xfrm>
              <a:off x="409994" y="2504824"/>
              <a:ext cx="345829" cy="162270"/>
            </a:xfrm>
            <a:custGeom>
              <a:avLst/>
              <a:gdLst/>
              <a:ahLst/>
              <a:cxnLst/>
              <a:rect l="l" t="t" r="r" b="b"/>
              <a:pathLst>
                <a:path w="11542" h="5449" extrusionOk="0">
                  <a:moveTo>
                    <a:pt x="9124" y="0"/>
                  </a:moveTo>
                  <a:cubicBezTo>
                    <a:pt x="7189" y="0"/>
                    <a:pt x="5562" y="1863"/>
                    <a:pt x="3936" y="2806"/>
                  </a:cubicBezTo>
                  <a:cubicBezTo>
                    <a:pt x="2635" y="3573"/>
                    <a:pt x="1401" y="3774"/>
                    <a:pt x="0" y="4207"/>
                  </a:cubicBezTo>
                  <a:lnTo>
                    <a:pt x="100" y="4374"/>
                  </a:lnTo>
                  <a:cubicBezTo>
                    <a:pt x="718" y="5248"/>
                    <a:pt x="2663" y="5449"/>
                    <a:pt x="4134" y="5449"/>
                  </a:cubicBezTo>
                  <a:cubicBezTo>
                    <a:pt x="4570" y="5449"/>
                    <a:pt x="4965" y="5431"/>
                    <a:pt x="5271" y="5408"/>
                  </a:cubicBezTo>
                  <a:cubicBezTo>
                    <a:pt x="7105" y="5341"/>
                    <a:pt x="8840" y="5241"/>
                    <a:pt x="10241" y="3840"/>
                  </a:cubicBezTo>
                  <a:cubicBezTo>
                    <a:pt x="11542" y="2539"/>
                    <a:pt x="11475" y="71"/>
                    <a:pt x="9274" y="4"/>
                  </a:cubicBezTo>
                  <a:cubicBezTo>
                    <a:pt x="9223" y="2"/>
                    <a:pt x="9173" y="0"/>
                    <a:pt x="9124" y="0"/>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40" name="Google Shape;6130;p21"/>
            <p:cNvSpPr/>
            <p:nvPr/>
          </p:nvSpPr>
          <p:spPr>
            <a:xfrm>
              <a:off x="48588" y="2383122"/>
              <a:ext cx="154221" cy="294894"/>
            </a:xfrm>
            <a:custGeom>
              <a:avLst/>
              <a:gdLst/>
              <a:ahLst/>
              <a:cxnLst/>
              <a:rect l="l" t="t" r="r" b="b"/>
              <a:pathLst>
                <a:path w="5150" h="9872" extrusionOk="0">
                  <a:moveTo>
                    <a:pt x="3240" y="1"/>
                  </a:moveTo>
                  <a:cubicBezTo>
                    <a:pt x="2587" y="1"/>
                    <a:pt x="1888" y="407"/>
                    <a:pt x="1380" y="1299"/>
                  </a:cubicBezTo>
                  <a:cubicBezTo>
                    <a:pt x="0" y="3731"/>
                    <a:pt x="497" y="8072"/>
                    <a:pt x="2840" y="9732"/>
                  </a:cubicBezTo>
                  <a:lnTo>
                    <a:pt x="2840" y="9732"/>
                  </a:lnTo>
                  <a:cubicBezTo>
                    <a:pt x="2961" y="9390"/>
                    <a:pt x="3159" y="8597"/>
                    <a:pt x="3215" y="8204"/>
                  </a:cubicBezTo>
                  <a:cubicBezTo>
                    <a:pt x="3915" y="6203"/>
                    <a:pt x="5150" y="4468"/>
                    <a:pt x="5049" y="2266"/>
                  </a:cubicBezTo>
                  <a:cubicBezTo>
                    <a:pt x="5010" y="833"/>
                    <a:pt x="4173" y="1"/>
                    <a:pt x="3240" y="1"/>
                  </a:cubicBezTo>
                  <a:close/>
                  <a:moveTo>
                    <a:pt x="2840" y="9732"/>
                  </a:moveTo>
                  <a:cubicBezTo>
                    <a:pt x="2817" y="9797"/>
                    <a:pt x="2797" y="9845"/>
                    <a:pt x="2781" y="9872"/>
                  </a:cubicBezTo>
                  <a:lnTo>
                    <a:pt x="2948" y="9805"/>
                  </a:lnTo>
                  <a:cubicBezTo>
                    <a:pt x="2912" y="9781"/>
                    <a:pt x="2876" y="9757"/>
                    <a:pt x="2840" y="9732"/>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41" name="Google Shape;6131;p21"/>
            <p:cNvSpPr/>
            <p:nvPr/>
          </p:nvSpPr>
          <p:spPr>
            <a:xfrm>
              <a:off x="-320607" y="2252058"/>
              <a:ext cx="1065526" cy="727093"/>
            </a:xfrm>
            <a:custGeom>
              <a:avLst/>
              <a:gdLst/>
              <a:ahLst/>
              <a:cxnLst/>
              <a:rect l="l" t="t" r="r" b="b"/>
              <a:pathLst>
                <a:path w="35553" h="24262" extrusionOk="0">
                  <a:moveTo>
                    <a:pt x="35184" y="1"/>
                  </a:moveTo>
                  <a:cubicBezTo>
                    <a:pt x="35174" y="1"/>
                    <a:pt x="35163" y="1"/>
                    <a:pt x="35153" y="2"/>
                  </a:cubicBezTo>
                  <a:cubicBezTo>
                    <a:pt x="32217" y="202"/>
                    <a:pt x="29549" y="1370"/>
                    <a:pt x="27247" y="3204"/>
                  </a:cubicBezTo>
                  <a:cubicBezTo>
                    <a:pt x="24945" y="5072"/>
                    <a:pt x="23111" y="7441"/>
                    <a:pt x="21376" y="9843"/>
                  </a:cubicBezTo>
                  <a:cubicBezTo>
                    <a:pt x="19642" y="12311"/>
                    <a:pt x="18007" y="14880"/>
                    <a:pt x="16139" y="17248"/>
                  </a:cubicBezTo>
                  <a:cubicBezTo>
                    <a:pt x="14471" y="19383"/>
                    <a:pt x="12570" y="21418"/>
                    <a:pt x="10135" y="22618"/>
                  </a:cubicBezTo>
                  <a:cubicBezTo>
                    <a:pt x="8695" y="23323"/>
                    <a:pt x="7175" y="23623"/>
                    <a:pt x="5642" y="23623"/>
                  </a:cubicBezTo>
                  <a:cubicBezTo>
                    <a:pt x="3908" y="23623"/>
                    <a:pt x="2159" y="23238"/>
                    <a:pt x="495" y="22618"/>
                  </a:cubicBezTo>
                  <a:cubicBezTo>
                    <a:pt x="458" y="22605"/>
                    <a:pt x="424" y="22599"/>
                    <a:pt x="392" y="22599"/>
                  </a:cubicBezTo>
                  <a:cubicBezTo>
                    <a:pt x="100" y="22599"/>
                    <a:pt x="0" y="23099"/>
                    <a:pt x="361" y="23219"/>
                  </a:cubicBezTo>
                  <a:cubicBezTo>
                    <a:pt x="2066" y="23861"/>
                    <a:pt x="3867" y="24261"/>
                    <a:pt x="5663" y="24261"/>
                  </a:cubicBezTo>
                  <a:cubicBezTo>
                    <a:pt x="6854" y="24261"/>
                    <a:pt x="8043" y="24085"/>
                    <a:pt x="9201" y="23686"/>
                  </a:cubicBezTo>
                  <a:cubicBezTo>
                    <a:pt x="11736" y="22785"/>
                    <a:pt x="13804" y="20984"/>
                    <a:pt x="15539" y="18982"/>
                  </a:cubicBezTo>
                  <a:cubicBezTo>
                    <a:pt x="19475" y="14446"/>
                    <a:pt x="22077" y="8875"/>
                    <a:pt x="26446" y="4739"/>
                  </a:cubicBezTo>
                  <a:cubicBezTo>
                    <a:pt x="28881" y="2471"/>
                    <a:pt x="31817" y="869"/>
                    <a:pt x="35153" y="603"/>
                  </a:cubicBezTo>
                  <a:cubicBezTo>
                    <a:pt x="35542" y="570"/>
                    <a:pt x="35553" y="1"/>
                    <a:pt x="35184" y="1"/>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42" name="Google Shape;6132;p21"/>
            <p:cNvSpPr/>
            <p:nvPr/>
          </p:nvSpPr>
          <p:spPr>
            <a:xfrm>
              <a:off x="109342" y="2428370"/>
              <a:ext cx="79447" cy="354185"/>
            </a:xfrm>
            <a:custGeom>
              <a:avLst/>
              <a:gdLst/>
              <a:ahLst/>
              <a:cxnLst/>
              <a:rect l="l" t="t" r="r" b="b"/>
              <a:pathLst>
                <a:path w="2639" h="11807" extrusionOk="0">
                  <a:moveTo>
                    <a:pt x="1108" y="1"/>
                  </a:moveTo>
                  <a:cubicBezTo>
                    <a:pt x="982" y="1"/>
                    <a:pt x="854" y="70"/>
                    <a:pt x="801" y="230"/>
                  </a:cubicBezTo>
                  <a:cubicBezTo>
                    <a:pt x="134" y="2098"/>
                    <a:pt x="0" y="4233"/>
                    <a:pt x="167" y="6201"/>
                  </a:cubicBezTo>
                  <a:cubicBezTo>
                    <a:pt x="334" y="8102"/>
                    <a:pt x="734" y="10204"/>
                    <a:pt x="2002" y="11705"/>
                  </a:cubicBezTo>
                  <a:cubicBezTo>
                    <a:pt x="2065" y="11776"/>
                    <a:pt x="2138" y="11806"/>
                    <a:pt x="2209" y="11806"/>
                  </a:cubicBezTo>
                  <a:cubicBezTo>
                    <a:pt x="2435" y="11806"/>
                    <a:pt x="2639" y="11500"/>
                    <a:pt x="2435" y="11271"/>
                  </a:cubicBezTo>
                  <a:cubicBezTo>
                    <a:pt x="1235" y="9837"/>
                    <a:pt x="901" y="7736"/>
                    <a:pt x="768" y="5901"/>
                  </a:cubicBezTo>
                  <a:cubicBezTo>
                    <a:pt x="667" y="4066"/>
                    <a:pt x="768" y="2132"/>
                    <a:pt x="1401" y="397"/>
                  </a:cubicBezTo>
                  <a:cubicBezTo>
                    <a:pt x="1481" y="157"/>
                    <a:pt x="1297" y="1"/>
                    <a:pt x="1108" y="1"/>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43" name="Google Shape;6133;p21"/>
            <p:cNvSpPr/>
            <p:nvPr/>
          </p:nvSpPr>
          <p:spPr>
            <a:xfrm>
              <a:off x="277583" y="2573477"/>
              <a:ext cx="405024" cy="73333"/>
            </a:xfrm>
            <a:custGeom>
              <a:avLst/>
              <a:gdLst/>
              <a:ahLst/>
              <a:cxnLst/>
              <a:rect l="l" t="t" r="r" b="b"/>
              <a:pathLst>
                <a:path w="13531" h="2487" extrusionOk="0">
                  <a:moveTo>
                    <a:pt x="13082" y="1"/>
                  </a:moveTo>
                  <a:cubicBezTo>
                    <a:pt x="13010" y="1"/>
                    <a:pt x="12934" y="30"/>
                    <a:pt x="12866" y="98"/>
                  </a:cubicBezTo>
                  <a:cubicBezTo>
                    <a:pt x="11298" y="1499"/>
                    <a:pt x="8763" y="1733"/>
                    <a:pt x="6761" y="1833"/>
                  </a:cubicBezTo>
                  <a:cubicBezTo>
                    <a:pt x="6316" y="1855"/>
                    <a:pt x="5858" y="1869"/>
                    <a:pt x="5395" y="1869"/>
                  </a:cubicBezTo>
                  <a:cubicBezTo>
                    <a:pt x="3737" y="1869"/>
                    <a:pt x="2002" y="1691"/>
                    <a:pt x="490" y="1066"/>
                  </a:cubicBezTo>
                  <a:cubicBezTo>
                    <a:pt x="446" y="1046"/>
                    <a:pt x="405" y="1037"/>
                    <a:pt x="367" y="1037"/>
                  </a:cubicBezTo>
                  <a:cubicBezTo>
                    <a:pt x="91" y="1037"/>
                    <a:pt x="0" y="1519"/>
                    <a:pt x="323" y="1666"/>
                  </a:cubicBezTo>
                  <a:cubicBezTo>
                    <a:pt x="1881" y="2294"/>
                    <a:pt x="3665" y="2487"/>
                    <a:pt x="5392" y="2487"/>
                  </a:cubicBezTo>
                  <a:cubicBezTo>
                    <a:pt x="5958" y="2487"/>
                    <a:pt x="6518" y="2466"/>
                    <a:pt x="7061" y="2433"/>
                  </a:cubicBezTo>
                  <a:cubicBezTo>
                    <a:pt x="9163" y="2333"/>
                    <a:pt x="11665" y="2000"/>
                    <a:pt x="13299" y="532"/>
                  </a:cubicBezTo>
                  <a:cubicBezTo>
                    <a:pt x="13531" y="326"/>
                    <a:pt x="13326" y="1"/>
                    <a:pt x="13082" y="1"/>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44" name="Google Shape;6134;p21"/>
            <p:cNvSpPr/>
            <p:nvPr/>
          </p:nvSpPr>
          <p:spPr>
            <a:xfrm>
              <a:off x="459844" y="2167802"/>
              <a:ext cx="63870" cy="224681"/>
            </a:xfrm>
            <a:custGeom>
              <a:avLst/>
              <a:gdLst/>
              <a:ahLst/>
              <a:cxnLst/>
              <a:rect l="l" t="t" r="r" b="b"/>
              <a:pathLst>
                <a:path w="2134" h="7511" extrusionOk="0">
                  <a:moveTo>
                    <a:pt x="1691" y="0"/>
                  </a:moveTo>
                  <a:cubicBezTo>
                    <a:pt x="1598" y="0"/>
                    <a:pt x="1503" y="41"/>
                    <a:pt x="1435" y="138"/>
                  </a:cubicBezTo>
                  <a:cubicBezTo>
                    <a:pt x="101" y="2206"/>
                    <a:pt x="1" y="4842"/>
                    <a:pt x="1" y="7210"/>
                  </a:cubicBezTo>
                  <a:cubicBezTo>
                    <a:pt x="1" y="7410"/>
                    <a:pt x="159" y="7510"/>
                    <a:pt x="318" y="7510"/>
                  </a:cubicBezTo>
                  <a:cubicBezTo>
                    <a:pt x="476" y="7510"/>
                    <a:pt x="634" y="7410"/>
                    <a:pt x="634" y="7210"/>
                  </a:cubicBezTo>
                  <a:cubicBezTo>
                    <a:pt x="634" y="4942"/>
                    <a:pt x="701" y="2440"/>
                    <a:pt x="1969" y="472"/>
                  </a:cubicBezTo>
                  <a:cubicBezTo>
                    <a:pt x="2134" y="236"/>
                    <a:pt x="1915" y="0"/>
                    <a:pt x="1691" y="0"/>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45" name="Google Shape;6135;p21"/>
            <p:cNvSpPr/>
            <p:nvPr/>
          </p:nvSpPr>
          <p:spPr>
            <a:xfrm>
              <a:off x="734014" y="2213050"/>
              <a:ext cx="26483" cy="20284"/>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46" name="Google Shape;6136;p21"/>
            <p:cNvSpPr/>
            <p:nvPr/>
          </p:nvSpPr>
          <p:spPr>
            <a:xfrm>
              <a:off x="757381" y="2255178"/>
              <a:ext cx="26482" cy="20283"/>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47" name="Google Shape;6137;p21"/>
            <p:cNvSpPr/>
            <p:nvPr/>
          </p:nvSpPr>
          <p:spPr>
            <a:xfrm>
              <a:off x="769844" y="2209930"/>
              <a:ext cx="28040" cy="21844"/>
            </a:xfrm>
            <a:custGeom>
              <a:avLst/>
              <a:gdLst/>
              <a:ahLst/>
              <a:cxnLst/>
              <a:rect l="l" t="t" r="r" b="b"/>
              <a:pathLst>
                <a:path w="935" h="701" extrusionOk="0">
                  <a:moveTo>
                    <a:pt x="467" y="0"/>
                  </a:moveTo>
                  <a:cubicBezTo>
                    <a:pt x="0" y="0"/>
                    <a:pt x="0" y="701"/>
                    <a:pt x="467" y="701"/>
                  </a:cubicBezTo>
                  <a:cubicBezTo>
                    <a:pt x="901" y="701"/>
                    <a:pt x="934" y="0"/>
                    <a:pt x="467" y="0"/>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48" name="Google Shape;6138;p21"/>
            <p:cNvSpPr/>
            <p:nvPr/>
          </p:nvSpPr>
          <p:spPr>
            <a:xfrm>
              <a:off x="610949" y="2545392"/>
              <a:ext cx="28040" cy="21844"/>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49" name="Google Shape;6139;p21"/>
            <p:cNvSpPr/>
            <p:nvPr/>
          </p:nvSpPr>
          <p:spPr>
            <a:xfrm>
              <a:off x="646778" y="2525107"/>
              <a:ext cx="28040" cy="21844"/>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50" name="Google Shape;6140;p21"/>
            <p:cNvSpPr/>
            <p:nvPr/>
          </p:nvSpPr>
          <p:spPr>
            <a:xfrm>
              <a:off x="691954" y="2598441"/>
              <a:ext cx="26482" cy="20283"/>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51" name="Google Shape;6141;p21"/>
            <p:cNvSpPr/>
            <p:nvPr/>
          </p:nvSpPr>
          <p:spPr>
            <a:xfrm>
              <a:off x="453612" y="2163121"/>
              <a:ext cx="26483" cy="20284"/>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52" name="Google Shape;6142;p21"/>
            <p:cNvSpPr/>
            <p:nvPr/>
          </p:nvSpPr>
          <p:spPr>
            <a:xfrm>
              <a:off x="511251" y="2205249"/>
              <a:ext cx="26482" cy="21844"/>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53" name="Google Shape;6143;p21"/>
            <p:cNvSpPr/>
            <p:nvPr/>
          </p:nvSpPr>
          <p:spPr>
            <a:xfrm>
              <a:off x="154517" y="2498583"/>
              <a:ext cx="26483" cy="21844"/>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54" name="Google Shape;6144;p21"/>
            <p:cNvSpPr/>
            <p:nvPr/>
          </p:nvSpPr>
          <p:spPr>
            <a:xfrm>
              <a:off x="154517" y="2464257"/>
              <a:ext cx="26483" cy="20283"/>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55" name="Google Shape;6145;p21"/>
            <p:cNvSpPr/>
            <p:nvPr/>
          </p:nvSpPr>
          <p:spPr>
            <a:xfrm>
              <a:off x="73512" y="2482980"/>
              <a:ext cx="26483" cy="20283"/>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grpSp>
      <p:grpSp>
        <p:nvGrpSpPr>
          <p:cNvPr id="256" name="Google Shape;6146;p21"/>
          <p:cNvGrpSpPr>
            <a:grpSpLocks/>
          </p:cNvGrpSpPr>
          <p:nvPr/>
        </p:nvGrpSpPr>
        <p:grpSpPr bwMode="auto">
          <a:xfrm rot="5400000" flipH="1">
            <a:off x="11744325" y="1204913"/>
            <a:ext cx="157163" cy="141287"/>
            <a:chOff x="7737341" y="1046941"/>
            <a:chExt cx="161913" cy="145916"/>
          </a:xfrm>
        </p:grpSpPr>
        <p:sp>
          <p:nvSpPr>
            <p:cNvPr id="257" name="Google Shape;6147;p21"/>
            <p:cNvSpPr/>
            <p:nvPr/>
          </p:nvSpPr>
          <p:spPr>
            <a:xfrm>
              <a:off x="7737340" y="1135475"/>
              <a:ext cx="68690" cy="52464"/>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58" name="Google Shape;6148;p21"/>
            <p:cNvSpPr/>
            <p:nvPr/>
          </p:nvSpPr>
          <p:spPr>
            <a:xfrm>
              <a:off x="7789676" y="1042022"/>
              <a:ext cx="67055" cy="52464"/>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59" name="Google Shape;6149;p21"/>
            <p:cNvSpPr/>
            <p:nvPr/>
          </p:nvSpPr>
          <p:spPr>
            <a:xfrm>
              <a:off x="7830563" y="1135475"/>
              <a:ext cx="68690" cy="52464"/>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grpSp>
      <p:grpSp>
        <p:nvGrpSpPr>
          <p:cNvPr id="260" name="Google Shape;6150;p21"/>
          <p:cNvGrpSpPr>
            <a:grpSpLocks/>
          </p:cNvGrpSpPr>
          <p:nvPr/>
        </p:nvGrpSpPr>
        <p:grpSpPr bwMode="auto">
          <a:xfrm rot="13342812" flipH="1">
            <a:off x="9972675" y="6416675"/>
            <a:ext cx="1163638" cy="522288"/>
            <a:chOff x="8502760" y="3542528"/>
            <a:chExt cx="711519" cy="319269"/>
          </a:xfrm>
        </p:grpSpPr>
        <p:sp>
          <p:nvSpPr>
            <p:cNvPr id="261" name="Google Shape;6151;p21"/>
            <p:cNvSpPr/>
            <p:nvPr/>
          </p:nvSpPr>
          <p:spPr>
            <a:xfrm>
              <a:off x="8527250" y="3663477"/>
              <a:ext cx="687251" cy="166913"/>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62" name="Google Shape;6152;p21"/>
            <p:cNvSpPr/>
            <p:nvPr/>
          </p:nvSpPr>
          <p:spPr>
            <a:xfrm>
              <a:off x="8654813" y="3577503"/>
              <a:ext cx="187344" cy="260073"/>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63" name="Google Shape;6153;p21"/>
            <p:cNvSpPr/>
            <p:nvPr/>
          </p:nvSpPr>
          <p:spPr>
            <a:xfrm>
              <a:off x="8575172" y="3750481"/>
              <a:ext cx="259176" cy="30083"/>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64" name="Google Shape;6154;p21"/>
            <p:cNvSpPr/>
            <p:nvPr/>
          </p:nvSpPr>
          <p:spPr>
            <a:xfrm>
              <a:off x="8617846" y="3623422"/>
              <a:ext cx="206758" cy="132948"/>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65" name="Google Shape;6155;p21"/>
            <p:cNvSpPr/>
            <p:nvPr/>
          </p:nvSpPr>
          <p:spPr>
            <a:xfrm>
              <a:off x="8664104" y="3539668"/>
              <a:ext cx="61153" cy="56284"/>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66" name="Google Shape;6156;p21"/>
            <p:cNvSpPr/>
            <p:nvPr/>
          </p:nvSpPr>
          <p:spPr>
            <a:xfrm>
              <a:off x="8595631" y="3598865"/>
              <a:ext cx="61153" cy="5337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67" name="Google Shape;6157;p21"/>
            <p:cNvSpPr/>
            <p:nvPr/>
          </p:nvSpPr>
          <p:spPr>
            <a:xfrm>
              <a:off x="8504231" y="3643217"/>
              <a:ext cx="67949" cy="52403"/>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68" name="Google Shape;6158;p21"/>
            <p:cNvSpPr/>
            <p:nvPr/>
          </p:nvSpPr>
          <p:spPr>
            <a:xfrm>
              <a:off x="8545763" y="3743890"/>
              <a:ext cx="66978" cy="53373"/>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69" name="Google Shape;6159;p21"/>
            <p:cNvSpPr/>
            <p:nvPr/>
          </p:nvSpPr>
          <p:spPr>
            <a:xfrm>
              <a:off x="8629356" y="3806838"/>
              <a:ext cx="66978" cy="52403"/>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grpSp>
      <p:sp>
        <p:nvSpPr>
          <p:cNvPr id="6160" name="Google Shape;6160;p21"/>
          <p:cNvSpPr txBox="1">
            <a:spLocks noGrp="1"/>
          </p:cNvSpPr>
          <p:nvPr>
            <p:ph type="title"/>
          </p:nvPr>
        </p:nvSpPr>
        <p:spPr>
          <a:xfrm>
            <a:off x="978596" y="2503619"/>
            <a:ext cx="2438000" cy="764000"/>
          </a:xfrm>
          <a:prstGeom prst="rect">
            <a:avLst/>
          </a:prstGeom>
          <a:noFill/>
          <a:ln>
            <a:noFill/>
          </a:ln>
        </p:spPr>
        <p:txBody>
          <a:bodyPr spcFirstLastPara="1" lIns="0" tIns="0" rIns="0" bIns="0" anchor="b">
            <a:noAutofit/>
          </a:bodyPr>
          <a:lstStyle>
            <a:lvl1pPr lvl="0" algn="l" rtl="0">
              <a:spcBef>
                <a:spcPts val="0"/>
              </a:spcBef>
              <a:spcAft>
                <a:spcPts val="0"/>
              </a:spcAft>
              <a:buSzPts val="3000"/>
              <a:buNone/>
              <a:defRPr i="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6161" name="Google Shape;6161;p21"/>
          <p:cNvSpPr txBox="1">
            <a:spLocks noGrp="1"/>
          </p:cNvSpPr>
          <p:nvPr>
            <p:ph type="subTitle" idx="1"/>
          </p:nvPr>
        </p:nvSpPr>
        <p:spPr>
          <a:xfrm>
            <a:off x="831385" y="3339401"/>
            <a:ext cx="4383200" cy="1776400"/>
          </a:xfrm>
          <a:prstGeom prst="rect">
            <a:avLst/>
          </a:prstGeom>
        </p:spPr>
        <p:txBody>
          <a:bodyPr/>
          <a:lstStyle>
            <a:lvl1pPr lvl="0" rtl="0">
              <a:lnSpc>
                <a:spcPct val="115000"/>
              </a:lnSpc>
              <a:spcBef>
                <a:spcPts val="0"/>
              </a:spcBef>
              <a:spcAft>
                <a:spcPts val="0"/>
              </a:spcAft>
              <a:buNone/>
              <a:defRPr sz="1867">
                <a:latin typeface="Nunito"/>
                <a:ea typeface="Nunito"/>
                <a:cs typeface="Nunito"/>
                <a:sym typeface="Nunito"/>
              </a:defRPr>
            </a:lvl1pPr>
            <a:lvl2pPr lvl="1" rtl="0">
              <a:lnSpc>
                <a:spcPct val="115000"/>
              </a:lnSpc>
              <a:spcBef>
                <a:spcPts val="0"/>
              </a:spcBef>
              <a:spcAft>
                <a:spcPts val="0"/>
              </a:spcAft>
              <a:buNone/>
              <a:defRPr sz="1867">
                <a:latin typeface="Nunito"/>
                <a:ea typeface="Nunito"/>
                <a:cs typeface="Nunito"/>
                <a:sym typeface="Nunito"/>
              </a:defRPr>
            </a:lvl2pPr>
            <a:lvl3pPr lvl="2" rtl="0">
              <a:lnSpc>
                <a:spcPct val="115000"/>
              </a:lnSpc>
              <a:spcBef>
                <a:spcPts val="0"/>
              </a:spcBef>
              <a:spcAft>
                <a:spcPts val="0"/>
              </a:spcAft>
              <a:buNone/>
              <a:defRPr sz="1867">
                <a:latin typeface="Nunito"/>
                <a:ea typeface="Nunito"/>
                <a:cs typeface="Nunito"/>
                <a:sym typeface="Nunito"/>
              </a:defRPr>
            </a:lvl3pPr>
            <a:lvl4pPr lvl="3" rtl="0">
              <a:lnSpc>
                <a:spcPct val="115000"/>
              </a:lnSpc>
              <a:spcBef>
                <a:spcPts val="0"/>
              </a:spcBef>
              <a:spcAft>
                <a:spcPts val="0"/>
              </a:spcAft>
              <a:buNone/>
              <a:defRPr sz="1867">
                <a:latin typeface="Nunito"/>
                <a:ea typeface="Nunito"/>
                <a:cs typeface="Nunito"/>
                <a:sym typeface="Nunito"/>
              </a:defRPr>
            </a:lvl4pPr>
            <a:lvl5pPr lvl="4" rtl="0">
              <a:lnSpc>
                <a:spcPct val="115000"/>
              </a:lnSpc>
              <a:spcBef>
                <a:spcPts val="0"/>
              </a:spcBef>
              <a:spcAft>
                <a:spcPts val="0"/>
              </a:spcAft>
              <a:buNone/>
              <a:defRPr sz="1867">
                <a:latin typeface="Nunito"/>
                <a:ea typeface="Nunito"/>
                <a:cs typeface="Nunito"/>
                <a:sym typeface="Nunito"/>
              </a:defRPr>
            </a:lvl5pPr>
            <a:lvl6pPr lvl="5" rtl="0">
              <a:lnSpc>
                <a:spcPct val="115000"/>
              </a:lnSpc>
              <a:spcBef>
                <a:spcPts val="0"/>
              </a:spcBef>
              <a:spcAft>
                <a:spcPts val="0"/>
              </a:spcAft>
              <a:buNone/>
              <a:defRPr sz="1867">
                <a:latin typeface="Nunito"/>
                <a:ea typeface="Nunito"/>
                <a:cs typeface="Nunito"/>
                <a:sym typeface="Nunito"/>
              </a:defRPr>
            </a:lvl6pPr>
            <a:lvl7pPr lvl="6" rtl="0">
              <a:lnSpc>
                <a:spcPct val="115000"/>
              </a:lnSpc>
              <a:spcBef>
                <a:spcPts val="0"/>
              </a:spcBef>
              <a:spcAft>
                <a:spcPts val="0"/>
              </a:spcAft>
              <a:buNone/>
              <a:defRPr sz="1867">
                <a:latin typeface="Nunito"/>
                <a:ea typeface="Nunito"/>
                <a:cs typeface="Nunito"/>
                <a:sym typeface="Nunito"/>
              </a:defRPr>
            </a:lvl7pPr>
            <a:lvl8pPr lvl="7" rtl="0">
              <a:lnSpc>
                <a:spcPct val="115000"/>
              </a:lnSpc>
              <a:spcBef>
                <a:spcPts val="0"/>
              </a:spcBef>
              <a:spcAft>
                <a:spcPts val="0"/>
              </a:spcAft>
              <a:buNone/>
              <a:defRPr sz="1867">
                <a:latin typeface="Nunito"/>
                <a:ea typeface="Nunito"/>
                <a:cs typeface="Nunito"/>
                <a:sym typeface="Nunito"/>
              </a:defRPr>
            </a:lvl8pPr>
            <a:lvl9pPr lvl="8" rtl="0">
              <a:lnSpc>
                <a:spcPct val="115000"/>
              </a:lnSpc>
              <a:spcBef>
                <a:spcPts val="0"/>
              </a:spcBef>
              <a:spcAft>
                <a:spcPts val="0"/>
              </a:spcAft>
              <a:buNone/>
              <a:defRPr sz="1867">
                <a:latin typeface="Nunito"/>
                <a:ea typeface="Nunito"/>
                <a:cs typeface="Nunito"/>
                <a:sym typeface="Nunito"/>
              </a:defRPr>
            </a:lvl9pPr>
          </a:lstStyle>
          <a:p>
            <a:endParaRPr/>
          </a:p>
        </p:txBody>
      </p:sp>
    </p:spTree>
    <p:extLst>
      <p:ext uri="{BB962C8B-B14F-4D97-AF65-F5344CB8AC3E}">
        <p14:creationId xmlns:p14="http://schemas.microsoft.com/office/powerpoint/2010/main" val="3462135390"/>
      </p:ext>
    </p:extLst>
  </p:cSld>
  <p:clrMapOvr>
    <a:masterClrMapping/>
  </p:clrMapOvr>
  <p:transition>
    <p:random/>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7"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332227" y="1158128"/>
            <a:ext cx="5980067" cy="327584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572297024"/>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noProof="1"/>
              <a:t>单击此处编辑母版标题样式</a:t>
            </a:r>
            <a:endParaRPr lang="en-US" noProof="1"/>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a:t>编辑母版文本样式</a:t>
            </a:r>
          </a:p>
        </p:txBody>
      </p:sp>
      <p:sp>
        <p:nvSpPr>
          <p:cNvPr id="5" name="Date Placeholder 3">
            <a:extLst>
              <a:ext uri="{FF2B5EF4-FFF2-40B4-BE49-F238E27FC236}">
                <a16:creationId xmlns:a16="http://schemas.microsoft.com/office/drawing/2014/main" id="{C079391E-20DF-4E69-AD0D-FE5ACF6DC3DA}"/>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6" name="Footer Placeholder 4">
            <a:extLst>
              <a:ext uri="{FF2B5EF4-FFF2-40B4-BE49-F238E27FC236}">
                <a16:creationId xmlns:a16="http://schemas.microsoft.com/office/drawing/2014/main" id="{E78AF510-5DCC-422D-8127-9A1F849C9236}"/>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7" name="Slide Number Placeholder 5">
            <a:extLst>
              <a:ext uri="{FF2B5EF4-FFF2-40B4-BE49-F238E27FC236}">
                <a16:creationId xmlns:a16="http://schemas.microsoft.com/office/drawing/2014/main" id="{6AA00862-41DE-4F06-8E3F-F6A671D1D924}"/>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FEB45D22-887D-4C9C-9CF4-46332AF09DF6}" type="slidenum">
              <a:rPr lang="zh-CN" altLang="zh-CN"/>
              <a:pPr/>
              <a:t>‹#›</a:t>
            </a:fld>
            <a:endParaRPr lang="zh-CN" altLang="zh-CN"/>
          </a:p>
        </p:txBody>
      </p:sp>
    </p:spTree>
    <p:extLst>
      <p:ext uri="{BB962C8B-B14F-4D97-AF65-F5344CB8AC3E}">
        <p14:creationId xmlns:p14="http://schemas.microsoft.com/office/powerpoint/2010/main" val="2201322667"/>
      </p:ext>
    </p:extLst>
  </p:cSld>
  <p:clrMapOvr>
    <a:masterClrMapping/>
  </p:clrMapOvr>
  <p:transition spd="slow">
    <p:wedg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0512BE-9A14-404C-A93C-F9F8C79CA7A0}" type="datetimeFigureOut">
              <a:rPr lang="en-US" smtClean="0"/>
              <a:t>30/11/2025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A5ABBF8-EF04-4EA8-807B-C5CEBDE3700A}" type="slidenum">
              <a:rPr lang="en-US" smtClean="0"/>
              <a:t>‹#›</a:t>
            </a:fld>
            <a:endParaRPr lang="en-US"/>
          </a:p>
        </p:txBody>
      </p:sp>
    </p:spTree>
    <p:extLst>
      <p:ext uri="{BB962C8B-B14F-4D97-AF65-F5344CB8AC3E}">
        <p14:creationId xmlns:p14="http://schemas.microsoft.com/office/powerpoint/2010/main" val="295974964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2025/11/30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02160921"/>
      </p:ext>
    </p:extLst>
  </p:cSld>
  <p:clrMapOvr>
    <a:masterClrMapping/>
  </p:clrMapOvr>
  <mc:AlternateContent xmlns:mc="http://schemas.openxmlformats.org/markup-compatibility/2006" xmlns:p14="http://schemas.microsoft.com/office/powerpoint/2010/main">
    <mc:Choice Requires="p14">
      <p:transition p14:dur="10">
        <p14:ripple/>
      </p:transition>
    </mc:Choice>
    <mc:Fallback xmlns="">
      <p:transition>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2025/11/30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30167129"/>
      </p:ext>
    </p:extLst>
  </p:cSld>
  <p:clrMapOvr>
    <a:masterClrMapping/>
  </p:clrMapOvr>
  <mc:AlternateContent xmlns:mc="http://schemas.openxmlformats.org/markup-compatibility/2006" xmlns:p14="http://schemas.microsoft.com/office/powerpoint/2010/main">
    <mc:Choice Requires="p14">
      <p:transition p14:dur="10">
        <p14:ripple/>
      </p:transition>
    </mc:Choice>
    <mc:Fallback xmlns="">
      <p:transition>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2025/11/30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82221150"/>
      </p:ext>
    </p:extLst>
  </p:cSld>
  <p:clrMapOvr>
    <a:masterClrMapping/>
  </p:clrMapOvr>
  <mc:AlternateContent xmlns:mc="http://schemas.openxmlformats.org/markup-compatibility/2006" xmlns:p14="http://schemas.microsoft.com/office/powerpoint/2010/main">
    <mc:Choice Requires="p14">
      <p:transition p14:dur="10">
        <p14:ripple/>
      </p:transition>
    </mc:Choice>
    <mc:Fallback xmlns="">
      <p:transition>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t>2025/11/30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35341455"/>
      </p:ext>
    </p:extLst>
  </p:cSld>
  <p:clrMapOvr>
    <a:masterClrMapping/>
  </p:clrMapOvr>
  <mc:AlternateContent xmlns:mc="http://schemas.openxmlformats.org/markup-compatibility/2006" xmlns:p14="http://schemas.microsoft.com/office/powerpoint/2010/main">
    <mc:Choice Requires="p14">
      <p:transition p14:dur="10">
        <p14:ripple/>
      </p:transition>
    </mc:Choice>
    <mc:Fallback xmlns="">
      <p:transition>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t>2025/11/30</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67380072"/>
      </p:ext>
    </p:extLst>
  </p:cSld>
  <p:clrMapOvr>
    <a:masterClrMapping/>
  </p:clrMapOvr>
  <mc:AlternateContent xmlns:mc="http://schemas.openxmlformats.org/markup-compatibility/2006" xmlns:p14="http://schemas.microsoft.com/office/powerpoint/2010/main">
    <mc:Choice Requires="p14">
      <p:transition p14:dur="10">
        <p14:ripple/>
      </p:transition>
    </mc:Choice>
    <mc:Fallback xmlns="">
      <p:transition>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t>2025/11/30</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98725424"/>
      </p:ext>
    </p:extLst>
  </p:cSld>
  <p:clrMapOvr>
    <a:masterClrMapping/>
  </p:clrMapOvr>
  <mc:AlternateContent xmlns:mc="http://schemas.openxmlformats.org/markup-compatibility/2006" xmlns:p14="http://schemas.microsoft.com/office/powerpoint/2010/main">
    <mc:Choice Requires="p14">
      <p:transition p14:dur="10">
        <p14:ripple/>
      </p:transition>
    </mc:Choice>
    <mc:Fallback xmlns="">
      <p:transition>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t>2025/11/30</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04322684"/>
      </p:ext>
    </p:extLst>
  </p:cSld>
  <p:clrMapOvr>
    <a:masterClrMapping/>
  </p:clrMapOvr>
  <mc:AlternateContent xmlns:mc="http://schemas.openxmlformats.org/markup-compatibility/2006" xmlns:p14="http://schemas.microsoft.com/office/powerpoint/2010/main">
    <mc:Choice Requires="p14">
      <p:transition p14:dur="10">
        <p14:ripple/>
      </p:transition>
    </mc:Choice>
    <mc:Fallback xmlns="">
      <p:transition>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2025/11/30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60878637"/>
      </p:ext>
    </p:extLst>
  </p:cSld>
  <p:clrMapOvr>
    <a:masterClrMapping/>
  </p:clrMapOvr>
  <mc:AlternateContent xmlns:mc="http://schemas.openxmlformats.org/markup-compatibility/2006" xmlns:p14="http://schemas.microsoft.com/office/powerpoint/2010/main">
    <mc:Choice Requires="p14">
      <p:transition p14:dur="10">
        <p14:ripple/>
      </p:transition>
    </mc:Choice>
    <mc:Fallback xmlns="">
      <p:transition>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2025/11/30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9397453"/>
      </p:ext>
    </p:extLst>
  </p:cSld>
  <p:clrMapOvr>
    <a:masterClrMapping/>
  </p:clrMapOvr>
  <mc:AlternateContent xmlns:mc="http://schemas.openxmlformats.org/markup-compatibility/2006" xmlns:p14="http://schemas.microsoft.com/office/powerpoint/2010/main">
    <mc:Choice Requires="p14">
      <p:transition p14:dur="10">
        <p14:rippl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noProof="1"/>
              <a:t>单击此处编辑母版标题样式</a:t>
            </a:r>
            <a:endParaRPr lang="en-US" noProof="1"/>
          </a:p>
        </p:txBody>
      </p:sp>
      <p:sp>
        <p:nvSpPr>
          <p:cNvPr id="3" name="Picture Placeholder 2"/>
          <p:cNvSpPr>
            <a:spLocks noGrp="1" noChangeAspect="1"/>
          </p:cNvSpPr>
          <p:nvPr>
            <p:ph type="pic" idx="1"/>
          </p:nvPr>
        </p:nvSpPr>
        <p:spPr>
          <a:xfrm>
            <a:off x="5183188" y="987425"/>
            <a:ext cx="6172200" cy="4873625"/>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a:t>单击图标添加图片</a:t>
            </a:r>
            <a:endParaRPr lang="en-US" noProof="0"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a:t>编辑母版文本样式</a:t>
            </a:r>
          </a:p>
        </p:txBody>
      </p:sp>
      <p:sp>
        <p:nvSpPr>
          <p:cNvPr id="5" name="Date Placeholder 3">
            <a:extLst>
              <a:ext uri="{FF2B5EF4-FFF2-40B4-BE49-F238E27FC236}">
                <a16:creationId xmlns:a16="http://schemas.microsoft.com/office/drawing/2014/main" id="{2197A64B-9506-4993-B909-BCE01923ACDE}"/>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6" name="Footer Placeholder 4">
            <a:extLst>
              <a:ext uri="{FF2B5EF4-FFF2-40B4-BE49-F238E27FC236}">
                <a16:creationId xmlns:a16="http://schemas.microsoft.com/office/drawing/2014/main" id="{D19E288F-7C87-4FB6-969A-440E21AA3843}"/>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7" name="Slide Number Placeholder 5">
            <a:extLst>
              <a:ext uri="{FF2B5EF4-FFF2-40B4-BE49-F238E27FC236}">
                <a16:creationId xmlns:a16="http://schemas.microsoft.com/office/drawing/2014/main" id="{89190C0E-2421-4F95-903C-23E4D542F06E}"/>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10E213A9-1B9E-4426-AF14-21106556F750}" type="slidenum">
              <a:rPr lang="zh-CN" altLang="zh-CN"/>
              <a:pPr/>
              <a:t>‹#›</a:t>
            </a:fld>
            <a:endParaRPr lang="zh-CN" altLang="zh-CN"/>
          </a:p>
        </p:txBody>
      </p:sp>
    </p:spTree>
    <p:extLst>
      <p:ext uri="{BB962C8B-B14F-4D97-AF65-F5344CB8AC3E}">
        <p14:creationId xmlns:p14="http://schemas.microsoft.com/office/powerpoint/2010/main" val="274141455"/>
      </p:ext>
    </p:extLst>
  </p:cSld>
  <p:clrMapOvr>
    <a:masterClrMapping/>
  </p:clrMapOvr>
  <p:transition spd="slow">
    <p:wedg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2025/11/30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21613747"/>
      </p:ext>
    </p:extLst>
  </p:cSld>
  <p:clrMapOvr>
    <a:masterClrMapping/>
  </p:clrMapOvr>
  <mc:AlternateContent xmlns:mc="http://schemas.openxmlformats.org/markup-compatibility/2006" xmlns:p14="http://schemas.microsoft.com/office/powerpoint/2010/main">
    <mc:Choice Requires="p14">
      <p:transition p14:dur="10">
        <p14:ripple/>
      </p:transition>
    </mc:Choice>
    <mc:Fallback xmlns="">
      <p:transition>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2025/11/30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42294343"/>
      </p:ext>
    </p:extLst>
  </p:cSld>
  <p:clrMapOvr>
    <a:masterClrMapping/>
  </p:clrMapOvr>
  <mc:AlternateContent xmlns:mc="http://schemas.openxmlformats.org/markup-compatibility/2006" xmlns:p14="http://schemas.microsoft.com/office/powerpoint/2010/main">
    <mc:Choice Requires="p14">
      <p:transition p14:dur="10">
        <p14:ripple/>
      </p:transition>
    </mc:Choice>
    <mc:Fallback xmlns="">
      <p:transition>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299602"/>
      </p:ext>
    </p:extLst>
  </p:cSld>
  <p:clrMapOvr>
    <a:masterClrMapping/>
  </p:clrMapOvr>
  <mc:AlternateContent xmlns:mc="http://schemas.openxmlformats.org/markup-compatibility/2006" xmlns:p14="http://schemas.microsoft.com/office/powerpoint/2010/main">
    <mc:Choice Requires="p14">
      <p:transition p14:dur="10">
        <p14:ripple/>
      </p:transition>
    </mc:Choice>
    <mc:Fallback xmlns="">
      <p:transition>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cSld name="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4" name="图片 11">
            <a:extLst>
              <a:ext uri="{FF2B5EF4-FFF2-40B4-BE49-F238E27FC236}">
                <a16:creationId xmlns:a16="http://schemas.microsoft.com/office/drawing/2014/main" id="{C63B88E7-7BD0-4685-A094-37AF67818E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322736" y="-835856"/>
            <a:ext cx="13314567" cy="1576557"/>
          </a:xfrm>
          <a:prstGeom prst="rect">
            <a:avLst/>
          </a:prstGeom>
        </p:spPr>
      </p:pic>
      <p:pic>
        <p:nvPicPr>
          <p:cNvPr id="5" name="图片 12">
            <a:extLst>
              <a:ext uri="{FF2B5EF4-FFF2-40B4-BE49-F238E27FC236}">
                <a16:creationId xmlns:a16="http://schemas.microsoft.com/office/drawing/2014/main" id="{18A17CBD-67F5-433E-87D8-E2F9D54292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91665" y="6021290"/>
            <a:ext cx="2400337" cy="959467"/>
          </a:xfrm>
          <a:prstGeom prst="rect">
            <a:avLst/>
          </a:prstGeom>
        </p:spPr>
      </p:pic>
    </p:spTree>
    <p:extLst>
      <p:ext uri="{BB962C8B-B14F-4D97-AF65-F5344CB8AC3E}">
        <p14:creationId xmlns:p14="http://schemas.microsoft.com/office/powerpoint/2010/main" val="401143912"/>
      </p:ext>
    </p:extLst>
  </p:cSld>
  <p:clrMapOvr>
    <a:masterClrMapping/>
  </p:clrMapOvr>
  <mc:AlternateContent xmlns:mc="http://schemas.openxmlformats.org/markup-compatibility/2006" xmlns:p14="http://schemas.microsoft.com/office/powerpoint/2010/main">
    <mc:Choice Requires="p14">
      <p:transition p14:dur="10">
        <p14:ripple/>
      </p:transition>
    </mc:Choice>
    <mc:Fallback xmlns="">
      <p:transition>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标题和内容">
    <p:bg>
      <p:bgPr>
        <a:blipFill rotWithShape="1">
          <a:blip r:embed="rId2"/>
          <a:stretch>
            <a:fillRect/>
          </a:stretch>
        </a:blipFill>
        <a:effectLst/>
      </p:bgPr>
    </p:bg>
    <p:spTree>
      <p:nvGrpSpPr>
        <p:cNvPr id="1" name=""/>
        <p:cNvGrpSpPr/>
        <p:nvPr/>
      </p:nvGrpSpPr>
      <p:grpSpPr>
        <a:xfrm>
          <a:off x="0" y="0"/>
          <a:ext cx="0" cy="0"/>
          <a:chOff x="0" y="0"/>
          <a:chExt cx="0" cy="0"/>
        </a:xfrm>
      </p:grpSpPr>
      <p:sp>
        <p:nvSpPr>
          <p:cNvPr id="19" name="矩形: 圆角 18"/>
          <p:cNvSpPr/>
          <p:nvPr userDrawn="1"/>
        </p:nvSpPr>
        <p:spPr>
          <a:xfrm>
            <a:off x="353784" y="316381"/>
            <a:ext cx="11484429" cy="6296782"/>
          </a:xfrm>
          <a:prstGeom prst="roundRect">
            <a:avLst/>
          </a:prstGeom>
          <a:solidFill>
            <a:srgbClr val="FBF3EB"/>
          </a:solidFill>
          <a:ln w="28575">
            <a:solidFill>
              <a:srgbClr val="EBBE8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美术1"/>
          <p:cNvPicPr>
            <a:picLocks noChangeAspect="1"/>
          </p:cNvPicPr>
          <p:nvPr userDrawn="1"/>
        </p:nvPicPr>
        <p:blipFill>
          <a:blip r:embed="rId3"/>
          <a:stretch>
            <a:fillRect/>
          </a:stretch>
        </p:blipFill>
        <p:spPr>
          <a:xfrm>
            <a:off x="0" y="5190490"/>
            <a:ext cx="5742940" cy="1667510"/>
          </a:xfrm>
          <a:prstGeom prst="rect">
            <a:avLst/>
          </a:prstGeom>
        </p:spPr>
      </p:pic>
      <p:pic>
        <p:nvPicPr>
          <p:cNvPr id="5" name="图片 4" descr="美术1"/>
          <p:cNvPicPr>
            <a:picLocks noChangeAspect="1"/>
          </p:cNvPicPr>
          <p:nvPr userDrawn="1"/>
        </p:nvPicPr>
        <p:blipFill>
          <a:blip r:embed="rId3"/>
          <a:stretch>
            <a:fillRect/>
          </a:stretch>
        </p:blipFill>
        <p:spPr>
          <a:xfrm flipH="1">
            <a:off x="6316345" y="5294630"/>
            <a:ext cx="5875655" cy="1563370"/>
          </a:xfrm>
          <a:prstGeom prst="rect">
            <a:avLst/>
          </a:prstGeom>
        </p:spPr>
      </p:pic>
    </p:spTree>
    <p:extLst>
      <p:ext uri="{BB962C8B-B14F-4D97-AF65-F5344CB8AC3E}">
        <p14:creationId xmlns:p14="http://schemas.microsoft.com/office/powerpoint/2010/main" val="4238904841"/>
      </p:ext>
    </p:extLst>
  </p:cSld>
  <p:clrMapOvr>
    <a:masterClrMapping/>
  </p:clrMapOvr>
  <p:transition spd="slow">
    <p:wedg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9" Type="http://schemas.openxmlformats.org/officeDocument/2006/relationships/slideLayout" Target="../slideLayouts/slideLayout74.xml"/><Relationship Id="rId21" Type="http://schemas.openxmlformats.org/officeDocument/2006/relationships/slideLayout" Target="../slideLayouts/slideLayout56.xml"/><Relationship Id="rId34" Type="http://schemas.openxmlformats.org/officeDocument/2006/relationships/slideLayout" Target="../slideLayouts/slideLayout69.xml"/><Relationship Id="rId42" Type="http://schemas.openxmlformats.org/officeDocument/2006/relationships/theme" Target="../theme/theme4.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slideLayout" Target="../slideLayouts/slideLayout64.xml"/><Relationship Id="rId41" Type="http://schemas.openxmlformats.org/officeDocument/2006/relationships/slideLayout" Target="../slideLayouts/slideLayout76.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32" Type="http://schemas.openxmlformats.org/officeDocument/2006/relationships/slideLayout" Target="../slideLayouts/slideLayout67.xml"/><Relationship Id="rId37" Type="http://schemas.openxmlformats.org/officeDocument/2006/relationships/slideLayout" Target="../slideLayouts/slideLayout72.xml"/><Relationship Id="rId40" Type="http://schemas.openxmlformats.org/officeDocument/2006/relationships/slideLayout" Target="../slideLayouts/slideLayout75.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36" Type="http://schemas.openxmlformats.org/officeDocument/2006/relationships/slideLayout" Target="../slideLayouts/slideLayout71.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31" Type="http://schemas.openxmlformats.org/officeDocument/2006/relationships/slideLayout" Target="../slideLayouts/slideLayout66.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 Id="rId35" Type="http://schemas.openxmlformats.org/officeDocument/2006/relationships/slideLayout" Target="../slideLayouts/slideLayout70.xml"/><Relationship Id="rId8" Type="http://schemas.openxmlformats.org/officeDocument/2006/relationships/slideLayout" Target="../slideLayouts/slideLayout43.xml"/><Relationship Id="rId3" Type="http://schemas.openxmlformats.org/officeDocument/2006/relationships/slideLayout" Target="../slideLayouts/slideLayout38.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33" Type="http://schemas.openxmlformats.org/officeDocument/2006/relationships/slideLayout" Target="../slideLayouts/slideLayout68.xml"/><Relationship Id="rId38" Type="http://schemas.openxmlformats.org/officeDocument/2006/relationships/slideLayout" Target="../slideLayouts/slideLayout7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79.xml"/><Relationship Id="rId2" Type="http://schemas.openxmlformats.org/officeDocument/2006/relationships/slideLayout" Target="../slideLayouts/slideLayout78.xml"/><Relationship Id="rId1" Type="http://schemas.openxmlformats.org/officeDocument/2006/relationships/slideLayout" Target="../slideLayouts/slideLayout77.xml"/><Relationship Id="rId5" Type="http://schemas.openxmlformats.org/officeDocument/2006/relationships/theme" Target="../theme/theme5.xml"/><Relationship Id="rId4" Type="http://schemas.openxmlformats.org/officeDocument/2006/relationships/slideLayout" Target="../slideLayouts/slideLayout8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theme" Target="../theme/theme6.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98252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edge/>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69E1B86F-07AB-454F-975C-70DEAC076D5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2025/11/30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3050288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773" r:id="rId12"/>
  </p:sldLayoutIdLst>
  <p:transition spd="slow">
    <p:wedg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2025/11/30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27278933"/>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3"/>
        <p:cNvGrpSpPr/>
        <p:nvPr/>
      </p:nvGrpSpPr>
      <p:grpSpPr>
        <a:xfrm>
          <a:off x="0" y="0"/>
          <a:ext cx="0" cy="0"/>
          <a:chOff x="0" y="0"/>
          <a:chExt cx="0" cy="0"/>
        </a:xfrm>
      </p:grpSpPr>
      <p:sp>
        <p:nvSpPr>
          <p:cNvPr id="214" name="Google Shape;214;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15" name="Google Shape;215;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6" name="Google Shape;216;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17" name="Google Shape;217;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18" name="Google Shape;218;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1567119"/>
      </p:ext>
    </p:extLst>
  </p:cSld>
  <p:clrMap bg1="lt1" tx1="dk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 id="2147483724" r:id="rId20"/>
    <p:sldLayoutId id="2147483725" r:id="rId21"/>
    <p:sldLayoutId id="2147483726" r:id="rId22"/>
    <p:sldLayoutId id="2147483727" r:id="rId23"/>
    <p:sldLayoutId id="2147483728" r:id="rId24"/>
    <p:sldLayoutId id="2147483729" r:id="rId25"/>
    <p:sldLayoutId id="2147483730" r:id="rId26"/>
    <p:sldLayoutId id="2147483731" r:id="rId27"/>
    <p:sldLayoutId id="2147483732" r:id="rId28"/>
    <p:sldLayoutId id="2147483733" r:id="rId29"/>
    <p:sldLayoutId id="2147483734" r:id="rId30"/>
    <p:sldLayoutId id="2147483735" r:id="rId31"/>
    <p:sldLayoutId id="2147483736" r:id="rId32"/>
    <p:sldLayoutId id="2147483737" r:id="rId33"/>
    <p:sldLayoutId id="2147483738" r:id="rId34"/>
    <p:sldLayoutId id="2147483739" r:id="rId35"/>
    <p:sldLayoutId id="2147483740" r:id="rId36"/>
    <p:sldLayoutId id="2147483741" r:id="rId37"/>
    <p:sldLayoutId id="2147483742" r:id="rId38"/>
    <p:sldLayoutId id="2147483743" r:id="rId39"/>
    <p:sldLayoutId id="2147483744" r:id="rId40"/>
    <p:sldLayoutId id="2147483760" r:id="rId4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Google Shape;6;p1"/>
          <p:cNvSpPr txBox="1">
            <a:spLocks noGrp="1"/>
          </p:cNvSpPr>
          <p:nvPr>
            <p:ph type="title"/>
          </p:nvPr>
        </p:nvSpPr>
        <p:spPr bwMode="auto">
          <a:xfrm>
            <a:off x="639763" y="703263"/>
            <a:ext cx="9312275"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sp>
        <p:nvSpPr>
          <p:cNvPr id="6147" name="Google Shape;7;p1"/>
          <p:cNvSpPr txBox="1">
            <a:spLocks noGrp="1"/>
          </p:cNvSpPr>
          <p:nvPr>
            <p:ph type="body" idx="1"/>
          </p:nvPr>
        </p:nvSpPr>
        <p:spPr bwMode="auto">
          <a:xfrm>
            <a:off x="755650" y="3487738"/>
            <a:ext cx="9196388"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sp>
        <p:nvSpPr>
          <p:cNvPr id="2" name="9Slide.vn - 2019">
            <a:extLst>
              <a:ext uri="{FF2B5EF4-FFF2-40B4-BE49-F238E27FC236}">
                <a16:creationId xmlns:a16="http://schemas.microsoft.com/office/drawing/2014/main" id="{D16B997A-BA55-F891-7FD4-4989FBE2FC3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065693830"/>
      </p:ext>
    </p:extLst>
  </p:cSld>
  <p:clrMap bg1="lt1" tx1="dk1" bg2="dk2" tx2="lt2" accent1="accent1" accent2="accent2" accent3="accent3" accent4="accent4" accent5="accent5" accent6="accent6" hlink="hlink" folHlink="folHlink"/>
  <p:sldLayoutIdLst>
    <p:sldLayoutId id="2147483768" r:id="rId1"/>
    <p:sldLayoutId id="2147483769" r:id="rId2"/>
    <p:sldLayoutId id="2147483770" r:id="rId3"/>
    <p:sldLayoutId id="2147483789" r:id="rId4"/>
  </p:sldLayoutIdLst>
  <p:transition>
    <p:random/>
  </p:transition>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11DBE59A-9A3B-402A-99FF-DB6CE3AEC02E}" type="datetimeFigureOut">
              <a:rPr lang="en-US" smtClean="0">
                <a:solidFill>
                  <a:prstClr val="black">
                    <a:tint val="75000"/>
                  </a:prstClr>
                </a:solidFill>
              </a:rPr>
              <a:pPr defTabSz="457200"/>
              <a:t>30/11/2025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3076E7A7-C311-48F1-8529-94031DFB6570}" type="slidenum">
              <a:rPr lang="en-US" smtClean="0">
                <a:solidFill>
                  <a:prstClr val="black">
                    <a:tint val="75000"/>
                  </a:prstClr>
                </a:solidFill>
              </a:rPr>
              <a:pPr defTabSz="457200"/>
              <a:t>‹#›</a:t>
            </a:fld>
            <a:endParaRPr lang="en-US">
              <a:solidFill>
                <a:prstClr val="black">
                  <a:tint val="75000"/>
                </a:prstClr>
              </a:solidFill>
            </a:endParaRPr>
          </a:p>
        </p:txBody>
      </p:sp>
      <p:sp>
        <p:nvSpPr>
          <p:cNvPr id="7" name="9Slide.vn - 2019">
            <a:extLst>
              <a:ext uri="{FF2B5EF4-FFF2-40B4-BE49-F238E27FC236}">
                <a16:creationId xmlns:a16="http://schemas.microsoft.com/office/drawing/2014/main" id="{64D1F170-4778-AD1F-ADC8-06929C03E74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607317999"/>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Lst>
  <mc:AlternateContent xmlns:mc="http://schemas.openxmlformats.org/markup-compatibility/2006" xmlns:p14="http://schemas.microsoft.com/office/powerpoint/2010/main">
    <mc:Choice Requires="p14">
      <p:transition p14:dur="10">
        <p14:rippl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38.png"/><Relationship Id="rId5" Type="http://schemas.openxmlformats.org/officeDocument/2006/relationships/image" Target="../media/image37.png"/><Relationship Id="rId10" Type="http://schemas.microsoft.com/office/2007/relationships/hdphoto" Target="../media/hdphoto1.wdp"/><Relationship Id="rId4" Type="http://schemas.openxmlformats.org/officeDocument/2006/relationships/image" Target="../media/image36.png"/><Relationship Id="rId9" Type="http://schemas.openxmlformats.org/officeDocument/2006/relationships/image" Target="../media/image41.pn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3.png"/><Relationship Id="rId3" Type="http://schemas.openxmlformats.org/officeDocument/2006/relationships/audio" Target="../media/audio3.wav"/><Relationship Id="rId7" Type="http://schemas.openxmlformats.org/officeDocument/2006/relationships/image" Target="../media/image36.png"/><Relationship Id="rId12" Type="http://schemas.openxmlformats.org/officeDocument/2006/relationships/image" Target="../media/image42.gif"/><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35.png"/><Relationship Id="rId11" Type="http://schemas.openxmlformats.org/officeDocument/2006/relationships/image" Target="../media/image40.png"/><Relationship Id="rId5" Type="http://schemas.microsoft.com/office/2007/relationships/hdphoto" Target="../media/hdphoto1.wdp"/><Relationship Id="rId10" Type="http://schemas.openxmlformats.org/officeDocument/2006/relationships/image" Target="../media/image39.png"/><Relationship Id="rId4" Type="http://schemas.openxmlformats.org/officeDocument/2006/relationships/image" Target="../media/image41.png"/><Relationship Id="rId9" Type="http://schemas.openxmlformats.org/officeDocument/2006/relationships/image" Target="../media/image38.png"/><Relationship Id="rId14" Type="http://schemas.openxmlformats.org/officeDocument/2006/relationships/audio" Target="../media/audio3.wav"/></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13" Type="http://schemas.microsoft.com/office/2007/relationships/hdphoto" Target="../media/hdphoto2.wdp"/><Relationship Id="rId3" Type="http://schemas.openxmlformats.org/officeDocument/2006/relationships/image" Target="../media/image41.png"/><Relationship Id="rId7" Type="http://schemas.openxmlformats.org/officeDocument/2006/relationships/image" Target="../media/image37.png"/><Relationship Id="rId12"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36.png"/><Relationship Id="rId11" Type="http://schemas.openxmlformats.org/officeDocument/2006/relationships/image" Target="../media/image43.png"/><Relationship Id="rId5" Type="http://schemas.openxmlformats.org/officeDocument/2006/relationships/image" Target="../media/image35.png"/><Relationship Id="rId10" Type="http://schemas.openxmlformats.org/officeDocument/2006/relationships/image" Target="../media/image40.png"/><Relationship Id="rId4" Type="http://schemas.microsoft.com/office/2007/relationships/hdphoto" Target="../media/hdphoto1.wdp"/><Relationship Id="rId9" Type="http://schemas.openxmlformats.org/officeDocument/2006/relationships/image" Target="../media/image39.png"/></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2.xml"/><Relationship Id="rId1" Type="http://schemas.openxmlformats.org/officeDocument/2006/relationships/themeOverride" Target="../theme/themeOverride2.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image" Target="../media/image45.png"/><Relationship Id="rId16" Type="http://schemas.openxmlformats.org/officeDocument/2006/relationships/image" Target="../media/image59.png"/><Relationship Id="rId1" Type="http://schemas.openxmlformats.org/officeDocument/2006/relationships/slideLayout" Target="../slideLayouts/slideLayout80.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5" Type="http://schemas.openxmlformats.org/officeDocument/2006/relationships/image" Target="../media/image5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image" Target="../media/image57.png"/></Relationships>
</file>

<file path=ppt/slides/_rels/slide17.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audio" Target="../media/audio4.wav"/><Relationship Id="rId3" Type="http://schemas.openxmlformats.org/officeDocument/2006/relationships/audio" Target="../media/audio4.wav"/><Relationship Id="rId7" Type="http://schemas.openxmlformats.org/officeDocument/2006/relationships/image" Target="../media/image63.png"/><Relationship Id="rId12" Type="http://schemas.openxmlformats.org/officeDocument/2006/relationships/audio" Target="../media/audio3.wav"/><Relationship Id="rId2" Type="http://schemas.openxmlformats.org/officeDocument/2006/relationships/audio" Target="../media/audio3.wav"/><Relationship Id="rId1" Type="http://schemas.openxmlformats.org/officeDocument/2006/relationships/slideLayout" Target="../slideLayouts/slideLayout30.xml"/><Relationship Id="rId6" Type="http://schemas.openxmlformats.org/officeDocument/2006/relationships/image" Target="../media/image62.png"/><Relationship Id="rId11" Type="http://schemas.openxmlformats.org/officeDocument/2006/relationships/image" Target="../media/image67.gif"/><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jpeg"/><Relationship Id="rId9" Type="http://schemas.openxmlformats.org/officeDocument/2006/relationships/image" Target="../media/image65.png"/></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79.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68.png"/></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79.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68.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87.xml"/><Relationship Id="rId1" Type="http://schemas.openxmlformats.org/officeDocument/2006/relationships/themeOverride" Target="../theme/themeOverride1.xml"/><Relationship Id="rId5" Type="http://schemas.openxmlformats.org/officeDocument/2006/relationships/image" Target="../media/image12.png"/><Relationship Id="rId4" Type="http://schemas.openxmlformats.org/officeDocument/2006/relationships/image" Target="../media/image11.jpg"/></Relationships>
</file>

<file path=ppt/slides/_rels/slide20.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slideLayout" Target="../slideLayouts/slideLayout80.xml"/><Relationship Id="rId7" Type="http://schemas.openxmlformats.org/officeDocument/2006/relationships/image" Target="../media/image71.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70.png"/><Relationship Id="rId5" Type="http://schemas.openxmlformats.org/officeDocument/2006/relationships/image" Target="../media/image69.jpg"/><Relationship Id="rId4" Type="http://schemas.openxmlformats.org/officeDocument/2006/relationships/audio" Target="../media/audio5.wav"/><Relationship Id="rId9" Type="http://schemas.openxmlformats.org/officeDocument/2006/relationships/image" Target="../media/image73.png"/></Relationships>
</file>

<file path=ppt/slides/_rels/slide21.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audio" Target="../media/audio6.wav"/><Relationship Id="rId7" Type="http://schemas.openxmlformats.org/officeDocument/2006/relationships/image" Target="../media/image76.png"/><Relationship Id="rId2" Type="http://schemas.openxmlformats.org/officeDocument/2006/relationships/notesSlide" Target="../notesSlides/notesSlide10.xml"/><Relationship Id="rId1" Type="http://schemas.openxmlformats.org/officeDocument/2006/relationships/slideLayout" Target="../slideLayouts/slideLayout80.xml"/><Relationship Id="rId6" Type="http://schemas.openxmlformats.org/officeDocument/2006/relationships/image" Target="../media/image75.png"/><Relationship Id="rId5" Type="http://schemas.openxmlformats.org/officeDocument/2006/relationships/image" Target="../media/image74.png"/><Relationship Id="rId10" Type="http://schemas.openxmlformats.org/officeDocument/2006/relationships/audio" Target="NULL"/><Relationship Id="rId4" Type="http://schemas.openxmlformats.org/officeDocument/2006/relationships/audio" Target="../media/audio3.wav"/><Relationship Id="rId9" Type="http://schemas.openxmlformats.org/officeDocument/2006/relationships/audio" Target="NULL"/></Relationships>
</file>

<file path=ppt/slides/_rels/slide22.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audio" Target="../media/audio3.wav"/><Relationship Id="rId7" Type="http://schemas.openxmlformats.org/officeDocument/2006/relationships/image" Target="../media/image79.png"/><Relationship Id="rId2" Type="http://schemas.openxmlformats.org/officeDocument/2006/relationships/notesSlide" Target="../notesSlides/notesSlide11.xml"/><Relationship Id="rId1" Type="http://schemas.openxmlformats.org/officeDocument/2006/relationships/slideLayout" Target="../slideLayouts/slideLayout79.xml"/><Relationship Id="rId6" Type="http://schemas.openxmlformats.org/officeDocument/2006/relationships/image" Target="../media/image78.png"/><Relationship Id="rId5" Type="http://schemas.openxmlformats.org/officeDocument/2006/relationships/image" Target="../media/image75.png"/><Relationship Id="rId4" Type="http://schemas.openxmlformats.org/officeDocument/2006/relationships/image" Target="../media/image74.png"/></Relationships>
</file>

<file path=ppt/slides/_rels/slide2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79.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68.png"/></Relationships>
</file>

<file path=ppt/slides/_rels/slide2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audio" Target="../media/audio3.wav"/><Relationship Id="rId1" Type="http://schemas.openxmlformats.org/officeDocument/2006/relationships/slideLayout" Target="../slideLayouts/slideLayout13.xml"/><Relationship Id="rId6" Type="http://schemas.openxmlformats.org/officeDocument/2006/relationships/audio" Target="../media/audio3.wav"/><Relationship Id="rId5" Type="http://schemas.microsoft.com/office/2007/relationships/hdphoto" Target="../media/hdphoto3.wdp"/><Relationship Id="rId4" Type="http://schemas.openxmlformats.org/officeDocument/2006/relationships/image" Target="../media/image83.png"/></Relationships>
</file>

<file path=ppt/slides/_rels/slide26.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audio" Target="../media/audio3.wav"/><Relationship Id="rId7" Type="http://schemas.openxmlformats.org/officeDocument/2006/relationships/image" Target="../media/image84.png"/><Relationship Id="rId2" Type="http://schemas.openxmlformats.org/officeDocument/2006/relationships/notesSlide" Target="../notesSlides/notesSlide13.xml"/><Relationship Id="rId1" Type="http://schemas.openxmlformats.org/officeDocument/2006/relationships/slideLayout" Target="../slideLayouts/slideLayout80.xml"/><Relationship Id="rId6" Type="http://schemas.openxmlformats.org/officeDocument/2006/relationships/image" Target="../media/image74.png"/><Relationship Id="rId5" Type="http://schemas.openxmlformats.org/officeDocument/2006/relationships/image" Target="../media/image75.png"/><Relationship Id="rId10" Type="http://schemas.openxmlformats.org/officeDocument/2006/relationships/audio" Target="NULL"/><Relationship Id="rId4" Type="http://schemas.openxmlformats.org/officeDocument/2006/relationships/audio" Target="../media/audio7.wav"/><Relationship Id="rId9" Type="http://schemas.openxmlformats.org/officeDocument/2006/relationships/audio" Target="NULL"/></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F2937CB-13A7-4762-B9FC-47DBC2488CDB}"/>
              </a:ext>
            </a:extLst>
          </p:cNvPr>
          <p:cNvGrpSpPr/>
          <p:nvPr/>
        </p:nvGrpSpPr>
        <p:grpSpPr>
          <a:xfrm>
            <a:off x="1165413" y="2570947"/>
            <a:ext cx="10264588" cy="1913967"/>
            <a:chOff x="76504" y="514663"/>
            <a:chExt cx="7485060" cy="5687287"/>
          </a:xfrm>
          <a:solidFill>
            <a:schemeClr val="bg1"/>
          </a:solidFill>
        </p:grpSpPr>
        <p:sp>
          <p:nvSpPr>
            <p:cNvPr id="7" name="Rectangle: Rounded Corners 6">
              <a:extLst>
                <a:ext uri="{FF2B5EF4-FFF2-40B4-BE49-F238E27FC236}">
                  <a16:creationId xmlns:a16="http://schemas.microsoft.com/office/drawing/2014/main" id="{548A854E-2E50-41C8-827A-D42F6D53ABA7}"/>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Rounded Corners 7">
              <a:extLst>
                <a:ext uri="{FF2B5EF4-FFF2-40B4-BE49-F238E27FC236}">
                  <a16:creationId xmlns:a16="http://schemas.microsoft.com/office/drawing/2014/main" id="{5CD11F40-D417-4835-B6C4-B3575C8EE864}"/>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id="{910CB6C2-A647-44B8-9A43-AC2992ABA941}"/>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Rounded Corners 9">
              <a:extLst>
                <a:ext uri="{FF2B5EF4-FFF2-40B4-BE49-F238E27FC236}">
                  <a16:creationId xmlns:a16="http://schemas.microsoft.com/office/drawing/2014/main" id="{11C40294-C9D6-4D4E-94AE-A174C0012090}"/>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20" name="图片 19"/>
          <p:cNvPicPr>
            <a:picLocks noChangeAspect="1"/>
          </p:cNvPicPr>
          <p:nvPr/>
        </p:nvPicPr>
        <p:blipFill rotWithShape="1">
          <a:blip r:embed="rId3" cstate="print">
            <a:extLst>
              <a:ext uri="{28A0092B-C50C-407E-A947-70E740481C1C}">
                <a14:useLocalDpi xmlns:a14="http://schemas.microsoft.com/office/drawing/2010/main" val="0"/>
              </a:ext>
            </a:extLst>
          </a:blip>
          <a:srcRect l="15666" t="22988" r="16777" b="8183"/>
          <a:stretch>
            <a:fillRect/>
          </a:stretch>
        </p:blipFill>
        <p:spPr>
          <a:xfrm>
            <a:off x="4849226" y="728025"/>
            <a:ext cx="2660178" cy="1913967"/>
          </a:xfrm>
          <a:prstGeom prst="rect">
            <a:avLst/>
          </a:prstGeom>
        </p:spPr>
      </p:pic>
      <p:pic>
        <p:nvPicPr>
          <p:cNvPr id="13" name="Picture 12">
            <a:extLst>
              <a:ext uri="{FF2B5EF4-FFF2-40B4-BE49-F238E27FC236}">
                <a16:creationId xmlns:a16="http://schemas.microsoft.com/office/drawing/2014/main" id="{95C6DA16-5BCF-4B5F-9FEA-C6116BB239AA}"/>
              </a:ext>
            </a:extLst>
          </p:cNvPr>
          <p:cNvPicPr>
            <a:picLocks noChangeAspect="1"/>
          </p:cNvPicPr>
          <p:nvPr/>
        </p:nvPicPr>
        <p:blipFill>
          <a:blip r:embed="rId4" cstate="print">
            <a:duotone>
              <a:srgbClr val="4BACC6">
                <a:shade val="45000"/>
                <a:satMod val="135000"/>
              </a:srgbClr>
              <a:prstClr val="white"/>
            </a:duotone>
            <a:extLst>
              <a:ext uri="{28A0092B-C50C-407E-A947-70E740481C1C}">
                <a14:useLocalDpi xmlns:a14="http://schemas.microsoft.com/office/drawing/2010/main" val="0"/>
              </a:ext>
            </a:extLst>
          </a:blip>
          <a:stretch>
            <a:fillRect/>
          </a:stretch>
        </p:blipFill>
        <p:spPr>
          <a:xfrm>
            <a:off x="3400535" y="2859908"/>
            <a:ext cx="5802059" cy="1356101"/>
          </a:xfrm>
          <a:prstGeom prst="rect">
            <a:avLst/>
          </a:prstGeom>
        </p:spPr>
      </p:pic>
    </p:spTree>
    <p:extLst>
      <p:ext uri="{BB962C8B-B14F-4D97-AF65-F5344CB8AC3E}">
        <p14:creationId xmlns:p14="http://schemas.microsoft.com/office/powerpoint/2010/main" val="231846840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500"/>
                                  </p:stCondLst>
                                  <p:childTnLst>
                                    <p:set>
                                      <p:cBhvr>
                                        <p:cTn id="6" dur="1" fill="hold">
                                          <p:stCondLst>
                                            <p:cond delay="0"/>
                                          </p:stCondLst>
                                        </p:cTn>
                                        <p:tgtEl>
                                          <p:spTgt spid="20"/>
                                        </p:tgtEl>
                                        <p:attrNameLst>
                                          <p:attrName>style.visibility</p:attrName>
                                        </p:attrNameLst>
                                      </p:cBhvr>
                                      <p:to>
                                        <p:strVal val="visible"/>
                                      </p:to>
                                    </p:set>
                                  </p:childTnLst>
                                </p:cTn>
                              </p:par>
                              <p:par>
                                <p:cTn id="7" presetID="0" presetClass="path" presetSubtype="0" accel="50000" decel="50000" fill="hold" nodeType="withEffect">
                                  <p:stCondLst>
                                    <p:cond delay="1500"/>
                                  </p:stCondLst>
                                  <p:childTnLst>
                                    <p:animMotion origin="layout" path="M -0.34362 -0.29259 L -0.34362 -0.29236 C -0.34154 -0.28518 -0.33932 -0.27801 -0.33737 -0.27037 C -0.33672 -0.26782 -0.33672 -0.26458 -0.33581 -0.26204 C -0.33398 -0.25625 -0.33164 -0.25092 -0.32956 -0.2456 C -0.32851 -0.24259 -0.32708 -0.24028 -0.32643 -0.23704 C -0.32591 -0.23426 -0.32578 -0.23148 -0.32487 -0.2287 C -0.32305 -0.22291 -0.31992 -0.21852 -0.31862 -0.21204 C -0.3181 -0.20926 -0.31797 -0.20625 -0.31706 -0.2037 C -0.31588 -0.20069 -0.3138 -0.19861 -0.31237 -0.19537 C -0.31016 -0.19028 -0.30885 -0.18356 -0.30612 -0.1787 C -0.30299 -0.17315 -0.30052 -0.16643 -0.29674 -0.16204 C -0.29518 -0.16018 -0.29362 -0.15879 -0.29206 -0.15648 C -0.29036 -0.15416 -0.2888 -0.15139 -0.28737 -0.14815 C -0.2862 -0.1456 -0.28568 -0.14213 -0.28424 -0.13981 C -0.28151 -0.13565 -0.27487 -0.1287 -0.27487 -0.1287 C -0.26914 -0.11342 -0.27513 -0.12569 -0.26706 -0.11759 C -0.25104 -0.10185 -0.26367 -0.11018 -0.25299 -0.10393 C -0.2457 -0.09097 -0.25026 -0.09791 -0.23893 -0.08426 C -0.23737 -0.08264 -0.23607 -0.08009 -0.23424 -0.07893 C -0.23268 -0.07778 -0.23112 -0.07731 -0.22956 -0.07592 C -0.22799 -0.07454 -0.22669 -0.07199 -0.22487 -0.07037 C -0.21497 -0.0625 -0.21719 -0.06666 -0.20768 -0.06204 C -0.20456 -0.06065 -0.20143 -0.05833 -0.19831 -0.05648 C -0.19674 -0.05555 -0.19518 -0.05509 -0.19362 -0.0537 C -0.19154 -0.05185 -0.18958 -0.05 -0.18737 -0.04815 C -0.18594 -0.04722 -0.18424 -0.04676 -0.18268 -0.04537 C -0.18099 -0.04398 -0.17969 -0.04143 -0.17799 -0.03981 C -0.17656 -0.03866 -0.17474 -0.03866 -0.17331 -0.03704 C -0.17005 -0.03379 -0.16758 -0.02824 -0.16393 -0.02592 L -0.15456 -0.02037 C -0.15299 -0.01944 -0.1513 -0.01944 -0.14987 -0.01759 C -0.14831 -0.01574 -0.14661 -0.01435 -0.14518 -0.01204 C -0.14349 -0.00972 -0.14245 -0.00579 -0.14049 -0.0037 C -0.13763 -0.00092 -0.13385 -0.00162 -0.13112 0.00185 C -0.11771 0.01759 -0.13476 -0.00139 -0.12174 0.01019 C -0.11094 0.01968 -0.12383 0.01273 -0.11081 0.01852 C -0.10924 0.02037 -0.10794 0.02338 -0.10612 0.02408 C -0.1 0.02616 -0.09362 0.02523 -0.08737 0.02685 C -0.08581 0.02709 -0.08424 0.02871 -0.08268 0.02963 C -0.07331 0.02871 -0.06393 0.02801 -0.05456 0.02685 C -0.05143 0.02616 -0.04831 0.025 -0.04518 0.02408 C -0.04141 0.02269 -0.03503 0.02037 -0.03112 0.01852 C -0.02799 0.01667 -0.025 0.01435 -0.02174 0.01296 C -0.01862 0.01134 -0.01393 0.00972 -0.01081 0.00741 C -0.01003 0.00671 -0.00078 -0.00116 0.00013 -0.0037 C 0.00091 -0.00625 0.00013 -0.00926 0.00013 -0.01204 L 0.00013 -0.0118 " pathEditMode="relative" rAng="0" ptsTypes="AAAAAAAAAAAAAAAAAAAAAAAAAAAAAAAAAAAAAAAAAAAAAAAA">
                                      <p:cBhvr>
                                        <p:cTn id="8" dur="2000" fill="hold"/>
                                        <p:tgtEl>
                                          <p:spTgt spid="20"/>
                                        </p:tgtEl>
                                        <p:attrNameLst>
                                          <p:attrName>ppt_x</p:attrName>
                                          <p:attrName>ppt_y</p:attrName>
                                        </p:attrNameLst>
                                      </p:cBhvr>
                                      <p:rCtr x="17201" y="16111"/>
                                    </p:animMotion>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F2937CB-13A7-4762-B9FC-47DBC2488CDB}"/>
              </a:ext>
            </a:extLst>
          </p:cNvPr>
          <p:cNvGrpSpPr/>
          <p:nvPr/>
        </p:nvGrpSpPr>
        <p:grpSpPr>
          <a:xfrm>
            <a:off x="1165413" y="2763748"/>
            <a:ext cx="10264588" cy="1452262"/>
            <a:chOff x="76504" y="514663"/>
            <a:chExt cx="7485060" cy="5687287"/>
          </a:xfrm>
          <a:solidFill>
            <a:schemeClr val="bg1"/>
          </a:solidFill>
        </p:grpSpPr>
        <p:sp>
          <p:nvSpPr>
            <p:cNvPr id="7" name="Rectangle: Rounded Corners 6">
              <a:extLst>
                <a:ext uri="{FF2B5EF4-FFF2-40B4-BE49-F238E27FC236}">
                  <a16:creationId xmlns:a16="http://schemas.microsoft.com/office/drawing/2014/main" id="{548A854E-2E50-41C8-827A-D42F6D53ABA7}"/>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Rounded Corners 7">
              <a:extLst>
                <a:ext uri="{FF2B5EF4-FFF2-40B4-BE49-F238E27FC236}">
                  <a16:creationId xmlns:a16="http://schemas.microsoft.com/office/drawing/2014/main" id="{5CD11F40-D417-4835-B6C4-B3575C8EE864}"/>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id="{910CB6C2-A647-44B8-9A43-AC2992ABA941}"/>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Rounded Corners 9">
              <a:extLst>
                <a:ext uri="{FF2B5EF4-FFF2-40B4-BE49-F238E27FC236}">
                  <a16:creationId xmlns:a16="http://schemas.microsoft.com/office/drawing/2014/main" id="{11C40294-C9D6-4D4E-94AE-A174C0012090}"/>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20" name="图片 19"/>
          <p:cNvPicPr>
            <a:picLocks noChangeAspect="1"/>
          </p:cNvPicPr>
          <p:nvPr/>
        </p:nvPicPr>
        <p:blipFill rotWithShape="1">
          <a:blip r:embed="rId3" cstate="print">
            <a:extLst>
              <a:ext uri="{28A0092B-C50C-407E-A947-70E740481C1C}">
                <a14:useLocalDpi xmlns:a14="http://schemas.microsoft.com/office/drawing/2010/main" val="0"/>
              </a:ext>
            </a:extLst>
          </a:blip>
          <a:srcRect l="15666" t="22988" r="16777" b="8183"/>
          <a:stretch>
            <a:fillRect/>
          </a:stretch>
        </p:blipFill>
        <p:spPr>
          <a:xfrm>
            <a:off x="4849226" y="728025"/>
            <a:ext cx="2660178" cy="1913967"/>
          </a:xfrm>
          <a:prstGeom prst="rect">
            <a:avLst/>
          </a:prstGeom>
        </p:spPr>
      </p:pic>
      <p:sp>
        <p:nvSpPr>
          <p:cNvPr id="65" name="文本框 64"/>
          <p:cNvSpPr txBox="1"/>
          <p:nvPr/>
        </p:nvSpPr>
        <p:spPr>
          <a:xfrm>
            <a:off x="1075149" y="1139022"/>
            <a:ext cx="1547681" cy="1320016"/>
          </a:xfrm>
          <a:prstGeom prst="ellipse">
            <a:avLst/>
          </a:prstGeom>
          <a:gradFill>
            <a:gsLst>
              <a:gs pos="24000">
                <a:srgbClr val="F59F11"/>
              </a:gs>
              <a:gs pos="92000">
                <a:srgbClr val="FDCF0A">
                  <a:alpha val="95000"/>
                </a:srgbClr>
              </a:gs>
            </a:gsLst>
            <a:lin ang="8100000" scaled="1"/>
          </a:grad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1" i="0" u="none" strike="noStrike" kern="1200" cap="none" spc="0" normalizeH="0" baseline="0" noProof="0" dirty="0">
                <a:ln>
                  <a:noFill/>
                </a:ln>
                <a:solidFill>
                  <a:prstClr val="white"/>
                </a:solidFill>
                <a:effectLst/>
                <a:uLnTx/>
                <a:uFillTx/>
                <a:latin typeface="幼圆" panose="02010509060101010101" pitchFamily="49" charset="-122"/>
                <a:ea typeface="幼圆" panose="02010509060101010101" pitchFamily="49" charset="-122"/>
                <a:cs typeface="+mn-cs"/>
              </a:rPr>
              <a:t>01</a:t>
            </a:r>
          </a:p>
        </p:txBody>
      </p:sp>
      <p:sp>
        <p:nvSpPr>
          <p:cNvPr id="3" name="TextBox 2">
            <a:extLst>
              <a:ext uri="{FF2B5EF4-FFF2-40B4-BE49-F238E27FC236}">
                <a16:creationId xmlns:a16="http://schemas.microsoft.com/office/drawing/2014/main" id="{B7786656-30CE-36BD-2F47-D078702752DE}"/>
              </a:ext>
            </a:extLst>
          </p:cNvPr>
          <p:cNvSpPr txBox="1"/>
          <p:nvPr/>
        </p:nvSpPr>
        <p:spPr>
          <a:xfrm>
            <a:off x="1417036" y="3173496"/>
            <a:ext cx="9695846" cy="523220"/>
          </a:xfrm>
          <a:prstGeom prst="rect">
            <a:avLst/>
          </a:prstGeom>
          <a:noFill/>
        </p:spPr>
        <p:txBody>
          <a:bodyPr wrap="square" rtlCol="0">
            <a:spAutoFit/>
          </a:bodyPr>
          <a:lstStyle/>
          <a:p>
            <a:pPr algn="ctr"/>
            <a:r>
              <a:rPr lang="en-US" sz="2800" dirty="0" err="1">
                <a:solidFill>
                  <a:srgbClr val="843C0C"/>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Đọc</a:t>
            </a:r>
            <a:r>
              <a:rPr lang="en-US" sz="2800" dirty="0">
                <a:solidFill>
                  <a:srgbClr val="843C0C"/>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 </a:t>
            </a:r>
            <a:r>
              <a:rPr lang="en-US" sz="2800" dirty="0" err="1">
                <a:solidFill>
                  <a:srgbClr val="843C0C"/>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bài</a:t>
            </a:r>
            <a:r>
              <a:rPr lang="en-US" sz="2800" dirty="0">
                <a:solidFill>
                  <a:srgbClr val="843C0C"/>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 </a:t>
            </a:r>
            <a:r>
              <a:rPr lang="en-US" sz="2800" i="1" dirty="0" err="1">
                <a:solidFill>
                  <a:srgbClr val="843C0C"/>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Cái</a:t>
            </a:r>
            <a:r>
              <a:rPr lang="en-US" sz="2800" i="1" dirty="0">
                <a:solidFill>
                  <a:srgbClr val="843C0C"/>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 </a:t>
            </a:r>
            <a:r>
              <a:rPr lang="en-US" sz="2800" i="1" dirty="0" err="1">
                <a:solidFill>
                  <a:srgbClr val="843C0C"/>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đồng</a:t>
            </a:r>
            <a:r>
              <a:rPr lang="en-US" sz="2800" i="1" dirty="0">
                <a:solidFill>
                  <a:srgbClr val="843C0C"/>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 </a:t>
            </a:r>
            <a:r>
              <a:rPr lang="en-US" sz="2800" i="1" dirty="0" err="1">
                <a:solidFill>
                  <a:srgbClr val="843C0C"/>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hồ</a:t>
            </a:r>
            <a:r>
              <a:rPr lang="en-US" sz="2800" i="1" dirty="0">
                <a:solidFill>
                  <a:srgbClr val="843C0C"/>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 </a:t>
            </a:r>
            <a:r>
              <a:rPr lang="en-US" sz="2800" dirty="0" err="1">
                <a:solidFill>
                  <a:srgbClr val="843C0C"/>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dưới</a:t>
            </a:r>
            <a:r>
              <a:rPr lang="en-US" sz="2800" dirty="0">
                <a:solidFill>
                  <a:srgbClr val="843C0C"/>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 </a:t>
            </a:r>
            <a:r>
              <a:rPr lang="en-US" sz="2800" dirty="0" err="1">
                <a:solidFill>
                  <a:srgbClr val="843C0C"/>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đây</a:t>
            </a:r>
            <a:r>
              <a:rPr lang="en-US" sz="2800" dirty="0">
                <a:solidFill>
                  <a:srgbClr val="843C0C"/>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 </a:t>
            </a:r>
            <a:r>
              <a:rPr lang="en-US" sz="2800" dirty="0" err="1">
                <a:solidFill>
                  <a:srgbClr val="843C0C"/>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và</a:t>
            </a:r>
            <a:r>
              <a:rPr lang="en-US" sz="2800" dirty="0">
                <a:solidFill>
                  <a:srgbClr val="843C0C"/>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 </a:t>
            </a:r>
            <a:r>
              <a:rPr lang="en-US" sz="2800" dirty="0" err="1">
                <a:solidFill>
                  <a:srgbClr val="843C0C"/>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thực</a:t>
            </a:r>
            <a:r>
              <a:rPr lang="en-US" sz="2800" dirty="0">
                <a:solidFill>
                  <a:srgbClr val="843C0C"/>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 </a:t>
            </a:r>
            <a:r>
              <a:rPr lang="en-US" sz="2800" dirty="0" err="1">
                <a:solidFill>
                  <a:srgbClr val="843C0C"/>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hiện</a:t>
            </a:r>
            <a:r>
              <a:rPr lang="en-US" sz="2800" dirty="0">
                <a:solidFill>
                  <a:srgbClr val="843C0C"/>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 </a:t>
            </a:r>
            <a:r>
              <a:rPr lang="en-US" sz="2800" dirty="0" err="1">
                <a:solidFill>
                  <a:srgbClr val="843C0C"/>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yêu</a:t>
            </a:r>
            <a:r>
              <a:rPr lang="en-US" sz="2800" dirty="0">
                <a:solidFill>
                  <a:srgbClr val="843C0C"/>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 </a:t>
            </a:r>
            <a:r>
              <a:rPr lang="en-US" sz="2800" dirty="0" err="1">
                <a:solidFill>
                  <a:srgbClr val="843C0C"/>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cầu</a:t>
            </a:r>
            <a:endParaRPr lang="en-US" sz="2800" dirty="0">
              <a:solidFill>
                <a:srgbClr val="843C0C"/>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a16="http://schemas.microsoft.com/office/drawing/2014/main"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a16="http://schemas.microsoft.com/office/drawing/2014/main"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40" name="图片 26">
            <a:extLst>
              <a:ext uri="{FF2B5EF4-FFF2-40B4-BE49-F238E27FC236}">
                <a16:creationId xmlns:a16="http://schemas.microsoft.com/office/drawing/2014/main" id="{F4C60B19-4E8D-4124-B7A8-D37B5B03AD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a16="http://schemas.microsoft.com/office/drawing/2014/main" id="{14570E40-9686-4772-882E-B21EDD5C75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a16="http://schemas.microsoft.com/office/drawing/2014/main" id="{CCE9AA0F-A837-459E-A30E-388C1893A64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45" name="图片 31">
            <a:extLst>
              <a:ext uri="{FF2B5EF4-FFF2-40B4-BE49-F238E27FC236}">
                <a16:creationId xmlns:a16="http://schemas.microsoft.com/office/drawing/2014/main"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5" name="Picture 4">
            <a:extLst>
              <a:ext uri="{FF2B5EF4-FFF2-40B4-BE49-F238E27FC236}">
                <a16:creationId xmlns:a16="http://schemas.microsoft.com/office/drawing/2014/main" id="{B486C939-857E-A9FD-6153-E57925EFC5D8}"/>
              </a:ext>
            </a:extLst>
          </p:cNvPr>
          <p:cNvPicPr>
            <a:picLocks noChangeAspect="1"/>
          </p:cNvPicPr>
          <p:nvPr/>
        </p:nvPicPr>
        <p:blipFill rotWithShape="1">
          <a:blip r:embed="rId9">
            <a:extLst>
              <a:ext uri="{BEBA8EAE-BF5A-486C-A8C5-ECC9F3942E4B}">
                <a14:imgProps xmlns:a14="http://schemas.microsoft.com/office/drawing/2010/main">
                  <a14:imgLayer r:embed="rId10">
                    <a14:imgEffect>
                      <a14:sharpenSoften amount="25000"/>
                    </a14:imgEffect>
                    <a14:imgEffect>
                      <a14:saturation sat="200000"/>
                    </a14:imgEffect>
                    <a14:imgEffect>
                      <a14:brightnessContrast bright="20000" contrast="-40000"/>
                    </a14:imgEffect>
                  </a14:imgLayer>
                </a14:imgProps>
              </a:ext>
            </a:extLst>
          </a:blip>
          <a:srcRect l="5305" t="9854" r="3130" b="37772"/>
          <a:stretch/>
        </p:blipFill>
        <p:spPr>
          <a:xfrm>
            <a:off x="2568539" y="98150"/>
            <a:ext cx="7746715" cy="5932781"/>
          </a:xfrm>
          <a:prstGeom prst="rect">
            <a:avLst/>
          </a:prstGeom>
        </p:spPr>
      </p:pic>
      <p:cxnSp>
        <p:nvCxnSpPr>
          <p:cNvPr id="4" name="Straight Connector 3"/>
          <p:cNvCxnSpPr/>
          <p:nvPr/>
        </p:nvCxnSpPr>
        <p:spPr>
          <a:xfrm flipV="1">
            <a:off x="3494507" y="4482480"/>
            <a:ext cx="2146020" cy="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196314" y="4858098"/>
            <a:ext cx="27424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138153" y="5910662"/>
            <a:ext cx="87026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222466" y="5230520"/>
            <a:ext cx="242943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4450031" y="5928966"/>
            <a:ext cx="2120148" cy="1195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65024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00"/>
                                        <p:tgtEl>
                                          <p:spTgt spid="12"/>
                                        </p:tgtEl>
                                      </p:cBhvr>
                                    </p:animEffect>
                                  </p:childTnLst>
                                </p:cTn>
                              </p:par>
                              <p:par>
                                <p:cTn id="15" presetID="2" presetClass="entr" presetSubtype="4"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4" fill="hold" nodeType="after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additive="base">
                                        <p:cTn id="28" dur="500" fill="hold"/>
                                        <p:tgtEl>
                                          <p:spTgt spid="20"/>
                                        </p:tgtEl>
                                        <p:attrNameLst>
                                          <p:attrName>ppt_x</p:attrName>
                                        </p:attrNameLst>
                                      </p:cBhvr>
                                      <p:tavLst>
                                        <p:tav tm="0">
                                          <p:val>
                                            <p:strVal val="#ppt_x"/>
                                          </p:val>
                                        </p:tav>
                                        <p:tav tm="100000">
                                          <p:val>
                                            <p:strVal val="#ppt_x"/>
                                          </p:val>
                                        </p:tav>
                                      </p:tavLst>
                                    </p:anim>
                                    <p:anim calcmode="lin" valueType="num">
                                      <p:cBhvr additive="base">
                                        <p:cTn id="29"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86C939-857E-A9FD-6153-E57925EFC5D8}"/>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Effect>
                      <a14:brightnessContrast bright="20000" contrast="-40000"/>
                    </a14:imgEffect>
                  </a14:imgLayer>
                </a14:imgProps>
              </a:ext>
            </a:extLst>
          </a:blip>
          <a:srcRect l="5305" t="9854" r="3130" b="37772"/>
          <a:stretch/>
        </p:blipFill>
        <p:spPr>
          <a:xfrm>
            <a:off x="3522438" y="-7832"/>
            <a:ext cx="7746715" cy="5932781"/>
          </a:xfrm>
          <a:prstGeom prst="rect">
            <a:avLst/>
          </a:prstGeom>
        </p:spPr>
      </p:pic>
      <p:pic>
        <p:nvPicPr>
          <p:cNvPr id="38" name="图片 6">
            <a:extLst>
              <a:ext uri="{FF2B5EF4-FFF2-40B4-BE49-F238E27FC236}">
                <a16:creationId xmlns:a16="http://schemas.microsoft.com/office/drawing/2014/main" id="{2B0965FC-DF6B-4994-A1CA-E6985A23DA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a16="http://schemas.microsoft.com/office/drawing/2014/main" id="{9F7FB3A6-AB8E-45A0-8698-83FD392EC5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40" name="图片 26">
            <a:extLst>
              <a:ext uri="{FF2B5EF4-FFF2-40B4-BE49-F238E27FC236}">
                <a16:creationId xmlns:a16="http://schemas.microsoft.com/office/drawing/2014/main" id="{F4C60B19-4E8D-4124-B7A8-D37B5B03AD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a16="http://schemas.microsoft.com/office/drawing/2014/main" id="{14570E40-9686-4772-882E-B21EDD5C75C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a16="http://schemas.microsoft.com/office/drawing/2014/main" id="{CCE9AA0F-A837-459E-A30E-388C1893A64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cxnSp>
        <p:nvCxnSpPr>
          <p:cNvPr id="4" name="Straight Connector 3"/>
          <p:cNvCxnSpPr/>
          <p:nvPr/>
        </p:nvCxnSpPr>
        <p:spPr>
          <a:xfrm flipV="1">
            <a:off x="4448406" y="4376498"/>
            <a:ext cx="2146020" cy="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150213" y="4752116"/>
            <a:ext cx="27424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092052" y="5804680"/>
            <a:ext cx="87026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176365" y="5124538"/>
            <a:ext cx="242943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5403930" y="5822984"/>
            <a:ext cx="2120148" cy="1195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45" name="图片 31">
            <a:extLst>
              <a:ext uri="{FF2B5EF4-FFF2-40B4-BE49-F238E27FC236}">
                <a16:creationId xmlns:a16="http://schemas.microsoft.com/office/drawing/2014/main" id="{5853DD61-0591-4F42-A0B0-658EA8EACA4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1113510" y="87244"/>
            <a:ext cx="787187" cy="845807"/>
          </a:xfrm>
          <a:prstGeom prst="rect">
            <a:avLst/>
          </a:prstGeom>
        </p:spPr>
      </p:pic>
      <p:pic>
        <p:nvPicPr>
          <p:cNvPr id="2" name="Picture 2" descr="実は自分が苦手な内容の方が教えやすい・・？">
            <a:extLst>
              <a:ext uri="{FF2B5EF4-FFF2-40B4-BE49-F238E27FC236}">
                <a16:creationId xmlns:a16="http://schemas.microsoft.com/office/drawing/2014/main" id="{4B6E69EF-588D-C533-14FB-69F0066E262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1158" y="4009058"/>
            <a:ext cx="2410276" cy="244761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Shape, circle&#10;&#10;Description automatically generated">
            <a:extLst>
              <a:ext uri="{FF2B5EF4-FFF2-40B4-BE49-F238E27FC236}">
                <a16:creationId xmlns:a16="http://schemas.microsoft.com/office/drawing/2014/main" id="{94897161-DC72-252B-4C04-AA4CEF5CE3F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590" y="604109"/>
            <a:ext cx="3457528" cy="3457528"/>
          </a:xfrm>
          <a:prstGeom prst="rect">
            <a:avLst/>
          </a:prstGeom>
        </p:spPr>
      </p:pic>
      <p:sp>
        <p:nvSpPr>
          <p:cNvPr id="7" name="TextBox 6">
            <a:extLst>
              <a:ext uri="{FF2B5EF4-FFF2-40B4-BE49-F238E27FC236}">
                <a16:creationId xmlns:a16="http://schemas.microsoft.com/office/drawing/2014/main" id="{9A80B353-8473-48D5-6494-AE0B0C5A7403}"/>
              </a:ext>
            </a:extLst>
          </p:cNvPr>
          <p:cNvSpPr txBox="1"/>
          <p:nvPr/>
        </p:nvSpPr>
        <p:spPr>
          <a:xfrm>
            <a:off x="617789" y="1850101"/>
            <a:ext cx="2333126" cy="1323439"/>
          </a:xfrm>
          <a:prstGeom prst="rect">
            <a:avLst/>
          </a:prstGeom>
          <a:noFill/>
        </p:spPr>
        <p:txBody>
          <a:bodyPr wrap="square">
            <a:spAutoFit/>
          </a:bodyPr>
          <a:lstStyle/>
          <a:p>
            <a:r>
              <a:rPr lang="en-US" altLang="zh-CN" sz="4000" b="1" dirty="0">
                <a:solidFill>
                  <a:srgbClr val="FF0C56"/>
                </a:solidFill>
                <a:effectLst>
                  <a:outerShdw blurRad="38100" dist="38100" dir="2700000" algn="tl">
                    <a:srgbClr val="000000">
                      <a:alpha val="43137"/>
                    </a:srgbClr>
                  </a:outerShdw>
                </a:effectLst>
                <a:latin typeface="#9Slide05 Braxton Regular" panose="03060000000000000000" pitchFamily="66" charset="0"/>
                <a:ea typeface="#9Slide05 Amtenar" panose="02000000000000000000" pitchFamily="2" charset="0"/>
                <a:cs typeface="Calibri" panose="020F0502020204030204" pitchFamily="34" charset="0"/>
              </a:rPr>
              <a:t>T</a:t>
            </a:r>
            <a:r>
              <a:rPr kumimoji="0" lang="en-US" altLang="zh-CN" sz="4000" b="1" i="0" u="none" strike="noStrike" kern="1200" cap="none" spc="0" normalizeH="0" baseline="0" noProof="0" dirty="0" err="1">
                <a:ln>
                  <a:noFill/>
                </a:ln>
                <a:solidFill>
                  <a:srgbClr val="FF0C56"/>
                </a:solidFill>
                <a:effectLst>
                  <a:outerShdw blurRad="38100" dist="38100" dir="2700000" algn="tl">
                    <a:srgbClr val="000000">
                      <a:alpha val="43137"/>
                    </a:srgbClr>
                  </a:outerShdw>
                </a:effectLst>
                <a:uLnTx/>
                <a:uFillTx/>
                <a:latin typeface="#9Slide05 Braxton Regular" panose="03060000000000000000" pitchFamily="66" charset="0"/>
                <a:ea typeface="#9Slide05 Amtenar" panose="02000000000000000000" pitchFamily="2" charset="0"/>
                <a:cs typeface="Calibri" panose="020F0502020204030204" pitchFamily="34" charset="0"/>
              </a:rPr>
              <a:t>hảo</a:t>
            </a:r>
            <a:r>
              <a:rPr kumimoji="0" lang="en-US" altLang="zh-CN" sz="4000" b="1" i="0" u="none" strike="noStrike" kern="1200" cap="none" spc="0" normalizeH="0" baseline="0" noProof="0" dirty="0">
                <a:ln>
                  <a:noFill/>
                </a:ln>
                <a:solidFill>
                  <a:srgbClr val="FF0C56"/>
                </a:solidFill>
                <a:effectLst>
                  <a:outerShdw blurRad="38100" dist="38100" dir="2700000" algn="tl">
                    <a:srgbClr val="000000">
                      <a:alpha val="43137"/>
                    </a:srgbClr>
                  </a:outerShdw>
                </a:effectLst>
                <a:uLnTx/>
                <a:uFillTx/>
                <a:latin typeface="#9Slide05 Braxton Regular" panose="03060000000000000000" pitchFamily="66" charset="0"/>
                <a:ea typeface="#9Slide05 Amtenar" panose="02000000000000000000" pitchFamily="2" charset="0"/>
                <a:cs typeface="Calibri" panose="020F0502020204030204" pitchFamily="34" charset="0"/>
              </a:rPr>
              <a:t> </a:t>
            </a:r>
            <a:r>
              <a:rPr kumimoji="0" lang="en-US" altLang="zh-CN" sz="4000" b="1" i="0" u="none" strike="noStrike" kern="1200" cap="none" spc="0" normalizeH="0" baseline="0" noProof="0" dirty="0" err="1">
                <a:ln>
                  <a:noFill/>
                </a:ln>
                <a:solidFill>
                  <a:srgbClr val="FF0C56"/>
                </a:solidFill>
                <a:effectLst>
                  <a:outerShdw blurRad="38100" dist="38100" dir="2700000" algn="tl">
                    <a:srgbClr val="000000">
                      <a:alpha val="43137"/>
                    </a:srgbClr>
                  </a:outerShdw>
                </a:effectLst>
                <a:uLnTx/>
                <a:uFillTx/>
                <a:latin typeface="#9Slide05 Braxton Regular" panose="03060000000000000000" pitchFamily="66" charset="0"/>
                <a:ea typeface="#9Slide05 Amtenar" panose="02000000000000000000" pitchFamily="2" charset="0"/>
                <a:cs typeface="Calibri" panose="020F0502020204030204" pitchFamily="34" charset="0"/>
              </a:rPr>
              <a:t>luận</a:t>
            </a:r>
            <a:r>
              <a:rPr kumimoji="0" lang="en-US" altLang="zh-CN" sz="4000" b="1" i="0" u="none" strike="noStrike" kern="1200" cap="none" spc="0" normalizeH="0" baseline="0" noProof="0" dirty="0">
                <a:ln>
                  <a:noFill/>
                </a:ln>
                <a:solidFill>
                  <a:srgbClr val="FF0C56"/>
                </a:solidFill>
                <a:effectLst>
                  <a:outerShdw blurRad="38100" dist="38100" dir="2700000" algn="tl">
                    <a:srgbClr val="000000">
                      <a:alpha val="43137"/>
                    </a:srgbClr>
                  </a:outerShdw>
                </a:effectLst>
                <a:uLnTx/>
                <a:uFillTx/>
                <a:latin typeface="#9Slide05 Braxton Regular" panose="03060000000000000000" pitchFamily="66" charset="0"/>
                <a:ea typeface="#9Slide05 Amtenar" panose="02000000000000000000" pitchFamily="2" charset="0"/>
                <a:cs typeface="Calibri" panose="020F0502020204030204" pitchFamily="34" charset="0"/>
              </a:rPr>
              <a:t> </a:t>
            </a:r>
            <a:r>
              <a:rPr kumimoji="0" lang="en-US" altLang="zh-CN" sz="4000" b="1" i="0" u="none" strike="noStrike" kern="1200" cap="none" spc="0" normalizeH="0" baseline="0" noProof="0" dirty="0" err="1">
                <a:ln>
                  <a:noFill/>
                </a:ln>
                <a:solidFill>
                  <a:srgbClr val="FF0C56"/>
                </a:solidFill>
                <a:effectLst>
                  <a:outerShdw blurRad="38100" dist="38100" dir="2700000" algn="tl">
                    <a:srgbClr val="000000">
                      <a:alpha val="43137"/>
                    </a:srgbClr>
                  </a:outerShdw>
                </a:effectLst>
                <a:uLnTx/>
                <a:uFillTx/>
                <a:latin typeface="#9Slide05 Braxton Regular" panose="03060000000000000000" pitchFamily="66" charset="0"/>
                <a:ea typeface="#9Slide05 Amtenar" panose="02000000000000000000" pitchFamily="2" charset="0"/>
                <a:cs typeface="Calibri" panose="020F0502020204030204" pitchFamily="34" charset="0"/>
              </a:rPr>
              <a:t>nhóm</a:t>
            </a:r>
            <a:r>
              <a:rPr kumimoji="0" lang="en-US" altLang="zh-CN" sz="4000" b="1" i="0" u="none" strike="noStrike" kern="1200" cap="none" spc="0" normalizeH="0" baseline="0" noProof="0" dirty="0">
                <a:ln>
                  <a:noFill/>
                </a:ln>
                <a:solidFill>
                  <a:srgbClr val="FF0C56"/>
                </a:solidFill>
                <a:effectLst>
                  <a:outerShdw blurRad="38100" dist="38100" dir="2700000" algn="tl">
                    <a:srgbClr val="000000">
                      <a:alpha val="43137"/>
                    </a:srgbClr>
                  </a:outerShdw>
                </a:effectLst>
                <a:uLnTx/>
                <a:uFillTx/>
                <a:latin typeface="#9Slide05 Braxton Regular" panose="03060000000000000000" pitchFamily="66" charset="0"/>
                <a:ea typeface="#9Slide05 Amtenar" panose="02000000000000000000" pitchFamily="2" charset="0"/>
                <a:cs typeface="Calibri" panose="020F0502020204030204" pitchFamily="34" charset="0"/>
              </a:rPr>
              <a:t> </a:t>
            </a:r>
            <a:r>
              <a:rPr kumimoji="0" lang="en-US" altLang="zh-CN" sz="4000" b="1" i="0" u="none" strike="noStrike" kern="1200" cap="none" spc="0" normalizeH="0" baseline="0" noProof="0" dirty="0" err="1">
                <a:ln>
                  <a:noFill/>
                </a:ln>
                <a:solidFill>
                  <a:srgbClr val="FF0C56"/>
                </a:solidFill>
                <a:effectLst>
                  <a:outerShdw blurRad="38100" dist="38100" dir="2700000" algn="tl">
                    <a:srgbClr val="000000">
                      <a:alpha val="43137"/>
                    </a:srgbClr>
                  </a:outerShdw>
                </a:effectLst>
                <a:uLnTx/>
                <a:uFillTx/>
                <a:latin typeface="#9Slide05 Braxton Regular" panose="03060000000000000000" pitchFamily="66" charset="0"/>
                <a:ea typeface="#9Slide05 Amtenar" panose="02000000000000000000" pitchFamily="2" charset="0"/>
                <a:cs typeface="Calibri" panose="020F0502020204030204" pitchFamily="34" charset="0"/>
              </a:rPr>
              <a:t>bốn</a:t>
            </a:r>
            <a:r>
              <a:rPr kumimoji="0" lang="en-US" altLang="zh-CN" sz="4000" b="1" i="0" u="none" strike="noStrike" kern="1200" cap="none" spc="0" normalizeH="0" baseline="0" noProof="0" dirty="0">
                <a:ln>
                  <a:noFill/>
                </a:ln>
                <a:solidFill>
                  <a:srgbClr val="FF0C56"/>
                </a:solidFill>
                <a:effectLst>
                  <a:outerShdw blurRad="38100" dist="38100" dir="2700000" algn="tl">
                    <a:srgbClr val="000000">
                      <a:alpha val="43137"/>
                    </a:srgbClr>
                  </a:outerShdw>
                </a:effectLst>
                <a:uLnTx/>
                <a:uFillTx/>
                <a:latin typeface="#9Slide05 Braxton Regular" panose="03060000000000000000" pitchFamily="66" charset="0"/>
                <a:ea typeface="#9Slide05 Amtenar" panose="02000000000000000000" pitchFamily="2" charset="0"/>
                <a:cs typeface="Calibri" panose="020F0502020204030204" pitchFamily="34" charset="0"/>
              </a:rPr>
              <a:t> </a:t>
            </a:r>
            <a:endParaRPr lang="en-US" sz="1600" dirty="0">
              <a:effectLst>
                <a:outerShdw blurRad="38100" dist="38100" dir="2700000" algn="tl">
                  <a:srgbClr val="000000">
                    <a:alpha val="43137"/>
                  </a:srgbClr>
                </a:outerShdw>
              </a:effectLst>
              <a:latin typeface="#9Slide05 Braxton Regular" panose="03060000000000000000" pitchFamily="66" charset="0"/>
              <a:ea typeface="#9Slide05 Amtenar" panose="02000000000000000000" pitchFamily="2" charset="0"/>
            </a:endParaRPr>
          </a:p>
        </p:txBody>
      </p:sp>
    </p:spTree>
    <p:extLst>
      <p:ext uri="{BB962C8B-B14F-4D97-AF65-F5344CB8AC3E}">
        <p14:creationId xmlns:p14="http://schemas.microsoft.com/office/powerpoint/2010/main" val="355238308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4"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86C939-857E-A9FD-6153-E57925EFC5D8}"/>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Effect>
                      <a14:brightnessContrast bright="20000" contrast="-40000"/>
                    </a14:imgEffect>
                  </a14:imgLayer>
                </a14:imgProps>
              </a:ext>
            </a:extLst>
          </a:blip>
          <a:srcRect l="5305" t="9854" r="3130" b="37772"/>
          <a:stretch/>
        </p:blipFill>
        <p:spPr>
          <a:xfrm>
            <a:off x="3522438" y="-7832"/>
            <a:ext cx="7746715" cy="5932781"/>
          </a:xfrm>
          <a:prstGeom prst="rect">
            <a:avLst/>
          </a:prstGeom>
        </p:spPr>
      </p:pic>
      <p:pic>
        <p:nvPicPr>
          <p:cNvPr id="38" name="图片 6">
            <a:extLst>
              <a:ext uri="{FF2B5EF4-FFF2-40B4-BE49-F238E27FC236}">
                <a16:creationId xmlns:a16="http://schemas.microsoft.com/office/drawing/2014/main" id="{2B0965FC-DF6B-4994-A1CA-E6985A23DA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a16="http://schemas.microsoft.com/office/drawing/2014/main" id="{9F7FB3A6-AB8E-45A0-8698-83FD392EC5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40" name="图片 26">
            <a:extLst>
              <a:ext uri="{FF2B5EF4-FFF2-40B4-BE49-F238E27FC236}">
                <a16:creationId xmlns:a16="http://schemas.microsoft.com/office/drawing/2014/main" id="{F4C60B19-4E8D-4124-B7A8-D37B5B03ADB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a16="http://schemas.microsoft.com/office/drawing/2014/main" id="{14570E40-9686-4772-882E-B21EDD5C75C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a16="http://schemas.microsoft.com/office/drawing/2014/main" id="{CCE9AA0F-A837-459E-A30E-388C1893A64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cxnSp>
        <p:nvCxnSpPr>
          <p:cNvPr id="4" name="Straight Connector 3"/>
          <p:cNvCxnSpPr/>
          <p:nvPr/>
        </p:nvCxnSpPr>
        <p:spPr>
          <a:xfrm flipV="1">
            <a:off x="4448406" y="4376498"/>
            <a:ext cx="2146020" cy="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150213" y="4752116"/>
            <a:ext cx="27424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092052" y="5804680"/>
            <a:ext cx="87026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176365" y="5124538"/>
            <a:ext cx="242943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5403930" y="5822984"/>
            <a:ext cx="2120148" cy="1195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45" name="图片 31">
            <a:extLst>
              <a:ext uri="{FF2B5EF4-FFF2-40B4-BE49-F238E27FC236}">
                <a16:creationId xmlns:a16="http://schemas.microsoft.com/office/drawing/2014/main" id="{5853DD61-0591-4F42-A0B0-658EA8EACA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1113510" y="87244"/>
            <a:ext cx="787187" cy="845807"/>
          </a:xfrm>
          <a:prstGeom prst="rect">
            <a:avLst/>
          </a:prstGeom>
        </p:spPr>
      </p:pic>
      <p:pic>
        <p:nvPicPr>
          <p:cNvPr id="3" name="Picture 2" descr="Shape, circle&#10;&#10;Description automatically generated">
            <a:extLst>
              <a:ext uri="{FF2B5EF4-FFF2-40B4-BE49-F238E27FC236}">
                <a16:creationId xmlns:a16="http://schemas.microsoft.com/office/drawing/2014/main" id="{94897161-DC72-252B-4C04-AA4CEF5CE3F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4910" y="247850"/>
            <a:ext cx="3457528" cy="3457528"/>
          </a:xfrm>
          <a:prstGeom prst="rect">
            <a:avLst/>
          </a:prstGeom>
        </p:spPr>
      </p:pic>
      <p:sp>
        <p:nvSpPr>
          <p:cNvPr id="6" name="TextBox 5">
            <a:extLst>
              <a:ext uri="{FF2B5EF4-FFF2-40B4-BE49-F238E27FC236}">
                <a16:creationId xmlns:a16="http://schemas.microsoft.com/office/drawing/2014/main" id="{7F0D10AA-C546-2FDE-91A8-847A737395BC}"/>
              </a:ext>
            </a:extLst>
          </p:cNvPr>
          <p:cNvSpPr txBox="1"/>
          <p:nvPr/>
        </p:nvSpPr>
        <p:spPr>
          <a:xfrm>
            <a:off x="557767" y="1439115"/>
            <a:ext cx="2333127" cy="1446550"/>
          </a:xfrm>
          <a:prstGeom prst="rect">
            <a:avLst/>
          </a:prstGeom>
          <a:noFill/>
        </p:spPr>
        <p:txBody>
          <a:bodyPr wrap="square" rtlCol="0">
            <a:spAutoFit/>
            <a:scene3d>
              <a:camera prst="orthographicFront"/>
              <a:lightRig rig="threePt" dir="t"/>
            </a:scene3d>
            <a:sp3d extrusionH="57150">
              <a:bevelT w="69850" h="69850" prst="divot"/>
              <a:bevelB w="57150" h="38100" prst="artDeco"/>
            </a:sp3d>
          </a:bodyPr>
          <a:lstStyle/>
          <a:p>
            <a:pPr algn="ctr"/>
            <a:r>
              <a:rPr lang="en-US" sz="4400" b="1" dirty="0">
                <a:ln w="12700">
                  <a:solidFill>
                    <a:schemeClr val="accent1">
                      <a:lumMod val="60000"/>
                      <a:lumOff val="40000"/>
                    </a:schemeClr>
                  </a:solidFill>
                  <a:prstDash val="solid"/>
                </a:ln>
                <a:solidFill>
                  <a:srgbClr val="FF0C56"/>
                </a:solidFill>
                <a:effectLst>
                  <a:glow rad="228600">
                    <a:srgbClr val="FFFF00">
                      <a:alpha val="40000"/>
                    </a:srgbClr>
                  </a:glow>
                  <a:outerShdw dist="38100" dir="2640000" algn="bl" rotWithShape="0">
                    <a:schemeClr val="accent1"/>
                  </a:outerShdw>
                </a:effectLst>
                <a:latin typeface="#9Slide05 SVNShintia Script" panose="02000804000000020003" pitchFamily="2" charset="0"/>
                <a:ea typeface="#9Slide05 Amtenar" panose="02000000000000000000" pitchFamily="2" charset="0"/>
                <a:cs typeface="#9Slide05 Pattaya" panose="00000500000000000000" pitchFamily="2" charset="-34"/>
              </a:rPr>
              <a:t>Chia </a:t>
            </a:r>
            <a:r>
              <a:rPr lang="en-US" sz="4400" b="1" dirty="0" err="1">
                <a:ln w="12700">
                  <a:solidFill>
                    <a:schemeClr val="accent1">
                      <a:lumMod val="60000"/>
                      <a:lumOff val="40000"/>
                    </a:schemeClr>
                  </a:solidFill>
                  <a:prstDash val="solid"/>
                </a:ln>
                <a:solidFill>
                  <a:srgbClr val="FF0C56"/>
                </a:solidFill>
                <a:effectLst>
                  <a:glow rad="228600">
                    <a:srgbClr val="FFFF00">
                      <a:alpha val="40000"/>
                    </a:srgbClr>
                  </a:glow>
                  <a:outerShdw dist="38100" dir="2640000" algn="bl" rotWithShape="0">
                    <a:schemeClr val="accent1"/>
                  </a:outerShdw>
                </a:effectLst>
                <a:latin typeface="#9Slide05 SVNShintia Script" panose="02000804000000020003" pitchFamily="2" charset="0"/>
                <a:ea typeface="#9Slide05 Amtenar" panose="02000000000000000000" pitchFamily="2" charset="0"/>
                <a:cs typeface="#9Slide05 Pattaya" panose="00000500000000000000" pitchFamily="2" charset="-34"/>
              </a:rPr>
              <a:t>sẻ</a:t>
            </a:r>
            <a:endParaRPr lang="en-US" sz="4400" b="1" dirty="0">
              <a:ln w="12700">
                <a:solidFill>
                  <a:schemeClr val="accent1">
                    <a:lumMod val="60000"/>
                    <a:lumOff val="40000"/>
                  </a:schemeClr>
                </a:solidFill>
                <a:prstDash val="solid"/>
              </a:ln>
              <a:solidFill>
                <a:srgbClr val="FF0C56"/>
              </a:solidFill>
              <a:effectLst>
                <a:glow rad="228600">
                  <a:srgbClr val="FFFF00">
                    <a:alpha val="40000"/>
                  </a:srgbClr>
                </a:glow>
                <a:outerShdw dist="38100" dir="2640000" algn="bl" rotWithShape="0">
                  <a:schemeClr val="accent1"/>
                </a:outerShdw>
              </a:effectLst>
              <a:latin typeface="#9Slide05 SVNShintia Script" panose="02000804000000020003" pitchFamily="2" charset="0"/>
              <a:ea typeface="#9Slide05 Amtenar" panose="02000000000000000000" pitchFamily="2" charset="0"/>
              <a:cs typeface="#9Slide05 Pattaya" panose="00000500000000000000" pitchFamily="2" charset="-34"/>
            </a:endParaRPr>
          </a:p>
          <a:p>
            <a:pPr algn="ctr"/>
            <a:r>
              <a:rPr lang="en-US" sz="4400" b="1" dirty="0">
                <a:ln w="12700">
                  <a:solidFill>
                    <a:schemeClr val="accent1">
                      <a:lumMod val="60000"/>
                      <a:lumOff val="40000"/>
                    </a:schemeClr>
                  </a:solidFill>
                  <a:prstDash val="solid"/>
                </a:ln>
                <a:solidFill>
                  <a:srgbClr val="FF0C56"/>
                </a:solidFill>
                <a:effectLst>
                  <a:glow rad="228600">
                    <a:srgbClr val="FFFF00">
                      <a:alpha val="40000"/>
                    </a:srgbClr>
                  </a:glow>
                  <a:outerShdw dist="38100" dir="2640000" algn="bl" rotWithShape="0">
                    <a:schemeClr val="accent1"/>
                  </a:outerShdw>
                </a:effectLst>
                <a:latin typeface="#9Slide05 SVNShintia Script" panose="02000804000000020003" pitchFamily="2" charset="0"/>
                <a:ea typeface="#9Slide05 Amtenar" panose="02000000000000000000" pitchFamily="2" charset="0"/>
                <a:cs typeface="#9Slide05 Pattaya" panose="00000500000000000000" pitchFamily="2" charset="-34"/>
              </a:rPr>
              <a:t> </a:t>
            </a:r>
            <a:r>
              <a:rPr lang="en-US" sz="4400" b="1" dirty="0" err="1">
                <a:ln w="12700">
                  <a:solidFill>
                    <a:schemeClr val="accent1">
                      <a:lumMod val="60000"/>
                      <a:lumOff val="40000"/>
                    </a:schemeClr>
                  </a:solidFill>
                  <a:prstDash val="solid"/>
                </a:ln>
                <a:solidFill>
                  <a:srgbClr val="FF0C56"/>
                </a:solidFill>
                <a:effectLst>
                  <a:glow rad="228600">
                    <a:srgbClr val="FFFF00">
                      <a:alpha val="40000"/>
                    </a:srgbClr>
                  </a:glow>
                  <a:outerShdw dist="38100" dir="2640000" algn="bl" rotWithShape="0">
                    <a:schemeClr val="accent1"/>
                  </a:outerShdw>
                </a:effectLst>
                <a:latin typeface="#9Slide05 SVNShintia Script" panose="02000804000000020003" pitchFamily="2" charset="0"/>
                <a:ea typeface="#9Slide05 Amtenar" panose="02000000000000000000" pitchFamily="2" charset="0"/>
                <a:cs typeface="#9Slide05 Pattaya" panose="00000500000000000000" pitchFamily="2" charset="-34"/>
              </a:rPr>
              <a:t>trước</a:t>
            </a:r>
            <a:r>
              <a:rPr lang="en-US" sz="4400" b="1" dirty="0">
                <a:ln w="12700">
                  <a:solidFill>
                    <a:schemeClr val="accent1">
                      <a:lumMod val="60000"/>
                      <a:lumOff val="40000"/>
                    </a:schemeClr>
                  </a:solidFill>
                  <a:prstDash val="solid"/>
                </a:ln>
                <a:solidFill>
                  <a:srgbClr val="FF0C56"/>
                </a:solidFill>
                <a:effectLst>
                  <a:glow rad="228600">
                    <a:srgbClr val="FFFF00">
                      <a:alpha val="40000"/>
                    </a:srgbClr>
                  </a:glow>
                  <a:outerShdw dist="38100" dir="2640000" algn="bl" rotWithShape="0">
                    <a:schemeClr val="accent1"/>
                  </a:outerShdw>
                </a:effectLst>
                <a:latin typeface="#9Slide05 SVNShintia Script" panose="02000804000000020003" pitchFamily="2" charset="0"/>
                <a:ea typeface="#9Slide05 Amtenar" panose="02000000000000000000" pitchFamily="2" charset="0"/>
                <a:cs typeface="#9Slide05 Pattaya" panose="00000500000000000000" pitchFamily="2" charset="-34"/>
              </a:rPr>
              <a:t> </a:t>
            </a:r>
            <a:r>
              <a:rPr lang="en-US" sz="4400" b="1" dirty="0" err="1">
                <a:ln w="12700">
                  <a:solidFill>
                    <a:schemeClr val="accent1">
                      <a:lumMod val="60000"/>
                      <a:lumOff val="40000"/>
                    </a:schemeClr>
                  </a:solidFill>
                  <a:prstDash val="solid"/>
                </a:ln>
                <a:solidFill>
                  <a:srgbClr val="FF0C56"/>
                </a:solidFill>
                <a:effectLst>
                  <a:glow rad="228600">
                    <a:srgbClr val="FFFF00">
                      <a:alpha val="40000"/>
                    </a:srgbClr>
                  </a:glow>
                  <a:outerShdw dist="38100" dir="2640000" algn="bl" rotWithShape="0">
                    <a:schemeClr val="accent1"/>
                  </a:outerShdw>
                </a:effectLst>
                <a:latin typeface="#9Slide05 SVNShintia Script" panose="02000804000000020003" pitchFamily="2" charset="0"/>
                <a:ea typeface="#9Slide05 Amtenar" panose="02000000000000000000" pitchFamily="2" charset="0"/>
                <a:cs typeface="#9Slide05 Pattaya" panose="00000500000000000000" pitchFamily="2" charset="-34"/>
              </a:rPr>
              <a:t>lớp</a:t>
            </a:r>
            <a:r>
              <a:rPr lang="en-US" sz="4400" b="1" dirty="0">
                <a:ln w="12700">
                  <a:solidFill>
                    <a:schemeClr val="accent1">
                      <a:lumMod val="60000"/>
                      <a:lumOff val="40000"/>
                    </a:schemeClr>
                  </a:solidFill>
                  <a:prstDash val="solid"/>
                </a:ln>
                <a:solidFill>
                  <a:srgbClr val="FF0C56"/>
                </a:solidFill>
                <a:effectLst>
                  <a:glow rad="228600">
                    <a:srgbClr val="FFFF00">
                      <a:alpha val="40000"/>
                    </a:srgbClr>
                  </a:glow>
                  <a:outerShdw dist="38100" dir="2640000" algn="bl" rotWithShape="0">
                    <a:schemeClr val="accent1"/>
                  </a:outerShdw>
                </a:effectLst>
                <a:latin typeface="#9Slide05 SVNShintia Script" panose="02000804000000020003" pitchFamily="2" charset="0"/>
                <a:ea typeface="#9Slide05 Amtenar" panose="02000000000000000000" pitchFamily="2" charset="0"/>
                <a:cs typeface="#9Slide05 Pattaya" panose="00000500000000000000" pitchFamily="2" charset="-34"/>
              </a:rPr>
              <a:t>:</a:t>
            </a:r>
          </a:p>
        </p:txBody>
      </p:sp>
      <p:pic>
        <p:nvPicPr>
          <p:cNvPr id="8" name="Picture 7">
            <a:extLst>
              <a:ext uri="{FF2B5EF4-FFF2-40B4-BE49-F238E27FC236}">
                <a16:creationId xmlns:a16="http://schemas.microsoft.com/office/drawing/2014/main" id="{AB61767C-9AB7-B371-82EF-BF2BD1F8EDFD}"/>
              </a:ext>
            </a:extLst>
          </p:cNvPr>
          <p:cNvPicPr>
            <a:picLocks noChangeAspect="1"/>
          </p:cNvPicPr>
          <p:nvPr/>
        </p:nvPicPr>
        <p:blipFill>
          <a:blip r:embed="rId12">
            <a:extLst>
              <a:ext uri="{BEBA8EAE-BF5A-486C-A8C5-ECC9F3942E4B}">
                <a14:imgProps xmlns:a14="http://schemas.microsoft.com/office/drawing/2010/main">
                  <a14:imgLayer r:embed="rId13">
                    <a14:imgEffect>
                      <a14:colorTemperature colorTemp="7200"/>
                    </a14:imgEffect>
                  </a14:imgLayer>
                </a14:imgProps>
              </a:ext>
              <a:ext uri="{28A0092B-C50C-407E-A947-70E740481C1C}">
                <a14:useLocalDpi xmlns:a14="http://schemas.microsoft.com/office/drawing/2010/main" val="0"/>
              </a:ext>
            </a:extLst>
          </a:blip>
          <a:stretch>
            <a:fillRect/>
          </a:stretch>
        </p:blipFill>
        <p:spPr>
          <a:xfrm>
            <a:off x="246098" y="3737665"/>
            <a:ext cx="3095153" cy="2317956"/>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379675459"/>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D9EE6E5A-6E8E-4173-ABC2-1237E29A7C13}"/>
              </a:ext>
            </a:extLst>
          </p:cNvPr>
          <p:cNvSpPr/>
          <p:nvPr/>
        </p:nvSpPr>
        <p:spPr>
          <a:xfrm>
            <a:off x="6096000" y="1891956"/>
            <a:ext cx="5836257" cy="3956290"/>
          </a:xfrm>
          <a:prstGeom prst="roundRect">
            <a:avLst/>
          </a:prstGeom>
          <a:solidFill>
            <a:schemeClr val="accent2">
              <a:lumMod val="60000"/>
              <a:lumOff val="4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8" name="图片 6">
            <a:extLst>
              <a:ext uri="{FF2B5EF4-FFF2-40B4-BE49-F238E27FC236}">
                <a16:creationId xmlns:a16="http://schemas.microsoft.com/office/drawing/2014/main"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a16="http://schemas.microsoft.com/office/drawing/2014/main"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40" name="图片 26">
            <a:extLst>
              <a:ext uri="{FF2B5EF4-FFF2-40B4-BE49-F238E27FC236}">
                <a16:creationId xmlns:a16="http://schemas.microsoft.com/office/drawing/2014/main" id="{F4C60B19-4E8D-4124-B7A8-D37B5B03AD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a16="http://schemas.microsoft.com/office/drawing/2014/main" id="{14570E40-9686-4772-882E-B21EDD5C75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a16="http://schemas.microsoft.com/office/drawing/2014/main" id="{CCE9AA0F-A837-459E-A30E-388C1893A64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45" name="图片 31">
            <a:extLst>
              <a:ext uri="{FF2B5EF4-FFF2-40B4-BE49-F238E27FC236}">
                <a16:creationId xmlns:a16="http://schemas.microsoft.com/office/drawing/2014/main"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sp>
        <p:nvSpPr>
          <p:cNvPr id="2" name="Rectangle: Rounded Corners 1">
            <a:extLst>
              <a:ext uri="{FF2B5EF4-FFF2-40B4-BE49-F238E27FC236}">
                <a16:creationId xmlns:a16="http://schemas.microsoft.com/office/drawing/2014/main" id="{243FCD5C-35FF-4F5E-BCAE-575F8D92FC09}"/>
              </a:ext>
            </a:extLst>
          </p:cNvPr>
          <p:cNvSpPr/>
          <p:nvPr/>
        </p:nvSpPr>
        <p:spPr>
          <a:xfrm>
            <a:off x="180974" y="167824"/>
            <a:ext cx="5685818" cy="4496643"/>
          </a:xfrm>
          <a:prstGeom prst="roundRect">
            <a:avLst/>
          </a:prstGeom>
          <a:solidFill>
            <a:schemeClr val="accent2">
              <a:lumMod val="60000"/>
              <a:lumOff val="4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244235E8-4C58-4211-805D-9DFCA75DEFC5}"/>
              </a:ext>
            </a:extLst>
          </p:cNvPr>
          <p:cNvSpPr txBox="1"/>
          <p:nvPr/>
        </p:nvSpPr>
        <p:spPr>
          <a:xfrm>
            <a:off x="463285" y="310961"/>
            <a:ext cx="536216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a.Tìm từ ngữ:</a:t>
            </a:r>
            <a:endParaRPr kumimoji="0" lang="en-US" sz="28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B5C55FDB-D3C2-4D65-A6AB-D0C0E309ED35}"/>
              </a:ext>
            </a:extLst>
          </p:cNvPr>
          <p:cNvSpPr txBox="1"/>
          <p:nvPr/>
        </p:nvSpPr>
        <p:spPr>
          <a:xfrm>
            <a:off x="334905" y="834181"/>
            <a:ext cx="5243962"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800" dirty="0">
                <a:solidFill>
                  <a:prstClr val="black"/>
                </a:solidFill>
                <a:latin typeface="Arial" panose="020B0604020202020204" pitchFamily="34" charset="0"/>
                <a:cs typeface="Arial" panose="020B0604020202020204" pitchFamily="34" charset="0"/>
              </a:rPr>
              <a:t>-</a:t>
            </a:r>
            <a:r>
              <a:rPr kumimoji="0" lang="nl-NL"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nl-NL" sz="280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Tả các bộ phận </a:t>
            </a:r>
            <a:r>
              <a:rPr kumimoji="0" lang="nl-NL"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của đồng hồ:</a:t>
            </a:r>
            <a:endParaRPr kumimoji="0" lang="en-US"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 Vỏ </a:t>
            </a:r>
            <a:r>
              <a:rPr lang="nl-NL" sz="2800" dirty="0">
                <a:solidFill>
                  <a:srgbClr val="002060"/>
                </a:solidFill>
                <a:latin typeface="Arial" panose="020B0604020202020204" pitchFamily="34" charset="0"/>
                <a:cs typeface="Arial" panose="020B0604020202020204" pitchFamily="34" charset="0"/>
              </a:rPr>
              <a:t>đồng hồ: </a:t>
            </a:r>
            <a:r>
              <a:rPr kumimoji="0" lang="nl-NL"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bằng nhựa, màu trắng</a:t>
            </a:r>
            <a:endParaRPr kumimoji="0" lang="en-US"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lang="nl-NL" sz="2800" dirty="0">
                <a:solidFill>
                  <a:srgbClr val="002060"/>
                </a:solidFill>
                <a:latin typeface="Arial" panose="020B0604020202020204" pitchFamily="34" charset="0"/>
                <a:cs typeface="Arial" panose="020B0604020202020204" pitchFamily="34" charset="0"/>
              </a:rPr>
              <a:t>+ K</a:t>
            </a:r>
            <a:r>
              <a:rPr kumimoji="0" lang="nl-NL"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im đồng</a:t>
            </a:r>
            <a:r>
              <a:rPr kumimoji="0" lang="nl-NL" sz="2800" b="0" i="0" u="none" strike="noStrike" kern="1200" cap="none" spc="0" normalizeH="0" noProof="0" dirty="0">
                <a:ln>
                  <a:noFill/>
                </a:ln>
                <a:solidFill>
                  <a:srgbClr val="002060"/>
                </a:solidFill>
                <a:effectLst/>
                <a:uLnTx/>
                <a:uFillTx/>
                <a:latin typeface="Arial" panose="020B0604020202020204" pitchFamily="34" charset="0"/>
                <a:cs typeface="Arial" panose="020B0604020202020204" pitchFamily="34" charset="0"/>
              </a:rPr>
              <a:t> hồ: sáng lóe lên</a:t>
            </a:r>
            <a:r>
              <a:rPr kumimoji="0" lang="nl-NL"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a:t>
            </a:r>
            <a:endParaRPr kumimoji="0" lang="en-US"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009EAE77-DDE9-4FD3-A61B-3D1080F28ECF}"/>
              </a:ext>
            </a:extLst>
          </p:cNvPr>
          <p:cNvSpPr txBox="1"/>
          <p:nvPr/>
        </p:nvSpPr>
        <p:spPr>
          <a:xfrm>
            <a:off x="342802" y="2710319"/>
            <a:ext cx="5362162"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800" dirty="0">
                <a:solidFill>
                  <a:prstClr val="black"/>
                </a:solidFill>
                <a:latin typeface="Arial" panose="020B0604020202020204" pitchFamily="34" charset="0"/>
                <a:cs typeface="Arial" panose="020B0604020202020204" pitchFamily="34" charset="0"/>
              </a:rPr>
              <a:t>-</a:t>
            </a:r>
            <a:r>
              <a:rPr kumimoji="0" lang="nl-NL"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nl-NL" sz="280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Tả âm thanh </a:t>
            </a:r>
            <a:r>
              <a:rPr kumimoji="0" lang="nl-NL"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của cái đồng hồ: </a:t>
            </a:r>
            <a:endParaRPr kumimoji="0" lang="en-US"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lang="nl-NL" sz="2800" dirty="0">
                <a:solidFill>
                  <a:srgbClr val="002060"/>
                </a:solidFill>
                <a:latin typeface="Arial" panose="020B0604020202020204" pitchFamily="34" charset="0"/>
                <a:cs typeface="Arial" panose="020B0604020202020204" pitchFamily="34" charset="0"/>
              </a:rPr>
              <a:t>+ </a:t>
            </a:r>
            <a:r>
              <a:rPr kumimoji="0" lang="nl-NL"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Tiếng chuông: reo lên vang nhà,</a:t>
            </a:r>
            <a:r>
              <a:rPr kumimoji="0" lang="nl-NL" sz="2800" b="0" i="0" u="none" strike="noStrike" kern="1200" cap="none" spc="0" normalizeH="0" noProof="0" dirty="0">
                <a:ln>
                  <a:noFill/>
                </a:ln>
                <a:solidFill>
                  <a:srgbClr val="002060"/>
                </a:solidFill>
                <a:effectLst/>
                <a:uLnTx/>
                <a:uFillTx/>
                <a:latin typeface="Arial" panose="020B0604020202020204" pitchFamily="34" charset="0"/>
                <a:cs typeface="Arial" panose="020B0604020202020204" pitchFamily="34" charset="0"/>
              </a:rPr>
              <a:t> vang và trong,...</a:t>
            </a:r>
            <a:endParaRPr kumimoji="0" lang="en-US"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 Tiếng kim: tí tách tí tách.</a:t>
            </a:r>
            <a:endParaRPr kumimoji="0" lang="en-US"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34AF5E8D-EE06-42BC-8552-5E425E2C43A2}"/>
              </a:ext>
            </a:extLst>
          </p:cNvPr>
          <p:cNvSpPr txBox="1"/>
          <p:nvPr/>
        </p:nvSpPr>
        <p:spPr>
          <a:xfrm>
            <a:off x="6233130" y="2050379"/>
            <a:ext cx="554519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b. Câu văn có hình ảnh so sánh</a:t>
            </a:r>
            <a:endParaRPr kumimoji="0" lang="en-US" sz="28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8E67C805-AE3D-4DBF-9083-B12C1656DC6E}"/>
              </a:ext>
            </a:extLst>
          </p:cNvPr>
          <p:cNvSpPr txBox="1"/>
          <p:nvPr/>
        </p:nvSpPr>
        <p:spPr>
          <a:xfrm>
            <a:off x="6276976" y="2503389"/>
            <a:ext cx="5250628" cy="31085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Đồng</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hồ</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nhà</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tôi</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có</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tiếng</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chuông</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reo</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ác</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thật</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vang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và</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trong</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như</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dế</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cộ</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gáy</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sau</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đêm</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mưa</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Đặc biệt tối không có đèn.... hai cái kim của nó cứ sáng loé lên như đom đóm.</a:t>
            </a:r>
            <a:endParaRPr kumimoji="0" lang="vi-VN" sz="28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15494546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00"/>
                                        <p:tgtEl>
                                          <p:spTgt spid="39"/>
                                        </p:tgtEl>
                                      </p:cBhvr>
                                    </p:animEffect>
                                  </p:childTnLst>
                                </p:cTn>
                              </p:par>
                              <p:par>
                                <p:cTn id="12" presetID="22" presetClass="entr" presetSubtype="4" fill="hold" nodeType="withEffect">
                                  <p:stCondLst>
                                    <p:cond delay="250"/>
                                  </p:stCondLst>
                                  <p:childTnLst>
                                    <p:set>
                                      <p:cBhvr>
                                        <p:cTn id="13" dur="1" fill="hold">
                                          <p:stCondLst>
                                            <p:cond delay="0"/>
                                          </p:stCondLst>
                                        </p:cTn>
                                        <p:tgtEl>
                                          <p:spTgt spid="42"/>
                                        </p:tgtEl>
                                        <p:attrNameLst>
                                          <p:attrName>style.visibility</p:attrName>
                                        </p:attrNameLst>
                                      </p:cBhvr>
                                      <p:to>
                                        <p:strVal val="visible"/>
                                      </p:to>
                                    </p:set>
                                    <p:animEffect transition="in" filter="wipe(down)">
                                      <p:cBhvr>
                                        <p:cTn id="14" dur="250"/>
                                        <p:tgtEl>
                                          <p:spTgt spid="42"/>
                                        </p:tgtEl>
                                      </p:cBhvr>
                                    </p:animEffect>
                                  </p:childTnLst>
                                </p:cTn>
                              </p:par>
                              <p:par>
                                <p:cTn id="15" presetID="22" presetClass="entr" presetSubtype="4" fill="hold" nodeType="withEffect">
                                  <p:stCondLst>
                                    <p:cond delay="50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250"/>
                                        <p:tgtEl>
                                          <p:spTgt spid="40"/>
                                        </p:tgtEl>
                                      </p:cBhvr>
                                    </p:animEffect>
                                  </p:childTnLst>
                                </p:cTn>
                              </p:par>
                              <p:par>
                                <p:cTn id="18" presetID="22" presetClass="entr" presetSubtype="4" fill="hold" nodeType="withEffect">
                                  <p:stCondLst>
                                    <p:cond delay="750"/>
                                  </p:stCondLst>
                                  <p:childTnLst>
                                    <p:set>
                                      <p:cBhvr>
                                        <p:cTn id="19" dur="1" fill="hold">
                                          <p:stCondLst>
                                            <p:cond delay="0"/>
                                          </p:stCondLst>
                                        </p:cTn>
                                        <p:tgtEl>
                                          <p:spTgt spid="41"/>
                                        </p:tgtEl>
                                        <p:attrNameLst>
                                          <p:attrName>style.visibility</p:attrName>
                                        </p:attrNameLst>
                                      </p:cBhvr>
                                      <p:to>
                                        <p:strVal val="visible"/>
                                      </p:to>
                                    </p:set>
                                    <p:animEffect transition="in" filter="wipe(down)">
                                      <p:cBhvr>
                                        <p:cTn id="20" dur="250"/>
                                        <p:tgtEl>
                                          <p:spTgt spid="41"/>
                                        </p:tgtEl>
                                      </p:cBhvr>
                                    </p:animEffect>
                                  </p:childTnLst>
                                </p:cTn>
                              </p:par>
                              <p:par>
                                <p:cTn id="21" presetID="22" presetClass="entr" presetSubtype="1" fill="hold" nodeType="withEffect">
                                  <p:stCondLst>
                                    <p:cond delay="750"/>
                                  </p:stCondLst>
                                  <p:childTnLst>
                                    <p:set>
                                      <p:cBhvr>
                                        <p:cTn id="22" dur="1" fill="hold">
                                          <p:stCondLst>
                                            <p:cond delay="0"/>
                                          </p:stCondLst>
                                        </p:cTn>
                                        <p:tgtEl>
                                          <p:spTgt spid="45"/>
                                        </p:tgtEl>
                                        <p:attrNameLst>
                                          <p:attrName>style.visibility</p:attrName>
                                        </p:attrNameLst>
                                      </p:cBhvr>
                                      <p:to>
                                        <p:strVal val="visible"/>
                                      </p:to>
                                    </p:set>
                                    <p:animEffect transition="in" filter="wipe(up)">
                                      <p:cBhvr>
                                        <p:cTn id="23" dur="250"/>
                                        <p:tgtEl>
                                          <p:spTgt spid="4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5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500"/>
                                        <p:tgtEl>
                                          <p:spTgt spid="19"/>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 grpId="0" animBg="1"/>
      <p:bldP spid="3" grpId="0"/>
      <p:bldP spid="4" grpId="0"/>
      <p:bldP spid="17" grpId="0"/>
      <p:bldP spid="19"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F2937CB-13A7-4762-B9FC-47DBC2488CDB}"/>
              </a:ext>
            </a:extLst>
          </p:cNvPr>
          <p:cNvGrpSpPr/>
          <p:nvPr/>
        </p:nvGrpSpPr>
        <p:grpSpPr>
          <a:xfrm>
            <a:off x="883579" y="2570947"/>
            <a:ext cx="10456774" cy="1487345"/>
            <a:chOff x="76504" y="514663"/>
            <a:chExt cx="7485060" cy="5687287"/>
          </a:xfrm>
          <a:solidFill>
            <a:schemeClr val="bg1"/>
          </a:solidFill>
        </p:grpSpPr>
        <p:sp>
          <p:nvSpPr>
            <p:cNvPr id="7" name="Rectangle: Rounded Corners 6">
              <a:extLst>
                <a:ext uri="{FF2B5EF4-FFF2-40B4-BE49-F238E27FC236}">
                  <a16:creationId xmlns:a16="http://schemas.microsoft.com/office/drawing/2014/main" id="{548A854E-2E50-41C8-827A-D42F6D53ABA7}"/>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Rounded Corners 7">
              <a:extLst>
                <a:ext uri="{FF2B5EF4-FFF2-40B4-BE49-F238E27FC236}">
                  <a16:creationId xmlns:a16="http://schemas.microsoft.com/office/drawing/2014/main" id="{5CD11F40-D417-4835-B6C4-B3575C8EE864}"/>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id="{910CB6C2-A647-44B8-9A43-AC2992ABA941}"/>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Rounded Corners 9">
              <a:extLst>
                <a:ext uri="{FF2B5EF4-FFF2-40B4-BE49-F238E27FC236}">
                  <a16:creationId xmlns:a16="http://schemas.microsoft.com/office/drawing/2014/main" id="{11C40294-C9D6-4D4E-94AE-A174C0012090}"/>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20" name="图片 19"/>
          <p:cNvPicPr>
            <a:picLocks noChangeAspect="1"/>
          </p:cNvPicPr>
          <p:nvPr/>
        </p:nvPicPr>
        <p:blipFill rotWithShape="1">
          <a:blip r:embed="rId4" cstate="print">
            <a:extLst>
              <a:ext uri="{28A0092B-C50C-407E-A947-70E740481C1C}">
                <a14:useLocalDpi xmlns:a14="http://schemas.microsoft.com/office/drawing/2010/main" val="0"/>
              </a:ext>
            </a:extLst>
          </a:blip>
          <a:srcRect l="15666" t="22988" r="16777" b="8183"/>
          <a:stretch>
            <a:fillRect/>
          </a:stretch>
        </p:blipFill>
        <p:spPr>
          <a:xfrm>
            <a:off x="4849226" y="728025"/>
            <a:ext cx="2660178" cy="1913967"/>
          </a:xfrm>
          <a:prstGeom prst="rect">
            <a:avLst/>
          </a:prstGeom>
        </p:spPr>
      </p:pic>
      <p:sp>
        <p:nvSpPr>
          <p:cNvPr id="65" name="文本框 64"/>
          <p:cNvSpPr txBox="1"/>
          <p:nvPr/>
        </p:nvSpPr>
        <p:spPr>
          <a:xfrm>
            <a:off x="2055539" y="812794"/>
            <a:ext cx="1879375" cy="1320016"/>
          </a:xfrm>
          <a:prstGeom prst="ellipse">
            <a:avLst/>
          </a:prstGeom>
          <a:gradFill>
            <a:gsLst>
              <a:gs pos="24000">
                <a:srgbClr val="F59F11"/>
              </a:gs>
              <a:gs pos="92000">
                <a:srgbClr val="FDCF0A">
                  <a:alpha val="95000"/>
                </a:srgbClr>
              </a:gs>
            </a:gsLst>
            <a:lin ang="8100000" scaled="1"/>
          </a:grad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1" i="0" u="none" strike="noStrike" kern="1200" cap="none" spc="0" normalizeH="0" baseline="0" noProof="0" dirty="0">
                <a:ln>
                  <a:noFill/>
                </a:ln>
                <a:solidFill>
                  <a:prstClr val="white"/>
                </a:solidFill>
                <a:effectLst/>
                <a:uLnTx/>
                <a:uFillTx/>
                <a:latin typeface="Cambria" panose="02040503050406030204" pitchFamily="18" charset="0"/>
                <a:ea typeface="幼圆" panose="02010509060101010101" pitchFamily="49" charset="-122"/>
                <a:cs typeface="+mn-cs"/>
              </a:rPr>
              <a:t>02</a:t>
            </a:r>
          </a:p>
        </p:txBody>
      </p:sp>
      <p:sp>
        <p:nvSpPr>
          <p:cNvPr id="3" name="TextBox 2">
            <a:extLst>
              <a:ext uri="{FF2B5EF4-FFF2-40B4-BE49-F238E27FC236}">
                <a16:creationId xmlns:a16="http://schemas.microsoft.com/office/drawing/2014/main" id="{9499968B-D7D1-4FEF-96AC-65718632D64B}"/>
              </a:ext>
            </a:extLst>
          </p:cNvPr>
          <p:cNvSpPr txBox="1"/>
          <p:nvPr/>
        </p:nvSpPr>
        <p:spPr>
          <a:xfrm>
            <a:off x="956918" y="2981009"/>
            <a:ext cx="1021501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srgbClr val="843C0C"/>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Viết</a:t>
            </a:r>
            <a:r>
              <a:rPr lang="en-US" sz="3600" dirty="0">
                <a:solidFill>
                  <a:srgbClr val="843C0C"/>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 </a:t>
            </a:r>
            <a:r>
              <a:rPr lang="en-US" sz="3600" dirty="0" err="1">
                <a:solidFill>
                  <a:srgbClr val="843C0C"/>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đoạn</a:t>
            </a:r>
            <a:r>
              <a:rPr lang="en-US" sz="3600" dirty="0">
                <a:solidFill>
                  <a:srgbClr val="843C0C"/>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 </a:t>
            </a:r>
            <a:r>
              <a:rPr lang="en-US" sz="3600" dirty="0" err="1">
                <a:solidFill>
                  <a:srgbClr val="843C0C"/>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văn</a:t>
            </a:r>
            <a:r>
              <a:rPr lang="en-US" sz="3600" dirty="0">
                <a:solidFill>
                  <a:srgbClr val="843C0C"/>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 </a:t>
            </a:r>
            <a:r>
              <a:rPr lang="en-US" sz="3600" dirty="0" err="1">
                <a:solidFill>
                  <a:srgbClr val="843C0C"/>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tả</a:t>
            </a:r>
            <a:r>
              <a:rPr lang="en-US" sz="3600" dirty="0">
                <a:solidFill>
                  <a:srgbClr val="843C0C"/>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 </a:t>
            </a:r>
            <a:r>
              <a:rPr lang="en-US" sz="3600" dirty="0" err="1">
                <a:solidFill>
                  <a:srgbClr val="843C0C"/>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một</a:t>
            </a:r>
            <a:r>
              <a:rPr lang="en-US" sz="3600" dirty="0">
                <a:solidFill>
                  <a:srgbClr val="843C0C"/>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 </a:t>
            </a:r>
            <a:r>
              <a:rPr lang="en-US" sz="3600" dirty="0" err="1">
                <a:solidFill>
                  <a:srgbClr val="843C0C"/>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đồ</a:t>
            </a:r>
            <a:r>
              <a:rPr lang="en-US" sz="3600" dirty="0">
                <a:solidFill>
                  <a:srgbClr val="843C0C"/>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 </a:t>
            </a:r>
            <a:r>
              <a:rPr lang="en-US" sz="3600" dirty="0" err="1">
                <a:solidFill>
                  <a:srgbClr val="843C0C"/>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vật</a:t>
            </a:r>
            <a:r>
              <a:rPr lang="en-US" sz="3600" dirty="0">
                <a:solidFill>
                  <a:srgbClr val="843C0C"/>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 </a:t>
            </a:r>
            <a:r>
              <a:rPr lang="en-US" sz="3600" dirty="0" err="1">
                <a:solidFill>
                  <a:srgbClr val="843C0C"/>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em</a:t>
            </a:r>
            <a:r>
              <a:rPr lang="en-US" sz="3600" dirty="0">
                <a:solidFill>
                  <a:srgbClr val="843C0C"/>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 </a:t>
            </a:r>
            <a:r>
              <a:rPr lang="en-US" sz="3600" dirty="0" err="1">
                <a:solidFill>
                  <a:srgbClr val="843C0C"/>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yêu</a:t>
            </a:r>
            <a:r>
              <a:rPr lang="en-US" sz="3600" dirty="0">
                <a:solidFill>
                  <a:srgbClr val="843C0C"/>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 </a:t>
            </a:r>
            <a:r>
              <a:rPr lang="en-US" sz="3600" dirty="0" err="1">
                <a:solidFill>
                  <a:srgbClr val="843C0C"/>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thích</a:t>
            </a:r>
            <a:endParaRPr lang="en-US" sz="3600" dirty="0">
              <a:solidFill>
                <a:srgbClr val="843C0C"/>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endParaRPr>
          </a:p>
        </p:txBody>
      </p:sp>
    </p:spTree>
    <p:extLst>
      <p:ext uri="{BB962C8B-B14F-4D97-AF65-F5344CB8AC3E}">
        <p14:creationId xmlns:p14="http://schemas.microsoft.com/office/powerpoint/2010/main" val="31072981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2" name="Picture 18">
            <a:extLst>
              <a:ext uri="{FF2B5EF4-FFF2-40B4-BE49-F238E27FC236}">
                <a16:creationId xmlns:a16="http://schemas.microsoft.com/office/drawing/2014/main" id="{C43A17C7-B413-1A92-3F5B-43B322BFEC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35266" y="5999009"/>
            <a:ext cx="2381250" cy="776288"/>
          </a:xfrm>
          <a:prstGeom prst="rect">
            <a:avLst/>
          </a:prstGeom>
          <a:noFill/>
          <a:extLst>
            <a:ext uri="{909E8E84-426E-40DD-AFC4-6F175D3DCCD1}">
              <a14:hiddenFill xmlns:a14="http://schemas.microsoft.com/office/drawing/2010/main">
                <a:solidFill>
                  <a:srgbClr val="FFFFFF"/>
                </a:solidFill>
              </a14:hiddenFill>
            </a:ext>
          </a:extLst>
        </p:spPr>
      </p:pic>
      <p:pic>
        <p:nvPicPr>
          <p:cNvPr id="21521" name="Picture 17">
            <a:extLst>
              <a:ext uri="{FF2B5EF4-FFF2-40B4-BE49-F238E27FC236}">
                <a16:creationId xmlns:a16="http://schemas.microsoft.com/office/drawing/2014/main" id="{6B5F047F-2B5B-6C9C-1C74-3F20909DAA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0804" y="5465609"/>
            <a:ext cx="2563813" cy="776288"/>
          </a:xfrm>
          <a:prstGeom prst="rect">
            <a:avLst/>
          </a:prstGeom>
          <a:noFill/>
          <a:extLst>
            <a:ext uri="{909E8E84-426E-40DD-AFC4-6F175D3DCCD1}">
              <a14:hiddenFill xmlns:a14="http://schemas.microsoft.com/office/drawing/2010/main">
                <a:solidFill>
                  <a:srgbClr val="FFFFFF"/>
                </a:solidFill>
              </a14:hiddenFill>
            </a:ext>
          </a:extLst>
        </p:spPr>
      </p:pic>
      <p:pic>
        <p:nvPicPr>
          <p:cNvPr id="21520" name="Picture 16">
            <a:extLst>
              <a:ext uri="{FF2B5EF4-FFF2-40B4-BE49-F238E27FC236}">
                <a16:creationId xmlns:a16="http://schemas.microsoft.com/office/drawing/2014/main" id="{F9E23D17-B66F-8968-5536-636E0F9EBF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5667" y="4667098"/>
            <a:ext cx="6002337" cy="1697037"/>
          </a:xfrm>
          <a:prstGeom prst="rect">
            <a:avLst/>
          </a:prstGeom>
          <a:noFill/>
          <a:extLst>
            <a:ext uri="{909E8E84-426E-40DD-AFC4-6F175D3DCCD1}">
              <a14:hiddenFill xmlns:a14="http://schemas.microsoft.com/office/drawing/2010/main">
                <a:solidFill>
                  <a:srgbClr val="FFFFFF"/>
                </a:solidFill>
              </a14:hiddenFill>
            </a:ext>
          </a:extLst>
        </p:spPr>
      </p:pic>
      <p:pic>
        <p:nvPicPr>
          <p:cNvPr id="21519" name="Picture 15">
            <a:extLst>
              <a:ext uri="{FF2B5EF4-FFF2-40B4-BE49-F238E27FC236}">
                <a16:creationId xmlns:a16="http://schemas.microsoft.com/office/drawing/2014/main" id="{C52E545A-4F8F-B246-71B1-4651B26DEB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5766" y="3936848"/>
            <a:ext cx="2989262" cy="1392237"/>
          </a:xfrm>
          <a:prstGeom prst="rect">
            <a:avLst/>
          </a:prstGeom>
          <a:noFill/>
          <a:extLst>
            <a:ext uri="{909E8E84-426E-40DD-AFC4-6F175D3DCCD1}">
              <a14:hiddenFill xmlns:a14="http://schemas.microsoft.com/office/drawing/2010/main">
                <a:solidFill>
                  <a:srgbClr val="FFFFFF"/>
                </a:solidFill>
              </a14:hiddenFill>
            </a:ext>
          </a:extLst>
        </p:spPr>
      </p:pic>
      <p:pic>
        <p:nvPicPr>
          <p:cNvPr id="21518" name="Picture 14">
            <a:extLst>
              <a:ext uri="{FF2B5EF4-FFF2-40B4-BE49-F238E27FC236}">
                <a16:creationId xmlns:a16="http://schemas.microsoft.com/office/drawing/2014/main" id="{A0086C67-29C6-D200-2F88-AEE32AFD0B5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5767" y="3914623"/>
            <a:ext cx="2776537" cy="852487"/>
          </a:xfrm>
          <a:prstGeom prst="rect">
            <a:avLst/>
          </a:prstGeom>
          <a:noFill/>
          <a:extLst>
            <a:ext uri="{909E8E84-426E-40DD-AFC4-6F175D3DCCD1}">
              <a14:hiddenFill xmlns:a14="http://schemas.microsoft.com/office/drawing/2010/main">
                <a:solidFill>
                  <a:srgbClr val="FFFFFF"/>
                </a:solidFill>
              </a14:hiddenFill>
            </a:ext>
          </a:extLst>
        </p:spPr>
      </p:pic>
      <p:pic>
        <p:nvPicPr>
          <p:cNvPr id="21517" name="Picture 13">
            <a:extLst>
              <a:ext uri="{FF2B5EF4-FFF2-40B4-BE49-F238E27FC236}">
                <a16:creationId xmlns:a16="http://schemas.microsoft.com/office/drawing/2014/main" id="{B54771C6-65C7-3F05-4A8C-0F5AECB539D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84442" y="3336773"/>
            <a:ext cx="1506537" cy="981075"/>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a:extLst>
              <a:ext uri="{FF2B5EF4-FFF2-40B4-BE49-F238E27FC236}">
                <a16:creationId xmlns:a16="http://schemas.microsoft.com/office/drawing/2014/main" id="{D0381F5C-8A04-7398-D5A7-9141EA8B4E9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84442" y="3108172"/>
            <a:ext cx="1482725" cy="646112"/>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a:extLst>
              <a:ext uri="{FF2B5EF4-FFF2-40B4-BE49-F238E27FC236}">
                <a16:creationId xmlns:a16="http://schemas.microsoft.com/office/drawing/2014/main" id="{F926DDBA-2849-3C90-82A5-BCAA98D7F8B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39979" y="2560485"/>
            <a:ext cx="1749425" cy="981075"/>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a:extLst>
              <a:ext uri="{FF2B5EF4-FFF2-40B4-BE49-F238E27FC236}">
                <a16:creationId xmlns:a16="http://schemas.microsoft.com/office/drawing/2014/main" id="{D1A3E5B2-0929-8B9D-6D54-E7F2B7ECEFF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95266" y="3108172"/>
            <a:ext cx="2449512" cy="1027112"/>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a:extLst>
              <a:ext uri="{FF2B5EF4-FFF2-40B4-BE49-F238E27FC236}">
                <a16:creationId xmlns:a16="http://schemas.microsoft.com/office/drawing/2014/main" id="{50844154-C766-E338-4D99-6051190B995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45666" y="3670148"/>
            <a:ext cx="3651250" cy="1482725"/>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a:extLst>
              <a:ext uri="{FF2B5EF4-FFF2-40B4-BE49-F238E27FC236}">
                <a16:creationId xmlns:a16="http://schemas.microsoft.com/office/drawing/2014/main" id="{E3336379-87F2-C34F-192A-37471385126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82617" y="1784197"/>
            <a:ext cx="2168525" cy="1073150"/>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a:extLst>
              <a:ext uri="{FF2B5EF4-FFF2-40B4-BE49-F238E27FC236}">
                <a16:creationId xmlns:a16="http://schemas.microsoft.com/office/drawing/2014/main" id="{F955469D-B835-6BAF-9114-2CE89287838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282616" y="1571473"/>
            <a:ext cx="1566862" cy="708025"/>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a:extLst>
              <a:ext uri="{FF2B5EF4-FFF2-40B4-BE49-F238E27FC236}">
                <a16:creationId xmlns:a16="http://schemas.microsoft.com/office/drawing/2014/main" id="{657DB3BB-2A52-A11A-520C-6C8320E17FF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138153" y="1015848"/>
            <a:ext cx="1689100" cy="973137"/>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a:extLst>
              <a:ext uri="{FF2B5EF4-FFF2-40B4-BE49-F238E27FC236}">
                <a16:creationId xmlns:a16="http://schemas.microsoft.com/office/drawing/2014/main" id="{72AC9F50-3BBF-AD66-F88C-D41542132DA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745667" y="1669897"/>
            <a:ext cx="3849687" cy="3484562"/>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a:extLst>
              <a:ext uri="{FF2B5EF4-FFF2-40B4-BE49-F238E27FC236}">
                <a16:creationId xmlns:a16="http://schemas.microsoft.com/office/drawing/2014/main" id="{62052440-91BD-FF60-5126-317C3C595E3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18553" y="4081309"/>
            <a:ext cx="2457450" cy="1697038"/>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C1132ABE-B0CC-6554-CC37-1F7A356C508C}"/>
              </a:ext>
            </a:extLst>
          </p:cNvPr>
          <p:cNvGrpSpPr/>
          <p:nvPr/>
        </p:nvGrpSpPr>
        <p:grpSpPr>
          <a:xfrm>
            <a:off x="98304" y="82703"/>
            <a:ext cx="7197625" cy="754704"/>
            <a:chOff x="76504" y="514663"/>
            <a:chExt cx="7485060" cy="5687287"/>
          </a:xfrm>
          <a:solidFill>
            <a:schemeClr val="bg1"/>
          </a:solidFill>
        </p:grpSpPr>
        <p:sp>
          <p:nvSpPr>
            <p:cNvPr id="19" name="Rectangle: Rounded Corners 18">
              <a:extLst>
                <a:ext uri="{FF2B5EF4-FFF2-40B4-BE49-F238E27FC236}">
                  <a16:creationId xmlns:a16="http://schemas.microsoft.com/office/drawing/2014/main" id="{AE212649-B626-A99C-2E25-22FB12C83829}"/>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1">
                  <a:lumMod val="60000"/>
                  <a:lumOff val="40000"/>
                </a:schemeClr>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0" name="Rectangle: Rounded Corners 19">
              <a:extLst>
                <a:ext uri="{FF2B5EF4-FFF2-40B4-BE49-F238E27FC236}">
                  <a16:creationId xmlns:a16="http://schemas.microsoft.com/office/drawing/2014/main" id="{B3F20284-3281-F59C-6B59-3C145AB8F824}"/>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1">
                  <a:lumMod val="60000"/>
                  <a:lumOff val="40000"/>
                </a:schemeClr>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Rectangle: Rounded Corners 20">
              <a:extLst>
                <a:ext uri="{FF2B5EF4-FFF2-40B4-BE49-F238E27FC236}">
                  <a16:creationId xmlns:a16="http://schemas.microsoft.com/office/drawing/2014/main" id="{9CB77232-3AED-C865-AE53-32310D23C24A}"/>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1">
                  <a:lumMod val="60000"/>
                  <a:lumOff val="40000"/>
                </a:schemeClr>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Rectangle: Rounded Corners 21">
              <a:extLst>
                <a:ext uri="{FF2B5EF4-FFF2-40B4-BE49-F238E27FC236}">
                  <a16:creationId xmlns:a16="http://schemas.microsoft.com/office/drawing/2014/main" id="{294D270A-FA24-9999-937D-5D840CF00305}"/>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1">
                  <a:lumMod val="60000"/>
                  <a:lumOff val="40000"/>
                </a:schemeClr>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7" name="TextBox 16">
            <a:extLst>
              <a:ext uri="{FF2B5EF4-FFF2-40B4-BE49-F238E27FC236}">
                <a16:creationId xmlns:a16="http://schemas.microsoft.com/office/drawing/2014/main" id="{8AF6C60A-4AD1-E453-4EFA-050A3F2FE87A}"/>
              </a:ext>
            </a:extLst>
          </p:cNvPr>
          <p:cNvSpPr txBox="1"/>
          <p:nvPr/>
        </p:nvSpPr>
        <p:spPr>
          <a:xfrm>
            <a:off x="166241" y="250888"/>
            <a:ext cx="719762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srgbClr val="843C0C"/>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Viết</a:t>
            </a:r>
            <a:r>
              <a:rPr lang="en-US" sz="2400" dirty="0">
                <a:solidFill>
                  <a:srgbClr val="843C0C"/>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 </a:t>
            </a:r>
            <a:r>
              <a:rPr lang="en-US" sz="2400" dirty="0" err="1">
                <a:solidFill>
                  <a:srgbClr val="843C0C"/>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đoạn</a:t>
            </a:r>
            <a:r>
              <a:rPr lang="en-US" sz="2400" dirty="0">
                <a:solidFill>
                  <a:srgbClr val="843C0C"/>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 </a:t>
            </a:r>
            <a:r>
              <a:rPr lang="en-US" sz="2400" dirty="0" err="1">
                <a:solidFill>
                  <a:srgbClr val="843C0C"/>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văn</a:t>
            </a:r>
            <a:r>
              <a:rPr lang="en-US" sz="2400" dirty="0">
                <a:solidFill>
                  <a:srgbClr val="843C0C"/>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 </a:t>
            </a:r>
            <a:r>
              <a:rPr lang="en-US" sz="2400" dirty="0" err="1">
                <a:solidFill>
                  <a:srgbClr val="843C0C"/>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tả</a:t>
            </a:r>
            <a:r>
              <a:rPr lang="en-US" sz="2400" dirty="0">
                <a:solidFill>
                  <a:srgbClr val="843C0C"/>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 </a:t>
            </a:r>
            <a:r>
              <a:rPr lang="en-US" sz="2400" dirty="0" err="1">
                <a:solidFill>
                  <a:srgbClr val="843C0C"/>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một</a:t>
            </a:r>
            <a:r>
              <a:rPr lang="en-US" sz="2400" dirty="0">
                <a:solidFill>
                  <a:srgbClr val="843C0C"/>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 </a:t>
            </a:r>
            <a:r>
              <a:rPr lang="en-US" sz="2400" dirty="0" err="1">
                <a:solidFill>
                  <a:srgbClr val="843C0C"/>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đồ</a:t>
            </a:r>
            <a:r>
              <a:rPr lang="en-US" sz="2400" dirty="0">
                <a:solidFill>
                  <a:srgbClr val="843C0C"/>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 </a:t>
            </a:r>
            <a:r>
              <a:rPr lang="en-US" sz="2400" dirty="0" err="1">
                <a:solidFill>
                  <a:srgbClr val="843C0C"/>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vật</a:t>
            </a:r>
            <a:r>
              <a:rPr lang="en-US" sz="2400" dirty="0">
                <a:solidFill>
                  <a:srgbClr val="843C0C"/>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 </a:t>
            </a:r>
            <a:r>
              <a:rPr lang="en-US" sz="2400" dirty="0" err="1">
                <a:solidFill>
                  <a:srgbClr val="843C0C"/>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em</a:t>
            </a:r>
            <a:r>
              <a:rPr lang="en-US" sz="2400" dirty="0">
                <a:solidFill>
                  <a:srgbClr val="843C0C"/>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 </a:t>
            </a:r>
            <a:r>
              <a:rPr lang="en-US" sz="2400" dirty="0" err="1">
                <a:solidFill>
                  <a:srgbClr val="843C0C"/>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yêu</a:t>
            </a:r>
            <a:r>
              <a:rPr lang="en-US" sz="2400" dirty="0">
                <a:solidFill>
                  <a:srgbClr val="843C0C"/>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 </a:t>
            </a:r>
            <a:r>
              <a:rPr lang="en-US" sz="2400" dirty="0" err="1">
                <a:solidFill>
                  <a:srgbClr val="843C0C"/>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thích</a:t>
            </a:r>
            <a:endParaRPr lang="en-US" sz="2400" dirty="0">
              <a:solidFill>
                <a:srgbClr val="843C0C"/>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left)">
                                      <p:cBhvr>
                                        <p:cTn id="32" dur="500"/>
                                        <p:tgtEl>
                                          <p:spTgt spid="215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left)">
                                      <p:cBhvr>
                                        <p:cTn id="37" dur="500"/>
                                        <p:tgtEl>
                                          <p:spTgt spid="215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left)">
                                      <p:cBhvr>
                                        <p:cTn id="42" dur="500"/>
                                        <p:tgtEl>
                                          <p:spTgt spid="2151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left)">
                                      <p:cBhvr>
                                        <p:cTn id="52" dur="500"/>
                                        <p:tgtEl>
                                          <p:spTgt spid="2151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nodeType="clickEffect">
                                  <p:stCondLst>
                                    <p:cond delay="0"/>
                                  </p:stCondLst>
                                  <p:childTnLst>
                                    <p:set>
                                      <p:cBhvr>
                                        <p:cTn id="56" dur="1" fill="hold">
                                          <p:stCondLst>
                                            <p:cond delay="0"/>
                                          </p:stCondLst>
                                        </p:cTn>
                                        <p:tgtEl>
                                          <p:spTgt spid="21518"/>
                                        </p:tgtEl>
                                        <p:attrNameLst>
                                          <p:attrName>style.visibility</p:attrName>
                                        </p:attrNameLst>
                                      </p:cBhvr>
                                      <p:to>
                                        <p:strVal val="visible"/>
                                      </p:to>
                                    </p:set>
                                    <p:animEffect transition="in" filter="wipe(left)">
                                      <p:cBhvr>
                                        <p:cTn id="57" dur="500"/>
                                        <p:tgtEl>
                                          <p:spTgt spid="2151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8" fill="hold" nodeType="clickEffect">
                                  <p:stCondLst>
                                    <p:cond delay="0"/>
                                  </p:stCondLst>
                                  <p:childTnLst>
                                    <p:set>
                                      <p:cBhvr>
                                        <p:cTn id="61" dur="1" fill="hold">
                                          <p:stCondLst>
                                            <p:cond delay="0"/>
                                          </p:stCondLst>
                                        </p:cTn>
                                        <p:tgtEl>
                                          <p:spTgt spid="21519"/>
                                        </p:tgtEl>
                                        <p:attrNameLst>
                                          <p:attrName>style.visibility</p:attrName>
                                        </p:attrNameLst>
                                      </p:cBhvr>
                                      <p:to>
                                        <p:strVal val="visible"/>
                                      </p:to>
                                    </p:set>
                                    <p:animEffect transition="in" filter="wipe(left)">
                                      <p:cBhvr>
                                        <p:cTn id="62" dur="500"/>
                                        <p:tgtEl>
                                          <p:spTgt spid="21519"/>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8" fill="hold" nodeType="clickEffect">
                                  <p:stCondLst>
                                    <p:cond delay="0"/>
                                  </p:stCondLst>
                                  <p:childTnLst>
                                    <p:set>
                                      <p:cBhvr>
                                        <p:cTn id="66" dur="1" fill="hold">
                                          <p:stCondLst>
                                            <p:cond delay="0"/>
                                          </p:stCondLst>
                                        </p:cTn>
                                        <p:tgtEl>
                                          <p:spTgt spid="21520"/>
                                        </p:tgtEl>
                                        <p:attrNameLst>
                                          <p:attrName>style.visibility</p:attrName>
                                        </p:attrNameLst>
                                      </p:cBhvr>
                                      <p:to>
                                        <p:strVal val="visible"/>
                                      </p:to>
                                    </p:set>
                                    <p:animEffect transition="in" filter="wipe(left)">
                                      <p:cBhvr>
                                        <p:cTn id="67" dur="500"/>
                                        <p:tgtEl>
                                          <p:spTgt spid="2152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8" fill="hold" nodeType="clickEffect">
                                  <p:stCondLst>
                                    <p:cond delay="0"/>
                                  </p:stCondLst>
                                  <p:childTnLst>
                                    <p:set>
                                      <p:cBhvr>
                                        <p:cTn id="71" dur="1" fill="hold">
                                          <p:stCondLst>
                                            <p:cond delay="0"/>
                                          </p:stCondLst>
                                        </p:cTn>
                                        <p:tgtEl>
                                          <p:spTgt spid="21521"/>
                                        </p:tgtEl>
                                        <p:attrNameLst>
                                          <p:attrName>style.visibility</p:attrName>
                                        </p:attrNameLst>
                                      </p:cBhvr>
                                      <p:to>
                                        <p:strVal val="visible"/>
                                      </p:to>
                                    </p:set>
                                    <p:animEffect transition="in" filter="wipe(left)">
                                      <p:cBhvr>
                                        <p:cTn id="72" dur="500"/>
                                        <p:tgtEl>
                                          <p:spTgt spid="21521"/>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ntr" presetSubtype="8" fill="hold" nodeType="clickEffect">
                                  <p:stCondLst>
                                    <p:cond delay="0"/>
                                  </p:stCondLst>
                                  <p:childTnLst>
                                    <p:set>
                                      <p:cBhvr>
                                        <p:cTn id="76" dur="1" fill="hold">
                                          <p:stCondLst>
                                            <p:cond delay="0"/>
                                          </p:stCondLst>
                                        </p:cTn>
                                        <p:tgtEl>
                                          <p:spTgt spid="21522"/>
                                        </p:tgtEl>
                                        <p:attrNameLst>
                                          <p:attrName>style.visibility</p:attrName>
                                        </p:attrNameLst>
                                      </p:cBhvr>
                                      <p:to>
                                        <p:strVal val="visible"/>
                                      </p:to>
                                    </p:set>
                                    <p:animEffect transition="in" filter="wipe(left)">
                                      <p:cBhvr>
                                        <p:cTn id="77" dur="500"/>
                                        <p:tgtEl>
                                          <p:spTgt spid="215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21" name="Picture 20" descr="A group of children's toys&#10;&#10;Description automatically generated with low confidence">
            <a:extLst>
              <a:ext uri="{FF2B5EF4-FFF2-40B4-BE49-F238E27FC236}">
                <a16:creationId xmlns:a16="http://schemas.microsoft.com/office/drawing/2014/main" id="{6EAED75D-402C-4D98-A987-944E9FB1D34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597" t="13162" r="63805" b="34730"/>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22" name="Picture 21" descr="A group of children's toys&#10;&#10;Description automatically generated with low confidence">
            <a:extLst>
              <a:ext uri="{FF2B5EF4-FFF2-40B4-BE49-F238E27FC236}">
                <a16:creationId xmlns:a16="http://schemas.microsoft.com/office/drawing/2014/main" id="{A4E2DFAD-86CB-41F8-8EFD-C8B2031C030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852" t="40657" r="35244" b="9067"/>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23" name="Picture 22" descr="A group of children's toys&#10;&#10;Description automatically generated with low confidence">
            <a:extLst>
              <a:ext uri="{FF2B5EF4-FFF2-40B4-BE49-F238E27FC236}">
                <a16:creationId xmlns:a16="http://schemas.microsoft.com/office/drawing/2014/main" id="{A746D3FA-BC9A-41DC-ADB8-3F064521F28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4487" t="18459" r="7355" b="29956"/>
          <a:stretch/>
        </p:blipFill>
        <p:spPr>
          <a:xfrm>
            <a:off x="8074934" y="3474720"/>
            <a:ext cx="1846805" cy="3383280"/>
          </a:xfrm>
          <a:prstGeom prst="rect">
            <a:avLst/>
          </a:prstGeom>
          <a:effectLst>
            <a:outerShdw blurRad="50800" dist="38100" dir="5400000" algn="t" rotWithShape="0">
              <a:prstClr val="black">
                <a:alpha val="40000"/>
              </a:prstClr>
            </a:outerShdw>
          </a:effectLst>
        </p:spPr>
      </p:pic>
      <p:grpSp>
        <p:nvGrpSpPr>
          <p:cNvPr id="26" name="Group 25">
            <a:extLst>
              <a:ext uri="{FF2B5EF4-FFF2-40B4-BE49-F238E27FC236}">
                <a16:creationId xmlns:a16="http://schemas.microsoft.com/office/drawing/2014/main" id="{AD3C220C-10B9-4D97-AF91-C40882BC29CC}"/>
              </a:ext>
            </a:extLst>
          </p:cNvPr>
          <p:cNvGrpSpPr/>
          <p:nvPr/>
        </p:nvGrpSpPr>
        <p:grpSpPr>
          <a:xfrm>
            <a:off x="8470120" y="1134348"/>
            <a:ext cx="3704506" cy="2468880"/>
            <a:chOff x="9026330" y="1381655"/>
            <a:chExt cx="3704506" cy="2468880"/>
          </a:xfrm>
        </p:grpSpPr>
        <p:pic>
          <p:nvPicPr>
            <p:cNvPr id="27" name="Picture 26">
              <a:extLst>
                <a:ext uri="{FF2B5EF4-FFF2-40B4-BE49-F238E27FC236}">
                  <a16:creationId xmlns:a16="http://schemas.microsoft.com/office/drawing/2014/main" id="{5E76E97B-5E54-4448-96BE-6D6A2136C712}"/>
                </a:ext>
              </a:extLst>
            </p:cNvPr>
            <p:cNvPicPr>
              <a:picLocks noChangeAspect="1"/>
            </p:cNvPicPr>
            <p:nvPr/>
          </p:nvPicPr>
          <p:blipFill rotWithShape="1">
            <a:blip r:embed="rId10">
              <a:extLst>
                <a:ext uri="{28A0092B-C50C-407E-A947-70E740481C1C}">
                  <a14:useLocalDpi xmlns:a14="http://schemas.microsoft.com/office/drawing/2010/main" val="0"/>
                </a:ext>
              </a:extLst>
            </a:blip>
            <a:srcRect l="6796" t="8762" r="49126" b="61862"/>
            <a:stretch/>
          </p:blipFill>
          <p:spPr>
            <a:xfrm flipH="1">
              <a:off x="9026330" y="1381655"/>
              <a:ext cx="3704506" cy="2468880"/>
            </a:xfrm>
            <a:prstGeom prst="rect">
              <a:avLst/>
            </a:prstGeom>
          </p:spPr>
        </p:pic>
        <p:sp>
          <p:nvSpPr>
            <p:cNvPr id="28" name="TextBox 27">
              <a:extLst>
                <a:ext uri="{FF2B5EF4-FFF2-40B4-BE49-F238E27FC236}">
                  <a16:creationId xmlns:a16="http://schemas.microsoft.com/office/drawing/2014/main" id="{01703497-05D0-4BE2-88E5-43FBD9EEDE6A}"/>
                </a:ext>
              </a:extLst>
            </p:cNvPr>
            <p:cNvSpPr txBox="1"/>
            <p:nvPr/>
          </p:nvSpPr>
          <p:spPr>
            <a:xfrm rot="79912">
              <a:off x="9553494" y="1992700"/>
              <a:ext cx="2182515" cy="14296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grpSp>
        <p:nvGrpSpPr>
          <p:cNvPr id="29" name="Group 28">
            <a:extLst>
              <a:ext uri="{FF2B5EF4-FFF2-40B4-BE49-F238E27FC236}">
                <a16:creationId xmlns:a16="http://schemas.microsoft.com/office/drawing/2014/main" id="{5F09E5DA-2239-4F0D-B69D-32988696B88D}"/>
              </a:ext>
            </a:extLst>
          </p:cNvPr>
          <p:cNvGrpSpPr/>
          <p:nvPr/>
        </p:nvGrpSpPr>
        <p:grpSpPr>
          <a:xfrm>
            <a:off x="4254832" y="997188"/>
            <a:ext cx="3672992" cy="2743200"/>
            <a:chOff x="4672461" y="1214043"/>
            <a:chExt cx="3672992" cy="2743200"/>
          </a:xfrm>
        </p:grpSpPr>
        <p:pic>
          <p:nvPicPr>
            <p:cNvPr id="31" name="Picture 30">
              <a:extLst>
                <a:ext uri="{FF2B5EF4-FFF2-40B4-BE49-F238E27FC236}">
                  <a16:creationId xmlns:a16="http://schemas.microsoft.com/office/drawing/2014/main" id="{739AD539-1F73-484F-ADE6-6A69841713B5}"/>
                </a:ext>
              </a:extLst>
            </p:cNvPr>
            <p:cNvPicPr>
              <a:picLocks noChangeAspect="1"/>
            </p:cNvPicPr>
            <p:nvPr/>
          </p:nvPicPr>
          <p:blipFill rotWithShape="1">
            <a:blip r:embed="rId10">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33" name="TextBox 32">
              <a:extLst>
                <a:ext uri="{FF2B5EF4-FFF2-40B4-BE49-F238E27FC236}">
                  <a16:creationId xmlns:a16="http://schemas.microsoft.com/office/drawing/2014/main" id="{C5F46114-F2D9-4EC6-97C6-4003117F1A7E}"/>
                </a:ext>
              </a:extLst>
            </p:cNvPr>
            <p:cNvSpPr txBox="1"/>
            <p:nvPr/>
          </p:nvSpPr>
          <p:spPr>
            <a:xfrm flipH="1">
              <a:off x="5125998" y="1631171"/>
              <a:ext cx="276702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nhiều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34" name="Group 33">
            <a:extLst>
              <a:ext uri="{FF2B5EF4-FFF2-40B4-BE49-F238E27FC236}">
                <a16:creationId xmlns:a16="http://schemas.microsoft.com/office/drawing/2014/main" id="{AB89C010-3E5E-4280-8E07-02D7BB819AAD}"/>
              </a:ext>
            </a:extLst>
          </p:cNvPr>
          <p:cNvGrpSpPr/>
          <p:nvPr/>
        </p:nvGrpSpPr>
        <p:grpSpPr>
          <a:xfrm rot="10374921" flipV="1">
            <a:off x="419481" y="1206020"/>
            <a:ext cx="3550560" cy="2651760"/>
            <a:chOff x="1758356" y="1446550"/>
            <a:chExt cx="3550560" cy="2651760"/>
          </a:xfrm>
        </p:grpSpPr>
        <p:pic>
          <p:nvPicPr>
            <p:cNvPr id="35" name="Picture 34">
              <a:extLst>
                <a:ext uri="{FF2B5EF4-FFF2-40B4-BE49-F238E27FC236}">
                  <a16:creationId xmlns:a16="http://schemas.microsoft.com/office/drawing/2014/main" id="{F4282E6F-EB55-4BC7-8073-3556C89FAF5E}"/>
                </a:ext>
              </a:extLst>
            </p:cNvPr>
            <p:cNvPicPr>
              <a:picLocks noChangeAspect="1"/>
            </p:cNvPicPr>
            <p:nvPr/>
          </p:nvPicPr>
          <p:blipFill rotWithShape="1">
            <a:blip r:embed="rId10">
              <a:extLst>
                <a:ext uri="{28A0092B-C50C-407E-A947-70E740481C1C}">
                  <a14:useLocalDpi xmlns:a14="http://schemas.microsoft.com/office/drawing/2010/main" val="0"/>
                </a:ext>
              </a:extLst>
            </a:blip>
            <a:srcRect l="6796" t="49732" r="54479" b="21345"/>
            <a:stretch/>
          </p:blipFill>
          <p:spPr>
            <a:xfrm flipH="1">
              <a:off x="1758356" y="1446550"/>
              <a:ext cx="3550560" cy="2651760"/>
            </a:xfrm>
            <a:prstGeom prst="rect">
              <a:avLst/>
            </a:prstGeom>
          </p:spPr>
        </p:pic>
        <p:sp>
          <p:nvSpPr>
            <p:cNvPr id="36" name="TextBox 35">
              <a:extLst>
                <a:ext uri="{FF2B5EF4-FFF2-40B4-BE49-F238E27FC236}">
                  <a16:creationId xmlns:a16="http://schemas.microsoft.com/office/drawing/2014/main" id="{555C7DA2-D660-443F-A5F6-FBA788F95743}"/>
                </a:ext>
              </a:extLst>
            </p:cNvPr>
            <p:cNvSpPr txBox="1"/>
            <p:nvPr/>
          </p:nvSpPr>
          <p:spPr>
            <a:xfrm>
              <a:off x="2143481" y="2143723"/>
              <a:ext cx="265580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đã</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yêu</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cầu</a:t>
              </a:r>
              <a:endPar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endParaRPr>
            </a:p>
          </p:txBody>
        </p:sp>
      </p:grpSp>
      <p:sp>
        <p:nvSpPr>
          <p:cNvPr id="37" name="TextBox 36">
            <a:extLst>
              <a:ext uri="{FF2B5EF4-FFF2-40B4-BE49-F238E27FC236}">
                <a16:creationId xmlns:a16="http://schemas.microsoft.com/office/drawing/2014/main" id="{104F372C-04C4-4004-B0B4-B0EC37F02EA7}"/>
              </a:ext>
            </a:extLst>
          </p:cNvPr>
          <p:cNvSpPr txBox="1"/>
          <p:nvPr/>
        </p:nvSpPr>
        <p:spPr>
          <a:xfrm>
            <a:off x="3866734" y="645398"/>
            <a:ext cx="4464579" cy="769441"/>
          </a:xfrm>
          <a:prstGeom prst="rect">
            <a:avLst/>
          </a:prstGeom>
          <a:noFill/>
        </p:spPr>
        <p:txBody>
          <a:bodyPr wrap="square" rtlCol="0">
            <a:prstTxWarp prst="textArchUp">
              <a:avLst>
                <a:gd name="adj" fmla="val 10799999"/>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Trao</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đổi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bài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viết</a:t>
            </a:r>
            <a:endPar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endParaRPr>
          </a:p>
        </p:txBody>
      </p:sp>
      <p:pic>
        <p:nvPicPr>
          <p:cNvPr id="2050" name="Picture 2" descr="Animated Butterflies Flying Wallpaper posted by Zoey Mercado">
            <a:extLst>
              <a:ext uri="{FF2B5EF4-FFF2-40B4-BE49-F238E27FC236}">
                <a16:creationId xmlns:a16="http://schemas.microsoft.com/office/drawing/2014/main" id="{4B84AFB1-F081-4CEB-BD18-BDDB43391F0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7810"/>
            <a:ext cx="239843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Animated Butterflies Flying Wallpaper posted by Zoey Mercado">
            <a:extLst>
              <a:ext uri="{FF2B5EF4-FFF2-40B4-BE49-F238E27FC236}">
                <a16:creationId xmlns:a16="http://schemas.microsoft.com/office/drawing/2014/main" id="{CD0C8E0D-9695-4D57-8A6F-7B4C9C42C3F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H="1">
            <a:off x="9793570" y="-635"/>
            <a:ext cx="239843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7912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6" presetClass="entr" presetSubtype="32"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circle(out)">
                                          <p:cBhvr>
                                            <p:cTn id="14" dur="500"/>
                                            <p:tgtEl>
                                              <p:spTgt spid="3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left)">
                                          <p:cBhvr>
                                            <p:cTn id="18" dur="500"/>
                                            <p:tgtEl>
                                              <p:spTgt spid="2050"/>
                                            </p:tgtEl>
                                          </p:cBhvr>
                                        </p:animEffect>
                                      </p:childTnLst>
                                    </p:cTn>
                                  </p:par>
                                  <p:par>
                                    <p:cTn id="19" presetID="22" presetClass="entr" presetSubtype="2"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right)">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14:presetBounceEnd="40000">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14:bounceEnd="40000">
                                          <p:cBhvr additive="base">
                                            <p:cTn id="26" dur="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27"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2" name="uỷn.wav"/>
                                            </p:tgtEl>
                                          </p:cMediaNode>
                                        </p:audio>
                                      </p:subTnLst>
                                    </p:cTn>
                                  </p:par>
                                  <p:par>
                                    <p:cTn id="28" presetID="2" presetClass="entr" presetSubtype="4" fill="hold" nodeType="withEffect" p14:presetBounceEnd="40000">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14:bounceEnd="40000">
                                          <p:cBhvr additive="base">
                                            <p:cTn id="30" dur="750" fill="hold"/>
                                            <p:tgtEl>
                                              <p:spTgt spid="22"/>
                                            </p:tgtEl>
                                            <p:attrNameLst>
                                              <p:attrName>ppt_x</p:attrName>
                                            </p:attrNameLst>
                                          </p:cBhvr>
                                          <p:tavLst>
                                            <p:tav tm="0">
                                              <p:val>
                                                <p:strVal val="#ppt_x"/>
                                              </p:val>
                                            </p:tav>
                                            <p:tav tm="100000">
                                              <p:val>
                                                <p:strVal val="#ppt_x"/>
                                              </p:val>
                                            </p:tav>
                                          </p:tavLst>
                                        </p:anim>
                                        <p:anim calcmode="lin" valueType="num" p14:bounceEnd="40000">
                                          <p:cBhvr additive="base">
                                            <p:cTn id="31"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2" name="uỷn.wav"/>
                                            </p:tgtEl>
                                          </p:cMediaNode>
                                        </p:audio>
                                      </p:subTnLst>
                                    </p:cTn>
                                  </p:par>
                                  <p:par>
                                    <p:cTn id="32" presetID="2" presetClass="entr" presetSubtype="4" fill="hold" nodeType="withEffect" p14:presetBounceEnd="40000">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14:bounceEnd="40000">
                                          <p:cBhvr additive="base">
                                            <p:cTn id="34"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35"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2" name="uỷn.wav"/>
                                            </p:tgtEl>
                                          </p:cMediaNode>
                                        </p:audio>
                                      </p:sub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circle(in)">
                                          <p:cBhvr>
                                            <p:cTn id="40" dur="500"/>
                                            <p:tgtEl>
                                              <p:spTgt spid="34"/>
                                            </p:tgtEl>
                                          </p:cBhvr>
                                        </p:animEffect>
                                      </p:childTnLst>
                                      <p:subTnLst>
                                        <p:audio>
                                          <p:cMediaNode>
                                            <p:cTn display="0" masterRel="sameClick">
                                              <p:stCondLst>
                                                <p:cond evt="begin" delay="0">
                                                  <p:tn val="38"/>
                                                </p:cond>
                                              </p:stCondLst>
                                              <p:endCondLst>
                                                <p:cond evt="onStopAudio" delay="0">
                                                  <p:tgtEl>
                                                    <p:sldTgt/>
                                                  </p:tgtEl>
                                                </p:cond>
                                              </p:endCondLst>
                                            </p:cTn>
                                            <p:tgtEl>
                                              <p:sndTgt r:embed="rId3" name="Trò-chơi-chíu.wav"/>
                                            </p:tgtEl>
                                          </p:cMediaNode>
                                        </p:audio>
                                      </p:sub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circle(in)">
                                          <p:cBhvr>
                                            <p:cTn id="45" dur="500"/>
                                            <p:tgtEl>
                                              <p:spTgt spid="29"/>
                                            </p:tgtEl>
                                          </p:cBhvr>
                                        </p:animEffect>
                                      </p:childTnLst>
                                      <p:subTnLst>
                                        <p:audio>
                                          <p:cMediaNode>
                                            <p:cTn display="0" masterRel="sameClick">
                                              <p:stCondLst>
                                                <p:cond evt="begin" delay="0">
                                                  <p:tn val="43"/>
                                                </p:cond>
                                              </p:stCondLst>
                                              <p:endCondLst>
                                                <p:cond evt="onStopAudio" delay="0">
                                                  <p:tgtEl>
                                                    <p:sldTgt/>
                                                  </p:tgtEl>
                                                </p:cond>
                                              </p:endCondLst>
                                            </p:cTn>
                                            <p:tgtEl>
                                              <p:sndTgt r:embed="rId3" name="Trò-chơi-chíu.wav"/>
                                            </p:tgtEl>
                                          </p:cMediaNode>
                                        </p:audio>
                                      </p:sub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circle(in)">
                                          <p:cBhvr>
                                            <p:cTn id="50" dur="500"/>
                                            <p:tgtEl>
                                              <p:spTgt spid="26"/>
                                            </p:tgtEl>
                                          </p:cBhvr>
                                        </p:animEffect>
                                      </p:childTnLst>
                                      <p:subTnLst>
                                        <p:audio>
                                          <p:cMediaNode>
                                            <p:cTn display="0" masterRel="sameClick">
                                              <p:stCondLst>
                                                <p:cond evt="begin" delay="0">
                                                  <p:tn val="48"/>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6" presetClass="entr" presetSubtype="32"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circle(out)">
                                          <p:cBhvr>
                                            <p:cTn id="14" dur="500"/>
                                            <p:tgtEl>
                                              <p:spTgt spid="3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left)">
                                          <p:cBhvr>
                                            <p:cTn id="18" dur="500"/>
                                            <p:tgtEl>
                                              <p:spTgt spid="2050"/>
                                            </p:tgtEl>
                                          </p:cBhvr>
                                        </p:animEffect>
                                      </p:childTnLst>
                                    </p:cTn>
                                  </p:par>
                                  <p:par>
                                    <p:cTn id="19" presetID="22" presetClass="entr" presetSubtype="2"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right)">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750" fill="hold"/>
                                            <p:tgtEl>
                                              <p:spTgt spid="21"/>
                                            </p:tgtEl>
                                            <p:attrNameLst>
                                              <p:attrName>ppt_x</p:attrName>
                                            </p:attrNameLst>
                                          </p:cBhvr>
                                          <p:tavLst>
                                            <p:tav tm="0">
                                              <p:val>
                                                <p:strVal val="#ppt_x"/>
                                              </p:val>
                                            </p:tav>
                                            <p:tav tm="100000">
                                              <p:val>
                                                <p:strVal val="#ppt_x"/>
                                              </p:val>
                                            </p:tav>
                                          </p:tavLst>
                                        </p:anim>
                                        <p:anim calcmode="lin" valueType="num">
                                          <p:cBhvr additive="base">
                                            <p:cTn id="27"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12" name="uỷn.wav"/>
                                            </p:tgtEl>
                                          </p:cMediaNode>
                                        </p:audio>
                                      </p:subTnLst>
                                    </p:cTn>
                                  </p:par>
                                  <p:par>
                                    <p:cTn id="28" presetID="2" presetClass="entr" presetSubtype="4"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750" fill="hold"/>
                                            <p:tgtEl>
                                              <p:spTgt spid="22"/>
                                            </p:tgtEl>
                                            <p:attrNameLst>
                                              <p:attrName>ppt_x</p:attrName>
                                            </p:attrNameLst>
                                          </p:cBhvr>
                                          <p:tavLst>
                                            <p:tav tm="0">
                                              <p:val>
                                                <p:strVal val="#ppt_x"/>
                                              </p:val>
                                            </p:tav>
                                            <p:tav tm="100000">
                                              <p:val>
                                                <p:strVal val="#ppt_x"/>
                                              </p:val>
                                            </p:tav>
                                          </p:tavLst>
                                        </p:anim>
                                        <p:anim calcmode="lin" valueType="num">
                                          <p:cBhvr additive="base">
                                            <p:cTn id="31"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2" name="uỷn.wav"/>
                                            </p:tgtEl>
                                          </p:cMediaNode>
                                        </p:audio>
                                      </p:subTnLst>
                                    </p:cTn>
                                  </p:par>
                                  <p:par>
                                    <p:cTn id="32" presetID="2" presetClass="entr" presetSubtype="4"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additive="base">
                                            <p:cTn id="34" dur="750" fill="hold"/>
                                            <p:tgtEl>
                                              <p:spTgt spid="23"/>
                                            </p:tgtEl>
                                            <p:attrNameLst>
                                              <p:attrName>ppt_x</p:attrName>
                                            </p:attrNameLst>
                                          </p:cBhvr>
                                          <p:tavLst>
                                            <p:tav tm="0">
                                              <p:val>
                                                <p:strVal val="#ppt_x"/>
                                              </p:val>
                                            </p:tav>
                                            <p:tav tm="100000">
                                              <p:val>
                                                <p:strVal val="#ppt_x"/>
                                              </p:val>
                                            </p:tav>
                                          </p:tavLst>
                                        </p:anim>
                                        <p:anim calcmode="lin" valueType="num">
                                          <p:cBhvr additive="base">
                                            <p:cTn id="35"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12" name="uỷn.wav"/>
                                            </p:tgtEl>
                                          </p:cMediaNode>
                                        </p:audio>
                                      </p:sub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circle(in)">
                                          <p:cBhvr>
                                            <p:cTn id="40" dur="500"/>
                                            <p:tgtEl>
                                              <p:spTgt spid="34"/>
                                            </p:tgtEl>
                                          </p:cBhvr>
                                        </p:animEffect>
                                      </p:childTnLst>
                                      <p:subTnLst>
                                        <p:audio>
                                          <p:cMediaNode>
                                            <p:cTn display="0" masterRel="sameClick">
                                              <p:stCondLst>
                                                <p:cond evt="begin" delay="0">
                                                  <p:tn val="38"/>
                                                </p:cond>
                                              </p:stCondLst>
                                              <p:endCondLst>
                                                <p:cond evt="onStopAudio" delay="0">
                                                  <p:tgtEl>
                                                    <p:sldTgt/>
                                                  </p:tgtEl>
                                                </p:cond>
                                              </p:endCondLst>
                                            </p:cTn>
                                            <p:tgtEl>
                                              <p:sndTgt r:embed="rId13" name="Trò-chơi-chíu.wav"/>
                                            </p:tgtEl>
                                          </p:cMediaNode>
                                        </p:audio>
                                      </p:sub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circle(in)">
                                          <p:cBhvr>
                                            <p:cTn id="45" dur="500"/>
                                            <p:tgtEl>
                                              <p:spTgt spid="29"/>
                                            </p:tgtEl>
                                          </p:cBhvr>
                                        </p:animEffect>
                                      </p:childTnLst>
                                      <p:subTnLst>
                                        <p:audio>
                                          <p:cMediaNode>
                                            <p:cTn display="0" masterRel="sameClick">
                                              <p:stCondLst>
                                                <p:cond evt="begin" delay="0">
                                                  <p:tn val="43"/>
                                                </p:cond>
                                              </p:stCondLst>
                                              <p:endCondLst>
                                                <p:cond evt="onStopAudio" delay="0">
                                                  <p:tgtEl>
                                                    <p:sldTgt/>
                                                  </p:tgtEl>
                                                </p:cond>
                                              </p:endCondLst>
                                            </p:cTn>
                                            <p:tgtEl>
                                              <p:sndTgt r:embed="rId13" name="Trò-chơi-chíu.wav"/>
                                            </p:tgtEl>
                                          </p:cMediaNode>
                                        </p:audio>
                                      </p:sub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circle(in)">
                                          <p:cBhvr>
                                            <p:cTn id="50" dur="500"/>
                                            <p:tgtEl>
                                              <p:spTgt spid="26"/>
                                            </p:tgtEl>
                                          </p:cBhvr>
                                        </p:animEffect>
                                      </p:childTnLst>
                                      <p:subTnLst>
                                        <p:audio>
                                          <p:cMediaNode>
                                            <p:cTn display="0" masterRel="sameClick">
                                              <p:stCondLst>
                                                <p:cond evt="begin" delay="0">
                                                  <p:tn val="48"/>
                                                </p:cond>
                                              </p:stCondLst>
                                              <p:endCondLst>
                                                <p:cond evt="onStopAudio" delay="0">
                                                  <p:tgtEl>
                                                    <p:sldTgt/>
                                                  </p:tgtEl>
                                                </p:cond>
                                              </p:endCondLst>
                                            </p:cTn>
                                            <p:tgtEl>
                                              <p:sndTgt r:embed="rId1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719E2094-6C20-43A5-87C4-CCF0BCC20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17" name="图片 25">
            <a:extLst>
              <a:ext uri="{FF2B5EF4-FFF2-40B4-BE49-F238E27FC236}">
                <a16:creationId xmlns:a16="http://schemas.microsoft.com/office/drawing/2014/main" id="{17A4F02F-781D-46CF-89EF-E0EA9DD141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20" name="图片 26">
            <a:extLst>
              <a:ext uri="{FF2B5EF4-FFF2-40B4-BE49-F238E27FC236}">
                <a16:creationId xmlns:a16="http://schemas.microsoft.com/office/drawing/2014/main" id="{DD81C436-5849-47CE-94E0-A518DF1AFB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21" name="图片 27">
            <a:extLst>
              <a:ext uri="{FF2B5EF4-FFF2-40B4-BE49-F238E27FC236}">
                <a16:creationId xmlns:a16="http://schemas.microsoft.com/office/drawing/2014/main" id="{D197615F-EF2A-4278-8E6B-A6542CF888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22" name="图片 28">
            <a:extLst>
              <a:ext uri="{FF2B5EF4-FFF2-40B4-BE49-F238E27FC236}">
                <a16:creationId xmlns:a16="http://schemas.microsoft.com/office/drawing/2014/main" id="{5DD1CC20-29A1-4581-8976-916283C9DA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23" name="图片 31">
            <a:extLst>
              <a:ext uri="{FF2B5EF4-FFF2-40B4-BE49-F238E27FC236}">
                <a16:creationId xmlns:a16="http://schemas.microsoft.com/office/drawing/2014/main" id="{C27C1342-4905-46AB-834F-F469BEA4EE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24" name="Picture 23" descr="A picture containing flower, picture frame&#10;&#10;Description automatically generated">
            <a:extLst>
              <a:ext uri="{FF2B5EF4-FFF2-40B4-BE49-F238E27FC236}">
                <a16:creationId xmlns:a16="http://schemas.microsoft.com/office/drawing/2014/main" id="{D8C67B94-5EBF-4BD8-A63E-6A462C62BC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5875" y="11791"/>
            <a:ext cx="9803160" cy="6858000"/>
          </a:xfrm>
          <a:prstGeom prst="rect">
            <a:avLst/>
          </a:prstGeom>
        </p:spPr>
      </p:pic>
      <p:sp>
        <p:nvSpPr>
          <p:cNvPr id="25" name="TextBox 24">
            <a:extLst>
              <a:ext uri="{FF2B5EF4-FFF2-40B4-BE49-F238E27FC236}">
                <a16:creationId xmlns:a16="http://schemas.microsoft.com/office/drawing/2014/main" id="{092202FA-EBE9-408A-A215-DFC044A9F053}"/>
              </a:ext>
            </a:extLst>
          </p:cNvPr>
          <p:cNvSpPr txBox="1"/>
          <p:nvPr/>
        </p:nvSpPr>
        <p:spPr>
          <a:xfrm>
            <a:off x="3142057" y="1124776"/>
            <a:ext cx="7084068" cy="4154984"/>
          </a:xfrm>
          <a:prstGeom prst="rect">
            <a:avLst/>
          </a:prstGeom>
          <a:noFill/>
        </p:spPr>
        <p:txBody>
          <a:bodyPr wrap="square">
            <a:spAutoFit/>
          </a:bodyPr>
          <a:lstStyle/>
          <a:p>
            <a:pPr algn="just"/>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Hôm</a:t>
            </a:r>
            <a:r>
              <a:rPr lang="en-US" sz="2400" dirty="0">
                <a:solidFill>
                  <a:srgbClr val="002060"/>
                </a:solidFill>
                <a:latin typeface="Arial" panose="020B0604020202020204" pitchFamily="34" charset="0"/>
                <a:cs typeface="Arial" panose="020B0604020202020204" pitchFamily="34" charset="0"/>
              </a:rPr>
              <a:t> qua </a:t>
            </a:r>
            <a:r>
              <a:rPr lang="en-US" sz="2400" dirty="0" err="1">
                <a:solidFill>
                  <a:srgbClr val="002060"/>
                </a:solidFill>
                <a:latin typeface="Arial" panose="020B0604020202020204" pitchFamily="34" charset="0"/>
                <a:cs typeface="Arial" panose="020B0604020202020204" pitchFamily="34" charset="0"/>
              </a:rPr>
              <a:t>là</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sinh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nhật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của</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em</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mẹ</a:t>
            </a:r>
            <a:r>
              <a:rPr lang="en-US" sz="2400" dirty="0">
                <a:solidFill>
                  <a:srgbClr val="002060"/>
                </a:solidFill>
                <a:latin typeface="Arial" panose="020B0604020202020204" pitchFamily="34" charset="0"/>
                <a:cs typeface="Arial" panose="020B0604020202020204" pitchFamily="34" charset="0"/>
              </a:rPr>
              <a:t> </a:t>
            </a:r>
            <a:r>
              <a:rPr lang="vi-VN" sz="2400" dirty="0" err="1">
                <a:solidFill>
                  <a:srgbClr val="002060"/>
                </a:solidFill>
                <a:latin typeface="Arial" panose="020B0604020202020204" pitchFamily="34" charset="0"/>
                <a:cs typeface="Arial" panose="020B0604020202020204" pitchFamily="34" charset="0"/>
              </a:rPr>
              <a:t>tặng</a:t>
            </a:r>
            <a:r>
              <a:rPr lang="vi-VN" sz="2400" dirty="0">
                <a:solidFill>
                  <a:srgbClr val="002060"/>
                </a:solidFill>
                <a:latin typeface="Arial" panose="020B0604020202020204" pitchFamily="34" charset="0"/>
                <a:cs typeface="Arial" panose="020B0604020202020204" pitchFamily="34" charset="0"/>
              </a:rPr>
              <a:t> em </a:t>
            </a:r>
            <a:r>
              <a:rPr lang="vi-VN" sz="2400" dirty="0" err="1">
                <a:solidFill>
                  <a:srgbClr val="002060"/>
                </a:solidFill>
                <a:latin typeface="Arial" panose="020B0604020202020204" pitchFamily="34" charset="0"/>
                <a:cs typeface="Arial" panose="020B0604020202020204" pitchFamily="34" charset="0"/>
              </a:rPr>
              <a:t>một</a:t>
            </a:r>
            <a:r>
              <a:rPr lang="vi-VN" sz="2400" dirty="0">
                <a:solidFill>
                  <a:srgbClr val="002060"/>
                </a:solidFill>
                <a:latin typeface="Arial" panose="020B0604020202020204" pitchFamily="34" charset="0"/>
                <a:cs typeface="Arial" panose="020B0604020202020204" pitchFamily="34" charset="0"/>
              </a:rPr>
              <a:t> </a:t>
            </a:r>
            <a:r>
              <a:rPr lang="vi-VN" sz="2400" dirty="0" err="1">
                <a:solidFill>
                  <a:srgbClr val="002060"/>
                </a:solidFill>
                <a:latin typeface="Arial" panose="020B0604020202020204" pitchFamily="34" charset="0"/>
                <a:cs typeface="Arial" panose="020B0604020202020204" pitchFamily="34" charset="0"/>
              </a:rPr>
              <a:t>chú</a:t>
            </a:r>
            <a:r>
              <a:rPr lang="vi-VN" sz="2400" dirty="0">
                <a:solidFill>
                  <a:srgbClr val="002060"/>
                </a:solidFill>
                <a:latin typeface="Arial" panose="020B0604020202020204" pitchFamily="34" charset="0"/>
                <a:cs typeface="Arial" panose="020B0604020202020204" pitchFamily="34" charset="0"/>
              </a:rPr>
              <a:t> </a:t>
            </a:r>
            <a:r>
              <a:rPr lang="vi-VN" sz="2400" dirty="0" err="1">
                <a:solidFill>
                  <a:srgbClr val="002060"/>
                </a:solidFill>
                <a:latin typeface="Arial" panose="020B0604020202020204" pitchFamily="34" charset="0"/>
                <a:cs typeface="Arial" panose="020B0604020202020204" pitchFamily="34" charset="0"/>
              </a:rPr>
              <a:t>lật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đật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Trông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chú</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thật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ngộ</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nghĩnh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và</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đáng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yêu</a:t>
            </a:r>
            <a:r>
              <a:rPr lang="en-US" sz="2400" dirty="0">
                <a:solidFill>
                  <a:srgbClr val="002060"/>
                </a:solidFill>
                <a:latin typeface="Arial" panose="020B0604020202020204" pitchFamily="34" charset="0"/>
                <a:cs typeface="Arial" panose="020B0604020202020204" pitchFamily="34" charset="0"/>
              </a:rPr>
              <a:t>. </a:t>
            </a:r>
            <a:r>
              <a:rPr lang="vi-VN" sz="2400" dirty="0">
                <a:solidFill>
                  <a:srgbClr val="002060"/>
                </a:solidFill>
                <a:latin typeface="Arial" panose="020B0604020202020204" pitchFamily="34" charset="0"/>
                <a:cs typeface="Arial" panose="020B0604020202020204" pitchFamily="34" charset="0"/>
              </a:rPr>
              <a:t>Thân </a:t>
            </a:r>
            <a:r>
              <a:rPr lang="vi-VN" sz="2400" dirty="0" err="1">
                <a:solidFill>
                  <a:srgbClr val="002060"/>
                </a:solidFill>
                <a:latin typeface="Arial" panose="020B0604020202020204" pitchFamily="34" charset="0"/>
                <a:cs typeface="Arial" panose="020B0604020202020204" pitchFamily="34" charset="0"/>
              </a:rPr>
              <a:t>chú</a:t>
            </a:r>
            <a:r>
              <a:rPr lang="vi-VN" sz="2400" dirty="0">
                <a:solidFill>
                  <a:srgbClr val="002060"/>
                </a:solidFill>
                <a:latin typeface="Arial" panose="020B0604020202020204" pitchFamily="34" charset="0"/>
                <a:cs typeface="Arial" panose="020B0604020202020204" pitchFamily="34" charset="0"/>
              </a:rPr>
              <a:t> </a:t>
            </a:r>
            <a:r>
              <a:rPr lang="vi-VN" sz="2400" dirty="0" err="1">
                <a:solidFill>
                  <a:srgbClr val="002060"/>
                </a:solidFill>
                <a:latin typeface="Arial" panose="020B0604020202020204" pitchFamily="34" charset="0"/>
                <a:cs typeface="Arial" panose="020B0604020202020204" pitchFamily="34" charset="0"/>
              </a:rPr>
              <a:t>mập</a:t>
            </a:r>
            <a:r>
              <a:rPr lang="vi-VN" sz="2400" dirty="0">
                <a:solidFill>
                  <a:srgbClr val="002060"/>
                </a:solidFill>
                <a:latin typeface="Arial" panose="020B0604020202020204" pitchFamily="34" charset="0"/>
                <a:cs typeface="Arial" panose="020B0604020202020204" pitchFamily="34" charset="0"/>
              </a:rPr>
              <a:t> ú, </a:t>
            </a:r>
            <a:r>
              <a:rPr lang="vi-VN" sz="2400" dirty="0" err="1">
                <a:solidFill>
                  <a:srgbClr val="002060"/>
                </a:solidFill>
                <a:latin typeface="Arial" panose="020B0604020202020204" pitchFamily="34" charset="0"/>
                <a:cs typeface="Arial" panose="020B0604020202020204" pitchFamily="34" charset="0"/>
              </a:rPr>
              <a:t>cứ</a:t>
            </a:r>
            <a:r>
              <a:rPr lang="vi-VN" sz="2400" dirty="0">
                <a:solidFill>
                  <a:srgbClr val="002060"/>
                </a:solidFill>
                <a:latin typeface="Arial" panose="020B0604020202020204" pitchFamily="34" charset="0"/>
                <a:cs typeface="Arial" panose="020B0604020202020204" pitchFamily="34" charset="0"/>
              </a:rPr>
              <a:t> như </a:t>
            </a:r>
            <a:r>
              <a:rPr lang="vi-VN" sz="2400" dirty="0" err="1">
                <a:solidFill>
                  <a:srgbClr val="002060"/>
                </a:solidFill>
                <a:latin typeface="Arial" panose="020B0604020202020204" pitchFamily="34" charset="0"/>
                <a:cs typeface="Arial" panose="020B0604020202020204" pitchFamily="34" charset="0"/>
              </a:rPr>
              <a:t>một</a:t>
            </a:r>
            <a:r>
              <a:rPr lang="vi-VN" sz="2400" dirty="0">
                <a:solidFill>
                  <a:srgbClr val="002060"/>
                </a:solidFill>
                <a:latin typeface="Arial" panose="020B0604020202020204" pitchFamily="34" charset="0"/>
                <a:cs typeface="Arial" panose="020B0604020202020204" pitchFamily="34" charset="0"/>
              </a:rPr>
              <a:t> </a:t>
            </a:r>
            <a:r>
              <a:rPr lang="vi-VN" sz="2400" dirty="0" err="1">
                <a:solidFill>
                  <a:srgbClr val="002060"/>
                </a:solidFill>
                <a:latin typeface="Arial" panose="020B0604020202020204" pitchFamily="34" charset="0"/>
                <a:cs typeface="Arial" panose="020B0604020202020204" pitchFamily="34" charset="0"/>
              </a:rPr>
              <a:t>cậu</a:t>
            </a:r>
            <a:r>
              <a:rPr lang="vi-VN" sz="2400" dirty="0">
                <a:solidFill>
                  <a:srgbClr val="002060"/>
                </a:solidFill>
                <a:latin typeface="Arial" panose="020B0604020202020204" pitchFamily="34" charset="0"/>
                <a:cs typeface="Arial" panose="020B0604020202020204" pitchFamily="34" charset="0"/>
              </a:rPr>
              <a:t> </a:t>
            </a:r>
            <a:r>
              <a:rPr lang="vi-VN" sz="2400" dirty="0" err="1">
                <a:solidFill>
                  <a:srgbClr val="002060"/>
                </a:solidFill>
                <a:latin typeface="Arial" panose="020B0604020202020204" pitchFamily="34" charset="0"/>
                <a:cs typeface="Arial" panose="020B0604020202020204" pitchFamily="34" charset="0"/>
              </a:rPr>
              <a:t>bé</a:t>
            </a:r>
            <a:r>
              <a:rPr lang="vi-VN" sz="2400" dirty="0">
                <a:solidFill>
                  <a:srgbClr val="002060"/>
                </a:solidFill>
                <a:latin typeface="Arial" panose="020B0604020202020204" pitchFamily="34" charset="0"/>
                <a:cs typeface="Arial" panose="020B0604020202020204" pitchFamily="34" charset="0"/>
              </a:rPr>
              <a:t> b</a:t>
            </a:r>
            <a:r>
              <a:rPr lang="en-US" sz="2400" dirty="0">
                <a:solidFill>
                  <a:srgbClr val="002060"/>
                </a:solidFill>
                <a:latin typeface="Arial" panose="020B0604020202020204" pitchFamily="34" charset="0"/>
                <a:cs typeface="Arial" panose="020B0604020202020204" pitchFamily="34" charset="0"/>
              </a:rPr>
              <a:t>ụ </a:t>
            </a:r>
            <a:r>
              <a:rPr lang="en-US" sz="2400" dirty="0" err="1">
                <a:solidFill>
                  <a:srgbClr val="002060"/>
                </a:solidFill>
                <a:latin typeface="Arial" panose="020B0604020202020204" pitchFamily="34" charset="0"/>
                <a:cs typeface="Arial" panose="020B0604020202020204" pitchFamily="34" charset="0"/>
              </a:rPr>
              <a:t>sữa</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Chú</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mặc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một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cái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áo</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màu</a:t>
            </a:r>
            <a:r>
              <a:rPr lang="en-US" sz="2400" dirty="0">
                <a:solidFill>
                  <a:srgbClr val="002060"/>
                </a:solidFill>
                <a:latin typeface="Arial" panose="020B0604020202020204" pitchFamily="34" charset="0"/>
                <a:cs typeface="Arial" panose="020B0604020202020204" pitchFamily="34" charset="0"/>
              </a:rPr>
              <a:t> </a:t>
            </a:r>
            <a:r>
              <a:rPr lang="vi-VN" sz="2400" dirty="0" err="1">
                <a:solidFill>
                  <a:srgbClr val="002060"/>
                </a:solidFill>
                <a:latin typeface="Arial" panose="020B0604020202020204" pitchFamily="34" charset="0"/>
                <a:cs typeface="Arial" panose="020B0604020202020204" pitchFamily="34" charset="0"/>
              </a:rPr>
              <a:t>đỏ</a:t>
            </a:r>
            <a:r>
              <a:rPr lang="vi-VN" sz="2400" dirty="0">
                <a:solidFill>
                  <a:srgbClr val="002060"/>
                </a:solidFill>
                <a:latin typeface="Arial" panose="020B0604020202020204" pitchFamily="34" charset="0"/>
                <a:cs typeface="Arial" panose="020B0604020202020204" pitchFamily="34" charset="0"/>
              </a:rPr>
              <a:t> tươi. </a:t>
            </a:r>
            <a:r>
              <a:rPr lang="vi-VN" sz="2400" dirty="0" err="1">
                <a:solidFill>
                  <a:srgbClr val="002060"/>
                </a:solidFill>
                <a:latin typeface="Arial" panose="020B0604020202020204" pitchFamily="34" charset="0"/>
                <a:cs typeface="Arial" panose="020B0604020202020204" pitchFamily="34" charset="0"/>
              </a:rPr>
              <a:t>Đầu</a:t>
            </a:r>
            <a:r>
              <a:rPr lang="vi-VN" sz="2400" dirty="0">
                <a:solidFill>
                  <a:srgbClr val="002060"/>
                </a:solidFill>
                <a:latin typeface="Arial" panose="020B0604020202020204" pitchFamily="34" charset="0"/>
                <a:cs typeface="Arial" panose="020B0604020202020204" pitchFamily="34" charset="0"/>
              </a:rPr>
              <a:t> </a:t>
            </a:r>
            <a:r>
              <a:rPr lang="vi-VN" sz="2400" dirty="0" err="1">
                <a:solidFill>
                  <a:srgbClr val="002060"/>
                </a:solidFill>
                <a:latin typeface="Arial" panose="020B0604020202020204" pitchFamily="34" charset="0"/>
                <a:cs typeface="Arial" panose="020B0604020202020204" pitchFamily="34" charset="0"/>
              </a:rPr>
              <a:t>chú</a:t>
            </a:r>
            <a:r>
              <a:rPr lang="vi-VN" sz="2400" dirty="0">
                <a:solidFill>
                  <a:srgbClr val="002060"/>
                </a:solidFill>
                <a:latin typeface="Arial" panose="020B0604020202020204" pitchFamily="34" charset="0"/>
                <a:cs typeface="Arial" panose="020B0604020202020204" pitchFamily="34" charset="0"/>
              </a:rPr>
              <a:t> </a:t>
            </a:r>
            <a:r>
              <a:rPr lang="vi-VN" sz="2400" dirty="0" err="1">
                <a:solidFill>
                  <a:srgbClr val="002060"/>
                </a:solidFill>
                <a:latin typeface="Arial" panose="020B0604020202020204" pitchFamily="34" charset="0"/>
                <a:cs typeface="Arial" panose="020B0604020202020204" pitchFamily="34" charset="0"/>
              </a:rPr>
              <a:t>lật</a:t>
            </a:r>
            <a:r>
              <a:rPr lang="vi-VN" sz="2400" dirty="0">
                <a:solidFill>
                  <a:srgbClr val="002060"/>
                </a:solidFill>
                <a:latin typeface="Arial" panose="020B0604020202020204" pitchFamily="34" charset="0"/>
                <a:cs typeface="Arial" panose="020B0604020202020204" pitchFamily="34" charset="0"/>
              </a:rPr>
              <a:t> </a:t>
            </a:r>
            <a:r>
              <a:rPr lang="vi-VN" sz="2400" dirty="0" err="1">
                <a:solidFill>
                  <a:srgbClr val="002060"/>
                </a:solidFill>
                <a:latin typeface="Arial" panose="020B0604020202020204" pitchFamily="34" charset="0"/>
                <a:cs typeface="Arial" panose="020B0604020202020204" pitchFamily="34" charset="0"/>
              </a:rPr>
              <a:t>đật</a:t>
            </a:r>
            <a:r>
              <a:rPr lang="vi-VN" sz="2400" dirty="0">
                <a:solidFill>
                  <a:srgbClr val="002060"/>
                </a:solidFill>
                <a:latin typeface="Arial" panose="020B0604020202020204" pitchFamily="34" charset="0"/>
                <a:cs typeface="Arial" panose="020B0604020202020204" pitchFamily="34" charset="0"/>
              </a:rPr>
              <a:t> </a:t>
            </a:r>
            <a:r>
              <a:rPr lang="vi-VN" sz="2400" dirty="0" err="1">
                <a:solidFill>
                  <a:srgbClr val="002060"/>
                </a:solidFill>
                <a:latin typeface="Arial" panose="020B0604020202020204" pitchFamily="34" charset="0"/>
                <a:cs typeface="Arial" panose="020B0604020202020204" pitchFamily="34" charset="0"/>
              </a:rPr>
              <a:t>tròn</a:t>
            </a:r>
            <a:r>
              <a:rPr lang="vi-VN" sz="2400" dirty="0">
                <a:solidFill>
                  <a:srgbClr val="002060"/>
                </a:solidFill>
                <a:latin typeface="Arial" panose="020B0604020202020204" pitchFamily="34" charset="0"/>
                <a:cs typeface="Arial" panose="020B0604020202020204" pitchFamily="34" charset="0"/>
              </a:rPr>
              <a:t> </a:t>
            </a:r>
            <a:r>
              <a:rPr lang="vi-VN" sz="2400" dirty="0" err="1">
                <a:solidFill>
                  <a:srgbClr val="002060"/>
                </a:solidFill>
                <a:latin typeface="Arial" panose="020B0604020202020204" pitchFamily="34" charset="0"/>
                <a:cs typeface="Arial" panose="020B0604020202020204" pitchFamily="34" charset="0"/>
              </a:rPr>
              <a:t>tròn</a:t>
            </a:r>
            <a:r>
              <a:rPr lang="vi-VN" sz="2400" dirty="0">
                <a:solidFill>
                  <a:srgbClr val="002060"/>
                </a:solidFill>
                <a:latin typeface="Arial" panose="020B0604020202020204" pitchFamily="34" charset="0"/>
                <a:cs typeface="Arial" panose="020B0604020202020204" pitchFamily="34" charset="0"/>
              </a:rPr>
              <a:t>, đ</a:t>
            </a:r>
            <a:r>
              <a:rPr lang="en-US" sz="2400" dirty="0">
                <a:solidFill>
                  <a:srgbClr val="002060"/>
                </a:solidFill>
                <a:latin typeface="Arial" panose="020B0604020202020204" pitchFamily="34" charset="0"/>
                <a:cs typeface="Arial" panose="020B0604020202020204" pitchFamily="34" charset="0"/>
              </a:rPr>
              <a:t>ộ</a:t>
            </a:r>
            <a:r>
              <a:rPr lang="vi-VN" sz="2400" dirty="0">
                <a:solidFill>
                  <a:srgbClr val="002060"/>
                </a:solidFill>
                <a:latin typeface="Arial" panose="020B0604020202020204" pitchFamily="34" charset="0"/>
                <a:cs typeface="Arial" panose="020B0604020202020204" pitchFamily="34" charset="0"/>
              </a:rPr>
              <a:t>i </a:t>
            </a:r>
            <a:r>
              <a:rPr lang="vi-VN" sz="2400" dirty="0" err="1">
                <a:solidFill>
                  <a:srgbClr val="002060"/>
                </a:solidFill>
                <a:latin typeface="Arial" panose="020B0604020202020204" pitchFamily="34" charset="0"/>
                <a:cs typeface="Arial" panose="020B0604020202020204" pitchFamily="34" charset="0"/>
              </a:rPr>
              <a:t>một</a:t>
            </a:r>
            <a:r>
              <a:rPr lang="vi-VN" sz="2400" dirty="0">
                <a:solidFill>
                  <a:srgbClr val="002060"/>
                </a:solidFill>
                <a:latin typeface="Arial" panose="020B0604020202020204" pitchFamily="34" charset="0"/>
                <a:cs typeface="Arial" panose="020B0604020202020204" pitchFamily="34" charset="0"/>
              </a:rPr>
              <a:t> </a:t>
            </a:r>
            <a:r>
              <a:rPr lang="vi-VN" sz="2400" dirty="0" err="1">
                <a:solidFill>
                  <a:srgbClr val="002060"/>
                </a:solidFill>
                <a:latin typeface="Arial" panose="020B0604020202020204" pitchFamily="34" charset="0"/>
                <a:cs typeface="Arial" panose="020B0604020202020204" pitchFamily="34" charset="0"/>
              </a:rPr>
              <a:t>cái</a:t>
            </a:r>
            <a:r>
              <a:rPr lang="vi-VN" sz="2400" dirty="0">
                <a:solidFill>
                  <a:srgbClr val="002060"/>
                </a:solidFill>
                <a:latin typeface="Arial" panose="020B0604020202020204" pitchFamily="34" charset="0"/>
                <a:cs typeface="Arial" panose="020B0604020202020204" pitchFamily="34" charset="0"/>
              </a:rPr>
              <a:t> </a:t>
            </a:r>
            <a:r>
              <a:rPr lang="vi-VN" sz="2400" dirty="0" err="1">
                <a:solidFill>
                  <a:srgbClr val="002060"/>
                </a:solidFill>
                <a:latin typeface="Arial" panose="020B0604020202020204" pitchFamily="34" charset="0"/>
                <a:cs typeface="Arial" panose="020B0604020202020204" pitchFamily="34" charset="0"/>
              </a:rPr>
              <a:t>mũ</a:t>
            </a:r>
            <a:r>
              <a:rPr lang="vi-VN" sz="2400" dirty="0">
                <a:solidFill>
                  <a:srgbClr val="002060"/>
                </a:solidFill>
                <a:latin typeface="Arial" panose="020B0604020202020204" pitchFamily="34" charset="0"/>
                <a:cs typeface="Arial" panose="020B0604020202020204" pitchFamily="34" charset="0"/>
              </a:rPr>
              <a:t> </a:t>
            </a:r>
            <a:r>
              <a:rPr lang="vi-VN" sz="2400" dirty="0" err="1">
                <a:solidFill>
                  <a:srgbClr val="002060"/>
                </a:solidFill>
                <a:latin typeface="Arial" panose="020B0604020202020204" pitchFamily="34" charset="0"/>
                <a:cs typeface="Arial" panose="020B0604020202020204" pitchFamily="34" charset="0"/>
              </a:rPr>
              <a:t>với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đường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viền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như</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mũ</a:t>
            </a:r>
            <a:r>
              <a:rPr lang="en-US" sz="2400" dirty="0">
                <a:solidFill>
                  <a:srgbClr val="002060"/>
                </a:solidFill>
                <a:latin typeface="Arial" panose="020B0604020202020204" pitchFamily="34" charset="0"/>
                <a:cs typeface="Arial" panose="020B0604020202020204" pitchFamily="34" charset="0"/>
              </a:rPr>
              <a:t> </a:t>
            </a:r>
            <a:r>
              <a:rPr lang="vi-VN" sz="2400" dirty="0">
                <a:solidFill>
                  <a:srgbClr val="002060"/>
                </a:solidFill>
                <a:latin typeface="Arial" panose="020B0604020202020204" pitchFamily="34" charset="0"/>
                <a:cs typeface="Arial" panose="020B0604020202020204" pitchFamily="34" charset="0"/>
              </a:rPr>
              <a:t>len </a:t>
            </a:r>
            <a:r>
              <a:rPr lang="vi-VN" sz="2400" dirty="0" err="1">
                <a:solidFill>
                  <a:srgbClr val="002060"/>
                </a:solidFill>
                <a:latin typeface="Arial" panose="020B0604020202020204" pitchFamily="34" charset="0"/>
                <a:cs typeface="Arial" panose="020B0604020202020204" pitchFamily="34" charset="0"/>
              </a:rPr>
              <a:t>của</a:t>
            </a:r>
            <a:r>
              <a:rPr lang="vi-VN" sz="2400" dirty="0">
                <a:solidFill>
                  <a:srgbClr val="002060"/>
                </a:solidFill>
                <a:latin typeface="Arial" panose="020B0604020202020204" pitchFamily="34" charset="0"/>
                <a:cs typeface="Arial" panose="020B0604020202020204" pitchFamily="34" charset="0"/>
              </a:rPr>
              <a:t> em </a:t>
            </a:r>
            <a:r>
              <a:rPr lang="vi-VN" sz="2400" dirty="0" err="1">
                <a:solidFill>
                  <a:srgbClr val="002060"/>
                </a:solidFill>
                <a:latin typeface="Arial" panose="020B0604020202020204" pitchFamily="34" charset="0"/>
                <a:cs typeface="Arial" panose="020B0604020202020204" pitchFamily="34" charset="0"/>
              </a:rPr>
              <a:t>bé</a:t>
            </a:r>
            <a:r>
              <a:rPr lang="vi-VN" sz="2400" dirty="0">
                <a:solidFill>
                  <a:srgbClr val="002060"/>
                </a:solidFill>
                <a:latin typeface="Arial" panose="020B0604020202020204" pitchFamily="34" charset="0"/>
                <a:cs typeface="Arial" panose="020B0604020202020204" pitchFamily="34" charset="0"/>
              </a:rPr>
              <a:t>. </a:t>
            </a:r>
            <a:r>
              <a:rPr lang="vi-VN" sz="2400" dirty="0" err="1">
                <a:solidFill>
                  <a:srgbClr val="002060"/>
                </a:solidFill>
                <a:latin typeface="Arial" panose="020B0604020202020204" pitchFamily="34" charset="0"/>
                <a:cs typeface="Arial" panose="020B0604020202020204" pitchFamily="34" charset="0"/>
              </a:rPr>
              <a:t>Mấy</a:t>
            </a:r>
            <a:r>
              <a:rPr lang="vi-VN" sz="2400" dirty="0">
                <a:solidFill>
                  <a:srgbClr val="002060"/>
                </a:solidFill>
                <a:latin typeface="Arial" panose="020B0604020202020204" pitchFamily="34" charset="0"/>
                <a:cs typeface="Arial" panose="020B0604020202020204" pitchFamily="34" charset="0"/>
              </a:rPr>
              <a:t> </a:t>
            </a:r>
            <a:r>
              <a:rPr lang="vi-VN" sz="2400" dirty="0" err="1">
                <a:solidFill>
                  <a:srgbClr val="002060"/>
                </a:solidFill>
                <a:latin typeface="Arial" panose="020B0604020202020204" pitchFamily="34" charset="0"/>
                <a:cs typeface="Arial" panose="020B0604020202020204" pitchFamily="34" charset="0"/>
              </a:rPr>
              <a:t>lọn</a:t>
            </a:r>
            <a:r>
              <a:rPr lang="vi-VN" sz="2400" dirty="0">
                <a:solidFill>
                  <a:srgbClr val="002060"/>
                </a:solidFill>
                <a:latin typeface="Arial" panose="020B0604020202020204" pitchFamily="34" charset="0"/>
                <a:cs typeface="Arial" panose="020B0604020202020204" pitchFamily="34" charset="0"/>
              </a:rPr>
              <a:t> </a:t>
            </a:r>
            <a:r>
              <a:rPr lang="vi-VN" sz="2400" dirty="0" err="1">
                <a:solidFill>
                  <a:srgbClr val="002060"/>
                </a:solidFill>
                <a:latin typeface="Arial" panose="020B0604020202020204" pitchFamily="34" charset="0"/>
                <a:cs typeface="Arial" panose="020B0604020202020204" pitchFamily="34" charset="0"/>
              </a:rPr>
              <a:t>tóc</a:t>
            </a:r>
            <a:r>
              <a:rPr lang="vi-VN" sz="2400" dirty="0">
                <a:solidFill>
                  <a:srgbClr val="002060"/>
                </a:solidFill>
                <a:latin typeface="Arial" panose="020B0604020202020204" pitchFamily="34" charset="0"/>
                <a:cs typeface="Arial" panose="020B0604020202020204" pitchFamily="34" charset="0"/>
              </a:rPr>
              <a:t> </a:t>
            </a:r>
            <a:r>
              <a:rPr lang="vi-VN" sz="2400" dirty="0" err="1">
                <a:solidFill>
                  <a:srgbClr val="002060"/>
                </a:solidFill>
                <a:latin typeface="Arial" panose="020B0604020202020204" pitchFamily="34" charset="0"/>
                <a:cs typeface="Arial" panose="020B0604020202020204" pitchFamily="34" charset="0"/>
              </a:rPr>
              <a:t>vàng</a:t>
            </a:r>
            <a:r>
              <a:rPr lang="vi-VN" sz="2400" dirty="0">
                <a:solidFill>
                  <a:srgbClr val="002060"/>
                </a:solidFill>
                <a:latin typeface="Arial" panose="020B0604020202020204" pitchFamily="34" charset="0"/>
                <a:cs typeface="Arial" panose="020B0604020202020204" pitchFamily="34" charset="0"/>
              </a:rPr>
              <a:t> </a:t>
            </a:r>
            <a:r>
              <a:rPr lang="vi-VN" sz="2400" dirty="0" err="1">
                <a:solidFill>
                  <a:srgbClr val="002060"/>
                </a:solidFill>
                <a:latin typeface="Arial" panose="020B0604020202020204" pitchFamily="34" charset="0"/>
                <a:cs typeface="Arial" panose="020B0604020202020204" pitchFamily="34" charset="0"/>
              </a:rPr>
              <a:t>lộ</a:t>
            </a:r>
            <a:r>
              <a:rPr lang="vi-VN" sz="2400" dirty="0">
                <a:solidFill>
                  <a:srgbClr val="002060"/>
                </a:solidFill>
                <a:latin typeface="Arial" panose="020B0604020202020204" pitchFamily="34" charset="0"/>
                <a:cs typeface="Arial" panose="020B0604020202020204" pitchFamily="34" charset="0"/>
              </a:rPr>
              <a:t> ra </a:t>
            </a:r>
            <a:r>
              <a:rPr lang="vi-VN" sz="2400" dirty="0" err="1">
                <a:solidFill>
                  <a:srgbClr val="002060"/>
                </a:solidFill>
                <a:latin typeface="Arial" panose="020B0604020202020204" pitchFamily="34" charset="0"/>
                <a:cs typeface="Arial" panose="020B0604020202020204" pitchFamily="34" charset="0"/>
              </a:rPr>
              <a:t>dưới</a:t>
            </a:r>
            <a:r>
              <a:rPr lang="vi-VN" sz="2400" dirty="0">
                <a:solidFill>
                  <a:srgbClr val="002060"/>
                </a:solidFill>
                <a:latin typeface="Arial" panose="020B0604020202020204" pitchFamily="34" charset="0"/>
                <a:cs typeface="Arial" panose="020B0604020202020204" pitchFamily="34" charset="0"/>
              </a:rPr>
              <a:t> vi</a:t>
            </a:r>
            <a:r>
              <a:rPr lang="en-US" sz="2400" dirty="0">
                <a:solidFill>
                  <a:srgbClr val="002060"/>
                </a:solidFill>
                <a:latin typeface="Arial" panose="020B0604020202020204" pitchFamily="34" charset="0"/>
                <a:cs typeface="Arial" panose="020B0604020202020204" pitchFamily="34" charset="0"/>
              </a:rPr>
              <a:t>ề</a:t>
            </a:r>
            <a:r>
              <a:rPr lang="vi-VN" sz="2400" dirty="0">
                <a:solidFill>
                  <a:srgbClr val="002060"/>
                </a:solidFill>
                <a:latin typeface="Arial" panose="020B0604020202020204" pitchFamily="34" charset="0"/>
                <a:cs typeface="Arial" panose="020B0604020202020204" pitchFamily="34" charset="0"/>
              </a:rPr>
              <a:t>n </a:t>
            </a:r>
            <a:r>
              <a:rPr lang="vi-VN" sz="2400" dirty="0" err="1">
                <a:solidFill>
                  <a:srgbClr val="002060"/>
                </a:solidFill>
                <a:latin typeface="Arial" panose="020B0604020202020204" pitchFamily="34" charset="0"/>
                <a:cs typeface="Arial" panose="020B0604020202020204" pitchFamily="34" charset="0"/>
              </a:rPr>
              <a:t>mũ</a:t>
            </a:r>
            <a:r>
              <a:rPr lang="vi-VN" sz="2400" dirty="0">
                <a:solidFill>
                  <a:srgbClr val="002060"/>
                </a:solidFill>
                <a:latin typeface="Arial" panose="020B0604020202020204" pitchFamily="34" charset="0"/>
                <a:cs typeface="Arial" panose="020B0604020202020204" pitchFamily="34" charset="0"/>
              </a:rPr>
              <a:t> </a:t>
            </a:r>
            <a:r>
              <a:rPr lang="vi-VN" sz="2400" dirty="0" err="1">
                <a:solidFill>
                  <a:srgbClr val="002060"/>
                </a:solidFill>
                <a:latin typeface="Arial" panose="020B0604020202020204" pitchFamily="34" charset="0"/>
                <a:cs typeface="Arial" panose="020B0604020202020204" pitchFamily="34" charset="0"/>
              </a:rPr>
              <a:t>thật</a:t>
            </a:r>
            <a:r>
              <a:rPr lang="vi-VN" sz="2400" dirty="0">
                <a:solidFill>
                  <a:srgbClr val="002060"/>
                </a:solidFill>
                <a:latin typeface="Arial" panose="020B0604020202020204" pitchFamily="34" charset="0"/>
                <a:cs typeface="Arial" panose="020B0604020202020204" pitchFamily="34" charset="0"/>
              </a:rPr>
              <a:t> </a:t>
            </a:r>
            <a:r>
              <a:rPr lang="vi-VN" sz="2400" dirty="0" err="1">
                <a:solidFill>
                  <a:srgbClr val="002060"/>
                </a:solidFill>
                <a:latin typeface="Arial" panose="020B0604020202020204" pitchFamily="34" charset="0"/>
                <a:cs typeface="Arial" panose="020B0604020202020204" pitchFamily="34" charset="0"/>
              </a:rPr>
              <a:t>dễ</a:t>
            </a:r>
            <a:r>
              <a:rPr lang="en-US" sz="2400" dirty="0">
                <a:solidFill>
                  <a:srgbClr val="002060"/>
                </a:solidFill>
                <a:latin typeface="Arial" panose="020B0604020202020204" pitchFamily="34" charset="0"/>
                <a:cs typeface="Arial" panose="020B0604020202020204" pitchFamily="34" charset="0"/>
              </a:rPr>
              <a:t> </a:t>
            </a:r>
            <a:r>
              <a:rPr lang="vi-VN" sz="2400" dirty="0">
                <a:solidFill>
                  <a:srgbClr val="002060"/>
                </a:solidFill>
                <a:latin typeface="Arial" panose="020B0604020202020204" pitchFamily="34" charset="0"/>
                <a:cs typeface="Arial" panose="020B0604020202020204" pitchFamily="34" charset="0"/>
              </a:rPr>
              <a:t>thương. Khu</a:t>
            </a:r>
            <a:r>
              <a:rPr lang="en-US" sz="2400" dirty="0">
                <a:solidFill>
                  <a:srgbClr val="002060"/>
                </a:solidFill>
                <a:latin typeface="Arial" panose="020B0604020202020204" pitchFamily="34" charset="0"/>
                <a:cs typeface="Arial" panose="020B0604020202020204" pitchFamily="34" charset="0"/>
              </a:rPr>
              <a:t>ô</a:t>
            </a:r>
            <a:r>
              <a:rPr lang="vi-VN" sz="2400" dirty="0">
                <a:solidFill>
                  <a:srgbClr val="002060"/>
                </a:solidFill>
                <a:latin typeface="Arial" panose="020B0604020202020204" pitchFamily="34" charset="0"/>
                <a:cs typeface="Arial" panose="020B0604020202020204" pitchFamily="34" charset="0"/>
              </a:rPr>
              <a:t>n m</a:t>
            </a:r>
            <a:r>
              <a:rPr lang="en-US" sz="2400" dirty="0">
                <a:solidFill>
                  <a:srgbClr val="002060"/>
                </a:solidFill>
                <a:latin typeface="Arial" panose="020B0604020202020204" pitchFamily="34" charset="0"/>
                <a:cs typeface="Arial" panose="020B0604020202020204" pitchFamily="34" charset="0"/>
              </a:rPr>
              <a:t>ặ</a:t>
            </a:r>
            <a:r>
              <a:rPr lang="vi-VN" sz="2400" dirty="0">
                <a:solidFill>
                  <a:srgbClr val="002060"/>
                </a:solidFill>
                <a:latin typeface="Arial" panose="020B0604020202020204" pitchFamily="34" charset="0"/>
                <a:cs typeface="Arial" panose="020B0604020202020204" pitchFamily="34" charset="0"/>
              </a:rPr>
              <a:t>t </a:t>
            </a:r>
            <a:r>
              <a:rPr lang="vi-VN" sz="2400" dirty="0" err="1">
                <a:solidFill>
                  <a:srgbClr val="002060"/>
                </a:solidFill>
                <a:latin typeface="Arial" panose="020B0604020202020204" pitchFamily="34" charset="0"/>
                <a:cs typeface="Arial" panose="020B0604020202020204" pitchFamily="34" charset="0"/>
              </a:rPr>
              <a:t>chú</a:t>
            </a:r>
            <a:r>
              <a:rPr lang="vi-VN" sz="2400" dirty="0">
                <a:solidFill>
                  <a:srgbClr val="002060"/>
                </a:solidFill>
                <a:latin typeface="Arial" panose="020B0604020202020204" pitchFamily="34" charset="0"/>
                <a:cs typeface="Arial" panose="020B0604020202020204" pitchFamily="34" charset="0"/>
              </a:rPr>
              <a:t> </a:t>
            </a:r>
            <a:r>
              <a:rPr lang="vi-VN" sz="2400" dirty="0" err="1">
                <a:solidFill>
                  <a:srgbClr val="002060"/>
                </a:solidFill>
                <a:latin typeface="Arial" panose="020B0604020202020204" pitchFamily="34" charset="0"/>
                <a:cs typeface="Arial" panose="020B0604020202020204" pitchFamily="34" charset="0"/>
              </a:rPr>
              <a:t>lật</a:t>
            </a:r>
            <a:r>
              <a:rPr lang="vi-VN" sz="2400" dirty="0">
                <a:solidFill>
                  <a:srgbClr val="002060"/>
                </a:solidFill>
                <a:latin typeface="Arial" panose="020B0604020202020204" pitchFamily="34" charset="0"/>
                <a:cs typeface="Arial" panose="020B0604020202020204" pitchFamily="34" charset="0"/>
              </a:rPr>
              <a:t> </a:t>
            </a:r>
            <a:r>
              <a:rPr lang="vi-VN" sz="2400" dirty="0" err="1">
                <a:solidFill>
                  <a:srgbClr val="002060"/>
                </a:solidFill>
                <a:latin typeface="Arial" panose="020B0604020202020204" pitchFamily="34" charset="0"/>
                <a:cs typeface="Arial" panose="020B0604020202020204" pitchFamily="34" charset="0"/>
              </a:rPr>
              <a:t>đật</a:t>
            </a:r>
            <a:r>
              <a:rPr lang="vi-VN" sz="2400" dirty="0">
                <a:solidFill>
                  <a:srgbClr val="002060"/>
                </a:solidFill>
                <a:latin typeface="Arial" panose="020B0604020202020204" pitchFamily="34" charset="0"/>
                <a:cs typeface="Arial" panose="020B0604020202020204" pitchFamily="34" charset="0"/>
              </a:rPr>
              <a:t> </a:t>
            </a:r>
            <a:r>
              <a:rPr lang="vi-VN" sz="2400" dirty="0" err="1">
                <a:solidFill>
                  <a:srgbClr val="002060"/>
                </a:solidFill>
                <a:latin typeface="Arial" panose="020B0604020202020204" pitchFamily="34" charset="0"/>
                <a:cs typeface="Arial" panose="020B0604020202020204" pitchFamily="34" charset="0"/>
              </a:rPr>
              <a:t>tròn</a:t>
            </a:r>
            <a:r>
              <a:rPr lang="vi-VN" sz="2400" dirty="0">
                <a:solidFill>
                  <a:srgbClr val="002060"/>
                </a:solidFill>
                <a:latin typeface="Arial" panose="020B0604020202020204" pitchFamily="34" charset="0"/>
                <a:cs typeface="Arial" panose="020B0604020202020204" pitchFamily="34" charset="0"/>
              </a:rPr>
              <a:t>, đôi </a:t>
            </a:r>
            <a:r>
              <a:rPr lang="vi-VN" sz="2400" dirty="0" err="1">
                <a:solidFill>
                  <a:srgbClr val="002060"/>
                </a:solidFill>
                <a:latin typeface="Arial" panose="020B0604020202020204" pitchFamily="34" charset="0"/>
                <a:cs typeface="Arial" panose="020B0604020202020204" pitchFamily="34" charset="0"/>
              </a:rPr>
              <a:t>mắt</a:t>
            </a:r>
            <a:r>
              <a:rPr lang="vi-VN" sz="2400" dirty="0">
                <a:solidFill>
                  <a:srgbClr val="002060"/>
                </a:solidFill>
                <a:latin typeface="Arial" panose="020B0604020202020204" pitchFamily="34" charset="0"/>
                <a:cs typeface="Arial" panose="020B0604020202020204" pitchFamily="34" charset="0"/>
              </a:rPr>
              <a:t> </a:t>
            </a:r>
            <a:r>
              <a:rPr lang="vi-VN" sz="2400" dirty="0" err="1">
                <a:solidFill>
                  <a:srgbClr val="002060"/>
                </a:solidFill>
                <a:latin typeface="Arial" panose="020B0604020202020204" pitchFamily="34" charset="0"/>
                <a:cs typeface="Arial" panose="020B0604020202020204" pitchFamily="34" charset="0"/>
              </a:rPr>
              <a:t>cũng</a:t>
            </a:r>
            <a:r>
              <a:rPr lang="vi-VN" sz="2400" dirty="0">
                <a:solidFill>
                  <a:srgbClr val="002060"/>
                </a:solidFill>
                <a:latin typeface="Arial" panose="020B0604020202020204" pitchFamily="34" charset="0"/>
                <a:cs typeface="Arial" panose="020B0604020202020204" pitchFamily="34" charset="0"/>
              </a:rPr>
              <a:t> </a:t>
            </a:r>
            <a:r>
              <a:rPr lang="vi-VN" sz="2400" dirty="0" err="1">
                <a:solidFill>
                  <a:srgbClr val="002060"/>
                </a:solidFill>
                <a:latin typeface="Arial" panose="020B0604020202020204" pitchFamily="34" charset="0"/>
                <a:cs typeface="Arial" panose="020B0604020202020204" pitchFamily="34" charset="0"/>
              </a:rPr>
              <a:t>tròn</a:t>
            </a:r>
            <a:r>
              <a:rPr lang="vi-VN" sz="2400" dirty="0">
                <a:solidFill>
                  <a:srgbClr val="002060"/>
                </a:solidFill>
                <a:latin typeface="Arial" panose="020B0604020202020204" pitchFamily="34" charset="0"/>
                <a:cs typeface="Arial" panose="020B0604020202020204" pitchFamily="34" charset="0"/>
              </a:rPr>
              <a:t> xoe, luôn </a:t>
            </a:r>
            <a:r>
              <a:rPr lang="vi-VN" sz="2400" dirty="0" err="1">
                <a:solidFill>
                  <a:srgbClr val="002060"/>
                </a:solidFill>
                <a:latin typeface="Arial" panose="020B0604020202020204" pitchFamily="34" charset="0"/>
                <a:cs typeface="Arial" panose="020B0604020202020204" pitchFamily="34" charset="0"/>
              </a:rPr>
              <a:t>mở</a:t>
            </a:r>
            <a:r>
              <a:rPr lang="vi-VN" sz="2400" dirty="0">
                <a:solidFill>
                  <a:srgbClr val="002060"/>
                </a:solidFill>
                <a:latin typeface="Arial" panose="020B0604020202020204" pitchFamily="34" charset="0"/>
                <a:cs typeface="Arial" panose="020B0604020202020204" pitchFamily="34" charset="0"/>
              </a:rPr>
              <a:t> to, xanh như hai</a:t>
            </a:r>
            <a:r>
              <a:rPr lang="en-US" sz="2400" dirty="0">
                <a:solidFill>
                  <a:srgbClr val="002060"/>
                </a:solidFill>
                <a:latin typeface="Arial" panose="020B0604020202020204" pitchFamily="34" charset="0"/>
                <a:cs typeface="Arial" panose="020B0604020202020204" pitchFamily="34" charset="0"/>
              </a:rPr>
              <a:t> </a:t>
            </a:r>
            <a:r>
              <a:rPr lang="vi-VN" sz="2400" dirty="0">
                <a:solidFill>
                  <a:srgbClr val="002060"/>
                </a:solidFill>
                <a:latin typeface="Arial" panose="020B0604020202020204" pitchFamily="34" charset="0"/>
                <a:cs typeface="Arial" panose="020B0604020202020204" pitchFamily="34" charset="0"/>
              </a:rPr>
              <a:t>viên bi ve. </a:t>
            </a:r>
            <a:r>
              <a:rPr lang="vi-VN" sz="2400" dirty="0" err="1">
                <a:solidFill>
                  <a:srgbClr val="002060"/>
                </a:solidFill>
                <a:latin typeface="Arial" panose="020B0604020202020204" pitchFamily="34" charset="0"/>
                <a:cs typeface="Arial" panose="020B0604020202020204" pitchFamily="34" charset="0"/>
              </a:rPr>
              <a:t>Chú</a:t>
            </a:r>
            <a:r>
              <a:rPr lang="vi-VN" sz="2400" dirty="0">
                <a:solidFill>
                  <a:srgbClr val="002060"/>
                </a:solidFill>
                <a:latin typeface="Arial" panose="020B0604020202020204" pitchFamily="34" charset="0"/>
                <a:cs typeface="Arial" panose="020B0604020202020204" pitchFamily="34" charset="0"/>
              </a:rPr>
              <a:t> đang </a:t>
            </a:r>
            <a:r>
              <a:rPr lang="vi-VN" sz="2400" dirty="0" err="1">
                <a:solidFill>
                  <a:srgbClr val="002060"/>
                </a:solidFill>
                <a:latin typeface="Arial" panose="020B0604020202020204" pitchFamily="34" charset="0"/>
                <a:cs typeface="Arial" panose="020B0604020202020204" pitchFamily="34" charset="0"/>
              </a:rPr>
              <a:t>liếc</a:t>
            </a:r>
            <a:r>
              <a:rPr lang="vi-VN" sz="2400" dirty="0">
                <a:solidFill>
                  <a:srgbClr val="002060"/>
                </a:solidFill>
                <a:latin typeface="Arial" panose="020B0604020202020204" pitchFamily="34" charset="0"/>
                <a:cs typeface="Arial" panose="020B0604020202020204" pitchFamily="34" charset="0"/>
              </a:rPr>
              <a:t> </a:t>
            </a:r>
            <a:r>
              <a:rPr lang="vi-VN" sz="2400" dirty="0" err="1">
                <a:solidFill>
                  <a:srgbClr val="002060"/>
                </a:solidFill>
                <a:latin typeface="Arial" panose="020B0604020202020204" pitchFamily="34" charset="0"/>
                <a:cs typeface="Arial" panose="020B0604020202020204" pitchFamily="34" charset="0"/>
              </a:rPr>
              <a:t>mắt</a:t>
            </a:r>
            <a:r>
              <a:rPr lang="vi-VN" sz="2400" dirty="0">
                <a:solidFill>
                  <a:srgbClr val="002060"/>
                </a:solidFill>
                <a:latin typeface="Arial" panose="020B0604020202020204" pitchFamily="34" charset="0"/>
                <a:cs typeface="Arial" panose="020B0604020202020204" pitchFamily="34" charset="0"/>
              </a:rPr>
              <a:t> v</a:t>
            </a:r>
            <a:r>
              <a:rPr lang="en-US" sz="2400" dirty="0">
                <a:solidFill>
                  <a:srgbClr val="002060"/>
                </a:solidFill>
                <a:latin typeface="Arial" panose="020B0604020202020204" pitchFamily="34" charset="0"/>
                <a:cs typeface="Arial" panose="020B0604020202020204" pitchFamily="34" charset="0"/>
              </a:rPr>
              <a:t>ề</a:t>
            </a:r>
            <a:r>
              <a:rPr lang="vi-VN" sz="2400" dirty="0">
                <a:solidFill>
                  <a:srgbClr val="002060"/>
                </a:solidFill>
                <a:latin typeface="Arial" panose="020B0604020202020204" pitchFamily="34" charset="0"/>
                <a:cs typeface="Arial" panose="020B0604020202020204" pitchFamily="34" charset="0"/>
              </a:rPr>
              <a:t> bên </a:t>
            </a:r>
            <a:r>
              <a:rPr lang="vi-VN" sz="2400" dirty="0" err="1">
                <a:solidFill>
                  <a:srgbClr val="002060"/>
                </a:solidFill>
                <a:latin typeface="Arial" panose="020B0604020202020204" pitchFamily="34" charset="0"/>
                <a:cs typeface="Arial" panose="020B0604020202020204" pitchFamily="34" charset="0"/>
              </a:rPr>
              <a:t>phải</a:t>
            </a:r>
            <a:r>
              <a:rPr lang="vi-VN" sz="2400" dirty="0">
                <a:solidFill>
                  <a:srgbClr val="002060"/>
                </a:solidFill>
                <a:latin typeface="Arial" panose="020B0604020202020204" pitchFamily="34" charset="0"/>
                <a:cs typeface="Arial" panose="020B0604020202020204" pitchFamily="34" charset="0"/>
              </a:rPr>
              <a:t>, </a:t>
            </a:r>
            <a:r>
              <a:rPr lang="vi-VN" sz="2400" dirty="0" err="1">
                <a:solidFill>
                  <a:srgbClr val="002060"/>
                </a:solidFill>
                <a:latin typeface="Arial" panose="020B0604020202020204" pitchFamily="34" charset="0"/>
                <a:cs typeface="Arial" panose="020B0604020202020204" pitchFamily="34" charset="0"/>
              </a:rPr>
              <a:t>có</a:t>
            </a:r>
            <a:r>
              <a:rPr lang="vi-VN" sz="2400" dirty="0">
                <a:solidFill>
                  <a:srgbClr val="002060"/>
                </a:solidFill>
                <a:latin typeface="Arial" panose="020B0604020202020204" pitchFamily="34" charset="0"/>
                <a:cs typeface="Arial" panose="020B0604020202020204" pitchFamily="34" charset="0"/>
              </a:rPr>
              <a:t> </a:t>
            </a:r>
            <a:r>
              <a:rPr lang="vi-VN" sz="2400" dirty="0" err="1">
                <a:solidFill>
                  <a:srgbClr val="002060"/>
                </a:solidFill>
                <a:latin typeface="Arial" panose="020B0604020202020204" pitchFamily="34" charset="0"/>
                <a:cs typeface="Arial" panose="020B0604020202020204" pitchFamily="34" charset="0"/>
              </a:rPr>
              <a:t>vẻ</a:t>
            </a:r>
            <a:r>
              <a:rPr lang="vi-VN" sz="2400" dirty="0">
                <a:solidFill>
                  <a:srgbClr val="002060"/>
                </a:solidFill>
                <a:latin typeface="Arial" panose="020B0604020202020204" pitchFamily="34" charset="0"/>
                <a:cs typeface="Arial" panose="020B0604020202020204" pitchFamily="34" charset="0"/>
              </a:rPr>
              <a:t> </a:t>
            </a:r>
            <a:r>
              <a:rPr lang="vi-VN" sz="2400" dirty="0" err="1">
                <a:solidFill>
                  <a:srgbClr val="002060"/>
                </a:solidFill>
                <a:latin typeface="Arial" panose="020B0604020202020204" pitchFamily="34" charset="0"/>
                <a:cs typeface="Arial" panose="020B0604020202020204" pitchFamily="34" charset="0"/>
              </a:rPr>
              <a:t>nhìn</a:t>
            </a:r>
            <a:r>
              <a:rPr lang="vi-VN" sz="2400" dirty="0">
                <a:solidFill>
                  <a:srgbClr val="002060"/>
                </a:solidFill>
                <a:latin typeface="Arial" panose="020B0604020202020204" pitchFamily="34" charset="0"/>
                <a:cs typeface="Arial" panose="020B0604020202020204" pitchFamily="34" charset="0"/>
              </a:rPr>
              <a:t> </a:t>
            </a:r>
            <a:r>
              <a:rPr lang="vi-VN" sz="2400" dirty="0" err="1">
                <a:solidFill>
                  <a:srgbClr val="002060"/>
                </a:solidFill>
                <a:latin typeface="Arial" panose="020B0604020202020204" pitchFamily="34" charset="0"/>
                <a:cs typeface="Arial" panose="020B0604020202020204" pitchFamily="34" charset="0"/>
              </a:rPr>
              <a:t>thấy</a:t>
            </a:r>
            <a:r>
              <a:rPr lang="vi-VN" sz="2400" dirty="0">
                <a:solidFill>
                  <a:srgbClr val="002060"/>
                </a:solidFill>
                <a:latin typeface="Arial" panose="020B0604020202020204" pitchFamily="34" charset="0"/>
                <a:cs typeface="Arial" panose="020B0604020202020204" pitchFamily="34" charset="0"/>
              </a:rPr>
              <a:t> </a:t>
            </a:r>
            <a:r>
              <a:rPr lang="vi-VN" sz="2400" dirty="0" err="1">
                <a:solidFill>
                  <a:srgbClr val="002060"/>
                </a:solidFill>
                <a:latin typeface="Arial" panose="020B0604020202020204" pitchFamily="34" charset="0"/>
                <a:cs typeface="Arial" panose="020B0604020202020204" pitchFamily="34" charset="0"/>
              </a:rPr>
              <a:t>điều</a:t>
            </a:r>
            <a:r>
              <a:rPr lang="vi-VN" sz="2400" dirty="0">
                <a:solidFill>
                  <a:srgbClr val="002060"/>
                </a:solidFill>
                <a:latin typeface="Arial" panose="020B0604020202020204" pitchFamily="34" charset="0"/>
                <a:cs typeface="Arial" panose="020B0604020202020204" pitchFamily="34" charset="0"/>
              </a:rPr>
              <a:t> </a:t>
            </a:r>
            <a:r>
              <a:rPr lang="vi-VN" sz="2400" dirty="0" err="1">
                <a:solidFill>
                  <a:srgbClr val="002060"/>
                </a:solidFill>
                <a:latin typeface="Arial" panose="020B0604020202020204" pitchFamily="34" charset="0"/>
                <a:cs typeface="Arial" panose="020B0604020202020204" pitchFamily="34" charset="0"/>
              </a:rPr>
              <a:t>gì</a:t>
            </a:r>
            <a:r>
              <a:rPr lang="vi-VN" sz="2400" dirty="0">
                <a:solidFill>
                  <a:srgbClr val="002060"/>
                </a:solidFill>
                <a:latin typeface="Arial" panose="020B0604020202020204" pitchFamily="34" charset="0"/>
                <a:cs typeface="Arial" panose="020B0604020202020204" pitchFamily="34" charset="0"/>
              </a:rPr>
              <a:t> </a:t>
            </a:r>
            <a:r>
              <a:rPr lang="vi-VN" sz="2400" dirty="0" err="1">
                <a:solidFill>
                  <a:srgbClr val="002060"/>
                </a:solidFill>
                <a:latin typeface="Arial" panose="020B0604020202020204" pitchFamily="34" charset="0"/>
                <a:cs typeface="Arial" panose="020B0604020202020204" pitchFamily="34" charset="0"/>
              </a:rPr>
              <a:t>đó</a:t>
            </a:r>
            <a:r>
              <a:rPr lang="vi-VN" sz="2400" dirty="0">
                <a:solidFill>
                  <a:srgbClr val="002060"/>
                </a:solidFill>
                <a:latin typeface="Arial" panose="020B0604020202020204" pitchFamily="34" charset="0"/>
                <a:cs typeface="Arial" panose="020B0604020202020204" pitchFamily="34" charset="0"/>
              </a:rPr>
              <a:t> </a:t>
            </a:r>
            <a:r>
              <a:rPr lang="vi-VN" sz="2400" dirty="0" err="1">
                <a:solidFill>
                  <a:srgbClr val="002060"/>
                </a:solidFill>
                <a:latin typeface="Arial" panose="020B0604020202020204" pitchFamily="34" charset="0"/>
                <a:cs typeface="Arial" panose="020B0604020202020204" pitchFamily="34" charset="0"/>
              </a:rPr>
              <a:t>lạ</a:t>
            </a:r>
            <a:r>
              <a:rPr lang="vi-VN" sz="2400" dirty="0">
                <a:solidFill>
                  <a:srgbClr val="002060"/>
                </a:solidFill>
                <a:latin typeface="Arial" panose="020B0604020202020204" pitchFamily="34" charset="0"/>
                <a:cs typeface="Arial" panose="020B0604020202020204" pitchFamily="34" charset="0"/>
              </a:rPr>
              <a:t> </a:t>
            </a:r>
            <a:r>
              <a:rPr lang="vi-VN" sz="2400" dirty="0" err="1">
                <a:solidFill>
                  <a:srgbClr val="002060"/>
                </a:solidFill>
                <a:latin typeface="Arial" panose="020B0604020202020204" pitchFamily="34" charset="0"/>
                <a:cs typeface="Arial" panose="020B0604020202020204" pitchFamily="34" charset="0"/>
              </a:rPr>
              <a:t>lắm</a:t>
            </a:r>
            <a:r>
              <a:rPr lang="vi-VN" sz="2400" dirty="0">
                <a:solidFill>
                  <a:srgbClr val="002060"/>
                </a:solidFill>
                <a:latin typeface="Arial" panose="020B0604020202020204" pitchFamily="34" charset="0"/>
                <a:cs typeface="Arial" panose="020B0604020202020204" pitchFamily="34" charset="0"/>
              </a:rPr>
              <a:t>. </a:t>
            </a:r>
            <a:r>
              <a:rPr lang="vi-VN" sz="2400" dirty="0" err="1">
                <a:solidFill>
                  <a:srgbClr val="002060"/>
                </a:solidFill>
                <a:latin typeface="Arial" panose="020B0604020202020204" pitchFamily="34" charset="0"/>
                <a:cs typeface="Arial" panose="020B0604020202020204" pitchFamily="34" charset="0"/>
              </a:rPr>
              <a:t>Cái</a:t>
            </a:r>
            <a:r>
              <a:rPr lang="vi-VN" sz="2400" dirty="0">
                <a:solidFill>
                  <a:srgbClr val="002060"/>
                </a:solidFill>
                <a:latin typeface="Arial" panose="020B0604020202020204" pitchFamily="34" charset="0"/>
                <a:cs typeface="Arial" panose="020B0604020202020204" pitchFamily="34" charset="0"/>
              </a:rPr>
              <a:t> </a:t>
            </a:r>
            <a:r>
              <a:rPr lang="vi-VN" sz="2400" dirty="0" err="1">
                <a:solidFill>
                  <a:srgbClr val="002060"/>
                </a:solidFill>
                <a:latin typeface="Arial" panose="020B0604020202020204" pitchFamily="34" charset="0"/>
                <a:cs typeface="Arial" panose="020B0604020202020204" pitchFamily="34" charset="0"/>
              </a:rPr>
              <a:t>mũi</a:t>
            </a:r>
            <a:r>
              <a:rPr lang="en-US" sz="2400" dirty="0">
                <a:solidFill>
                  <a:srgbClr val="002060"/>
                </a:solidFill>
                <a:latin typeface="Arial" panose="020B0604020202020204" pitchFamily="34" charset="0"/>
                <a:cs typeface="Arial" panose="020B0604020202020204" pitchFamily="34" charset="0"/>
              </a:rPr>
              <a:t> </a:t>
            </a:r>
            <a:r>
              <a:rPr lang="vi-VN" sz="2400" dirty="0" err="1">
                <a:solidFill>
                  <a:srgbClr val="002060"/>
                </a:solidFill>
                <a:latin typeface="Arial" panose="020B0604020202020204" pitchFamily="34" charset="0"/>
                <a:cs typeface="Arial" panose="020B0604020202020204" pitchFamily="34" charset="0"/>
              </a:rPr>
              <a:t>hếch</a:t>
            </a:r>
            <a:r>
              <a:rPr lang="vi-VN" sz="2400" dirty="0">
                <a:solidFill>
                  <a:srgbClr val="002060"/>
                </a:solidFill>
                <a:latin typeface="Arial" panose="020B0604020202020204" pitchFamily="34" charset="0"/>
                <a:cs typeface="Arial" panose="020B0604020202020204" pitchFamily="34" charset="0"/>
              </a:rPr>
              <a:t>, </a:t>
            </a:r>
            <a:r>
              <a:rPr lang="vi-VN" sz="2400" dirty="0" err="1">
                <a:solidFill>
                  <a:srgbClr val="002060"/>
                </a:solidFill>
                <a:latin typeface="Arial" panose="020B0604020202020204" pitchFamily="34" charset="0"/>
                <a:cs typeface="Arial" panose="020B0604020202020204" pitchFamily="34" charset="0"/>
              </a:rPr>
              <a:t>cái</a:t>
            </a:r>
            <a:r>
              <a:rPr lang="vi-VN" sz="2400" dirty="0">
                <a:solidFill>
                  <a:srgbClr val="002060"/>
                </a:solidFill>
                <a:latin typeface="Arial" panose="020B0604020202020204" pitchFamily="34" charset="0"/>
                <a:cs typeface="Arial" panose="020B0604020202020204" pitchFamily="34" charset="0"/>
              </a:rPr>
              <a:t> </a:t>
            </a:r>
            <a:r>
              <a:rPr lang="vi-VN" sz="2400" dirty="0" err="1">
                <a:solidFill>
                  <a:srgbClr val="002060"/>
                </a:solidFill>
                <a:latin typeface="Arial" panose="020B0604020202020204" pitchFamily="34" charset="0"/>
                <a:cs typeface="Arial" panose="020B0604020202020204" pitchFamily="34" charset="0"/>
              </a:rPr>
              <a:t>miệng</a:t>
            </a:r>
            <a:r>
              <a:rPr lang="vi-VN" sz="2400" dirty="0">
                <a:solidFill>
                  <a:srgbClr val="002060"/>
                </a:solidFill>
                <a:latin typeface="Arial" panose="020B0604020202020204" pitchFamily="34" charset="0"/>
                <a:cs typeface="Arial" panose="020B0604020202020204" pitchFamily="34" charset="0"/>
              </a:rPr>
              <a:t> </a:t>
            </a:r>
            <a:r>
              <a:rPr lang="vi-VN" sz="2400" dirty="0" err="1">
                <a:solidFill>
                  <a:srgbClr val="002060"/>
                </a:solidFill>
                <a:latin typeface="Arial" panose="020B0604020202020204" pitchFamily="34" charset="0"/>
                <a:cs typeface="Arial" panose="020B0604020202020204" pitchFamily="34" charset="0"/>
              </a:rPr>
              <a:t>nhỏ</a:t>
            </a:r>
            <a:r>
              <a:rPr lang="vi-VN" sz="2400" dirty="0">
                <a:solidFill>
                  <a:srgbClr val="002060"/>
                </a:solidFill>
                <a:latin typeface="Arial" panose="020B0604020202020204" pitchFamily="34" charset="0"/>
                <a:cs typeface="Arial" panose="020B0604020202020204" pitchFamily="34" charset="0"/>
              </a:rPr>
              <a:t> </a:t>
            </a:r>
            <a:r>
              <a:rPr lang="vi-VN" sz="2400" dirty="0" err="1">
                <a:solidFill>
                  <a:srgbClr val="002060"/>
                </a:solidFill>
                <a:latin typeface="Arial" panose="020B0604020202020204" pitchFamily="34" charset="0"/>
                <a:cs typeface="Arial" panose="020B0604020202020204" pitchFamily="34" charset="0"/>
              </a:rPr>
              <a:t>nhắn</a:t>
            </a:r>
            <a:r>
              <a:rPr lang="vi-VN" sz="2400" dirty="0">
                <a:solidFill>
                  <a:srgbClr val="002060"/>
                </a:solidFill>
                <a:latin typeface="Arial" panose="020B0604020202020204" pitchFamily="34" charset="0"/>
                <a:cs typeface="Arial" panose="020B0604020202020204" pitchFamily="34" charset="0"/>
              </a:rPr>
              <a:t> </a:t>
            </a:r>
            <a:r>
              <a:rPr lang="vi-VN" sz="2400" dirty="0" err="1">
                <a:solidFill>
                  <a:srgbClr val="002060"/>
                </a:solidFill>
                <a:latin typeface="Arial" panose="020B0604020202020204" pitchFamily="34" charset="0"/>
                <a:cs typeface="Arial" panose="020B0604020202020204" pitchFamily="34" charset="0"/>
              </a:rPr>
              <a:t>lúc</a:t>
            </a:r>
            <a:r>
              <a:rPr lang="vi-VN" sz="2400" dirty="0">
                <a:solidFill>
                  <a:srgbClr val="002060"/>
                </a:solidFill>
                <a:latin typeface="Arial" panose="020B0604020202020204" pitchFamily="34" charset="0"/>
                <a:cs typeface="Arial" panose="020B0604020202020204" pitchFamily="34" charset="0"/>
              </a:rPr>
              <a:t> </a:t>
            </a:r>
            <a:r>
              <a:rPr lang="vi-VN" sz="2400" dirty="0" err="1">
                <a:solidFill>
                  <a:srgbClr val="002060"/>
                </a:solidFill>
                <a:latin typeface="Arial" panose="020B0604020202020204" pitchFamily="34" charset="0"/>
                <a:cs typeface="Arial" panose="020B0604020202020204" pitchFamily="34" charset="0"/>
              </a:rPr>
              <a:t>nào</a:t>
            </a:r>
            <a:r>
              <a:rPr lang="vi-VN" sz="2400" dirty="0">
                <a:solidFill>
                  <a:srgbClr val="002060"/>
                </a:solidFill>
                <a:latin typeface="Arial" panose="020B0604020202020204" pitchFamily="34" charset="0"/>
                <a:cs typeface="Arial" panose="020B0604020202020204" pitchFamily="34" charset="0"/>
              </a:rPr>
              <a:t> </a:t>
            </a:r>
            <a:r>
              <a:rPr lang="vi-VN" sz="2400" dirty="0" err="1">
                <a:solidFill>
                  <a:srgbClr val="002060"/>
                </a:solidFill>
                <a:latin typeface="Arial" panose="020B0604020202020204" pitchFamily="34" charset="0"/>
                <a:cs typeface="Arial" panose="020B0604020202020204" pitchFamily="34" charset="0"/>
              </a:rPr>
              <a:t>cũng</a:t>
            </a:r>
            <a:r>
              <a:rPr lang="vi-VN" sz="2400" dirty="0">
                <a:solidFill>
                  <a:srgbClr val="002060"/>
                </a:solidFill>
                <a:latin typeface="Arial" panose="020B0604020202020204" pitchFamily="34" charset="0"/>
                <a:cs typeface="Arial" panose="020B0604020202020204" pitchFamily="34" charset="0"/>
              </a:rPr>
              <a:t> </a:t>
            </a:r>
            <a:r>
              <a:rPr lang="vi-VN" sz="2400" dirty="0" err="1">
                <a:solidFill>
                  <a:srgbClr val="002060"/>
                </a:solidFill>
                <a:latin typeface="Arial" panose="020B0604020202020204" pitchFamily="34" charset="0"/>
                <a:cs typeface="Arial" panose="020B0604020202020204" pitchFamily="34" charset="0"/>
              </a:rPr>
              <a:t>nhoẻn</a:t>
            </a:r>
            <a:r>
              <a:rPr lang="vi-VN" sz="2400" dirty="0">
                <a:solidFill>
                  <a:srgbClr val="002060"/>
                </a:solidFill>
                <a:latin typeface="Arial" panose="020B0604020202020204" pitchFamily="34" charset="0"/>
                <a:cs typeface="Arial" panose="020B0604020202020204" pitchFamily="34" charset="0"/>
              </a:rPr>
              <a:t> </a:t>
            </a:r>
            <a:r>
              <a:rPr lang="vi-VN" sz="2400" dirty="0" err="1">
                <a:solidFill>
                  <a:srgbClr val="002060"/>
                </a:solidFill>
                <a:latin typeface="Arial" panose="020B0604020202020204" pitchFamily="34" charset="0"/>
                <a:cs typeface="Arial" panose="020B0604020202020204" pitchFamily="34" charset="0"/>
              </a:rPr>
              <a:t>nụ</a:t>
            </a:r>
            <a:r>
              <a:rPr lang="vi-VN" sz="2400" dirty="0">
                <a:solidFill>
                  <a:srgbClr val="002060"/>
                </a:solidFill>
                <a:latin typeface="Arial" panose="020B0604020202020204" pitchFamily="34" charset="0"/>
                <a:cs typeface="Arial" panose="020B0604020202020204" pitchFamily="34" charset="0"/>
              </a:rPr>
              <a:t> </a:t>
            </a:r>
            <a:r>
              <a:rPr lang="vi-VN" sz="2400" dirty="0" err="1">
                <a:solidFill>
                  <a:srgbClr val="002060"/>
                </a:solidFill>
                <a:latin typeface="Arial" panose="020B0604020202020204" pitchFamily="34" charset="0"/>
                <a:cs typeface="Arial" panose="020B0604020202020204" pitchFamily="34" charset="0"/>
              </a:rPr>
              <a:t>cười</a:t>
            </a:r>
            <a:r>
              <a:rPr lang="vi-VN" sz="2400" dirty="0">
                <a:solidFill>
                  <a:srgbClr val="002060"/>
                </a:solidFill>
                <a:latin typeface="Arial" panose="020B0604020202020204" pitchFamily="34" charset="0"/>
                <a:cs typeface="Arial" panose="020B0604020202020204" pitchFamily="34" charset="0"/>
              </a:rPr>
              <a:t> tươi.</a:t>
            </a:r>
            <a:endParaRPr lang="en-US" sz="2400" dirty="0">
              <a:solidFill>
                <a:srgbClr val="002060"/>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79247BBC-957B-4743-9BC2-8279D3FA721A}"/>
              </a:ext>
            </a:extLst>
          </p:cNvPr>
          <p:cNvSpPr txBox="1"/>
          <p:nvPr/>
        </p:nvSpPr>
        <p:spPr>
          <a:xfrm>
            <a:off x="101599" y="422903"/>
            <a:ext cx="2442818"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Bài</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làm</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mẫu</a:t>
            </a:r>
            <a:endPar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endParaRPr>
          </a:p>
        </p:txBody>
      </p:sp>
    </p:spTree>
    <p:extLst>
      <p:ext uri="{BB962C8B-B14F-4D97-AF65-F5344CB8AC3E}">
        <p14:creationId xmlns:p14="http://schemas.microsoft.com/office/powerpoint/2010/main" val="3911071983"/>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719E2094-6C20-43A5-87C4-CCF0BCC20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17" name="图片 25">
            <a:extLst>
              <a:ext uri="{FF2B5EF4-FFF2-40B4-BE49-F238E27FC236}">
                <a16:creationId xmlns:a16="http://schemas.microsoft.com/office/drawing/2014/main" id="{17A4F02F-781D-46CF-89EF-E0EA9DD141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20" name="图片 26">
            <a:extLst>
              <a:ext uri="{FF2B5EF4-FFF2-40B4-BE49-F238E27FC236}">
                <a16:creationId xmlns:a16="http://schemas.microsoft.com/office/drawing/2014/main" id="{DD81C436-5849-47CE-94E0-A518DF1AFB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21" name="图片 27">
            <a:extLst>
              <a:ext uri="{FF2B5EF4-FFF2-40B4-BE49-F238E27FC236}">
                <a16:creationId xmlns:a16="http://schemas.microsoft.com/office/drawing/2014/main" id="{D197615F-EF2A-4278-8E6B-A6542CF888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22" name="图片 28">
            <a:extLst>
              <a:ext uri="{FF2B5EF4-FFF2-40B4-BE49-F238E27FC236}">
                <a16:creationId xmlns:a16="http://schemas.microsoft.com/office/drawing/2014/main" id="{5DD1CC20-29A1-4581-8976-916283C9DA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23" name="图片 31">
            <a:extLst>
              <a:ext uri="{FF2B5EF4-FFF2-40B4-BE49-F238E27FC236}">
                <a16:creationId xmlns:a16="http://schemas.microsoft.com/office/drawing/2014/main" id="{C27C1342-4905-46AB-834F-F469BEA4EE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24" name="Picture 23" descr="A picture containing flower, picture frame&#10;&#10;Description automatically generated">
            <a:extLst>
              <a:ext uri="{FF2B5EF4-FFF2-40B4-BE49-F238E27FC236}">
                <a16:creationId xmlns:a16="http://schemas.microsoft.com/office/drawing/2014/main" id="{D8C67B94-5EBF-4BD8-A63E-6A462C62BC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5875" y="11791"/>
            <a:ext cx="9803160" cy="6858000"/>
          </a:xfrm>
          <a:prstGeom prst="rect">
            <a:avLst/>
          </a:prstGeom>
        </p:spPr>
      </p:pic>
      <p:sp>
        <p:nvSpPr>
          <p:cNvPr id="25" name="TextBox 24">
            <a:extLst>
              <a:ext uri="{FF2B5EF4-FFF2-40B4-BE49-F238E27FC236}">
                <a16:creationId xmlns:a16="http://schemas.microsoft.com/office/drawing/2014/main" id="{092202FA-EBE9-408A-A215-DFC044A9F053}"/>
              </a:ext>
            </a:extLst>
          </p:cNvPr>
          <p:cNvSpPr txBox="1"/>
          <p:nvPr/>
        </p:nvSpPr>
        <p:spPr>
          <a:xfrm>
            <a:off x="3270545" y="1548855"/>
            <a:ext cx="7096080" cy="3970318"/>
          </a:xfrm>
          <a:prstGeom prst="rect">
            <a:avLst/>
          </a:prstGeom>
          <a:noFill/>
        </p:spPr>
        <p:txBody>
          <a:bodyPr wrap="square">
            <a:spAutoFit/>
          </a:bodyPr>
          <a:lstStyle/>
          <a:p>
            <a:pPr lvl="0" algn="just">
              <a:defRPr/>
            </a:pPr>
            <a:r>
              <a:rPr lang="en-US" sz="2800" dirty="0">
                <a:solidFill>
                  <a:srgbClr val="002060"/>
                </a:solidFill>
                <a:latin typeface="Arial" panose="020B0604020202020204" pitchFamily="34" charset="0"/>
                <a:cs typeface="Arial" panose="020B0604020202020204" pitchFamily="34" charset="0"/>
              </a:rPr>
              <a:t>  </a:t>
            </a:r>
            <a:r>
              <a:rPr lang="vi-VN" sz="2800" dirty="0" err="1">
                <a:solidFill>
                  <a:srgbClr val="002060"/>
                </a:solidFill>
                <a:latin typeface="Arial" panose="020B0604020202020204" pitchFamily="34" charset="0"/>
                <a:cs typeface="Arial" panose="020B0604020202020204" pitchFamily="34" charset="0"/>
              </a:rPr>
              <a:t>Nhà</a:t>
            </a:r>
            <a:r>
              <a:rPr lang="vi-VN" sz="2800" dirty="0">
                <a:solidFill>
                  <a:srgbClr val="002060"/>
                </a:solidFill>
                <a:latin typeface="Arial" panose="020B0604020202020204" pitchFamily="34" charset="0"/>
                <a:cs typeface="Arial" panose="020B0604020202020204" pitchFamily="34" charset="0"/>
              </a:rPr>
              <a:t> em có một chiếc tivi hiệu Samsung </a:t>
            </a:r>
            <a:r>
              <a:rPr lang="vi-VN" sz="2800" dirty="0" err="1">
                <a:solidFill>
                  <a:srgbClr val="002060"/>
                </a:solidFill>
                <a:latin typeface="Arial" panose="020B0604020202020204" pitchFamily="34" charset="0"/>
                <a:cs typeface="Arial" panose="020B0604020202020204" pitchFamily="34" charset="0"/>
              </a:rPr>
              <a:t>rất</a:t>
            </a:r>
            <a:r>
              <a:rPr lang="vi-VN"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hiện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đại</a:t>
            </a:r>
            <a:r>
              <a:rPr lang="vi-VN" sz="2800" dirty="0">
                <a:solidFill>
                  <a:srgbClr val="002060"/>
                </a:solidFill>
                <a:latin typeface="Arial" panose="020B0604020202020204" pitchFamily="34" charset="0"/>
                <a:cs typeface="Arial" panose="020B0604020202020204" pitchFamily="34" charset="0"/>
              </a:rPr>
              <a:t>. Nó có phần màn hình rất lớn, to như bàn </a:t>
            </a:r>
            <a:r>
              <a:rPr lang="vi-VN" sz="2800" dirty="0" err="1">
                <a:solidFill>
                  <a:srgbClr val="002060"/>
                </a:solidFill>
                <a:latin typeface="Arial" panose="020B0604020202020204" pitchFamily="34" charset="0"/>
                <a:cs typeface="Arial" panose="020B0604020202020204" pitchFamily="34" charset="0"/>
              </a:rPr>
              <a:t>của</a:t>
            </a:r>
            <a:r>
              <a:rPr lang="vi-VN"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cô</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giáo</a:t>
            </a:r>
            <a:r>
              <a:rPr lang="en-US" sz="2800" dirty="0">
                <a:solidFill>
                  <a:srgbClr val="002060"/>
                </a:solidFill>
                <a:latin typeface="Arial" panose="020B0604020202020204" pitchFamily="34" charset="0"/>
                <a:cs typeface="Arial" panose="020B0604020202020204" pitchFamily="34" charset="0"/>
              </a:rPr>
              <a:t> </a:t>
            </a:r>
            <a:r>
              <a:rPr lang="vi-VN" sz="2800" dirty="0">
                <a:solidFill>
                  <a:srgbClr val="002060"/>
                </a:solidFill>
                <a:latin typeface="Arial" panose="020B0604020202020204" pitchFamily="34" charset="0"/>
                <a:cs typeface="Arial" panose="020B0604020202020204" pitchFamily="34" charset="0"/>
              </a:rPr>
              <a:t>ở lớp em vậy. Hình ảnh và âm thanh của </a:t>
            </a:r>
            <a:r>
              <a:rPr lang="vi-VN" sz="2800" dirty="0" err="1">
                <a:solidFill>
                  <a:srgbClr val="002060"/>
                </a:solidFill>
                <a:latin typeface="Arial" panose="020B0604020202020204" pitchFamily="34" charset="0"/>
                <a:cs typeface="Arial" panose="020B0604020202020204" pitchFamily="34" charset="0"/>
              </a:rPr>
              <a:t>tivi</a:t>
            </a:r>
            <a:r>
              <a:rPr lang="vi-VN"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rất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sắc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nét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và</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rõ</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ràng</a:t>
            </a:r>
            <a:r>
              <a:rPr lang="vi-VN" sz="2800" dirty="0">
                <a:solidFill>
                  <a:srgbClr val="002060"/>
                </a:solidFill>
                <a:latin typeface="Arial" panose="020B0604020202020204" pitchFamily="34" charset="0"/>
                <a:cs typeface="Arial" panose="020B0604020202020204" pitchFamily="34" charset="0"/>
              </a:rPr>
              <a:t>. Không chỉ thế, tivi còn có thể kết nối internet nên cả gia đình em được xem rất nhiều chương trình hay mà không giới hạn thời gian. Em rất thích chiếc tivi của nhà mình.</a:t>
            </a:r>
            <a:endParaRPr lang="vi-VN" sz="2800" b="1" dirty="0">
              <a:solidFill>
                <a:srgbClr val="002060"/>
              </a:solidFill>
              <a:latin typeface="Arial" panose="020B0604020202020204" pitchFamily="34" charset="0"/>
              <a:ea typeface="Arial-Rounded" panose="020B0500000000000000" pitchFamily="34" charset="0"/>
              <a:cs typeface="Arial" panose="020B0604020202020204" pitchFamily="34" charset="0"/>
            </a:endParaRPr>
          </a:p>
        </p:txBody>
      </p:sp>
      <p:sp>
        <p:nvSpPr>
          <p:cNvPr id="26" name="TextBox 25">
            <a:extLst>
              <a:ext uri="{FF2B5EF4-FFF2-40B4-BE49-F238E27FC236}">
                <a16:creationId xmlns:a16="http://schemas.microsoft.com/office/drawing/2014/main" id="{79247BBC-957B-4743-9BC2-8279D3FA721A}"/>
              </a:ext>
            </a:extLst>
          </p:cNvPr>
          <p:cNvSpPr txBox="1"/>
          <p:nvPr/>
        </p:nvSpPr>
        <p:spPr>
          <a:xfrm>
            <a:off x="101599" y="422903"/>
            <a:ext cx="2442818"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Bài</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làm</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mẫu</a:t>
            </a:r>
            <a:endPar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endParaRPr>
          </a:p>
        </p:txBody>
      </p:sp>
    </p:spTree>
    <p:extLst>
      <p:ext uri="{BB962C8B-B14F-4D97-AF65-F5344CB8AC3E}">
        <p14:creationId xmlns:p14="http://schemas.microsoft.com/office/powerpoint/2010/main" val="3529617409"/>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3000" r="-3000"/>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8474EAE-EB5F-4F97-8712-003BAC0E573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25" t="1583" r="10938" b="47493"/>
          <a:stretch/>
        </p:blipFill>
        <p:spPr>
          <a:xfrm>
            <a:off x="7634816" y="1161182"/>
            <a:ext cx="3207847" cy="2267819"/>
          </a:xfrm>
          <a:prstGeom prst="rect">
            <a:avLst/>
          </a:prstGeom>
        </p:spPr>
      </p:pic>
      <p:sp>
        <p:nvSpPr>
          <p:cNvPr id="25" name="Rectangle 24"/>
          <p:cNvSpPr/>
          <p:nvPr/>
        </p:nvSpPr>
        <p:spPr>
          <a:xfrm>
            <a:off x="3272041" y="3429001"/>
            <a:ext cx="5480988" cy="92333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1430"/>
                <a:solidFill>
                  <a:srgbClr val="660066"/>
                </a:solidFill>
                <a:effectLst>
                  <a:outerShdw blurRad="50800" dist="39000" dir="5460000" algn="tl">
                    <a:srgbClr val="000000">
                      <a:alpha val="38000"/>
                    </a:srgbClr>
                  </a:outerShdw>
                </a:effectLst>
                <a:uLnTx/>
                <a:uFillTx/>
                <a:latin typeface="#9Slide06 SVNBlow Brush" pitchFamily="2" charset="0"/>
                <a:ea typeface="+mn-ea"/>
                <a:cs typeface="Times New Roman" panose="02020603050405020304" pitchFamily="18" charset="0"/>
              </a:rPr>
              <a:t>ĐUỔI HÌNH BẮT CHỮ</a:t>
            </a:r>
          </a:p>
        </p:txBody>
      </p:sp>
      <p:sp>
        <p:nvSpPr>
          <p:cNvPr id="26" name="TextBox 25"/>
          <p:cNvSpPr txBox="1"/>
          <p:nvPr/>
        </p:nvSpPr>
        <p:spPr>
          <a:xfrm>
            <a:off x="4768326" y="1064517"/>
            <a:ext cx="2691828" cy="702638"/>
          </a:xfrm>
          <a:prstGeom prst="rect">
            <a:avLst/>
          </a:prstGeom>
          <a:noFill/>
        </p:spPr>
        <p:txBody>
          <a:bodyPr wrap="square" rtlCol="0">
            <a:prstTxWarp prst="textChevron">
              <a:avLst>
                <a:gd name="adj" fmla="val 23420"/>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300" b="1" i="0" u="none" strike="noStrike" kern="1200" cap="all" spc="0" normalizeH="0" baseline="0" noProof="0" dirty="0">
                <a:ln w="9000" cmpd="sng">
                  <a:solidFill>
                    <a:srgbClr val="1D6FA9">
                      <a:shade val="50000"/>
                      <a:satMod val="120000"/>
                    </a:srgbClr>
                  </a:solidFill>
                  <a:prstDash val="solid"/>
                </a:ln>
                <a:solidFill>
                  <a:srgbClr val="C00000"/>
                </a:solidFill>
                <a:effectLst>
                  <a:outerShdw blurRad="38100" dist="38100" dir="2700000" algn="tl">
                    <a:srgbClr val="000000">
                      <a:alpha val="43137"/>
                    </a:srgbClr>
                  </a:outerShdw>
                  <a:reflection blurRad="12700" stA="28000" endPos="45000" dist="1000" dir="5400000" sy="-100000" algn="bl" rotWithShape="0"/>
                </a:effectLst>
                <a:uLnTx/>
                <a:uFillTx/>
                <a:latin typeface="#9Slide05 Dear Saturday" panose="02000505000000020004" pitchFamily="2" charset="0"/>
                <a:ea typeface="+mn-ea"/>
                <a:cs typeface="Times New Roman" panose="02020603050405020304" pitchFamily="18" charset="0"/>
              </a:rPr>
              <a:t>TRÒ CHƠI:</a:t>
            </a:r>
          </a:p>
        </p:txBody>
      </p:sp>
    </p:spTree>
    <p:extLst>
      <p:ext uri="{BB962C8B-B14F-4D97-AF65-F5344CB8AC3E}">
        <p14:creationId xmlns:p14="http://schemas.microsoft.com/office/powerpoint/2010/main" val="33992902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p14:rippl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900" fill="hold"/>
                                        <p:tgtEl>
                                          <p:spTgt spid="25"/>
                                        </p:tgtEl>
                                        <p:attrNameLst>
                                          <p:attrName>ppt_w</p:attrName>
                                        </p:attrNameLst>
                                      </p:cBhvr>
                                      <p:tavLst>
                                        <p:tav tm="0">
                                          <p:val>
                                            <p:fltVal val="0"/>
                                          </p:val>
                                        </p:tav>
                                        <p:tav tm="100000">
                                          <p:val>
                                            <p:strVal val="#ppt_w"/>
                                          </p:val>
                                        </p:tav>
                                      </p:tavLst>
                                    </p:anim>
                                    <p:anim calcmode="lin" valueType="num">
                                      <p:cBhvr>
                                        <p:cTn id="8" dur="900" fill="hold"/>
                                        <p:tgtEl>
                                          <p:spTgt spid="25"/>
                                        </p:tgtEl>
                                        <p:attrNameLst>
                                          <p:attrName>ppt_h</p:attrName>
                                        </p:attrNameLst>
                                      </p:cBhvr>
                                      <p:tavLst>
                                        <p:tav tm="0">
                                          <p:val>
                                            <p:fltVal val="0"/>
                                          </p:val>
                                        </p:tav>
                                        <p:tav tm="100000">
                                          <p:val>
                                            <p:strVal val="#ppt_h"/>
                                          </p:val>
                                        </p:tav>
                                      </p:tavLst>
                                    </p:anim>
                                    <p:animEffect transition="in" filter="fade">
                                      <p:cBhvr>
                                        <p:cTn id="9" dur="9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Graphical user interface&#10;&#10;Description automatically generated with medium confidence">
            <a:extLst>
              <a:ext uri="{FF2B5EF4-FFF2-40B4-BE49-F238E27FC236}">
                <a16:creationId xmlns:a16="http://schemas.microsoft.com/office/drawing/2014/main" id="{2E11A40C-6D84-4164-825B-76120F8957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15" name="Picture 14" descr="A picture containing vector graphics&#10;&#10;Description automatically generated">
            <a:extLst>
              <a:ext uri="{FF2B5EF4-FFF2-40B4-BE49-F238E27FC236}">
                <a16:creationId xmlns:a16="http://schemas.microsoft.com/office/drawing/2014/main" id="{B09763B8-4AAD-4182-80F6-A63CD715FE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25926" y="457200"/>
            <a:ext cx="6400800" cy="6400800"/>
          </a:xfrm>
          <a:prstGeom prst="rect">
            <a:avLst/>
          </a:prstGeom>
        </p:spPr>
      </p:pic>
      <p:grpSp>
        <p:nvGrpSpPr>
          <p:cNvPr id="17" name="Group 16">
            <a:extLst>
              <a:ext uri="{FF2B5EF4-FFF2-40B4-BE49-F238E27FC236}">
                <a16:creationId xmlns:a16="http://schemas.microsoft.com/office/drawing/2014/main" id="{70F0AD3D-1209-4937-9CD2-0CC5F0E391FF}"/>
              </a:ext>
            </a:extLst>
          </p:cNvPr>
          <p:cNvGrpSpPr/>
          <p:nvPr/>
        </p:nvGrpSpPr>
        <p:grpSpPr>
          <a:xfrm>
            <a:off x="3443429" y="3200400"/>
            <a:ext cx="2652571" cy="3657600"/>
            <a:chOff x="2041990" y="3200400"/>
            <a:chExt cx="2652571" cy="3657600"/>
          </a:xfrm>
        </p:grpSpPr>
        <p:pic>
          <p:nvPicPr>
            <p:cNvPr id="11" name="Picture 10">
              <a:extLst>
                <a:ext uri="{FF2B5EF4-FFF2-40B4-BE49-F238E27FC236}">
                  <a16:creationId xmlns:a16="http://schemas.microsoft.com/office/drawing/2014/main" id="{694612BA-95F5-480F-A7C2-534F480DEF0C}"/>
                </a:ext>
              </a:extLst>
            </p:cNvPr>
            <p:cNvPicPr>
              <a:picLocks noChangeAspect="1"/>
            </p:cNvPicPr>
            <p:nvPr/>
          </p:nvPicPr>
          <p:blipFill>
            <a:blip r:embed="rId7"/>
            <a:stretch>
              <a:fillRect/>
            </a:stretch>
          </p:blipFill>
          <p:spPr>
            <a:xfrm>
              <a:off x="2041990" y="3200400"/>
              <a:ext cx="2561942" cy="3657600"/>
            </a:xfrm>
            <a:prstGeom prst="rect">
              <a:avLst/>
            </a:prstGeom>
          </p:spPr>
        </p:pic>
        <p:pic>
          <p:nvPicPr>
            <p:cNvPr id="14" name="Picture 13" descr="Logo&#10;&#10;Description automatically generated with low confidence">
              <a:extLst>
                <a:ext uri="{FF2B5EF4-FFF2-40B4-BE49-F238E27FC236}">
                  <a16:creationId xmlns:a16="http://schemas.microsoft.com/office/drawing/2014/main" id="{AF2A59C7-0E6F-4961-BCF3-4247E8250AF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3322961" y="4343400"/>
              <a:ext cx="1371600" cy="1371600"/>
            </a:xfrm>
            <a:prstGeom prst="rect">
              <a:avLst/>
            </a:prstGeom>
          </p:spPr>
        </p:pic>
      </p:grpSp>
      <p:pic>
        <p:nvPicPr>
          <p:cNvPr id="20" name="nhạc game dễ thương">
            <a:hlinkClick r:id="" action="ppaction://media"/>
            <a:extLst>
              <a:ext uri="{FF2B5EF4-FFF2-40B4-BE49-F238E27FC236}">
                <a16:creationId xmlns:a16="http://schemas.microsoft.com/office/drawing/2014/main" id="{E638268C-5CE4-4C4E-AE30-C1A6D1E7D4CC}"/>
              </a:ext>
            </a:extLst>
          </p:cNvPr>
          <p:cNvPicPr>
            <a:picLocks noChangeAspect="1"/>
          </p:cNvPicPr>
          <p:nvPr>
            <a:audioFile r:link="rId1"/>
            <p:extLst>
              <p:ext uri="{DAA4B4D4-6D71-4841-9C94-3DE7FCFB9230}">
                <p14:media xmlns:p14="http://schemas.microsoft.com/office/powerpoint/2010/main" r:embed="rId2">
                  <p14:trim st="600"/>
                </p14:media>
              </p:ext>
            </p:extLst>
          </p:nvPr>
        </p:nvPicPr>
        <p:blipFill>
          <a:blip r:embed="rId9"/>
          <a:stretch>
            <a:fillRect/>
          </a:stretch>
        </p:blipFill>
        <p:spPr>
          <a:xfrm>
            <a:off x="12192000" y="0"/>
            <a:ext cx="609600" cy="609600"/>
          </a:xfrm>
          <a:prstGeom prst="rect">
            <a:avLst/>
          </a:prstGeom>
        </p:spPr>
      </p:pic>
    </p:spTree>
    <p:extLst>
      <p:ext uri="{BB962C8B-B14F-4D97-AF65-F5344CB8AC3E}">
        <p14:creationId xmlns:p14="http://schemas.microsoft.com/office/powerpoint/2010/main" val="40613579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44" fill="hold"/>
                                        <p:tgtEl>
                                          <p:spTgt spid="20"/>
                                        </p:tgtEl>
                                      </p:cBhvr>
                                    </p:cmd>
                                  </p:childTnLst>
                                </p:cTn>
                              </p:par>
                              <p:par>
                                <p:cTn id="7" presetID="2" presetClass="entr" presetSubtype="8"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 calcmode="lin" valueType="num">
                                      <p:cBhvr additive="base">
                                        <p:cTn id="9" dur="2000" fill="hold"/>
                                        <p:tgtEl>
                                          <p:spTgt spid="17"/>
                                        </p:tgtEl>
                                        <p:attrNameLst>
                                          <p:attrName>ppt_x</p:attrName>
                                        </p:attrNameLst>
                                      </p:cBhvr>
                                      <p:tavLst>
                                        <p:tav tm="0">
                                          <p:val>
                                            <p:strVal val="0-#ppt_w/2"/>
                                          </p:val>
                                        </p:tav>
                                        <p:tav tm="100000">
                                          <p:val>
                                            <p:strVal val="#ppt_x"/>
                                          </p:val>
                                        </p:tav>
                                      </p:tavLst>
                                    </p:anim>
                                    <p:anim calcmode="lin" valueType="num">
                                      <p:cBhvr additive="base">
                                        <p:cTn id="10" dur="2000" fill="hold"/>
                                        <p:tgtEl>
                                          <p:spTgt spid="1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7"/>
                                            </p:cond>
                                          </p:stCondLst>
                                          <p:endCondLst>
                                            <p:cond evt="onStopAudio" delay="0">
                                              <p:tgtEl>
                                                <p:sldTgt/>
                                              </p:tgtEl>
                                            </p:cond>
                                          </p:endCondLst>
                                        </p:cTn>
                                        <p:tgtEl>
                                          <p:sndTgt r:embed="rId4" name="bé cười.wav"/>
                                        </p:tgtEl>
                                      </p:cMediaNode>
                                    </p:audio>
                                  </p:subTnLst>
                                </p:cTn>
                              </p:par>
                              <p:par>
                                <p:cTn id="11" presetID="32" presetClass="emph" presetSubtype="0" repeatCount="indefinite" fill="hold" nodeType="withEffect">
                                  <p:stCondLst>
                                    <p:cond delay="0"/>
                                  </p:stCondLst>
                                  <p:childTnLst>
                                    <p:animRot by="120000">
                                      <p:cBhvr>
                                        <p:cTn id="12" dur="150" fill="hold">
                                          <p:stCondLst>
                                            <p:cond delay="0"/>
                                          </p:stCondLst>
                                        </p:cTn>
                                        <p:tgtEl>
                                          <p:spTgt spid="17"/>
                                        </p:tgtEl>
                                        <p:attrNameLst>
                                          <p:attrName>r</p:attrName>
                                        </p:attrNameLst>
                                      </p:cBhvr>
                                    </p:animRot>
                                    <p:animRot by="-240000">
                                      <p:cBhvr>
                                        <p:cTn id="13" dur="300" fill="hold">
                                          <p:stCondLst>
                                            <p:cond delay="300"/>
                                          </p:stCondLst>
                                        </p:cTn>
                                        <p:tgtEl>
                                          <p:spTgt spid="17"/>
                                        </p:tgtEl>
                                        <p:attrNameLst>
                                          <p:attrName>r</p:attrName>
                                        </p:attrNameLst>
                                      </p:cBhvr>
                                    </p:animRot>
                                    <p:animRot by="240000">
                                      <p:cBhvr>
                                        <p:cTn id="14" dur="300" fill="hold">
                                          <p:stCondLst>
                                            <p:cond delay="600"/>
                                          </p:stCondLst>
                                        </p:cTn>
                                        <p:tgtEl>
                                          <p:spTgt spid="17"/>
                                        </p:tgtEl>
                                        <p:attrNameLst>
                                          <p:attrName>r</p:attrName>
                                        </p:attrNameLst>
                                      </p:cBhvr>
                                    </p:animRot>
                                    <p:animRot by="-240000">
                                      <p:cBhvr>
                                        <p:cTn id="15" dur="300" fill="hold">
                                          <p:stCondLst>
                                            <p:cond delay="900"/>
                                          </p:stCondLst>
                                        </p:cTn>
                                        <p:tgtEl>
                                          <p:spTgt spid="17"/>
                                        </p:tgtEl>
                                        <p:attrNameLst>
                                          <p:attrName>r</p:attrName>
                                        </p:attrNameLst>
                                      </p:cBhvr>
                                    </p:animRot>
                                    <p:animRot by="120000">
                                      <p:cBhvr>
                                        <p:cTn id="16" dur="300" fill="hold">
                                          <p:stCondLst>
                                            <p:cond delay="1200"/>
                                          </p:stCondLst>
                                        </p:cTn>
                                        <p:tgtEl>
                                          <p:spTgt spid="17"/>
                                        </p:tgtEl>
                                        <p:attrNameLst>
                                          <p:attrName>r</p:attrName>
                                        </p:attrNameLst>
                                      </p:cBhvr>
                                    </p:animRot>
                                  </p:childTnLst>
                                </p:cTn>
                              </p:par>
                              <p:par>
                                <p:cTn id="17" presetID="2" presetClass="entr" presetSubtype="2"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2000" fill="hold"/>
                                        <p:tgtEl>
                                          <p:spTgt spid="15"/>
                                        </p:tgtEl>
                                        <p:attrNameLst>
                                          <p:attrName>ppt_x</p:attrName>
                                        </p:attrNameLst>
                                      </p:cBhvr>
                                      <p:tavLst>
                                        <p:tav tm="0">
                                          <p:val>
                                            <p:strVal val="1+#ppt_w/2"/>
                                          </p:val>
                                        </p:tav>
                                        <p:tav tm="100000">
                                          <p:val>
                                            <p:strVal val="#ppt_x"/>
                                          </p:val>
                                        </p:tav>
                                      </p:tavLst>
                                    </p:anim>
                                    <p:anim calcmode="lin" valueType="num">
                                      <p:cBhvr additive="base">
                                        <p:cTn id="20" dur="2000" fill="hold"/>
                                        <p:tgtEl>
                                          <p:spTgt spid="15"/>
                                        </p:tgtEl>
                                        <p:attrNameLst>
                                          <p:attrName>ppt_y</p:attrName>
                                        </p:attrNameLst>
                                      </p:cBhvr>
                                      <p:tavLst>
                                        <p:tav tm="0">
                                          <p:val>
                                            <p:strVal val="#ppt_y"/>
                                          </p:val>
                                        </p:tav>
                                        <p:tav tm="100000">
                                          <p:val>
                                            <p:strVal val="#ppt_y"/>
                                          </p:val>
                                        </p:tav>
                                      </p:tavLst>
                                    </p:anim>
                                  </p:childTnLst>
                                </p:cTn>
                              </p:par>
                              <p:par>
                                <p:cTn id="21" presetID="32" presetClass="emph" presetSubtype="0" repeatCount="indefinite" fill="hold" nodeType="withEffect">
                                  <p:stCondLst>
                                    <p:cond delay="0"/>
                                  </p:stCondLst>
                                  <p:childTnLst>
                                    <p:animRot by="120000">
                                      <p:cBhvr>
                                        <p:cTn id="22" dur="150" fill="hold">
                                          <p:stCondLst>
                                            <p:cond delay="0"/>
                                          </p:stCondLst>
                                        </p:cTn>
                                        <p:tgtEl>
                                          <p:spTgt spid="15"/>
                                        </p:tgtEl>
                                        <p:attrNameLst>
                                          <p:attrName>r</p:attrName>
                                        </p:attrNameLst>
                                      </p:cBhvr>
                                    </p:animRot>
                                    <p:animRot by="-240000">
                                      <p:cBhvr>
                                        <p:cTn id="23" dur="300" fill="hold">
                                          <p:stCondLst>
                                            <p:cond delay="300"/>
                                          </p:stCondLst>
                                        </p:cTn>
                                        <p:tgtEl>
                                          <p:spTgt spid="15"/>
                                        </p:tgtEl>
                                        <p:attrNameLst>
                                          <p:attrName>r</p:attrName>
                                        </p:attrNameLst>
                                      </p:cBhvr>
                                    </p:animRot>
                                    <p:animRot by="240000">
                                      <p:cBhvr>
                                        <p:cTn id="24" dur="300" fill="hold">
                                          <p:stCondLst>
                                            <p:cond delay="600"/>
                                          </p:stCondLst>
                                        </p:cTn>
                                        <p:tgtEl>
                                          <p:spTgt spid="15"/>
                                        </p:tgtEl>
                                        <p:attrNameLst>
                                          <p:attrName>r</p:attrName>
                                        </p:attrNameLst>
                                      </p:cBhvr>
                                    </p:animRot>
                                    <p:animRot by="-240000">
                                      <p:cBhvr>
                                        <p:cTn id="25" dur="300" fill="hold">
                                          <p:stCondLst>
                                            <p:cond delay="900"/>
                                          </p:stCondLst>
                                        </p:cTn>
                                        <p:tgtEl>
                                          <p:spTgt spid="15"/>
                                        </p:tgtEl>
                                        <p:attrNameLst>
                                          <p:attrName>r</p:attrName>
                                        </p:attrNameLst>
                                      </p:cBhvr>
                                    </p:animRot>
                                    <p:animRot by="120000">
                                      <p:cBhvr>
                                        <p:cTn id="26" dur="300" fill="hold">
                                          <p:stCondLst>
                                            <p:cond delay="12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27"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5">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6">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5">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5">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grpSp>
        <p:nvGrpSpPr>
          <p:cNvPr id="11" name="Group 10">
            <a:extLst>
              <a:ext uri="{FF2B5EF4-FFF2-40B4-BE49-F238E27FC236}">
                <a16:creationId xmlns:a16="http://schemas.microsoft.com/office/drawing/2014/main" id="{7072EF73-A1FB-4E3A-B032-4FA3E9E7A2AE}"/>
              </a:ext>
            </a:extLst>
          </p:cNvPr>
          <p:cNvGrpSpPr/>
          <p:nvPr/>
        </p:nvGrpSpPr>
        <p:grpSpPr>
          <a:xfrm>
            <a:off x="2222396" y="-141286"/>
            <a:ext cx="7074003" cy="5319397"/>
            <a:chOff x="1171837" y="713684"/>
            <a:chExt cx="5029200" cy="5029200"/>
          </a:xfrm>
        </p:grpSpPr>
        <p:pic>
          <p:nvPicPr>
            <p:cNvPr id="9" name="Picture 8" descr="Shape, circle&#10;&#10;Description automatically generated">
              <a:extLst>
                <a:ext uri="{FF2B5EF4-FFF2-40B4-BE49-F238E27FC236}">
                  <a16:creationId xmlns:a16="http://schemas.microsoft.com/office/drawing/2014/main" id="{C82B6F25-A8BF-4CCF-8B88-702672B1D0A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71837" y="713684"/>
              <a:ext cx="5029200" cy="5029200"/>
            </a:xfrm>
            <a:prstGeom prst="rect">
              <a:avLst/>
            </a:prstGeom>
          </p:spPr>
        </p:pic>
        <p:sp>
          <p:nvSpPr>
            <p:cNvPr id="72" name="TextBox 71">
              <a:extLst>
                <a:ext uri="{FF2B5EF4-FFF2-40B4-BE49-F238E27FC236}">
                  <a16:creationId xmlns:a16="http://schemas.microsoft.com/office/drawing/2014/main" id="{A1FD4D47-EB2D-4116-B9C8-3D792BA05E53}"/>
                </a:ext>
              </a:extLst>
            </p:cNvPr>
            <p:cNvSpPr txBox="1"/>
            <p:nvPr/>
          </p:nvSpPr>
          <p:spPr>
            <a:xfrm>
              <a:off x="2163471" y="2533349"/>
              <a:ext cx="3045931" cy="241518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FF0C56"/>
                  </a:solidFill>
                  <a:effectLst/>
                  <a:uLnTx/>
                  <a:uFillTx/>
                  <a:latin typeface="Coiny" panose="02000903060500060000" pitchFamily="2" charset="0"/>
                  <a:ea typeface="印品黑体" panose="00000500000000000000" pitchFamily="2" charset="-122"/>
                  <a:cs typeface="Calibri" panose="020F0502020204030204" pitchFamily="34" charset="0"/>
                </a:rPr>
                <a:t>Vận</a:t>
              </a:r>
              <a:r>
                <a:rPr kumimoji="0" lang="en-US" sz="8000" b="1" i="0" u="none" strike="noStrike" kern="1200" cap="none" spc="0" normalizeH="0" baseline="0" noProof="0" dirty="0">
                  <a:ln>
                    <a:noFill/>
                  </a:ln>
                  <a:solidFill>
                    <a:srgbClr val="FF0C56"/>
                  </a:solidFill>
                  <a:effectLst/>
                  <a:uLnTx/>
                  <a:uFillTx/>
                  <a:latin typeface="Coiny" panose="02000903060500060000" pitchFamily="2" charset="0"/>
                  <a:ea typeface="印品黑体" panose="00000500000000000000" pitchFamily="2" charset="-122"/>
                  <a:cs typeface="Calibri" panose="020F0502020204030204" pitchFamily="34" charset="0"/>
                </a:rPr>
                <a:t> </a:t>
              </a:r>
              <a:r>
                <a:rPr kumimoji="0" lang="en-US" sz="8000" b="1" i="0" u="none" strike="noStrike" kern="1200" cap="none" spc="0" normalizeH="0" baseline="0" noProof="0" dirty="0" err="1">
                  <a:ln>
                    <a:noFill/>
                  </a:ln>
                  <a:solidFill>
                    <a:srgbClr val="FF0C56"/>
                  </a:solidFill>
                  <a:effectLst/>
                  <a:uLnTx/>
                  <a:uFillTx/>
                  <a:latin typeface="Coiny" panose="02000903060500060000" pitchFamily="2" charset="0"/>
                  <a:ea typeface="印品黑体" panose="00000500000000000000" pitchFamily="2" charset="-122"/>
                  <a:cs typeface="Calibri" panose="020F0502020204030204" pitchFamily="34" charset="0"/>
                </a:rPr>
                <a:t>dụng</a:t>
              </a:r>
              <a:endParaRPr kumimoji="0" lang="en-US" sz="8000" b="0" i="0" u="none" strike="noStrike" kern="1200" cap="none" spc="0" normalizeH="0" baseline="0" noProof="0" dirty="0">
                <a:ln>
                  <a:noFill/>
                </a:ln>
                <a:solidFill>
                  <a:srgbClr val="FF0C56"/>
                </a:solidFill>
                <a:effectLst/>
                <a:uLnTx/>
                <a:uFillTx/>
                <a:latin typeface="Coiny" panose="02000903060500060000" pitchFamily="2" charset="0"/>
                <a:ea typeface="+mn-ea"/>
                <a:cs typeface="+mn-cs"/>
              </a:endParaRPr>
            </a:p>
          </p:txBody>
        </p:sp>
      </p:grpSp>
      <p:pic>
        <p:nvPicPr>
          <p:cNvPr id="12" name="Picture 11">
            <a:extLst>
              <a:ext uri="{FF2B5EF4-FFF2-40B4-BE49-F238E27FC236}">
                <a16:creationId xmlns:a16="http://schemas.microsoft.com/office/drawing/2014/main" id="{30FE5FA3-13CC-4453-9AD0-4A2E98B2F39B}"/>
              </a:ext>
            </a:extLst>
          </p:cNvPr>
          <p:cNvPicPr>
            <a:picLocks noChangeAspect="1"/>
          </p:cNvPicPr>
          <p:nvPr/>
        </p:nvPicPr>
        <p:blipFill>
          <a:blip r:embed="rId8"/>
          <a:stretch>
            <a:fillRect/>
          </a:stretch>
        </p:blipFill>
        <p:spPr>
          <a:xfrm>
            <a:off x="8733033" y="1894628"/>
            <a:ext cx="3595850" cy="4846320"/>
          </a:xfrm>
          <a:prstGeom prst="rect">
            <a:avLst/>
          </a:prstGeom>
        </p:spPr>
      </p:pic>
    </p:spTree>
    <p:extLst>
      <p:ext uri="{BB962C8B-B14F-4D97-AF65-F5344CB8AC3E}">
        <p14:creationId xmlns:p14="http://schemas.microsoft.com/office/powerpoint/2010/main" val="232128819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6" presetClass="entr" presetSubtype="32"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out)">
                                          <p:cBhvr>
                                            <p:cTn id="20" dur="75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par>
                              <p:cTn id="21" fill="hold">
                                <p:stCondLst>
                                  <p:cond delay="1500"/>
                                </p:stCondLst>
                                <p:childTnLst>
                                  <p:par>
                                    <p:cTn id="22" presetID="2" presetClass="entr" presetSubtype="8" fill="hold" nodeType="afterEffect" p14:presetBounceEnd="50000">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14:bounceEnd="50000">
                                          <p:cBhvr additive="base">
                                            <p:cTn id="24"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25"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4"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6" presetClass="entr" presetSubtype="32"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out)">
                                          <p:cBhvr>
                                            <p:cTn id="20" dur="75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9" name="chimes.wav"/>
                                            </p:tgtEl>
                                          </p:cMediaNode>
                                        </p:audio>
                                      </p:subTnLst>
                                    </p:cTn>
                                  </p:par>
                                </p:childTnLst>
                              </p:cTn>
                            </p:par>
                            <p:par>
                              <p:cTn id="21" fill="hold">
                                <p:stCondLst>
                                  <p:cond delay="1500"/>
                                </p:stCondLst>
                                <p:childTnLst>
                                  <p:par>
                                    <p:cTn id="22" presetID="2" presetClass="entr" presetSubtype="8"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0-#ppt_w/2"/>
                                              </p:val>
                                            </p:tav>
                                            <p:tav tm="100000">
                                              <p:val>
                                                <p:strVal val="#ppt_x"/>
                                              </p:val>
                                            </p:tav>
                                          </p:tavLst>
                                        </p:anim>
                                        <p:anim calcmode="lin" valueType="num">
                                          <p:cBhvr additive="base">
                                            <p:cTn id="25"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0"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9E7685E-8CCE-4BEA-9D4E-85B2D60FF24B}"/>
              </a:ext>
            </a:extLst>
          </p:cNvPr>
          <p:cNvPicPr>
            <a:picLocks noChangeAspect="1"/>
          </p:cNvPicPr>
          <p:nvPr/>
        </p:nvPicPr>
        <p:blipFill rotWithShape="1">
          <a:blip r:embed="rId4">
            <a:extLst>
              <a:ext uri="{28A0092B-C50C-407E-A947-70E740481C1C}">
                <a14:useLocalDpi xmlns:a14="http://schemas.microsoft.com/office/drawing/2010/main" val="0"/>
              </a:ext>
            </a:extLst>
          </a:blip>
          <a:srcRect l="49573" t="29534" r="3509" b="57419"/>
          <a:stretch/>
        </p:blipFill>
        <p:spPr>
          <a:xfrm>
            <a:off x="3063436" y="1018306"/>
            <a:ext cx="5621671" cy="4650660"/>
          </a:xfrm>
          <a:prstGeom prst="rect">
            <a:avLst/>
          </a:prstGeom>
        </p:spPr>
      </p:pic>
      <p:pic>
        <p:nvPicPr>
          <p:cNvPr id="2" name="图片 1">
            <a:extLst>
              <a:ext uri="{FF2B5EF4-FFF2-40B4-BE49-F238E27FC236}">
                <a16:creationId xmlns:a16="http://schemas.microsoft.com/office/drawing/2014/main" id="{3625CBBB-FDD1-42A5-8673-D4B653CA352D}"/>
              </a:ext>
            </a:extLst>
          </p:cNvPr>
          <p:cNvPicPr>
            <a:picLocks noChangeAspect="1"/>
          </p:cNvPicPr>
          <p:nvPr/>
        </p:nvPicPr>
        <p:blipFill rotWithShape="1">
          <a:blip r:embed="rId5">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3" name="图片 2">
            <a:extLst>
              <a:ext uri="{FF2B5EF4-FFF2-40B4-BE49-F238E27FC236}">
                <a16:creationId xmlns:a16="http://schemas.microsoft.com/office/drawing/2014/main" id="{EFEC3FAB-22AD-4AFF-B9E0-9C6D9213E741}"/>
              </a:ext>
            </a:extLst>
          </p:cNvPr>
          <p:cNvPicPr>
            <a:picLocks noChangeAspect="1"/>
          </p:cNvPicPr>
          <p:nvPr/>
        </p:nvPicPr>
        <p:blipFill rotWithShape="1">
          <a:blip r:embed="rId4">
            <a:extLst>
              <a:ext uri="{28A0092B-C50C-407E-A947-70E740481C1C}">
                <a14:useLocalDpi xmlns:a14="http://schemas.microsoft.com/office/drawing/2010/main" val="0"/>
              </a:ext>
            </a:extLst>
          </a:blip>
          <a:srcRect l="161" t="16152" r="50872" b="70801"/>
          <a:stretch/>
        </p:blipFill>
        <p:spPr>
          <a:xfrm flipH="1">
            <a:off x="7728155" y="3331207"/>
            <a:ext cx="4463845" cy="3538276"/>
          </a:xfrm>
          <a:prstGeom prst="rect">
            <a:avLst/>
          </a:prstGeom>
        </p:spPr>
      </p:pic>
      <p:pic>
        <p:nvPicPr>
          <p:cNvPr id="4" name="图片 3">
            <a:extLst>
              <a:ext uri="{FF2B5EF4-FFF2-40B4-BE49-F238E27FC236}">
                <a16:creationId xmlns:a16="http://schemas.microsoft.com/office/drawing/2014/main" id="{EBB67B35-F697-4C16-8E5A-E842193CD595}"/>
              </a:ext>
            </a:extLst>
          </p:cNvPr>
          <p:cNvPicPr>
            <a:picLocks noChangeAspect="1"/>
          </p:cNvPicPr>
          <p:nvPr/>
        </p:nvPicPr>
        <p:blipFill rotWithShape="1">
          <a:blip r:embed="rId4">
            <a:extLst>
              <a:ext uri="{28A0092B-C50C-407E-A947-70E740481C1C}">
                <a14:useLocalDpi xmlns:a14="http://schemas.microsoft.com/office/drawing/2010/main" val="0"/>
              </a:ext>
            </a:extLst>
          </a:blip>
          <a:srcRect l="246" t="8499" r="-183" b="84888"/>
          <a:stretch/>
        </p:blipFill>
        <p:spPr>
          <a:xfrm>
            <a:off x="0" y="4483739"/>
            <a:ext cx="12192000" cy="2397227"/>
          </a:xfrm>
          <a:prstGeom prst="rect">
            <a:avLst/>
          </a:prstGeom>
        </p:spPr>
      </p:pic>
      <p:grpSp>
        <p:nvGrpSpPr>
          <p:cNvPr id="22" name="Group 21">
            <a:extLst>
              <a:ext uri="{FF2B5EF4-FFF2-40B4-BE49-F238E27FC236}">
                <a16:creationId xmlns:a16="http://schemas.microsoft.com/office/drawing/2014/main" id="{89E39EC0-3F83-4A7B-8D3C-6D744B1CBCE0}"/>
              </a:ext>
            </a:extLst>
          </p:cNvPr>
          <p:cNvGrpSpPr/>
          <p:nvPr/>
        </p:nvGrpSpPr>
        <p:grpSpPr>
          <a:xfrm>
            <a:off x="4713812" y="1692227"/>
            <a:ext cx="5797832" cy="3473546"/>
            <a:chOff x="3856520" y="1825356"/>
            <a:chExt cx="5797832" cy="3473546"/>
          </a:xfrm>
        </p:grpSpPr>
        <p:sp>
          <p:nvSpPr>
            <p:cNvPr id="8" name="矩形 7">
              <a:extLst>
                <a:ext uri="{FF2B5EF4-FFF2-40B4-BE49-F238E27FC236}">
                  <a16:creationId xmlns:a16="http://schemas.microsoft.com/office/drawing/2014/main" id="{D474DBEB-4132-44A1-ACC1-CE12AEDEBF6F}"/>
                </a:ext>
              </a:extLst>
            </p:cNvPr>
            <p:cNvSpPr/>
            <p:nvPr/>
          </p:nvSpPr>
          <p:spPr>
            <a:xfrm>
              <a:off x="3921832" y="1825356"/>
              <a:ext cx="5732520" cy="3473546"/>
            </a:xfrm>
            <a:prstGeom prst="rect">
              <a:avLst/>
            </a:prstGeom>
            <a:solidFill>
              <a:schemeClr val="bg1"/>
            </a:solidFill>
            <a:ln>
              <a:noFill/>
            </a:ln>
            <a:effectLst>
              <a:glow rad="190500">
                <a:srgbClr val="323476">
                  <a:alpha val="5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B207B0"/>
                </a:solidFill>
                <a:effectLst/>
                <a:uLnTx/>
                <a:uFillTx/>
                <a:latin typeface="Calibri"/>
                <a:ea typeface="等线" panose="02010600030101010101" pitchFamily="2" charset="-122"/>
                <a:cs typeface="+mn-cs"/>
              </a:endParaRPr>
            </a:p>
          </p:txBody>
        </p:sp>
        <p:sp>
          <p:nvSpPr>
            <p:cNvPr id="6" name="文本框 5">
              <a:extLst>
                <a:ext uri="{FF2B5EF4-FFF2-40B4-BE49-F238E27FC236}">
                  <a16:creationId xmlns:a16="http://schemas.microsoft.com/office/drawing/2014/main" id="{B83E3A8F-C530-4B79-85C6-119F31F50953}"/>
                </a:ext>
              </a:extLst>
            </p:cNvPr>
            <p:cNvSpPr txBox="1"/>
            <p:nvPr/>
          </p:nvSpPr>
          <p:spPr>
            <a:xfrm>
              <a:off x="3856520" y="2284856"/>
              <a:ext cx="5732520" cy="2554545"/>
            </a:xfrm>
            <a:prstGeom prst="rect">
              <a:avLst/>
            </a:prstGeom>
            <a:noFill/>
          </p:spPr>
          <p:txBody>
            <a:bodyPr vert="horz" wrap="square" rtlCol="0">
              <a:spAutoFit/>
            </a:bodyPr>
            <a:lstStyle/>
            <a:p>
              <a:pPr lvl="0" algn="ctr" defTabSz="457200">
                <a:defRPr/>
              </a:pPr>
              <a:r>
                <a:rPr lang="nl-NL" sz="4000" dirty="0">
                  <a:solidFill>
                    <a:srgbClr val="0070C0"/>
                  </a:solidFill>
                </a:rPr>
                <a:t>Nêu một số âm thanh của một số đồ vật, con vật được tác giả dùng so sánh</a:t>
              </a:r>
              <a:endParaRPr kumimoji="0" lang="zh-CN" altLang="en-US" sz="4000" b="0" i="0" u="none" strike="noStrike" kern="1200" cap="none" spc="0" normalizeH="0" baseline="0" noProof="0" dirty="0">
                <a:ln>
                  <a:noFill/>
                </a:ln>
                <a:solidFill>
                  <a:srgbClr val="0070C0"/>
                </a:solidFill>
                <a:effectLst/>
                <a:uLnTx/>
                <a:uFillTx/>
                <a:latin typeface="Calibri"/>
                <a:ea typeface="LNTH-Kids  Chinese Font 1" panose="02010600030101010101" pitchFamily="2" charset="-128"/>
              </a:endParaRPr>
            </a:p>
          </p:txBody>
        </p:sp>
      </p:grpSp>
      <p:pic>
        <p:nvPicPr>
          <p:cNvPr id="10" name="图片 9">
            <a:extLst>
              <a:ext uri="{FF2B5EF4-FFF2-40B4-BE49-F238E27FC236}">
                <a16:creationId xmlns:a16="http://schemas.microsoft.com/office/drawing/2014/main" id="{8418D1DF-9F3A-4D69-951F-075037BA4B0B}"/>
              </a:ext>
            </a:extLst>
          </p:cNvPr>
          <p:cNvPicPr>
            <a:picLocks noChangeAspect="1"/>
          </p:cNvPicPr>
          <p:nvPr/>
        </p:nvPicPr>
        <p:blipFill rotWithShape="1">
          <a:blip r:embed="rId4">
            <a:extLst>
              <a:ext uri="{28A0092B-C50C-407E-A947-70E740481C1C}">
                <a14:useLocalDpi xmlns:a14="http://schemas.microsoft.com/office/drawing/2010/main" val="0"/>
              </a:ext>
            </a:extLst>
          </a:blip>
          <a:srcRect l="67274" t="16646" r="17313" b="78060"/>
          <a:stretch/>
        </p:blipFill>
        <p:spPr>
          <a:xfrm rot="2284464" flipH="1">
            <a:off x="9542660" y="3839241"/>
            <a:ext cx="1791786" cy="1828800"/>
          </a:xfrm>
          <a:prstGeom prst="rect">
            <a:avLst/>
          </a:prstGeom>
        </p:spPr>
      </p:pic>
      <p:pic>
        <p:nvPicPr>
          <p:cNvPr id="12" name="图片 11">
            <a:extLst>
              <a:ext uri="{FF2B5EF4-FFF2-40B4-BE49-F238E27FC236}">
                <a16:creationId xmlns:a16="http://schemas.microsoft.com/office/drawing/2014/main" id="{DE6F74DC-5E1D-41CE-9C16-351253082A27}"/>
              </a:ext>
            </a:extLst>
          </p:cNvPr>
          <p:cNvPicPr>
            <a:picLocks noChangeAspect="1"/>
          </p:cNvPicPr>
          <p:nvPr/>
        </p:nvPicPr>
        <p:blipFill rotWithShape="1">
          <a:blip r:embed="rId4">
            <a:extLst>
              <a:ext uri="{28A0092B-C50C-407E-A947-70E740481C1C}">
                <a14:useLocalDpi xmlns:a14="http://schemas.microsoft.com/office/drawing/2010/main" val="0"/>
              </a:ext>
            </a:extLst>
          </a:blip>
          <a:srcRect l="52995" t="97" r="125" b="90865"/>
          <a:stretch/>
        </p:blipFill>
        <p:spPr>
          <a:xfrm>
            <a:off x="7914185" y="0"/>
            <a:ext cx="4277815" cy="2450692"/>
          </a:xfrm>
          <a:prstGeom prst="rect">
            <a:avLst/>
          </a:prstGeom>
        </p:spPr>
      </p:pic>
      <p:grpSp>
        <p:nvGrpSpPr>
          <p:cNvPr id="15" name="Group 14">
            <a:extLst>
              <a:ext uri="{FF2B5EF4-FFF2-40B4-BE49-F238E27FC236}">
                <a16:creationId xmlns:a16="http://schemas.microsoft.com/office/drawing/2014/main" id="{17A4DBEA-FF16-46A4-9AC7-87B3ADBF344C}"/>
              </a:ext>
            </a:extLst>
          </p:cNvPr>
          <p:cNvGrpSpPr/>
          <p:nvPr/>
        </p:nvGrpSpPr>
        <p:grpSpPr>
          <a:xfrm>
            <a:off x="194305" y="1058172"/>
            <a:ext cx="4264759" cy="4846320"/>
            <a:chOff x="152319" y="1005839"/>
            <a:chExt cx="4264759" cy="4846320"/>
          </a:xfrm>
        </p:grpSpPr>
        <p:pic>
          <p:nvPicPr>
            <p:cNvPr id="14" name="Picture 13">
              <a:extLst>
                <a:ext uri="{FF2B5EF4-FFF2-40B4-BE49-F238E27FC236}">
                  <a16:creationId xmlns:a16="http://schemas.microsoft.com/office/drawing/2014/main" id="{91652F0D-4E30-4F10-8A8F-E834B98806E4}"/>
                </a:ext>
              </a:extLst>
            </p:cNvPr>
            <p:cNvPicPr>
              <a:picLocks noChangeAspect="1"/>
            </p:cNvPicPr>
            <p:nvPr/>
          </p:nvPicPr>
          <p:blipFill>
            <a:blip r:embed="rId6"/>
            <a:stretch>
              <a:fillRect/>
            </a:stretch>
          </p:blipFill>
          <p:spPr>
            <a:xfrm>
              <a:off x="152319" y="1005839"/>
              <a:ext cx="4264759" cy="4846320"/>
            </a:xfrm>
            <a:prstGeom prst="rect">
              <a:avLst/>
            </a:prstGeom>
          </p:spPr>
        </p:pic>
        <p:pic>
          <p:nvPicPr>
            <p:cNvPr id="13" name="Picture 12" descr="Logo&#10;&#10;Description automatically generated with low confidence">
              <a:extLst>
                <a:ext uri="{FF2B5EF4-FFF2-40B4-BE49-F238E27FC236}">
                  <a16:creationId xmlns:a16="http://schemas.microsoft.com/office/drawing/2014/main" id="{1ED473E7-EDCE-4448-9BC7-F7AE0FE634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226927" y="4114486"/>
              <a:ext cx="1554480" cy="1554480"/>
            </a:xfrm>
            <a:prstGeom prst="rect">
              <a:avLst/>
            </a:prstGeom>
          </p:spPr>
        </p:pic>
      </p:grpSp>
    </p:spTree>
    <p:extLst>
      <p:ext uri="{BB962C8B-B14F-4D97-AF65-F5344CB8AC3E}">
        <p14:creationId xmlns:p14="http://schemas.microsoft.com/office/powerpoint/2010/main" val="212741183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22" presetClass="entr" presetSubtype="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par>
                              <p:cTn id="14" fill="hold">
                                <p:stCondLst>
                                  <p:cond delay="500"/>
                                </p:stCondLst>
                                <p:childTnLst>
                                  <p:par>
                                    <p:cTn id="15" presetID="2" presetClass="entr" presetSubtype="8" fill="hold" nodeType="afterEffect" p14:presetBounceEnd="50000">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14:bounceEnd="50000">
                                          <p:cBhvr additive="base">
                                            <p:cTn id="17" dur="500" fill="hold"/>
                                            <p:tgtEl>
                                              <p:spTgt spid="15"/>
                                            </p:tgtEl>
                                            <p:attrNameLst>
                                              <p:attrName>ppt_x</p:attrName>
                                            </p:attrNameLst>
                                          </p:cBhvr>
                                          <p:tavLst>
                                            <p:tav tm="0">
                                              <p:val>
                                                <p:strVal val="0-#ppt_w/2"/>
                                              </p:val>
                                            </p:tav>
                                            <p:tav tm="100000">
                                              <p:val>
                                                <p:strVal val="#ppt_x"/>
                                              </p:val>
                                            </p:tav>
                                          </p:tavLst>
                                        </p:anim>
                                        <p:anim calcmode="lin" valueType="num" p14:bounceEnd="50000">
                                          <p:cBhvr additive="base">
                                            <p:cTn id="18" dur="500" fill="hold"/>
                                            <p:tgtEl>
                                              <p:spTgt spid="1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uỷn.wav"/>
                                            </p:tgtEl>
                                          </p:cMediaNode>
                                        </p:audio>
                                      </p:subTnLst>
                                    </p:cTn>
                                  </p:par>
                                </p:childTnLst>
                              </p:cTn>
                            </p:par>
                            <p:par>
                              <p:cTn id="19" fill="hold">
                                <p:stCondLst>
                                  <p:cond delay="1000"/>
                                </p:stCondLst>
                                <p:childTnLst>
                                  <p:par>
                                    <p:cTn id="20" presetID="21" presetClass="entr" presetSubtype="1"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heel(1)">
                                          <p:cBhvr>
                                            <p:cTn id="22" dur="500"/>
                                            <p:tgtEl>
                                              <p:spTgt spid="22"/>
                                            </p:tgtEl>
                                          </p:cBhvr>
                                        </p:animEffect>
                                      </p:childTnLst>
                                    </p:cTn>
                                  </p:par>
                                  <p:par>
                                    <p:cTn id="23" presetID="53" presetClass="entr" presetSubtype="16" fill="hold" nodeType="withEffect">
                                      <p:stCondLst>
                                        <p:cond delay="25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22" presetClass="entr" presetSubtype="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par>
                              <p:cTn id="14" fill="hold">
                                <p:stCondLst>
                                  <p:cond delay="500"/>
                                </p:stCondLst>
                                <p:childTnLst>
                                  <p:par>
                                    <p:cTn id="15" presetID="2" presetClass="entr" presetSubtype="8"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0-#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uỷn.wav"/>
                                            </p:tgtEl>
                                          </p:cMediaNode>
                                        </p:audio>
                                      </p:subTnLst>
                                    </p:cTn>
                                  </p:par>
                                </p:childTnLst>
                              </p:cTn>
                            </p:par>
                            <p:par>
                              <p:cTn id="19" fill="hold">
                                <p:stCondLst>
                                  <p:cond delay="1000"/>
                                </p:stCondLst>
                                <p:childTnLst>
                                  <p:par>
                                    <p:cTn id="20" presetID="21" presetClass="entr" presetSubtype="1"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heel(1)">
                                          <p:cBhvr>
                                            <p:cTn id="22" dur="500"/>
                                            <p:tgtEl>
                                              <p:spTgt spid="22"/>
                                            </p:tgtEl>
                                          </p:cBhvr>
                                        </p:animEffect>
                                      </p:childTnLst>
                                    </p:cTn>
                                  </p:par>
                                  <p:par>
                                    <p:cTn id="23" presetID="53" presetClass="entr" presetSubtype="16" fill="hold" nodeType="withEffect">
                                      <p:stCondLst>
                                        <p:cond delay="25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719E2094-6C20-43A5-87C4-CCF0BCC20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17" name="图片 25">
            <a:extLst>
              <a:ext uri="{FF2B5EF4-FFF2-40B4-BE49-F238E27FC236}">
                <a16:creationId xmlns:a16="http://schemas.microsoft.com/office/drawing/2014/main" id="{17A4F02F-781D-46CF-89EF-E0EA9DD141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20" name="图片 26">
            <a:extLst>
              <a:ext uri="{FF2B5EF4-FFF2-40B4-BE49-F238E27FC236}">
                <a16:creationId xmlns:a16="http://schemas.microsoft.com/office/drawing/2014/main" id="{DD81C436-5849-47CE-94E0-A518DF1AFB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21" name="图片 27">
            <a:extLst>
              <a:ext uri="{FF2B5EF4-FFF2-40B4-BE49-F238E27FC236}">
                <a16:creationId xmlns:a16="http://schemas.microsoft.com/office/drawing/2014/main" id="{D197615F-EF2A-4278-8E6B-A6542CF888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22" name="图片 28">
            <a:extLst>
              <a:ext uri="{FF2B5EF4-FFF2-40B4-BE49-F238E27FC236}">
                <a16:creationId xmlns:a16="http://schemas.microsoft.com/office/drawing/2014/main" id="{5DD1CC20-29A1-4581-8976-916283C9DA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23" name="图片 31">
            <a:extLst>
              <a:ext uri="{FF2B5EF4-FFF2-40B4-BE49-F238E27FC236}">
                <a16:creationId xmlns:a16="http://schemas.microsoft.com/office/drawing/2014/main" id="{C27C1342-4905-46AB-834F-F469BEA4EE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24" name="Picture 23" descr="A picture containing flower, picture frame&#10;&#10;Description automatically generated">
            <a:extLst>
              <a:ext uri="{FF2B5EF4-FFF2-40B4-BE49-F238E27FC236}">
                <a16:creationId xmlns:a16="http://schemas.microsoft.com/office/drawing/2014/main" id="{D8C67B94-5EBF-4BD8-A63E-6A462C62BC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5875" y="11791"/>
            <a:ext cx="9803160" cy="6858000"/>
          </a:xfrm>
          <a:prstGeom prst="rect">
            <a:avLst/>
          </a:prstGeom>
        </p:spPr>
      </p:pic>
      <p:sp>
        <p:nvSpPr>
          <p:cNvPr id="25" name="TextBox 24">
            <a:extLst>
              <a:ext uri="{FF2B5EF4-FFF2-40B4-BE49-F238E27FC236}">
                <a16:creationId xmlns:a16="http://schemas.microsoft.com/office/drawing/2014/main" id="{092202FA-EBE9-408A-A215-DFC044A9F053}"/>
              </a:ext>
            </a:extLst>
          </p:cNvPr>
          <p:cNvSpPr txBox="1"/>
          <p:nvPr/>
        </p:nvSpPr>
        <p:spPr>
          <a:xfrm>
            <a:off x="3154636" y="1357520"/>
            <a:ext cx="7318434" cy="2308324"/>
          </a:xfrm>
          <a:prstGeom prst="rect">
            <a:avLst/>
          </a:prstGeom>
          <a:noFill/>
        </p:spPr>
        <p:txBody>
          <a:bodyPr wrap="square">
            <a:spAutoFit/>
          </a:bodyPr>
          <a:lstStyle/>
          <a:p>
            <a:pPr marL="457200" lvl="0" indent="-457200" algn="just">
              <a:buFont typeface="Arial" panose="020B0604020202020204" pitchFamily="34" charset="0"/>
              <a:buChar char="•"/>
              <a:defRPr/>
            </a:pPr>
            <a:r>
              <a:rPr lang="nl-NL" sz="3600" dirty="0">
                <a:solidFill>
                  <a:srgbClr val="C00000"/>
                </a:solidFill>
              </a:rPr>
              <a:t>Về nhà tìm đọc thêm những bài văn, bài thơ,...viết về những hoạt động yêu thích của em trong đó có hình ảnh so sánh.</a:t>
            </a:r>
            <a:endParaRPr kumimoji="0" lang="vi-VN" sz="36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79247BBC-957B-4743-9BC2-8279D3FA721A}"/>
              </a:ext>
            </a:extLst>
          </p:cNvPr>
          <p:cNvSpPr txBox="1"/>
          <p:nvPr/>
        </p:nvSpPr>
        <p:spPr>
          <a:xfrm>
            <a:off x="101599" y="422903"/>
            <a:ext cx="2442818"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Dặn</a:t>
            </a:r>
            <a:r>
              <a:rPr kumimoji="0" lang="en-US" sz="8800" b="0" i="0" u="none" strike="noStrike" kern="1200" cap="none" spc="0" normalizeH="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 </a:t>
            </a:r>
            <a:r>
              <a:rPr kumimoji="0" lang="en-US" sz="8800" b="0" i="0" u="none" strike="noStrike" kern="1200" cap="none" spc="0" normalizeH="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dò</a:t>
            </a:r>
            <a:endPar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endParaRPr>
          </a:p>
        </p:txBody>
      </p:sp>
      <p:sp>
        <p:nvSpPr>
          <p:cNvPr id="11" name="TextBox 10">
            <a:extLst>
              <a:ext uri="{FF2B5EF4-FFF2-40B4-BE49-F238E27FC236}">
                <a16:creationId xmlns:a16="http://schemas.microsoft.com/office/drawing/2014/main" id="{A7F40007-6499-4AD3-B1F8-6B53D5A14450}"/>
              </a:ext>
            </a:extLst>
          </p:cNvPr>
          <p:cNvSpPr txBox="1"/>
          <p:nvPr/>
        </p:nvSpPr>
        <p:spPr>
          <a:xfrm>
            <a:off x="3271594" y="3770356"/>
            <a:ext cx="6758908" cy="1200329"/>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err="1">
                <a:solidFill>
                  <a:srgbClr val="C00000"/>
                </a:solidFill>
              </a:rPr>
              <a:t>Xem</a:t>
            </a:r>
            <a:r>
              <a:rPr lang="en-US" sz="3600" dirty="0">
                <a:solidFill>
                  <a:srgbClr val="C00000"/>
                </a:solidFill>
              </a:rPr>
              <a:t> </a:t>
            </a:r>
            <a:r>
              <a:rPr lang="en-US" sz="3600" dirty="0" err="1">
                <a:solidFill>
                  <a:srgbClr val="C00000"/>
                </a:solidFill>
              </a:rPr>
              <a:t>trước</a:t>
            </a:r>
            <a:r>
              <a:rPr lang="en-US" sz="3600" dirty="0">
                <a:solidFill>
                  <a:srgbClr val="C00000"/>
                </a:solidFill>
              </a:rPr>
              <a:t> </a:t>
            </a:r>
            <a:r>
              <a:rPr lang="en-US" sz="3600" err="1">
                <a:solidFill>
                  <a:srgbClr val="C00000"/>
                </a:solidFill>
              </a:rPr>
              <a:t>bài</a:t>
            </a:r>
            <a:r>
              <a:rPr lang="en-US" sz="3600">
                <a:solidFill>
                  <a:srgbClr val="C00000"/>
                </a:solidFill>
              </a:rPr>
              <a:t> 25: </a:t>
            </a:r>
            <a:r>
              <a:rPr lang="en-US" sz="3600" i="1">
                <a:solidFill>
                  <a:srgbClr val="C00000"/>
                </a:solidFill>
              </a:rPr>
              <a:t>Những bậc đá chạm mây. </a:t>
            </a:r>
            <a:endParaRPr lang="vi-VN" sz="3600" i="1" dirty="0">
              <a:solidFill>
                <a:srgbClr val="C00000"/>
              </a:solidFill>
            </a:endParaRPr>
          </a:p>
        </p:txBody>
      </p:sp>
    </p:spTree>
    <p:extLst>
      <p:ext uri="{BB962C8B-B14F-4D97-AF65-F5344CB8AC3E}">
        <p14:creationId xmlns:p14="http://schemas.microsoft.com/office/powerpoint/2010/main" val="5560781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par>
                                <p:cTn id="12" presetID="22" presetClass="entr" presetSubtype="4" fill="hold" nodeType="withEffect">
                                  <p:stCondLst>
                                    <p:cond delay="25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250"/>
                                        <p:tgtEl>
                                          <p:spTgt spid="22"/>
                                        </p:tgtEl>
                                      </p:cBhvr>
                                    </p:animEffect>
                                  </p:childTnLst>
                                </p:cTn>
                              </p:par>
                              <p:par>
                                <p:cTn id="15" presetID="22" presetClass="entr" presetSubtype="4" fill="hold" nodeType="withEffect">
                                  <p:stCondLst>
                                    <p:cond delay="50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250"/>
                                        <p:tgtEl>
                                          <p:spTgt spid="20"/>
                                        </p:tgtEl>
                                      </p:cBhvr>
                                    </p:animEffect>
                                  </p:childTnLst>
                                </p:cTn>
                              </p:par>
                              <p:par>
                                <p:cTn id="18" presetID="22" presetClass="entr" presetSubtype="4" fill="hold" nodeType="withEffect">
                                  <p:stCondLst>
                                    <p:cond delay="75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250"/>
                                        <p:tgtEl>
                                          <p:spTgt spid="21"/>
                                        </p:tgtEl>
                                      </p:cBhvr>
                                    </p:animEffect>
                                  </p:childTnLst>
                                </p:cTn>
                              </p:par>
                              <p:par>
                                <p:cTn id="21" presetID="22" presetClass="entr" presetSubtype="1" fill="hold" nodeType="withEffect">
                                  <p:stCondLst>
                                    <p:cond delay="75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25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26"/>
                                        </p:tgtEl>
                                        <p:attrNameLst>
                                          <p:attrName>ppt_y</p:attrName>
                                        </p:attrNameLst>
                                      </p:cBhvr>
                                      <p:tavLst>
                                        <p:tav tm="0">
                                          <p:val>
                                            <p:strVal val="#ppt_y"/>
                                          </p:val>
                                        </p:tav>
                                        <p:tav tm="100000">
                                          <p:val>
                                            <p:strVal val="#ppt_y"/>
                                          </p:val>
                                        </p:tav>
                                      </p:tavLst>
                                    </p:anim>
                                    <p:anim calcmode="lin" valueType="num">
                                      <p:cBhvr>
                                        <p:cTn id="30"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26"/>
                                        </p:tgtEl>
                                      </p:cBhvr>
                                    </p:animEffect>
                                  </p:childTnLst>
                                </p:cTn>
                              </p:par>
                            </p:childTnLst>
                          </p:cTn>
                        </p:par>
                        <p:par>
                          <p:cTn id="33" fill="hold">
                            <p:stCondLst>
                              <p:cond delay="700"/>
                            </p:stCondLst>
                            <p:childTnLst>
                              <p:par>
                                <p:cTn id="34" presetID="21" presetClass="entr" presetSubtype="1"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heel(1)">
                                      <p:cBhvr>
                                        <p:cTn id="36" dur="750"/>
                                        <p:tgtEl>
                                          <p:spTgt spid="24"/>
                                        </p:tgtEl>
                                      </p:cBhvr>
                                    </p:animEffect>
                                  </p:childTnLst>
                                </p:cTn>
                              </p:par>
                            </p:childTnLst>
                          </p:cTn>
                        </p:par>
                        <p:par>
                          <p:cTn id="37" fill="hold">
                            <p:stCondLst>
                              <p:cond delay="1450"/>
                            </p:stCondLst>
                            <p:childTnLst>
                              <p:par>
                                <p:cTn id="38" presetID="22" presetClass="entr" presetSubtype="1"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up)">
                                      <p:cBhvr>
                                        <p:cTn id="40" dur="750"/>
                                        <p:tgtEl>
                                          <p:spTgt spid="25"/>
                                        </p:tgtEl>
                                      </p:cBhvr>
                                    </p:animEffect>
                                  </p:childTnLst>
                                </p:cTn>
                              </p:par>
                            </p:childTnLst>
                          </p:cTn>
                        </p:par>
                        <p:par>
                          <p:cTn id="41" fill="hold">
                            <p:stCondLst>
                              <p:cond delay="2200"/>
                            </p:stCondLst>
                            <p:childTnLst>
                              <p:par>
                                <p:cTn id="42" presetID="22" presetClass="entr" presetSubtype="1"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up)">
                                      <p:cBhvr>
                                        <p:cTn id="44"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B59C9E-5413-4FF4-BCAA-7DD361C4381F}"/>
              </a:ext>
            </a:extLst>
          </p:cNvPr>
          <p:cNvPicPr>
            <a:picLocks noChangeAspect="1"/>
          </p:cNvPicPr>
          <p:nvPr/>
        </p:nvPicPr>
        <p:blipFill>
          <a:blip r:embed="rId3"/>
          <a:stretch>
            <a:fillRect/>
          </a:stretch>
        </p:blipFill>
        <p:spPr>
          <a:xfrm>
            <a:off x="5212585" y="1307408"/>
            <a:ext cx="5919729" cy="212159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3C41D223-ED72-4CE9-8B02-00150D6C32BE}"/>
              </a:ext>
            </a:extLst>
          </p:cNvPr>
          <p:cNvSpPr txBox="1"/>
          <p:nvPr/>
        </p:nvSpPr>
        <p:spPr>
          <a:xfrm>
            <a:off x="2045064" y="663907"/>
            <a:ext cx="655029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Bài</a:t>
            </a:r>
            <a:r>
              <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 </a:t>
            </a:r>
            <a:r>
              <a:rPr kumimoji="0" lang="en-US" sz="60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làm</a:t>
            </a:r>
            <a:r>
              <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 </a:t>
            </a:r>
            <a:r>
              <a:rPr kumimoji="0" lang="en-US" sz="60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mẫu</a:t>
            </a:r>
            <a:endPar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endParaRPr>
          </a:p>
        </p:txBody>
      </p:sp>
      <p:sp>
        <p:nvSpPr>
          <p:cNvPr id="35" name="TextBox 34">
            <a:extLst>
              <a:ext uri="{FF2B5EF4-FFF2-40B4-BE49-F238E27FC236}">
                <a16:creationId xmlns:a16="http://schemas.microsoft.com/office/drawing/2014/main" id="{997BC32E-BC0F-466C-BBDA-E86AB244AD8F}"/>
              </a:ext>
            </a:extLst>
          </p:cNvPr>
          <p:cNvSpPr txBox="1"/>
          <p:nvPr/>
        </p:nvSpPr>
        <p:spPr>
          <a:xfrm>
            <a:off x="1146038" y="1874728"/>
            <a:ext cx="8877901" cy="3108543"/>
          </a:xfrm>
          <a:prstGeom prst="rect">
            <a:avLst/>
          </a:prstGeom>
          <a:noFill/>
        </p:spPr>
        <p:txBody>
          <a:bodyPr wrap="square">
            <a:spAutoFit/>
          </a:bodyPr>
          <a:lstStyle/>
          <a:p>
            <a:pPr lvl="0" algn="just">
              <a:defRPr/>
            </a:pP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a:t>
            </a: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hiếc cặp nhỏ là người bạn thân thiết nhất của em. Chiếc cặp hình chữ nhật, có màu hồng, trên cặp in </a:t>
            </a:r>
            <a:r>
              <a:rPr lang="vi-VN"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nổi</a:t>
            </a: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hình</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ba</a:t>
            </a: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nàng công </a:t>
            </a:r>
            <a:r>
              <a:rPr lang="vi-VN"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chúa</a:t>
            </a: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Barbie</a:t>
            </a: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mà em yêu thích. Quai cặp được làm bằng nhựa, trông rất chắc chắn. Hai dây đeo là vải ni lông màu đen. Bên trong, cặp có ba ngăn nhỏ, to, thuận tiện cho việc đựng sách vở và đồ dùng học tập. Em rất yêu quý chiếc cặp này.</a:t>
            </a:r>
          </a:p>
        </p:txBody>
      </p:sp>
      <p:pic>
        <p:nvPicPr>
          <p:cNvPr id="37" name="Picture 36" descr="A picture containing toy, doll&#10;&#10;Description automatically generated">
            <a:extLst>
              <a:ext uri="{FF2B5EF4-FFF2-40B4-BE49-F238E27FC236}">
                <a16:creationId xmlns:a16="http://schemas.microsoft.com/office/drawing/2014/main" id="{BF66B678-F60E-4D49-ABCF-0426891948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575751"/>
            <a:ext cx="2843699" cy="2843699"/>
          </a:xfrm>
          <a:prstGeom prst="rect">
            <a:avLst/>
          </a:prstGeom>
          <a:effectLst>
            <a:outerShdw blurRad="50800" dist="38100" dir="16200000" rotWithShape="0">
              <a:prstClr val="black">
                <a:alpha val="40000"/>
              </a:prstClr>
            </a:outerShdw>
          </a:effectLst>
        </p:spPr>
      </p:pic>
      <p:pic>
        <p:nvPicPr>
          <p:cNvPr id="2" name="Picture 1">
            <a:extLst>
              <a:ext uri="{FF2B5EF4-FFF2-40B4-BE49-F238E27FC236}">
                <a16:creationId xmlns:a16="http://schemas.microsoft.com/office/drawing/2014/main" id="{1279F3DC-74DD-9346-DBFC-BEBCC6F0B82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174" b="92609" l="9524" r="90000">
                        <a14:foregroundMark x1="15873" y1="13913" x2="16508" y2="59130"/>
                        <a14:foregroundMark x1="16508" y1="59130" x2="18254" y2="67391"/>
                        <a14:foregroundMark x1="11429" y1="43913" x2="11746" y2="66087"/>
                        <a14:foregroundMark x1="11746" y1="66087" x2="17937" y2="80870"/>
                        <a14:foregroundMark x1="15556" y1="89130" x2="67460" y2="76087"/>
                        <a14:foregroundMark x1="10794" y1="40652" x2="19683" y2="78261"/>
                        <a14:foregroundMark x1="19683" y1="78261" x2="20317" y2="79348"/>
                        <a14:foregroundMark x1="14603" y1="11957" x2="12222" y2="29565"/>
                        <a14:foregroundMark x1="12222" y1="29565" x2="13968" y2="43478"/>
                        <a14:foregroundMark x1="13968" y1="43478" x2="15714" y2="47391"/>
                        <a14:foregroundMark x1="86825" y1="15870" x2="82222" y2="70000"/>
                        <a14:foregroundMark x1="88571" y1="43478" x2="86349" y2="60435"/>
                        <a14:foregroundMark x1="86349" y1="60435" x2="79683" y2="77609"/>
                        <a14:foregroundMark x1="89048" y1="46739" x2="86349" y2="75000"/>
                        <a14:foregroundMark x1="88730" y1="71739" x2="82222" y2="83478"/>
                        <a14:foregroundMark x1="82540" y1="89565" x2="29524" y2="95000"/>
                        <a14:foregroundMark x1="29524" y1="95000" x2="21587" y2="93043"/>
                        <a14:foregroundMark x1="21587" y1="93043" x2="18730" y2="88043"/>
                        <a14:foregroundMark x1="11905" y1="70435" x2="15238" y2="82609"/>
                        <a14:foregroundMark x1="32381" y1="46304" x2="36984" y2="91304"/>
                        <a14:foregroundMark x1="70794" y1="53261" x2="70794" y2="53261"/>
                        <a14:foregroundMark x1="70794" y1="53261" x2="70794" y2="53261"/>
                        <a14:foregroundMark x1="72063" y1="66522" x2="67619" y2="36087"/>
                        <a14:foregroundMark x1="61270" y1="7174" x2="61270" y2="7174"/>
                        <a14:foregroundMark x1="61270" y1="7174" x2="57143" y2="5435"/>
                        <a14:foregroundMark x1="56825" y1="3261" x2="47619" y2="2174"/>
                        <a14:foregroundMark x1="47619" y1="2174" x2="40159" y2="6522"/>
                        <a14:foregroundMark x1="40159" y1="6522" x2="40159" y2="6957"/>
                        <a14:foregroundMark x1="58095" y1="4130" x2="61587" y2="7826"/>
                        <a14:foregroundMark x1="62222" y1="7826" x2="59365" y2="5435"/>
                        <a14:foregroundMark x1="62698" y1="7174" x2="58571" y2="4348"/>
                        <a14:foregroundMark x1="39048" y1="7174" x2="44921" y2="3913"/>
                        <a14:foregroundMark x1="41905" y1="3478" x2="32540" y2="14783"/>
                        <a14:foregroundMark x1="87143" y1="79130" x2="87778" y2="75217"/>
                        <a14:foregroundMark x1="25397" y1="73913" x2="17619" y2="58913"/>
                        <a14:foregroundMark x1="13651" y1="83043" x2="12540" y2="77174"/>
                        <a14:foregroundMark x1="86508" y1="13043" x2="85556" y2="24565"/>
                        <a14:foregroundMark x1="86825" y1="11957" x2="85873" y2="18043"/>
                        <a14:foregroundMark x1="14127" y1="28696" x2="10635" y2="40000"/>
                        <a14:foregroundMark x1="10635" y1="40000" x2="10635" y2="42609"/>
                        <a14:foregroundMark x1="12540" y1="26087" x2="10952" y2="38261"/>
                        <a14:foregroundMark x1="10952" y1="38261" x2="10794" y2="38261"/>
                        <a14:foregroundMark x1="13651" y1="13913" x2="13492" y2="27826"/>
                        <a14:foregroundMark x1="13492" y1="27826" x2="9524" y2="61304"/>
                        <a14:foregroundMark x1="9524" y1="61304" x2="14921" y2="87174"/>
                        <a14:foregroundMark x1="14921" y1="87174" x2="15873" y2="88478"/>
                        <a14:foregroundMark x1="13810" y1="22826" x2="9683" y2="62391"/>
                        <a14:foregroundMark x1="9683" y1="62391" x2="15556" y2="84565"/>
                        <a14:foregroundMark x1="88254" y1="22391" x2="89048" y2="74783"/>
                        <a14:foregroundMark x1="89048" y1="74783" x2="82222" y2="85000"/>
                        <a14:foregroundMark x1="82222" y1="85000" x2="80317" y2="86304"/>
                        <a14:foregroundMark x1="88571" y1="26304" x2="89524" y2="41522"/>
                        <a14:foregroundMark x1="61905" y1="6957" x2="63810" y2="10870"/>
                      </a14:backgroundRemoval>
                    </a14:imgEffect>
                  </a14:imgLayer>
                </a14:imgProps>
              </a:ext>
              <a:ext uri="{28A0092B-C50C-407E-A947-70E740481C1C}">
                <a14:useLocalDpi xmlns:a14="http://schemas.microsoft.com/office/drawing/2010/main" val="0"/>
              </a:ext>
            </a:extLst>
          </a:blip>
          <a:stretch>
            <a:fillRect/>
          </a:stretch>
        </p:blipFill>
        <p:spPr>
          <a:xfrm>
            <a:off x="9582150" y="528862"/>
            <a:ext cx="2102309" cy="1535020"/>
          </a:xfrm>
          <a:prstGeom prst="rect">
            <a:avLst/>
          </a:prstGeom>
        </p:spPr>
      </p:pic>
    </p:spTree>
    <p:extLst>
      <p:ext uri="{BB962C8B-B14F-4D97-AF65-F5344CB8AC3E}">
        <p14:creationId xmlns:p14="http://schemas.microsoft.com/office/powerpoint/2010/main" val="379536649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Scale>
                                          <p:cBhvr>
                                            <p:cTn id="7" dur="1000" decel="50000" fill="hold">
                                              <p:stCondLst>
                                                <p:cond delay="0"/>
                                              </p:stCondLst>
                                            </p:cTn>
                                            <p:tgtEl>
                                              <p:spTgt spid="3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3"/>
                                            </p:tgtEl>
                                            <p:attrNameLst>
                                              <p:attrName>ppt_x</p:attrName>
                                              <p:attrName>ppt_y</p:attrName>
                                            </p:attrNameLst>
                                          </p:cBhvr>
                                        </p:animMotion>
                                        <p:animEffect transition="in" filter="fade">
                                          <p:cBhvr>
                                            <p:cTn id="9" dur="1000"/>
                                            <p:tgtEl>
                                              <p:spTgt spid="33"/>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wipe(up)">
                                          <p:cBhvr>
                                            <p:cTn id="13" dur="750"/>
                                            <p:tgtEl>
                                              <p:spTgt spid="35"/>
                                            </p:tgtEl>
                                          </p:cBhvr>
                                        </p:animEffect>
                                      </p:childTnLst>
                                    </p:cTn>
                                  </p:par>
                                  <p:par>
                                    <p:cTn id="14" presetID="2" presetClass="entr" presetSubtype="4" fill="hold" nodeType="withEffect" p14:presetBounceEnd="40000">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14:bounceEnd="40000">
                                          <p:cBhvr additive="base">
                                            <p:cTn id="16" dur="750" fill="hold"/>
                                            <p:tgtEl>
                                              <p:spTgt spid="37"/>
                                            </p:tgtEl>
                                            <p:attrNameLst>
                                              <p:attrName>ppt_x</p:attrName>
                                            </p:attrNameLst>
                                          </p:cBhvr>
                                          <p:tavLst>
                                            <p:tav tm="0">
                                              <p:val>
                                                <p:strVal val="#ppt_x"/>
                                              </p:val>
                                            </p:tav>
                                            <p:tav tm="100000">
                                              <p:val>
                                                <p:strVal val="#ppt_x"/>
                                              </p:val>
                                            </p:tav>
                                          </p:tavLst>
                                        </p:anim>
                                        <p:anim calcmode="lin" valueType="num" p14:bounceEnd="40000">
                                          <p:cBhvr additive="base">
                                            <p:cTn id="17" dur="750" fill="hold"/>
                                            <p:tgtEl>
                                              <p:spTgt spid="3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uỷn.wav"/>
                                            </p:tgtEl>
                                          </p:cMediaNode>
                                        </p:audio>
                                      </p:subTnLst>
                                    </p:cTn>
                                  </p:par>
                                </p:childTnLst>
                              </p:cTn>
                            </p:par>
                            <p:par>
                              <p:cTn id="18" fill="hold">
                                <p:stCondLst>
                                  <p:cond delay="1750"/>
                                </p:stCondLst>
                                <p:childTnLst>
                                  <p:par>
                                    <p:cTn id="19" presetID="42"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Scale>
                                          <p:cBhvr>
                                            <p:cTn id="7" dur="1000" decel="50000" fill="hold">
                                              <p:stCondLst>
                                                <p:cond delay="0"/>
                                              </p:stCondLst>
                                            </p:cTn>
                                            <p:tgtEl>
                                              <p:spTgt spid="3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3"/>
                                            </p:tgtEl>
                                            <p:attrNameLst>
                                              <p:attrName>ppt_x</p:attrName>
                                              <p:attrName>ppt_y</p:attrName>
                                            </p:attrNameLst>
                                          </p:cBhvr>
                                        </p:animMotion>
                                        <p:animEffect transition="in" filter="fade">
                                          <p:cBhvr>
                                            <p:cTn id="9" dur="1000"/>
                                            <p:tgtEl>
                                              <p:spTgt spid="33"/>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wipe(up)">
                                          <p:cBhvr>
                                            <p:cTn id="13" dur="750"/>
                                            <p:tgtEl>
                                              <p:spTgt spid="35"/>
                                            </p:tgtEl>
                                          </p:cBhvr>
                                        </p:animEffect>
                                      </p:childTnLst>
                                    </p:cTn>
                                  </p:par>
                                  <p:par>
                                    <p:cTn id="14" presetID="2" presetClass="entr" presetSubtype="4"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750" fill="hold"/>
                                            <p:tgtEl>
                                              <p:spTgt spid="37"/>
                                            </p:tgtEl>
                                            <p:attrNameLst>
                                              <p:attrName>ppt_x</p:attrName>
                                            </p:attrNameLst>
                                          </p:cBhvr>
                                          <p:tavLst>
                                            <p:tav tm="0">
                                              <p:val>
                                                <p:strVal val="#ppt_x"/>
                                              </p:val>
                                            </p:tav>
                                            <p:tav tm="100000">
                                              <p:val>
                                                <p:strVal val="#ppt_x"/>
                                              </p:val>
                                            </p:tav>
                                          </p:tavLst>
                                        </p:anim>
                                        <p:anim calcmode="lin" valueType="num">
                                          <p:cBhvr additive="base">
                                            <p:cTn id="17" dur="750" fill="hold"/>
                                            <p:tgtEl>
                                              <p:spTgt spid="3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6" name="uỷn.wav"/>
                                            </p:tgtEl>
                                          </p:cMediaNode>
                                        </p:audio>
                                      </p:subTnLst>
                                    </p:cTn>
                                  </p:par>
                                </p:childTnLst>
                              </p:cTn>
                            </p:par>
                            <p:par>
                              <p:cTn id="18" fill="hold">
                                <p:stCondLst>
                                  <p:cond delay="1750"/>
                                </p:stCondLst>
                                <p:childTnLst>
                                  <p:par>
                                    <p:cTn id="19" presetID="42"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5">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6">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6">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A381A921-19BA-4F69-A5E9-A8D9AE7D09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98320" y="-620795"/>
            <a:ext cx="8595360" cy="8595360"/>
          </a:xfrm>
          <a:prstGeom prst="rect">
            <a:avLst/>
          </a:prstGeom>
        </p:spPr>
      </p:pic>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6">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sp>
        <p:nvSpPr>
          <p:cNvPr id="3" name="TextBox 2">
            <a:extLst>
              <a:ext uri="{FF2B5EF4-FFF2-40B4-BE49-F238E27FC236}">
                <a16:creationId xmlns:a16="http://schemas.microsoft.com/office/drawing/2014/main" id="{020B9ED8-DF8B-42A2-98DC-F2C6607E17F9}"/>
              </a:ext>
            </a:extLst>
          </p:cNvPr>
          <p:cNvSpPr txBox="1"/>
          <p:nvPr/>
        </p:nvSpPr>
        <p:spPr>
          <a:xfrm>
            <a:off x="1462572" y="0"/>
            <a:ext cx="735256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Chia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sẻ</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trước</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lớp</a:t>
            </a:r>
            <a:endPar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endParaRPr>
          </a:p>
        </p:txBody>
      </p:sp>
      <p:grpSp>
        <p:nvGrpSpPr>
          <p:cNvPr id="15" name="Group 14">
            <a:extLst>
              <a:ext uri="{FF2B5EF4-FFF2-40B4-BE49-F238E27FC236}">
                <a16:creationId xmlns:a16="http://schemas.microsoft.com/office/drawing/2014/main" id="{14AAF6F8-E4D8-4424-A452-317E407C27D3}"/>
              </a:ext>
            </a:extLst>
          </p:cNvPr>
          <p:cNvGrpSpPr/>
          <p:nvPr/>
        </p:nvGrpSpPr>
        <p:grpSpPr>
          <a:xfrm>
            <a:off x="5581917" y="1832925"/>
            <a:ext cx="2651760" cy="2651760"/>
            <a:chOff x="5531268" y="1687821"/>
            <a:chExt cx="2651760" cy="2651760"/>
          </a:xfrm>
        </p:grpSpPr>
        <p:pic>
          <p:nvPicPr>
            <p:cNvPr id="21" name="Picture 20">
              <a:extLst>
                <a:ext uri="{FF2B5EF4-FFF2-40B4-BE49-F238E27FC236}">
                  <a16:creationId xmlns:a16="http://schemas.microsoft.com/office/drawing/2014/main" id="{7037A95F-4DEC-4231-9FCF-E91A241A073E}"/>
                </a:ext>
              </a:extLst>
            </p:cNvPr>
            <p:cNvPicPr>
              <a:picLocks noChangeAspect="1"/>
            </p:cNvPicPr>
            <p:nvPr/>
          </p:nvPicPr>
          <p:blipFill>
            <a:blip r:embed="rId8"/>
            <a:stretch>
              <a:fillRect/>
            </a:stretch>
          </p:blipFill>
          <p:spPr>
            <a:xfrm flipH="1">
              <a:off x="5531268" y="1687821"/>
              <a:ext cx="2651760" cy="2651760"/>
            </a:xfrm>
            <a:prstGeom prst="rect">
              <a:avLst/>
            </a:prstGeom>
          </p:spPr>
        </p:pic>
        <p:sp>
          <p:nvSpPr>
            <p:cNvPr id="14" name="TextBox 13">
              <a:extLst>
                <a:ext uri="{FF2B5EF4-FFF2-40B4-BE49-F238E27FC236}">
                  <a16:creationId xmlns:a16="http://schemas.microsoft.com/office/drawing/2014/main" id="{61BDAF68-9353-4568-8F04-05BB343856C3}"/>
                </a:ext>
              </a:extLst>
            </p:cNvPr>
            <p:cNvSpPr txBox="1"/>
            <p:nvPr/>
          </p:nvSpPr>
          <p:spPr>
            <a:xfrm>
              <a:off x="5804651" y="2553700"/>
              <a:ext cx="222236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Calibri"/>
                  <a:ea typeface="+mn-ea"/>
                  <a:cs typeface="+mn-cs"/>
                </a:rPr>
                <a:t>Trình</a:t>
              </a:r>
              <a:r>
                <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Calibri"/>
                  <a:ea typeface="+mn-ea"/>
                  <a:cs typeface="+mn-cs"/>
                </a:rPr>
                <a:t> </a:t>
              </a: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Calibri"/>
                  <a:ea typeface="+mn-ea"/>
                  <a:cs typeface="+mn-cs"/>
                </a:rPr>
                <a:t>bày</a:t>
              </a:r>
              <a:endPar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Calibri"/>
                <a:ea typeface="+mn-ea"/>
                <a:cs typeface="+mn-cs"/>
              </a:endParaRPr>
            </a:p>
          </p:txBody>
        </p:sp>
      </p:grpSp>
      <p:grpSp>
        <p:nvGrpSpPr>
          <p:cNvPr id="25" name="Group 24">
            <a:extLst>
              <a:ext uri="{FF2B5EF4-FFF2-40B4-BE49-F238E27FC236}">
                <a16:creationId xmlns:a16="http://schemas.microsoft.com/office/drawing/2014/main" id="{67A3B5F2-3139-4C20-B6A9-95AB1A1281C4}"/>
              </a:ext>
            </a:extLst>
          </p:cNvPr>
          <p:cNvGrpSpPr/>
          <p:nvPr/>
        </p:nvGrpSpPr>
        <p:grpSpPr>
          <a:xfrm flipH="1">
            <a:off x="8351052" y="2103120"/>
            <a:ext cx="2651760" cy="2651760"/>
            <a:chOff x="5531268" y="1687821"/>
            <a:chExt cx="2651760" cy="2651760"/>
          </a:xfrm>
        </p:grpSpPr>
        <p:pic>
          <p:nvPicPr>
            <p:cNvPr id="27" name="Picture 26">
              <a:extLst>
                <a:ext uri="{FF2B5EF4-FFF2-40B4-BE49-F238E27FC236}">
                  <a16:creationId xmlns:a16="http://schemas.microsoft.com/office/drawing/2014/main" id="{A543ECA3-6055-4216-BD24-E659E259B835}"/>
                </a:ext>
              </a:extLst>
            </p:cNvPr>
            <p:cNvPicPr>
              <a:picLocks noChangeAspect="1"/>
            </p:cNvPicPr>
            <p:nvPr/>
          </p:nvPicPr>
          <p:blipFill>
            <a:blip r:embed="rId8"/>
            <a:stretch>
              <a:fillRect/>
            </a:stretch>
          </p:blipFill>
          <p:spPr>
            <a:xfrm flipH="1">
              <a:off x="5531268" y="1687821"/>
              <a:ext cx="2651760" cy="2651760"/>
            </a:xfrm>
            <a:prstGeom prst="rect">
              <a:avLst/>
            </a:prstGeom>
          </p:spPr>
        </p:pic>
        <p:sp>
          <p:nvSpPr>
            <p:cNvPr id="28" name="TextBox 27">
              <a:extLst>
                <a:ext uri="{FF2B5EF4-FFF2-40B4-BE49-F238E27FC236}">
                  <a16:creationId xmlns:a16="http://schemas.microsoft.com/office/drawing/2014/main" id="{F3684317-9F46-482F-BAB2-ABEBC78F7E72}"/>
                </a:ext>
              </a:extLst>
            </p:cNvPr>
            <p:cNvSpPr txBox="1"/>
            <p:nvPr/>
          </p:nvSpPr>
          <p:spPr>
            <a:xfrm>
              <a:off x="5804652" y="2553700"/>
              <a:ext cx="210499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Calibri"/>
                  <a:ea typeface="+mn-ea"/>
                  <a:cs typeface="+mn-cs"/>
                </a:rPr>
                <a:t>Nhận</a:t>
              </a:r>
              <a:r>
                <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Calibri"/>
                  <a:ea typeface="+mn-ea"/>
                  <a:cs typeface="+mn-cs"/>
                </a:rPr>
                <a:t> </a:t>
              </a: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Calibri"/>
                  <a:ea typeface="+mn-ea"/>
                  <a:cs typeface="+mn-cs"/>
                </a:rPr>
                <a:t>xét</a:t>
              </a:r>
              <a:endPar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Calibri"/>
                <a:ea typeface="+mn-ea"/>
                <a:cs typeface="+mn-cs"/>
              </a:endParaRPr>
            </a:p>
          </p:txBody>
        </p:sp>
      </p:grpSp>
    </p:spTree>
    <p:extLst>
      <p:ext uri="{BB962C8B-B14F-4D97-AF65-F5344CB8AC3E}">
        <p14:creationId xmlns:p14="http://schemas.microsoft.com/office/powerpoint/2010/main" val="124384320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anim calcmode="lin" valueType="num">
                                          <p:cBhvr>
                                            <p:cTn id="2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gtEl>
                                          </p:cBhvr>
                                        </p:animEffect>
                                      </p:childTnLst>
                                    </p:cTn>
                                  </p:par>
                                </p:childTnLst>
                              </p:cTn>
                            </p:par>
                            <p:par>
                              <p:cTn id="26" fill="hold">
                                <p:stCondLst>
                                  <p:cond delay="1150"/>
                                </p:stCondLst>
                                <p:childTnLst>
                                  <p:par>
                                    <p:cTn id="27" presetID="2" presetClass="entr" presetSubtype="4" fill="hold" nodeType="afterEffect" p14:presetBounceEnd="50000">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14:bounceEnd="50000">
                                          <p:cBhvr additive="base">
                                            <p:cTn id="29"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30"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uỷn.wav"/>
                                            </p:tgtEl>
                                          </p:cMediaNode>
                                        </p:audio>
                                      </p:subTnLst>
                                    </p:cTn>
                                  </p:par>
                                </p:childTnLst>
                              </p:cTn>
                            </p:par>
                            <p:par>
                              <p:cTn id="31" fill="hold">
                                <p:stCondLst>
                                  <p:cond delay="1650"/>
                                </p:stCondLst>
                                <p:childTnLst>
                                  <p:par>
                                    <p:cTn id="32" presetID="22" presetClass="entr" presetSubtype="4"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subTnLst>
                                        <p:audio>
                                          <p:cMediaNode>
                                            <p:cTn display="0" masterRel="sameClick">
                                              <p:stCondLst>
                                                <p:cond evt="begin" delay="0">
                                                  <p:tn val="32"/>
                                                </p:cond>
                                              </p:stCondLst>
                                              <p:endCondLst>
                                                <p:cond evt="onStopAudio" delay="0">
                                                  <p:tgtEl>
                                                    <p:sldTgt/>
                                                  </p:tgtEl>
                                                </p:cond>
                                              </p:endCondLst>
                                            </p:cTn>
                                            <p:tgtEl>
                                              <p:sndTgt r:embed="rId4" name="Trò-chơi-ting.wav"/>
                                            </p:tgtEl>
                                          </p:cMediaNode>
                                        </p:audio>
                                      </p:subTnLst>
                                    </p:cTn>
                                  </p:par>
                                </p:childTnLst>
                              </p:cTn>
                            </p:par>
                            <p:par>
                              <p:cTn id="35" fill="hold">
                                <p:stCondLst>
                                  <p:cond delay="2150"/>
                                </p:stCondLst>
                                <p:childTnLst>
                                  <p:par>
                                    <p:cTn id="36" presetID="22" presetClass="entr" presetSubtype="4" fill="hold"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500"/>
                                            <p:tgtEl>
                                              <p:spTgt spid="25"/>
                                            </p:tgtEl>
                                          </p:cBhvr>
                                        </p:animEffect>
                                      </p:childTnLst>
                                      <p:subTnLst>
                                        <p:audio>
                                          <p:cMediaNode>
                                            <p:cTn display="0" masterRel="sameClick">
                                              <p:stCondLst>
                                                <p:cond evt="begin" delay="0">
                                                  <p:tn val="36"/>
                                                </p:cond>
                                              </p:stCondLst>
                                              <p:endCondLst>
                                                <p:cond evt="onStopAudio" delay="0">
                                                  <p:tgtEl>
                                                    <p:sldTgt/>
                                                  </p:tgtEl>
                                                </p:cond>
                                              </p:endCondLst>
                                            </p:cTn>
                                            <p:tgtEl>
                                              <p:sndTgt r:embed="rId4"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anim calcmode="lin" valueType="num">
                                          <p:cBhvr>
                                            <p:cTn id="2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gtEl>
                                          </p:cBhvr>
                                        </p:animEffect>
                                      </p:childTnLst>
                                    </p:cTn>
                                  </p:par>
                                </p:childTnLst>
                              </p:cTn>
                            </p:par>
                            <p:par>
                              <p:cTn id="26" fill="hold">
                                <p:stCondLst>
                                  <p:cond delay="1150"/>
                                </p:stCondLst>
                                <p:childTnLst>
                                  <p:par>
                                    <p:cTn id="27" presetID="2" presetClass="entr" presetSubtype="4"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9" name="uỷn.wav"/>
                                            </p:tgtEl>
                                          </p:cMediaNode>
                                        </p:audio>
                                      </p:subTnLst>
                                    </p:cTn>
                                  </p:par>
                                </p:childTnLst>
                              </p:cTn>
                            </p:par>
                            <p:par>
                              <p:cTn id="31" fill="hold">
                                <p:stCondLst>
                                  <p:cond delay="1650"/>
                                </p:stCondLst>
                                <p:childTnLst>
                                  <p:par>
                                    <p:cTn id="32" presetID="22" presetClass="entr" presetSubtype="4"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subTnLst>
                                        <p:audio>
                                          <p:cMediaNode>
                                            <p:cTn display="0" masterRel="sameClick">
                                              <p:stCondLst>
                                                <p:cond evt="begin" delay="0">
                                                  <p:tn val="32"/>
                                                </p:cond>
                                              </p:stCondLst>
                                              <p:endCondLst>
                                                <p:cond evt="onStopAudio" delay="0">
                                                  <p:tgtEl>
                                                    <p:sldTgt/>
                                                  </p:tgtEl>
                                                </p:cond>
                                              </p:endCondLst>
                                            </p:cTn>
                                            <p:tgtEl>
                                              <p:sndTgt r:embed="rId10" name="Trò-chơi-ting.wav"/>
                                            </p:tgtEl>
                                          </p:cMediaNode>
                                        </p:audio>
                                      </p:subTnLst>
                                    </p:cTn>
                                  </p:par>
                                </p:childTnLst>
                              </p:cTn>
                            </p:par>
                            <p:par>
                              <p:cTn id="35" fill="hold">
                                <p:stCondLst>
                                  <p:cond delay="2150"/>
                                </p:stCondLst>
                                <p:childTnLst>
                                  <p:par>
                                    <p:cTn id="36" presetID="22" presetClass="entr" presetSubtype="4" fill="hold"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500"/>
                                            <p:tgtEl>
                                              <p:spTgt spid="25"/>
                                            </p:tgtEl>
                                          </p:cBhvr>
                                        </p:animEffect>
                                      </p:childTnLst>
                                      <p:subTnLst>
                                        <p:audio>
                                          <p:cMediaNode>
                                            <p:cTn display="0" masterRel="sameClick">
                                              <p:stCondLst>
                                                <p:cond evt="begin" delay="0">
                                                  <p:tn val="36"/>
                                                </p:cond>
                                              </p:stCondLst>
                                              <p:endCondLst>
                                                <p:cond evt="onStopAudio" delay="0">
                                                  <p:tgtEl>
                                                    <p:sldTgt/>
                                                  </p:tgtEl>
                                                </p:cond>
                                              </p:endCondLst>
                                            </p:cTn>
                                            <p:tgtEl>
                                              <p:sndTgt r:embed="rId10"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nh gio"/>
          <p:cNvSpPr/>
          <p:nvPr/>
        </p:nvSpPr>
        <p:spPr>
          <a:xfrm>
            <a:off x="8058039" y="5404651"/>
            <a:ext cx="2043807" cy="688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Tính giờ</a:t>
            </a:r>
          </a:p>
        </p:txBody>
      </p:sp>
      <p:sp>
        <p:nvSpPr>
          <p:cNvPr id="34" name="10"/>
          <p:cNvSpPr/>
          <p:nvPr/>
        </p:nvSpPr>
        <p:spPr>
          <a:xfrm>
            <a:off x="8058039" y="5404651"/>
            <a:ext cx="2043807" cy="688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10</a:t>
            </a:r>
          </a:p>
        </p:txBody>
      </p:sp>
      <p:sp>
        <p:nvSpPr>
          <p:cNvPr id="36" name="9"/>
          <p:cNvSpPr/>
          <p:nvPr/>
        </p:nvSpPr>
        <p:spPr>
          <a:xfrm>
            <a:off x="8058039" y="5404651"/>
            <a:ext cx="2043807" cy="688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9</a:t>
            </a:r>
          </a:p>
        </p:txBody>
      </p:sp>
      <p:sp>
        <p:nvSpPr>
          <p:cNvPr id="37" name="8"/>
          <p:cNvSpPr/>
          <p:nvPr/>
        </p:nvSpPr>
        <p:spPr>
          <a:xfrm>
            <a:off x="8058039" y="5404651"/>
            <a:ext cx="2043807" cy="688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8</a:t>
            </a:r>
          </a:p>
        </p:txBody>
      </p:sp>
      <p:sp>
        <p:nvSpPr>
          <p:cNvPr id="38" name="7"/>
          <p:cNvSpPr/>
          <p:nvPr/>
        </p:nvSpPr>
        <p:spPr>
          <a:xfrm>
            <a:off x="8058039" y="5404651"/>
            <a:ext cx="2043807" cy="688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7</a:t>
            </a:r>
          </a:p>
        </p:txBody>
      </p:sp>
      <p:sp>
        <p:nvSpPr>
          <p:cNvPr id="39" name="6"/>
          <p:cNvSpPr/>
          <p:nvPr/>
        </p:nvSpPr>
        <p:spPr>
          <a:xfrm>
            <a:off x="8058039" y="5404651"/>
            <a:ext cx="2043807" cy="688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6</a:t>
            </a:r>
          </a:p>
        </p:txBody>
      </p:sp>
      <p:sp>
        <p:nvSpPr>
          <p:cNvPr id="40" name="5"/>
          <p:cNvSpPr/>
          <p:nvPr/>
        </p:nvSpPr>
        <p:spPr>
          <a:xfrm>
            <a:off x="8058039" y="5404651"/>
            <a:ext cx="2043807" cy="688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5</a:t>
            </a:r>
          </a:p>
        </p:txBody>
      </p:sp>
      <p:sp>
        <p:nvSpPr>
          <p:cNvPr id="41" name="4"/>
          <p:cNvSpPr/>
          <p:nvPr/>
        </p:nvSpPr>
        <p:spPr>
          <a:xfrm>
            <a:off x="8058039" y="5404651"/>
            <a:ext cx="2043807" cy="688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4</a:t>
            </a:r>
          </a:p>
        </p:txBody>
      </p:sp>
      <p:sp>
        <p:nvSpPr>
          <p:cNvPr id="42" name="3"/>
          <p:cNvSpPr/>
          <p:nvPr/>
        </p:nvSpPr>
        <p:spPr>
          <a:xfrm>
            <a:off x="8058039" y="5404651"/>
            <a:ext cx="2043807" cy="688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3</a:t>
            </a:r>
          </a:p>
        </p:txBody>
      </p:sp>
      <p:sp>
        <p:nvSpPr>
          <p:cNvPr id="43" name="2"/>
          <p:cNvSpPr/>
          <p:nvPr/>
        </p:nvSpPr>
        <p:spPr>
          <a:xfrm>
            <a:off x="8058039" y="5404651"/>
            <a:ext cx="2043807" cy="688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2</a:t>
            </a:r>
          </a:p>
        </p:txBody>
      </p:sp>
      <p:sp>
        <p:nvSpPr>
          <p:cNvPr id="44" name="1"/>
          <p:cNvSpPr/>
          <p:nvPr/>
        </p:nvSpPr>
        <p:spPr>
          <a:xfrm>
            <a:off x="8058039" y="5404651"/>
            <a:ext cx="2043807" cy="688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1</a:t>
            </a:r>
          </a:p>
        </p:txBody>
      </p:sp>
      <p:sp>
        <p:nvSpPr>
          <p:cNvPr id="45" name="Het gio"/>
          <p:cNvSpPr/>
          <p:nvPr/>
        </p:nvSpPr>
        <p:spPr>
          <a:xfrm>
            <a:off x="7883703" y="5342631"/>
            <a:ext cx="2328516" cy="8123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Hết</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giờ</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17" name="TextBox 16"/>
          <p:cNvSpPr txBox="1"/>
          <p:nvPr/>
        </p:nvSpPr>
        <p:spPr>
          <a:xfrm>
            <a:off x="4727848" y="5049181"/>
            <a:ext cx="3024336"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ĐỒNG HỒ</a:t>
            </a:r>
          </a:p>
        </p:txBody>
      </p:sp>
      <p:pic>
        <p:nvPicPr>
          <p:cNvPr id="2" name="Picture 1"/>
          <p:cNvPicPr>
            <a:picLocks noChangeAspect="1"/>
          </p:cNvPicPr>
          <p:nvPr/>
        </p:nvPicPr>
        <p:blipFill>
          <a:blip r:embed="rId4"/>
          <a:stretch>
            <a:fillRect/>
          </a:stretch>
        </p:blipFill>
        <p:spPr>
          <a:xfrm>
            <a:off x="1045469" y="1432573"/>
            <a:ext cx="4556333" cy="2456846"/>
          </a:xfrm>
          <a:prstGeom prst="rect">
            <a:avLst/>
          </a:prstGeom>
        </p:spPr>
      </p:pic>
      <p:pic>
        <p:nvPicPr>
          <p:cNvPr id="3" name="Picture 2"/>
          <p:cNvPicPr>
            <a:picLocks noChangeAspect="1"/>
          </p:cNvPicPr>
          <p:nvPr/>
        </p:nvPicPr>
        <p:blipFill>
          <a:blip r:embed="rId5"/>
          <a:stretch>
            <a:fillRect/>
          </a:stretch>
        </p:blipFill>
        <p:spPr>
          <a:xfrm>
            <a:off x="6766125" y="1071963"/>
            <a:ext cx="3974855" cy="2977305"/>
          </a:xfrm>
          <a:prstGeom prst="rect">
            <a:avLst/>
          </a:prstGeom>
        </p:spPr>
      </p:pic>
      <p:pic>
        <p:nvPicPr>
          <p:cNvPr id="19" name="图片 8"/>
          <p:cNvPicPr>
            <a:picLocks noChangeAspect="1"/>
          </p:cNvPicPr>
          <p:nvPr/>
        </p:nvPicPr>
        <p:blipFill rotWithShape="1">
          <a:blip r:embed="rId6" cstate="print">
            <a:extLst>
              <a:ext uri="{28A0092B-C50C-407E-A947-70E740481C1C}">
                <a14:useLocalDpi xmlns:a14="http://schemas.microsoft.com/office/drawing/2010/main" val="0"/>
              </a:ext>
            </a:extLst>
          </a:blip>
          <a:srcRect l="9048" t="60106" r="67619"/>
          <a:stretch>
            <a:fillRect/>
          </a:stretch>
        </p:blipFill>
        <p:spPr>
          <a:xfrm>
            <a:off x="143959" y="5504510"/>
            <a:ext cx="1352600" cy="1300842"/>
          </a:xfrm>
          <a:prstGeom prst="rect">
            <a:avLst/>
          </a:prstGeom>
        </p:spPr>
      </p:pic>
      <p:pic>
        <p:nvPicPr>
          <p:cNvPr id="20" name="图片 3"/>
          <p:cNvPicPr>
            <a:picLocks noChangeAspect="1"/>
          </p:cNvPicPr>
          <p:nvPr/>
        </p:nvPicPr>
        <p:blipFill rotWithShape="1">
          <a:blip r:embed="rId7" cstate="print">
            <a:extLst>
              <a:ext uri="{28A0092B-C50C-407E-A947-70E740481C1C}">
                <a14:useLocalDpi xmlns:a14="http://schemas.microsoft.com/office/drawing/2010/main" val="0"/>
              </a:ext>
            </a:extLst>
          </a:blip>
          <a:srcRect l="53214" t="30900" r="27976" b="38836"/>
          <a:stretch>
            <a:fillRect/>
          </a:stretch>
        </p:blipFill>
        <p:spPr>
          <a:xfrm>
            <a:off x="11099413" y="83103"/>
            <a:ext cx="1092587" cy="988860"/>
          </a:xfrm>
          <a:prstGeom prst="rect">
            <a:avLst/>
          </a:prstGeom>
        </p:spPr>
      </p:pic>
    </p:spTree>
    <p:extLst>
      <p:ext uri="{BB962C8B-B14F-4D97-AF65-F5344CB8AC3E}">
        <p14:creationId xmlns:p14="http://schemas.microsoft.com/office/powerpoint/2010/main" val="2911822956"/>
      </p:ext>
    </p:extLst>
  </p:cSld>
  <p:clrMapOvr>
    <a:masterClrMapping/>
  </p:clrMapOvr>
  <mc:AlternateContent xmlns:mc="http://schemas.openxmlformats.org/markup-compatibility/2006" xmlns:p14="http://schemas.microsoft.com/office/powerpoint/2010/main">
    <mc:Choice Requires="p14">
      <p:transition p14:dur="10">
        <p14:rippl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fade">
                                      <p:cBhvr>
                                        <p:cTn id="11" dur="1000"/>
                                        <p:tgtEl>
                                          <p:spTgt spid="36"/>
                                        </p:tgtEl>
                                      </p:cBhvr>
                                    </p:animEffec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1000"/>
                                        <p:tgtEl>
                                          <p:spTgt spid="37"/>
                                        </p:tgtEl>
                                      </p:cBhvr>
                                    </p:animEffec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1000"/>
                                        <p:tgtEl>
                                          <p:spTgt spid="38"/>
                                        </p:tgtEl>
                                      </p:cBhvr>
                                    </p:animEffec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1000"/>
                                        <p:tgtEl>
                                          <p:spTgt spid="39"/>
                                        </p:tgtEl>
                                      </p:cBhvr>
                                    </p:animEffect>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4" fill="hold">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fade">
                                      <p:cBhvr>
                                        <p:cTn id="27" dur="1000"/>
                                        <p:tgtEl>
                                          <p:spTgt spid="40"/>
                                        </p:tgtEl>
                                      </p:cBhvr>
                                    </p:animEffec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par>
                          <p:cTn id="28" fill="hold">
                            <p:stCondLst>
                              <p:cond delay="6000"/>
                            </p:stCondLst>
                            <p:childTnLst>
                              <p:par>
                                <p:cTn id="29" presetID="10" presetClass="entr" presetSubtype="0" fill="hold" grpId="0" nodeType="after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fade">
                                      <p:cBhvr>
                                        <p:cTn id="31" dur="1000"/>
                                        <p:tgtEl>
                                          <p:spTgt spid="41"/>
                                        </p:tgtEl>
                                      </p:cBhvr>
                                    </p:animEffec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par>
                          <p:cTn id="32" fill="hold">
                            <p:stCondLst>
                              <p:cond delay="7000"/>
                            </p:stCondLst>
                            <p:childTnLst>
                              <p:par>
                                <p:cTn id="33" presetID="10" presetClass="entr" presetSubtype="0" fill="hold" grpId="0" nodeType="after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fade">
                                      <p:cBhvr>
                                        <p:cTn id="35" dur="1000"/>
                                        <p:tgtEl>
                                          <p:spTgt spid="42"/>
                                        </p:tgtEl>
                                      </p:cBhvr>
                                    </p:animEffec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childTnLst>
                          </p:cTn>
                        </p:par>
                        <p:par>
                          <p:cTn id="36" fill="hold">
                            <p:stCondLst>
                              <p:cond delay="8000"/>
                            </p:stCondLst>
                            <p:childTnLst>
                              <p:par>
                                <p:cTn id="37" presetID="10" presetClass="entr" presetSubtype="0" fill="hold" grpId="0" nodeType="after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fade">
                                      <p:cBhvr>
                                        <p:cTn id="39" dur="1000"/>
                                        <p:tgtEl>
                                          <p:spTgt spid="43"/>
                                        </p:tgtEl>
                                      </p:cBhvr>
                                    </p:animEffec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childTnLst>
                          </p:cTn>
                        </p:par>
                        <p:par>
                          <p:cTn id="40" fill="hold">
                            <p:stCondLst>
                              <p:cond delay="9000"/>
                            </p:stCondLst>
                            <p:childTnLst>
                              <p:par>
                                <p:cTn id="41" presetID="10" presetClass="entr" presetSubtype="0" fill="hold" grpId="0" nodeType="after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fade">
                                      <p:cBhvr>
                                        <p:cTn id="43" dur="1000"/>
                                        <p:tgtEl>
                                          <p:spTgt spid="44"/>
                                        </p:tgtEl>
                                      </p:cBhvr>
                                    </p:animEffec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childTnLst>
                          </p:cTn>
                        </p:par>
                        <p:par>
                          <p:cTn id="44" fill="hold">
                            <p:stCondLst>
                              <p:cond delay="10000"/>
                            </p:stCondLst>
                            <p:childTnLst>
                              <p:par>
                                <p:cTn id="45" presetID="10" presetClass="entr" presetSubtype="0" fill="hold" grpId="0" nodeType="after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fade">
                                      <p:cBhvr>
                                        <p:cTn id="47" dur="1000"/>
                                        <p:tgtEl>
                                          <p:spTgt spid="45"/>
                                        </p:tgtEl>
                                      </p:cBhvr>
                                    </p:animEffect>
                                  </p:childTnLst>
                                  <p:subTnLst>
                                    <p:audio>
                                      <p:cMediaNode vol="94000">
                                        <p:cTn display="0" masterRel="sameClick">
                                          <p:stCondLst>
                                            <p:cond evt="begin" delay="0">
                                              <p:tn val="45"/>
                                            </p:cond>
                                          </p:stCondLst>
                                          <p:endCondLst>
                                            <p:cond evt="onStopAudio" delay="0">
                                              <p:tgtEl>
                                                <p:sldTgt/>
                                              </p:tgtEl>
                                            </p:cond>
                                          </p:endCondLst>
                                        </p:cTn>
                                        <p:tgtEl>
                                          <p:sndTgt r:embed="rId3" name="explode.wav"/>
                                        </p:tgtEl>
                                      </p:cMediaNode>
                                    </p:audio>
                                  </p:sub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p:cTn id="52" dur="500" fill="hold"/>
                                        <p:tgtEl>
                                          <p:spTgt spid="17"/>
                                        </p:tgtEl>
                                        <p:attrNameLst>
                                          <p:attrName>ppt_w</p:attrName>
                                        </p:attrNameLst>
                                      </p:cBhvr>
                                      <p:tavLst>
                                        <p:tav tm="0">
                                          <p:val>
                                            <p:fltVal val="0"/>
                                          </p:val>
                                        </p:tav>
                                        <p:tav tm="100000">
                                          <p:val>
                                            <p:strVal val="#ppt_w"/>
                                          </p:val>
                                        </p:tav>
                                      </p:tavLst>
                                    </p:anim>
                                    <p:anim calcmode="lin" valueType="num">
                                      <p:cBhvr>
                                        <p:cTn id="53" dur="500" fill="hold"/>
                                        <p:tgtEl>
                                          <p:spTgt spid="17"/>
                                        </p:tgtEl>
                                        <p:attrNameLst>
                                          <p:attrName>ppt_h</p:attrName>
                                        </p:attrNameLst>
                                      </p:cBhvr>
                                      <p:tavLst>
                                        <p:tav tm="0">
                                          <p:val>
                                            <p:fltVal val="0"/>
                                          </p:val>
                                        </p:tav>
                                        <p:tav tm="100000">
                                          <p:val>
                                            <p:strVal val="#ppt_h"/>
                                          </p:val>
                                        </p:tav>
                                      </p:tavLst>
                                    </p:anim>
                                    <p:animEffect transition="in" filter="fade">
                                      <p:cBhvr>
                                        <p:cTn id="5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nh gio"/>
          <p:cNvSpPr/>
          <p:nvPr/>
        </p:nvSpPr>
        <p:spPr>
          <a:xfrm>
            <a:off x="8231420" y="5489306"/>
            <a:ext cx="1906104"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Tính giờ</a:t>
            </a:r>
          </a:p>
        </p:txBody>
      </p:sp>
      <p:sp>
        <p:nvSpPr>
          <p:cNvPr id="34" name="10"/>
          <p:cNvSpPr/>
          <p:nvPr/>
        </p:nvSpPr>
        <p:spPr>
          <a:xfrm>
            <a:off x="8231420" y="5489306"/>
            <a:ext cx="1906104"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10</a:t>
            </a:r>
          </a:p>
        </p:txBody>
      </p:sp>
      <p:sp>
        <p:nvSpPr>
          <p:cNvPr id="36" name="9"/>
          <p:cNvSpPr/>
          <p:nvPr/>
        </p:nvSpPr>
        <p:spPr>
          <a:xfrm>
            <a:off x="8231420" y="5489306"/>
            <a:ext cx="1906104"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9</a:t>
            </a:r>
          </a:p>
        </p:txBody>
      </p:sp>
      <p:sp>
        <p:nvSpPr>
          <p:cNvPr id="37" name="8"/>
          <p:cNvSpPr/>
          <p:nvPr/>
        </p:nvSpPr>
        <p:spPr>
          <a:xfrm>
            <a:off x="8231420" y="5489306"/>
            <a:ext cx="1906104"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8</a:t>
            </a:r>
          </a:p>
        </p:txBody>
      </p:sp>
      <p:sp>
        <p:nvSpPr>
          <p:cNvPr id="38" name="7"/>
          <p:cNvSpPr/>
          <p:nvPr/>
        </p:nvSpPr>
        <p:spPr>
          <a:xfrm>
            <a:off x="8231420" y="5489306"/>
            <a:ext cx="1906104"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7</a:t>
            </a:r>
          </a:p>
        </p:txBody>
      </p:sp>
      <p:sp>
        <p:nvSpPr>
          <p:cNvPr id="39" name="6"/>
          <p:cNvSpPr/>
          <p:nvPr/>
        </p:nvSpPr>
        <p:spPr>
          <a:xfrm>
            <a:off x="8231420" y="5489306"/>
            <a:ext cx="1906104"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6</a:t>
            </a:r>
          </a:p>
        </p:txBody>
      </p:sp>
      <p:sp>
        <p:nvSpPr>
          <p:cNvPr id="40" name="5"/>
          <p:cNvSpPr/>
          <p:nvPr/>
        </p:nvSpPr>
        <p:spPr>
          <a:xfrm>
            <a:off x="8231420" y="5489306"/>
            <a:ext cx="1906104"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5</a:t>
            </a:r>
          </a:p>
        </p:txBody>
      </p:sp>
      <p:sp>
        <p:nvSpPr>
          <p:cNvPr id="41" name="4"/>
          <p:cNvSpPr/>
          <p:nvPr/>
        </p:nvSpPr>
        <p:spPr>
          <a:xfrm>
            <a:off x="8231420" y="5489306"/>
            <a:ext cx="1906104"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4</a:t>
            </a:r>
          </a:p>
        </p:txBody>
      </p:sp>
      <p:sp>
        <p:nvSpPr>
          <p:cNvPr id="42" name="3"/>
          <p:cNvSpPr/>
          <p:nvPr/>
        </p:nvSpPr>
        <p:spPr>
          <a:xfrm>
            <a:off x="8231420" y="5489306"/>
            <a:ext cx="1906104"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3</a:t>
            </a:r>
          </a:p>
        </p:txBody>
      </p:sp>
      <p:sp>
        <p:nvSpPr>
          <p:cNvPr id="43" name="2"/>
          <p:cNvSpPr/>
          <p:nvPr/>
        </p:nvSpPr>
        <p:spPr>
          <a:xfrm>
            <a:off x="8231420" y="5489306"/>
            <a:ext cx="1906104"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2</a:t>
            </a:r>
          </a:p>
        </p:txBody>
      </p:sp>
      <p:sp>
        <p:nvSpPr>
          <p:cNvPr id="44" name="1"/>
          <p:cNvSpPr/>
          <p:nvPr/>
        </p:nvSpPr>
        <p:spPr>
          <a:xfrm>
            <a:off x="8231420" y="5489306"/>
            <a:ext cx="1906104"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1</a:t>
            </a:r>
          </a:p>
        </p:txBody>
      </p:sp>
      <p:sp>
        <p:nvSpPr>
          <p:cNvPr id="45" name="Het gio"/>
          <p:cNvSpPr/>
          <p:nvPr/>
        </p:nvSpPr>
        <p:spPr>
          <a:xfrm>
            <a:off x="7780963" y="5489306"/>
            <a:ext cx="2356562"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Hết</a:t>
            </a:r>
            <a:r>
              <a:rPr kumimoji="0" lang="en-US" sz="3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giờ</a:t>
            </a:r>
            <a:endParaRPr kumimoji="0" lang="en-US" sz="3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17" name="TextBox 16"/>
          <p:cNvSpPr txBox="1"/>
          <p:nvPr/>
        </p:nvSpPr>
        <p:spPr>
          <a:xfrm>
            <a:off x="4316170" y="4548319"/>
            <a:ext cx="324036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CẶP SÁCH</a:t>
            </a:r>
          </a:p>
        </p:txBody>
      </p:sp>
      <p:pic>
        <p:nvPicPr>
          <p:cNvPr id="2" name="Picture 1"/>
          <p:cNvPicPr>
            <a:picLocks noChangeAspect="1"/>
          </p:cNvPicPr>
          <p:nvPr/>
        </p:nvPicPr>
        <p:blipFill>
          <a:blip r:embed="rId4"/>
          <a:stretch>
            <a:fillRect/>
          </a:stretch>
        </p:blipFill>
        <p:spPr>
          <a:xfrm>
            <a:off x="1633068" y="1009378"/>
            <a:ext cx="3389692" cy="3128947"/>
          </a:xfrm>
          <a:prstGeom prst="rect">
            <a:avLst/>
          </a:prstGeom>
        </p:spPr>
      </p:pic>
      <p:pic>
        <p:nvPicPr>
          <p:cNvPr id="3" name="Picture 2"/>
          <p:cNvPicPr>
            <a:picLocks noChangeAspect="1"/>
          </p:cNvPicPr>
          <p:nvPr/>
        </p:nvPicPr>
        <p:blipFill>
          <a:blip r:embed="rId5"/>
          <a:stretch>
            <a:fillRect/>
          </a:stretch>
        </p:blipFill>
        <p:spPr>
          <a:xfrm>
            <a:off x="6670294" y="1009378"/>
            <a:ext cx="5214912" cy="3128947"/>
          </a:xfrm>
          <a:prstGeom prst="rect">
            <a:avLst/>
          </a:prstGeom>
        </p:spPr>
      </p:pic>
      <p:pic>
        <p:nvPicPr>
          <p:cNvPr id="19" name="图片 8"/>
          <p:cNvPicPr>
            <a:picLocks noChangeAspect="1"/>
          </p:cNvPicPr>
          <p:nvPr/>
        </p:nvPicPr>
        <p:blipFill rotWithShape="1">
          <a:blip r:embed="rId6" cstate="print">
            <a:extLst>
              <a:ext uri="{28A0092B-C50C-407E-A947-70E740481C1C}">
                <a14:useLocalDpi xmlns:a14="http://schemas.microsoft.com/office/drawing/2010/main" val="0"/>
              </a:ext>
            </a:extLst>
          </a:blip>
          <a:srcRect l="9048" t="60106" r="67619"/>
          <a:stretch>
            <a:fillRect/>
          </a:stretch>
        </p:blipFill>
        <p:spPr>
          <a:xfrm>
            <a:off x="0" y="5557158"/>
            <a:ext cx="1352600" cy="1300842"/>
          </a:xfrm>
          <a:prstGeom prst="rect">
            <a:avLst/>
          </a:prstGeom>
        </p:spPr>
      </p:pic>
      <p:pic>
        <p:nvPicPr>
          <p:cNvPr id="20" name="图片 3"/>
          <p:cNvPicPr>
            <a:picLocks noChangeAspect="1"/>
          </p:cNvPicPr>
          <p:nvPr/>
        </p:nvPicPr>
        <p:blipFill rotWithShape="1">
          <a:blip r:embed="rId7" cstate="print">
            <a:extLst>
              <a:ext uri="{28A0092B-C50C-407E-A947-70E740481C1C}">
                <a14:useLocalDpi xmlns:a14="http://schemas.microsoft.com/office/drawing/2010/main" val="0"/>
              </a:ext>
            </a:extLst>
          </a:blip>
          <a:srcRect l="53214" t="30900" r="27976" b="38836"/>
          <a:stretch>
            <a:fillRect/>
          </a:stretch>
        </p:blipFill>
        <p:spPr>
          <a:xfrm>
            <a:off x="11099413" y="0"/>
            <a:ext cx="1092587" cy="988860"/>
          </a:xfrm>
          <a:prstGeom prst="rect">
            <a:avLst/>
          </a:prstGeom>
        </p:spPr>
      </p:pic>
    </p:spTree>
    <p:extLst>
      <p:ext uri="{BB962C8B-B14F-4D97-AF65-F5344CB8AC3E}">
        <p14:creationId xmlns:p14="http://schemas.microsoft.com/office/powerpoint/2010/main" val="3865901307"/>
      </p:ext>
    </p:extLst>
  </p:cSld>
  <p:clrMapOvr>
    <a:masterClrMapping/>
  </p:clrMapOvr>
  <mc:AlternateContent xmlns:mc="http://schemas.openxmlformats.org/markup-compatibility/2006" xmlns:p14="http://schemas.microsoft.com/office/powerpoint/2010/main">
    <mc:Choice Requires="p14">
      <p:transition p14:dur="10">
        <p14:rippl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fade">
                                      <p:cBhvr>
                                        <p:cTn id="11" dur="1000"/>
                                        <p:tgtEl>
                                          <p:spTgt spid="36"/>
                                        </p:tgtEl>
                                      </p:cBhvr>
                                    </p:animEffec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1000"/>
                                        <p:tgtEl>
                                          <p:spTgt spid="37"/>
                                        </p:tgtEl>
                                      </p:cBhvr>
                                    </p:animEffec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1000"/>
                                        <p:tgtEl>
                                          <p:spTgt spid="38"/>
                                        </p:tgtEl>
                                      </p:cBhvr>
                                    </p:animEffec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1000"/>
                                        <p:tgtEl>
                                          <p:spTgt spid="39"/>
                                        </p:tgtEl>
                                      </p:cBhvr>
                                    </p:animEffect>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4" fill="hold">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fade">
                                      <p:cBhvr>
                                        <p:cTn id="27" dur="1000"/>
                                        <p:tgtEl>
                                          <p:spTgt spid="40"/>
                                        </p:tgtEl>
                                      </p:cBhvr>
                                    </p:animEffec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par>
                          <p:cTn id="28" fill="hold">
                            <p:stCondLst>
                              <p:cond delay="6000"/>
                            </p:stCondLst>
                            <p:childTnLst>
                              <p:par>
                                <p:cTn id="29" presetID="10" presetClass="entr" presetSubtype="0" fill="hold" grpId="0" nodeType="after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fade">
                                      <p:cBhvr>
                                        <p:cTn id="31" dur="1000"/>
                                        <p:tgtEl>
                                          <p:spTgt spid="41"/>
                                        </p:tgtEl>
                                      </p:cBhvr>
                                    </p:animEffec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par>
                          <p:cTn id="32" fill="hold">
                            <p:stCondLst>
                              <p:cond delay="7000"/>
                            </p:stCondLst>
                            <p:childTnLst>
                              <p:par>
                                <p:cTn id="33" presetID="10" presetClass="entr" presetSubtype="0" fill="hold" grpId="0" nodeType="after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fade">
                                      <p:cBhvr>
                                        <p:cTn id="35" dur="1000"/>
                                        <p:tgtEl>
                                          <p:spTgt spid="42"/>
                                        </p:tgtEl>
                                      </p:cBhvr>
                                    </p:animEffec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childTnLst>
                          </p:cTn>
                        </p:par>
                        <p:par>
                          <p:cTn id="36" fill="hold">
                            <p:stCondLst>
                              <p:cond delay="8000"/>
                            </p:stCondLst>
                            <p:childTnLst>
                              <p:par>
                                <p:cTn id="37" presetID="10" presetClass="entr" presetSubtype="0" fill="hold" grpId="0" nodeType="after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fade">
                                      <p:cBhvr>
                                        <p:cTn id="39" dur="1000"/>
                                        <p:tgtEl>
                                          <p:spTgt spid="43"/>
                                        </p:tgtEl>
                                      </p:cBhvr>
                                    </p:animEffec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childTnLst>
                          </p:cTn>
                        </p:par>
                        <p:par>
                          <p:cTn id="40" fill="hold">
                            <p:stCondLst>
                              <p:cond delay="9000"/>
                            </p:stCondLst>
                            <p:childTnLst>
                              <p:par>
                                <p:cTn id="41" presetID="10" presetClass="entr" presetSubtype="0" fill="hold" grpId="0" nodeType="after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fade">
                                      <p:cBhvr>
                                        <p:cTn id="43" dur="1000"/>
                                        <p:tgtEl>
                                          <p:spTgt spid="44"/>
                                        </p:tgtEl>
                                      </p:cBhvr>
                                    </p:animEffec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childTnLst>
                          </p:cTn>
                        </p:par>
                        <p:par>
                          <p:cTn id="44" fill="hold">
                            <p:stCondLst>
                              <p:cond delay="10000"/>
                            </p:stCondLst>
                            <p:childTnLst>
                              <p:par>
                                <p:cTn id="45" presetID="10" presetClass="entr" presetSubtype="0" fill="hold" grpId="0" nodeType="after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fade">
                                      <p:cBhvr>
                                        <p:cTn id="47" dur="1000"/>
                                        <p:tgtEl>
                                          <p:spTgt spid="45"/>
                                        </p:tgtEl>
                                      </p:cBhvr>
                                    </p:animEffect>
                                  </p:childTnLst>
                                  <p:subTnLst>
                                    <p:audio>
                                      <p:cMediaNode vol="94000">
                                        <p:cTn display="0" masterRel="sameClick">
                                          <p:stCondLst>
                                            <p:cond evt="begin" delay="0">
                                              <p:tn val="45"/>
                                            </p:cond>
                                          </p:stCondLst>
                                          <p:endCondLst>
                                            <p:cond evt="onStopAudio" delay="0">
                                              <p:tgtEl>
                                                <p:sldTgt/>
                                              </p:tgtEl>
                                            </p:cond>
                                          </p:endCondLst>
                                        </p:cTn>
                                        <p:tgtEl>
                                          <p:sndTgt r:embed="rId3" name="explode.wav"/>
                                        </p:tgtEl>
                                      </p:cMediaNode>
                                    </p:audio>
                                  </p:sub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p:cTn id="52" dur="500" fill="hold"/>
                                        <p:tgtEl>
                                          <p:spTgt spid="17"/>
                                        </p:tgtEl>
                                        <p:attrNameLst>
                                          <p:attrName>ppt_w</p:attrName>
                                        </p:attrNameLst>
                                      </p:cBhvr>
                                      <p:tavLst>
                                        <p:tav tm="0">
                                          <p:val>
                                            <p:fltVal val="0"/>
                                          </p:val>
                                        </p:tav>
                                        <p:tav tm="100000">
                                          <p:val>
                                            <p:strVal val="#ppt_w"/>
                                          </p:val>
                                        </p:tav>
                                      </p:tavLst>
                                    </p:anim>
                                    <p:anim calcmode="lin" valueType="num">
                                      <p:cBhvr>
                                        <p:cTn id="53" dur="500" fill="hold"/>
                                        <p:tgtEl>
                                          <p:spTgt spid="17"/>
                                        </p:tgtEl>
                                        <p:attrNameLst>
                                          <p:attrName>ppt_h</p:attrName>
                                        </p:attrNameLst>
                                      </p:cBhvr>
                                      <p:tavLst>
                                        <p:tav tm="0">
                                          <p:val>
                                            <p:fltVal val="0"/>
                                          </p:val>
                                        </p:tav>
                                        <p:tav tm="100000">
                                          <p:val>
                                            <p:strVal val="#ppt_h"/>
                                          </p:val>
                                        </p:tav>
                                      </p:tavLst>
                                    </p:anim>
                                    <p:animEffect transition="in" filter="fade">
                                      <p:cBhvr>
                                        <p:cTn id="5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nh gio"/>
          <p:cNvSpPr/>
          <p:nvPr/>
        </p:nvSpPr>
        <p:spPr>
          <a:xfrm>
            <a:off x="8462307" y="5766709"/>
            <a:ext cx="1786064"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Tính giờ</a:t>
            </a:r>
          </a:p>
        </p:txBody>
      </p:sp>
      <p:sp>
        <p:nvSpPr>
          <p:cNvPr id="34" name="10"/>
          <p:cNvSpPr/>
          <p:nvPr/>
        </p:nvSpPr>
        <p:spPr>
          <a:xfrm>
            <a:off x="8462307" y="5766709"/>
            <a:ext cx="1786064"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10</a:t>
            </a:r>
          </a:p>
        </p:txBody>
      </p:sp>
      <p:sp>
        <p:nvSpPr>
          <p:cNvPr id="36" name="9"/>
          <p:cNvSpPr/>
          <p:nvPr/>
        </p:nvSpPr>
        <p:spPr>
          <a:xfrm>
            <a:off x="8462307" y="5766709"/>
            <a:ext cx="1786064"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9</a:t>
            </a:r>
          </a:p>
        </p:txBody>
      </p:sp>
      <p:sp>
        <p:nvSpPr>
          <p:cNvPr id="37" name="8"/>
          <p:cNvSpPr/>
          <p:nvPr/>
        </p:nvSpPr>
        <p:spPr>
          <a:xfrm>
            <a:off x="8462307" y="5766709"/>
            <a:ext cx="1786064"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8</a:t>
            </a:r>
          </a:p>
        </p:txBody>
      </p:sp>
      <p:sp>
        <p:nvSpPr>
          <p:cNvPr id="38" name="7"/>
          <p:cNvSpPr/>
          <p:nvPr/>
        </p:nvSpPr>
        <p:spPr>
          <a:xfrm>
            <a:off x="8462307" y="5766709"/>
            <a:ext cx="1786064"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7</a:t>
            </a:r>
          </a:p>
        </p:txBody>
      </p:sp>
      <p:sp>
        <p:nvSpPr>
          <p:cNvPr id="39" name="6"/>
          <p:cNvSpPr/>
          <p:nvPr/>
        </p:nvSpPr>
        <p:spPr>
          <a:xfrm>
            <a:off x="8462307" y="5766709"/>
            <a:ext cx="1786064"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6</a:t>
            </a:r>
          </a:p>
        </p:txBody>
      </p:sp>
      <p:sp>
        <p:nvSpPr>
          <p:cNvPr id="40" name="5"/>
          <p:cNvSpPr/>
          <p:nvPr/>
        </p:nvSpPr>
        <p:spPr>
          <a:xfrm>
            <a:off x="8462307" y="5766709"/>
            <a:ext cx="1786064"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5</a:t>
            </a:r>
          </a:p>
        </p:txBody>
      </p:sp>
      <p:sp>
        <p:nvSpPr>
          <p:cNvPr id="41" name="4"/>
          <p:cNvSpPr/>
          <p:nvPr/>
        </p:nvSpPr>
        <p:spPr>
          <a:xfrm>
            <a:off x="8462307" y="5766709"/>
            <a:ext cx="1786064"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4</a:t>
            </a:r>
          </a:p>
        </p:txBody>
      </p:sp>
      <p:sp>
        <p:nvSpPr>
          <p:cNvPr id="42" name="3"/>
          <p:cNvSpPr/>
          <p:nvPr/>
        </p:nvSpPr>
        <p:spPr>
          <a:xfrm>
            <a:off x="8462307" y="5766709"/>
            <a:ext cx="1786064"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3</a:t>
            </a:r>
          </a:p>
        </p:txBody>
      </p:sp>
      <p:sp>
        <p:nvSpPr>
          <p:cNvPr id="43" name="2"/>
          <p:cNvSpPr/>
          <p:nvPr/>
        </p:nvSpPr>
        <p:spPr>
          <a:xfrm>
            <a:off x="8462307" y="5766709"/>
            <a:ext cx="1786064"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2</a:t>
            </a:r>
          </a:p>
        </p:txBody>
      </p:sp>
      <p:sp>
        <p:nvSpPr>
          <p:cNvPr id="44" name="1"/>
          <p:cNvSpPr/>
          <p:nvPr/>
        </p:nvSpPr>
        <p:spPr>
          <a:xfrm>
            <a:off x="8462307" y="5766709"/>
            <a:ext cx="1786064"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1</a:t>
            </a:r>
          </a:p>
        </p:txBody>
      </p:sp>
      <p:sp>
        <p:nvSpPr>
          <p:cNvPr id="45" name="Het gio"/>
          <p:cNvSpPr/>
          <p:nvPr/>
        </p:nvSpPr>
        <p:spPr>
          <a:xfrm>
            <a:off x="8040217" y="5704912"/>
            <a:ext cx="2208154" cy="8093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Hết</a:t>
            </a:r>
            <a:r>
              <a:rPr kumimoji="0" lang="en-US" sz="3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giờ</a:t>
            </a:r>
            <a:endParaRPr kumimoji="0" lang="en-US" sz="3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17" name="TextBox 16"/>
          <p:cNvSpPr txBox="1"/>
          <p:nvPr/>
        </p:nvSpPr>
        <p:spPr>
          <a:xfrm>
            <a:off x="4727848" y="4347103"/>
            <a:ext cx="3312368"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HỘP BÚT</a:t>
            </a:r>
          </a:p>
        </p:txBody>
      </p:sp>
      <p:pic>
        <p:nvPicPr>
          <p:cNvPr id="4" name="Picture 3"/>
          <p:cNvPicPr>
            <a:picLocks noChangeAspect="1"/>
          </p:cNvPicPr>
          <p:nvPr/>
        </p:nvPicPr>
        <p:blipFill>
          <a:blip r:embed="rId4"/>
          <a:stretch>
            <a:fillRect/>
          </a:stretch>
        </p:blipFill>
        <p:spPr>
          <a:xfrm>
            <a:off x="1194381" y="1711924"/>
            <a:ext cx="4792872" cy="2396436"/>
          </a:xfrm>
          <a:prstGeom prst="rect">
            <a:avLst/>
          </a:prstGeom>
        </p:spPr>
      </p:pic>
      <p:pic>
        <p:nvPicPr>
          <p:cNvPr id="5" name="Picture 4"/>
          <p:cNvPicPr>
            <a:picLocks noChangeAspect="1"/>
          </p:cNvPicPr>
          <p:nvPr/>
        </p:nvPicPr>
        <p:blipFill>
          <a:blip r:embed="rId5"/>
          <a:stretch>
            <a:fillRect/>
          </a:stretch>
        </p:blipFill>
        <p:spPr>
          <a:xfrm>
            <a:off x="6835663" y="1578413"/>
            <a:ext cx="4179847" cy="2362522"/>
          </a:xfrm>
          <a:prstGeom prst="rect">
            <a:avLst/>
          </a:prstGeom>
        </p:spPr>
      </p:pic>
      <p:pic>
        <p:nvPicPr>
          <p:cNvPr id="19" name="图片 8"/>
          <p:cNvPicPr>
            <a:picLocks noChangeAspect="1"/>
          </p:cNvPicPr>
          <p:nvPr/>
        </p:nvPicPr>
        <p:blipFill rotWithShape="1">
          <a:blip r:embed="rId6" cstate="print">
            <a:extLst>
              <a:ext uri="{28A0092B-C50C-407E-A947-70E740481C1C}">
                <a14:useLocalDpi xmlns:a14="http://schemas.microsoft.com/office/drawing/2010/main" val="0"/>
              </a:ext>
            </a:extLst>
          </a:blip>
          <a:srcRect l="9048" t="60106" r="67619"/>
          <a:stretch>
            <a:fillRect/>
          </a:stretch>
        </p:blipFill>
        <p:spPr>
          <a:xfrm>
            <a:off x="92444" y="5557158"/>
            <a:ext cx="1352600" cy="1300842"/>
          </a:xfrm>
          <a:prstGeom prst="rect">
            <a:avLst/>
          </a:prstGeom>
        </p:spPr>
      </p:pic>
      <p:pic>
        <p:nvPicPr>
          <p:cNvPr id="20" name="图片 3"/>
          <p:cNvPicPr>
            <a:picLocks noChangeAspect="1"/>
          </p:cNvPicPr>
          <p:nvPr/>
        </p:nvPicPr>
        <p:blipFill rotWithShape="1">
          <a:blip r:embed="rId7" cstate="print">
            <a:extLst>
              <a:ext uri="{28A0092B-C50C-407E-A947-70E740481C1C}">
                <a14:useLocalDpi xmlns:a14="http://schemas.microsoft.com/office/drawing/2010/main" val="0"/>
              </a:ext>
            </a:extLst>
          </a:blip>
          <a:srcRect l="53214" t="30900" r="27976" b="38836"/>
          <a:stretch>
            <a:fillRect/>
          </a:stretch>
        </p:blipFill>
        <p:spPr>
          <a:xfrm>
            <a:off x="11099413" y="0"/>
            <a:ext cx="1092587" cy="988860"/>
          </a:xfrm>
          <a:prstGeom prst="rect">
            <a:avLst/>
          </a:prstGeom>
        </p:spPr>
      </p:pic>
    </p:spTree>
    <p:extLst>
      <p:ext uri="{BB962C8B-B14F-4D97-AF65-F5344CB8AC3E}">
        <p14:creationId xmlns:p14="http://schemas.microsoft.com/office/powerpoint/2010/main" val="71487545"/>
      </p:ext>
    </p:extLst>
  </p:cSld>
  <p:clrMapOvr>
    <a:masterClrMapping/>
  </p:clrMapOvr>
  <mc:AlternateContent xmlns:mc="http://schemas.openxmlformats.org/markup-compatibility/2006" xmlns:p14="http://schemas.microsoft.com/office/powerpoint/2010/main">
    <mc:Choice Requires="p14">
      <p:transition p14:dur="10">
        <p14:rippl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fade">
                                      <p:cBhvr>
                                        <p:cTn id="11" dur="1000"/>
                                        <p:tgtEl>
                                          <p:spTgt spid="36"/>
                                        </p:tgtEl>
                                      </p:cBhvr>
                                    </p:animEffec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1000"/>
                                        <p:tgtEl>
                                          <p:spTgt spid="37"/>
                                        </p:tgtEl>
                                      </p:cBhvr>
                                    </p:animEffec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1000"/>
                                        <p:tgtEl>
                                          <p:spTgt spid="38"/>
                                        </p:tgtEl>
                                      </p:cBhvr>
                                    </p:animEffec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1000"/>
                                        <p:tgtEl>
                                          <p:spTgt spid="39"/>
                                        </p:tgtEl>
                                      </p:cBhvr>
                                    </p:animEffect>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4" fill="hold">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fade">
                                      <p:cBhvr>
                                        <p:cTn id="27" dur="1000"/>
                                        <p:tgtEl>
                                          <p:spTgt spid="40"/>
                                        </p:tgtEl>
                                      </p:cBhvr>
                                    </p:animEffec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par>
                          <p:cTn id="28" fill="hold">
                            <p:stCondLst>
                              <p:cond delay="6000"/>
                            </p:stCondLst>
                            <p:childTnLst>
                              <p:par>
                                <p:cTn id="29" presetID="10" presetClass="entr" presetSubtype="0" fill="hold" grpId="0" nodeType="after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fade">
                                      <p:cBhvr>
                                        <p:cTn id="31" dur="1000"/>
                                        <p:tgtEl>
                                          <p:spTgt spid="41"/>
                                        </p:tgtEl>
                                      </p:cBhvr>
                                    </p:animEffec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par>
                          <p:cTn id="32" fill="hold">
                            <p:stCondLst>
                              <p:cond delay="7000"/>
                            </p:stCondLst>
                            <p:childTnLst>
                              <p:par>
                                <p:cTn id="33" presetID="10" presetClass="entr" presetSubtype="0" fill="hold" grpId="0" nodeType="after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fade">
                                      <p:cBhvr>
                                        <p:cTn id="35" dur="1000"/>
                                        <p:tgtEl>
                                          <p:spTgt spid="42"/>
                                        </p:tgtEl>
                                      </p:cBhvr>
                                    </p:animEffec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childTnLst>
                          </p:cTn>
                        </p:par>
                        <p:par>
                          <p:cTn id="36" fill="hold">
                            <p:stCondLst>
                              <p:cond delay="8000"/>
                            </p:stCondLst>
                            <p:childTnLst>
                              <p:par>
                                <p:cTn id="37" presetID="10" presetClass="entr" presetSubtype="0" fill="hold" grpId="0" nodeType="after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fade">
                                      <p:cBhvr>
                                        <p:cTn id="39" dur="1000"/>
                                        <p:tgtEl>
                                          <p:spTgt spid="43"/>
                                        </p:tgtEl>
                                      </p:cBhvr>
                                    </p:animEffec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childTnLst>
                          </p:cTn>
                        </p:par>
                        <p:par>
                          <p:cTn id="40" fill="hold">
                            <p:stCondLst>
                              <p:cond delay="9000"/>
                            </p:stCondLst>
                            <p:childTnLst>
                              <p:par>
                                <p:cTn id="41" presetID="10" presetClass="entr" presetSubtype="0" fill="hold" grpId="0" nodeType="after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fade">
                                      <p:cBhvr>
                                        <p:cTn id="43" dur="1000"/>
                                        <p:tgtEl>
                                          <p:spTgt spid="44"/>
                                        </p:tgtEl>
                                      </p:cBhvr>
                                    </p:animEffec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childTnLst>
                          </p:cTn>
                        </p:par>
                        <p:par>
                          <p:cTn id="44" fill="hold">
                            <p:stCondLst>
                              <p:cond delay="10000"/>
                            </p:stCondLst>
                            <p:childTnLst>
                              <p:par>
                                <p:cTn id="45" presetID="10" presetClass="entr" presetSubtype="0" fill="hold" grpId="0" nodeType="after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fade">
                                      <p:cBhvr>
                                        <p:cTn id="47" dur="1000"/>
                                        <p:tgtEl>
                                          <p:spTgt spid="45"/>
                                        </p:tgtEl>
                                      </p:cBhvr>
                                    </p:animEffect>
                                  </p:childTnLst>
                                  <p:subTnLst>
                                    <p:audio>
                                      <p:cMediaNode vol="94000">
                                        <p:cTn display="0" masterRel="sameClick">
                                          <p:stCondLst>
                                            <p:cond evt="begin" delay="0">
                                              <p:tn val="45"/>
                                            </p:cond>
                                          </p:stCondLst>
                                          <p:endCondLst>
                                            <p:cond evt="onStopAudio" delay="0">
                                              <p:tgtEl>
                                                <p:sldTgt/>
                                              </p:tgtEl>
                                            </p:cond>
                                          </p:endCondLst>
                                        </p:cTn>
                                        <p:tgtEl>
                                          <p:sndTgt r:embed="rId3" name="explode.wav"/>
                                        </p:tgtEl>
                                      </p:cMediaNode>
                                    </p:audio>
                                  </p:sub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p:cTn id="52" dur="500" fill="hold"/>
                                        <p:tgtEl>
                                          <p:spTgt spid="17"/>
                                        </p:tgtEl>
                                        <p:attrNameLst>
                                          <p:attrName>ppt_w</p:attrName>
                                        </p:attrNameLst>
                                      </p:cBhvr>
                                      <p:tavLst>
                                        <p:tav tm="0">
                                          <p:val>
                                            <p:fltVal val="0"/>
                                          </p:val>
                                        </p:tav>
                                        <p:tav tm="100000">
                                          <p:val>
                                            <p:strVal val="#ppt_w"/>
                                          </p:val>
                                        </p:tav>
                                      </p:tavLst>
                                    </p:anim>
                                    <p:anim calcmode="lin" valueType="num">
                                      <p:cBhvr>
                                        <p:cTn id="53" dur="500" fill="hold"/>
                                        <p:tgtEl>
                                          <p:spTgt spid="17"/>
                                        </p:tgtEl>
                                        <p:attrNameLst>
                                          <p:attrName>ppt_h</p:attrName>
                                        </p:attrNameLst>
                                      </p:cBhvr>
                                      <p:tavLst>
                                        <p:tav tm="0">
                                          <p:val>
                                            <p:fltVal val="0"/>
                                          </p:val>
                                        </p:tav>
                                        <p:tav tm="100000">
                                          <p:val>
                                            <p:strVal val="#ppt_h"/>
                                          </p:val>
                                        </p:tav>
                                      </p:tavLst>
                                    </p:anim>
                                    <p:animEffect transition="in" filter="fade">
                                      <p:cBhvr>
                                        <p:cTn id="5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nh gio"/>
          <p:cNvSpPr/>
          <p:nvPr/>
        </p:nvSpPr>
        <p:spPr>
          <a:xfrm>
            <a:off x="8383505" y="5838628"/>
            <a:ext cx="1774567"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Tính giờ</a:t>
            </a:r>
          </a:p>
        </p:txBody>
      </p:sp>
      <p:sp>
        <p:nvSpPr>
          <p:cNvPr id="34" name="10"/>
          <p:cNvSpPr/>
          <p:nvPr/>
        </p:nvSpPr>
        <p:spPr>
          <a:xfrm>
            <a:off x="8383505" y="5838628"/>
            <a:ext cx="1774567"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10</a:t>
            </a:r>
          </a:p>
        </p:txBody>
      </p:sp>
      <p:sp>
        <p:nvSpPr>
          <p:cNvPr id="36" name="9"/>
          <p:cNvSpPr/>
          <p:nvPr/>
        </p:nvSpPr>
        <p:spPr>
          <a:xfrm>
            <a:off x="8383505" y="5838628"/>
            <a:ext cx="1774567"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9</a:t>
            </a:r>
          </a:p>
        </p:txBody>
      </p:sp>
      <p:sp>
        <p:nvSpPr>
          <p:cNvPr id="37" name="8"/>
          <p:cNvSpPr/>
          <p:nvPr/>
        </p:nvSpPr>
        <p:spPr>
          <a:xfrm>
            <a:off x="8383505" y="5838628"/>
            <a:ext cx="1774567"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8</a:t>
            </a:r>
          </a:p>
        </p:txBody>
      </p:sp>
      <p:sp>
        <p:nvSpPr>
          <p:cNvPr id="38" name="7"/>
          <p:cNvSpPr/>
          <p:nvPr/>
        </p:nvSpPr>
        <p:spPr>
          <a:xfrm>
            <a:off x="8383505" y="5838628"/>
            <a:ext cx="1774567"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7</a:t>
            </a:r>
          </a:p>
        </p:txBody>
      </p:sp>
      <p:sp>
        <p:nvSpPr>
          <p:cNvPr id="39" name="6"/>
          <p:cNvSpPr/>
          <p:nvPr/>
        </p:nvSpPr>
        <p:spPr>
          <a:xfrm>
            <a:off x="8383505" y="5838628"/>
            <a:ext cx="1774567"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6</a:t>
            </a:r>
          </a:p>
        </p:txBody>
      </p:sp>
      <p:sp>
        <p:nvSpPr>
          <p:cNvPr id="40" name="5"/>
          <p:cNvSpPr/>
          <p:nvPr/>
        </p:nvSpPr>
        <p:spPr>
          <a:xfrm>
            <a:off x="8383505" y="5838628"/>
            <a:ext cx="1774567"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5</a:t>
            </a:r>
          </a:p>
        </p:txBody>
      </p:sp>
      <p:sp>
        <p:nvSpPr>
          <p:cNvPr id="41" name="4"/>
          <p:cNvSpPr/>
          <p:nvPr/>
        </p:nvSpPr>
        <p:spPr>
          <a:xfrm>
            <a:off x="8383505" y="5838628"/>
            <a:ext cx="1774567"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4</a:t>
            </a:r>
          </a:p>
        </p:txBody>
      </p:sp>
      <p:sp>
        <p:nvSpPr>
          <p:cNvPr id="42" name="3"/>
          <p:cNvSpPr/>
          <p:nvPr/>
        </p:nvSpPr>
        <p:spPr>
          <a:xfrm>
            <a:off x="8383505" y="5838628"/>
            <a:ext cx="1774567"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3</a:t>
            </a:r>
          </a:p>
        </p:txBody>
      </p:sp>
      <p:sp>
        <p:nvSpPr>
          <p:cNvPr id="43" name="2"/>
          <p:cNvSpPr/>
          <p:nvPr/>
        </p:nvSpPr>
        <p:spPr>
          <a:xfrm>
            <a:off x="8383505" y="5838628"/>
            <a:ext cx="1774567"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2</a:t>
            </a:r>
          </a:p>
        </p:txBody>
      </p:sp>
      <p:sp>
        <p:nvSpPr>
          <p:cNvPr id="44" name="1"/>
          <p:cNvSpPr/>
          <p:nvPr/>
        </p:nvSpPr>
        <p:spPr>
          <a:xfrm>
            <a:off x="8383505" y="5838628"/>
            <a:ext cx="1774567"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1</a:t>
            </a:r>
          </a:p>
        </p:txBody>
      </p:sp>
      <p:sp>
        <p:nvSpPr>
          <p:cNvPr id="45" name="Het gio"/>
          <p:cNvSpPr/>
          <p:nvPr/>
        </p:nvSpPr>
        <p:spPr>
          <a:xfrm>
            <a:off x="8130284" y="5838628"/>
            <a:ext cx="2027788"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Hết</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giờ</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17" name="TextBox 16"/>
          <p:cNvSpPr txBox="1"/>
          <p:nvPr/>
        </p:nvSpPr>
        <p:spPr>
          <a:xfrm>
            <a:off x="4727848" y="5049181"/>
            <a:ext cx="3024336"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ĐÈN HỌC</a:t>
            </a:r>
          </a:p>
        </p:txBody>
      </p:sp>
      <p:pic>
        <p:nvPicPr>
          <p:cNvPr id="2" name="Picture 1"/>
          <p:cNvPicPr>
            <a:picLocks noChangeAspect="1"/>
          </p:cNvPicPr>
          <p:nvPr/>
        </p:nvPicPr>
        <p:blipFill>
          <a:blip r:embed="rId4"/>
          <a:stretch>
            <a:fillRect/>
          </a:stretch>
        </p:blipFill>
        <p:spPr>
          <a:xfrm>
            <a:off x="2314039" y="2041301"/>
            <a:ext cx="2000250" cy="2286000"/>
          </a:xfrm>
          <a:prstGeom prst="rect">
            <a:avLst/>
          </a:prstGeom>
        </p:spPr>
      </p:pic>
      <p:sp>
        <p:nvSpPr>
          <p:cNvPr id="3" name="Minus 2"/>
          <p:cNvSpPr/>
          <p:nvPr/>
        </p:nvSpPr>
        <p:spPr>
          <a:xfrm rot="1928334">
            <a:off x="3432131" y="1056068"/>
            <a:ext cx="1366462" cy="837127"/>
          </a:xfrm>
          <a:prstGeom prst="mathMin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a:blip r:embed="rId5"/>
          <a:stretch>
            <a:fillRect/>
          </a:stretch>
        </p:blipFill>
        <p:spPr>
          <a:xfrm>
            <a:off x="6345524" y="1758972"/>
            <a:ext cx="4075961" cy="2712367"/>
          </a:xfrm>
          <a:prstGeom prst="rect">
            <a:avLst/>
          </a:prstGeom>
        </p:spPr>
      </p:pic>
      <p:pic>
        <p:nvPicPr>
          <p:cNvPr id="20" name="图片 8"/>
          <p:cNvPicPr>
            <a:picLocks noChangeAspect="1"/>
          </p:cNvPicPr>
          <p:nvPr/>
        </p:nvPicPr>
        <p:blipFill rotWithShape="1">
          <a:blip r:embed="rId6" cstate="print">
            <a:extLst>
              <a:ext uri="{28A0092B-C50C-407E-A947-70E740481C1C}">
                <a14:useLocalDpi xmlns:a14="http://schemas.microsoft.com/office/drawing/2010/main" val="0"/>
              </a:ext>
            </a:extLst>
          </a:blip>
          <a:srcRect l="9048" t="60106" r="67619"/>
          <a:stretch>
            <a:fillRect/>
          </a:stretch>
        </p:blipFill>
        <p:spPr>
          <a:xfrm>
            <a:off x="105322" y="5531107"/>
            <a:ext cx="1352600" cy="1300842"/>
          </a:xfrm>
          <a:prstGeom prst="rect">
            <a:avLst/>
          </a:prstGeom>
        </p:spPr>
      </p:pic>
      <p:pic>
        <p:nvPicPr>
          <p:cNvPr id="21" name="图片 3"/>
          <p:cNvPicPr>
            <a:picLocks noChangeAspect="1"/>
          </p:cNvPicPr>
          <p:nvPr/>
        </p:nvPicPr>
        <p:blipFill rotWithShape="1">
          <a:blip r:embed="rId7" cstate="print">
            <a:extLst>
              <a:ext uri="{28A0092B-C50C-407E-A947-70E740481C1C}">
                <a14:useLocalDpi xmlns:a14="http://schemas.microsoft.com/office/drawing/2010/main" val="0"/>
              </a:ext>
            </a:extLst>
          </a:blip>
          <a:srcRect l="53214" t="30900" r="27976" b="38836"/>
          <a:stretch>
            <a:fillRect/>
          </a:stretch>
        </p:blipFill>
        <p:spPr>
          <a:xfrm>
            <a:off x="10979765" y="7445"/>
            <a:ext cx="1092587" cy="988860"/>
          </a:xfrm>
          <a:prstGeom prst="rect">
            <a:avLst/>
          </a:prstGeom>
        </p:spPr>
      </p:pic>
    </p:spTree>
    <p:extLst>
      <p:ext uri="{BB962C8B-B14F-4D97-AF65-F5344CB8AC3E}">
        <p14:creationId xmlns:p14="http://schemas.microsoft.com/office/powerpoint/2010/main" val="1542536849"/>
      </p:ext>
    </p:extLst>
  </p:cSld>
  <p:clrMapOvr>
    <a:masterClrMapping/>
  </p:clrMapOvr>
  <mc:AlternateContent xmlns:mc="http://schemas.openxmlformats.org/markup-compatibility/2006" xmlns:p14="http://schemas.microsoft.com/office/powerpoint/2010/main">
    <mc:Choice Requires="p14">
      <p:transition p14:dur="10">
        <p14:rippl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fade">
                                      <p:cBhvr>
                                        <p:cTn id="11" dur="1000"/>
                                        <p:tgtEl>
                                          <p:spTgt spid="36"/>
                                        </p:tgtEl>
                                      </p:cBhvr>
                                    </p:animEffec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1000"/>
                                        <p:tgtEl>
                                          <p:spTgt spid="37"/>
                                        </p:tgtEl>
                                      </p:cBhvr>
                                    </p:animEffec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1000"/>
                                        <p:tgtEl>
                                          <p:spTgt spid="38"/>
                                        </p:tgtEl>
                                      </p:cBhvr>
                                    </p:animEffec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1000"/>
                                        <p:tgtEl>
                                          <p:spTgt spid="39"/>
                                        </p:tgtEl>
                                      </p:cBhvr>
                                    </p:animEffect>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4" fill="hold">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fade">
                                      <p:cBhvr>
                                        <p:cTn id="27" dur="1000"/>
                                        <p:tgtEl>
                                          <p:spTgt spid="40"/>
                                        </p:tgtEl>
                                      </p:cBhvr>
                                    </p:animEffec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par>
                          <p:cTn id="28" fill="hold">
                            <p:stCondLst>
                              <p:cond delay="6000"/>
                            </p:stCondLst>
                            <p:childTnLst>
                              <p:par>
                                <p:cTn id="29" presetID="10" presetClass="entr" presetSubtype="0" fill="hold" grpId="0" nodeType="after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fade">
                                      <p:cBhvr>
                                        <p:cTn id="31" dur="1000"/>
                                        <p:tgtEl>
                                          <p:spTgt spid="41"/>
                                        </p:tgtEl>
                                      </p:cBhvr>
                                    </p:animEffec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par>
                          <p:cTn id="32" fill="hold">
                            <p:stCondLst>
                              <p:cond delay="7000"/>
                            </p:stCondLst>
                            <p:childTnLst>
                              <p:par>
                                <p:cTn id="33" presetID="10" presetClass="entr" presetSubtype="0" fill="hold" grpId="0" nodeType="after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fade">
                                      <p:cBhvr>
                                        <p:cTn id="35" dur="1000"/>
                                        <p:tgtEl>
                                          <p:spTgt spid="42"/>
                                        </p:tgtEl>
                                      </p:cBhvr>
                                    </p:animEffec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childTnLst>
                          </p:cTn>
                        </p:par>
                        <p:par>
                          <p:cTn id="36" fill="hold">
                            <p:stCondLst>
                              <p:cond delay="8000"/>
                            </p:stCondLst>
                            <p:childTnLst>
                              <p:par>
                                <p:cTn id="37" presetID="10" presetClass="entr" presetSubtype="0" fill="hold" grpId="0" nodeType="after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fade">
                                      <p:cBhvr>
                                        <p:cTn id="39" dur="1000"/>
                                        <p:tgtEl>
                                          <p:spTgt spid="43"/>
                                        </p:tgtEl>
                                      </p:cBhvr>
                                    </p:animEffec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childTnLst>
                          </p:cTn>
                        </p:par>
                        <p:par>
                          <p:cTn id="40" fill="hold">
                            <p:stCondLst>
                              <p:cond delay="9000"/>
                            </p:stCondLst>
                            <p:childTnLst>
                              <p:par>
                                <p:cTn id="41" presetID="10" presetClass="entr" presetSubtype="0" fill="hold" grpId="0" nodeType="after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fade">
                                      <p:cBhvr>
                                        <p:cTn id="43" dur="1000"/>
                                        <p:tgtEl>
                                          <p:spTgt spid="44"/>
                                        </p:tgtEl>
                                      </p:cBhvr>
                                    </p:animEffec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childTnLst>
                          </p:cTn>
                        </p:par>
                        <p:par>
                          <p:cTn id="44" fill="hold">
                            <p:stCondLst>
                              <p:cond delay="10000"/>
                            </p:stCondLst>
                            <p:childTnLst>
                              <p:par>
                                <p:cTn id="45" presetID="10" presetClass="entr" presetSubtype="0" fill="hold" grpId="0" nodeType="after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fade">
                                      <p:cBhvr>
                                        <p:cTn id="47" dur="1000"/>
                                        <p:tgtEl>
                                          <p:spTgt spid="45"/>
                                        </p:tgtEl>
                                      </p:cBhvr>
                                    </p:animEffect>
                                  </p:childTnLst>
                                  <p:subTnLst>
                                    <p:audio>
                                      <p:cMediaNode vol="94000">
                                        <p:cTn display="0" masterRel="sameClick">
                                          <p:stCondLst>
                                            <p:cond evt="begin" delay="0">
                                              <p:tn val="45"/>
                                            </p:cond>
                                          </p:stCondLst>
                                          <p:endCondLst>
                                            <p:cond evt="onStopAudio" delay="0">
                                              <p:tgtEl>
                                                <p:sldTgt/>
                                              </p:tgtEl>
                                            </p:cond>
                                          </p:endCondLst>
                                        </p:cTn>
                                        <p:tgtEl>
                                          <p:sndTgt r:embed="rId3" name="explode.wav"/>
                                        </p:tgtEl>
                                      </p:cMediaNode>
                                    </p:audio>
                                  </p:sub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p:cTn id="52" dur="500" fill="hold"/>
                                        <p:tgtEl>
                                          <p:spTgt spid="17"/>
                                        </p:tgtEl>
                                        <p:attrNameLst>
                                          <p:attrName>ppt_w</p:attrName>
                                        </p:attrNameLst>
                                      </p:cBhvr>
                                      <p:tavLst>
                                        <p:tav tm="0">
                                          <p:val>
                                            <p:fltVal val="0"/>
                                          </p:val>
                                        </p:tav>
                                        <p:tav tm="100000">
                                          <p:val>
                                            <p:strVal val="#ppt_w"/>
                                          </p:val>
                                        </p:tav>
                                      </p:tavLst>
                                    </p:anim>
                                    <p:anim calcmode="lin" valueType="num">
                                      <p:cBhvr>
                                        <p:cTn id="53" dur="500" fill="hold"/>
                                        <p:tgtEl>
                                          <p:spTgt spid="17"/>
                                        </p:tgtEl>
                                        <p:attrNameLst>
                                          <p:attrName>ppt_h</p:attrName>
                                        </p:attrNameLst>
                                      </p:cBhvr>
                                      <p:tavLst>
                                        <p:tav tm="0">
                                          <p:val>
                                            <p:fltVal val="0"/>
                                          </p:val>
                                        </p:tav>
                                        <p:tav tm="100000">
                                          <p:val>
                                            <p:strVal val="#ppt_h"/>
                                          </p:val>
                                        </p:tav>
                                      </p:tavLst>
                                    </p:anim>
                                    <p:animEffect transition="in" filter="fade">
                                      <p:cBhvr>
                                        <p:cTn id="5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nh gio"/>
          <p:cNvSpPr/>
          <p:nvPr/>
        </p:nvSpPr>
        <p:spPr>
          <a:xfrm>
            <a:off x="8383505" y="5838628"/>
            <a:ext cx="1774567"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Tính giờ</a:t>
            </a:r>
          </a:p>
        </p:txBody>
      </p:sp>
      <p:sp>
        <p:nvSpPr>
          <p:cNvPr id="34" name="10"/>
          <p:cNvSpPr/>
          <p:nvPr/>
        </p:nvSpPr>
        <p:spPr>
          <a:xfrm>
            <a:off x="8383505" y="5838628"/>
            <a:ext cx="1774567"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10</a:t>
            </a:r>
          </a:p>
        </p:txBody>
      </p:sp>
      <p:sp>
        <p:nvSpPr>
          <p:cNvPr id="36" name="9"/>
          <p:cNvSpPr/>
          <p:nvPr/>
        </p:nvSpPr>
        <p:spPr>
          <a:xfrm>
            <a:off x="8383505" y="5838628"/>
            <a:ext cx="1774567"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9</a:t>
            </a:r>
          </a:p>
        </p:txBody>
      </p:sp>
      <p:sp>
        <p:nvSpPr>
          <p:cNvPr id="37" name="8"/>
          <p:cNvSpPr/>
          <p:nvPr/>
        </p:nvSpPr>
        <p:spPr>
          <a:xfrm>
            <a:off x="8383505" y="5838628"/>
            <a:ext cx="1774567"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8</a:t>
            </a:r>
          </a:p>
        </p:txBody>
      </p:sp>
      <p:sp>
        <p:nvSpPr>
          <p:cNvPr id="38" name="7"/>
          <p:cNvSpPr/>
          <p:nvPr/>
        </p:nvSpPr>
        <p:spPr>
          <a:xfrm>
            <a:off x="8383505" y="5838628"/>
            <a:ext cx="1774567"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7</a:t>
            </a:r>
          </a:p>
        </p:txBody>
      </p:sp>
      <p:sp>
        <p:nvSpPr>
          <p:cNvPr id="39" name="6"/>
          <p:cNvSpPr/>
          <p:nvPr/>
        </p:nvSpPr>
        <p:spPr>
          <a:xfrm>
            <a:off x="8383505" y="5838628"/>
            <a:ext cx="1774567"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6</a:t>
            </a:r>
          </a:p>
        </p:txBody>
      </p:sp>
      <p:sp>
        <p:nvSpPr>
          <p:cNvPr id="40" name="5"/>
          <p:cNvSpPr/>
          <p:nvPr/>
        </p:nvSpPr>
        <p:spPr>
          <a:xfrm>
            <a:off x="8383505" y="5838628"/>
            <a:ext cx="1774567"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5</a:t>
            </a:r>
          </a:p>
        </p:txBody>
      </p:sp>
      <p:sp>
        <p:nvSpPr>
          <p:cNvPr id="41" name="4"/>
          <p:cNvSpPr/>
          <p:nvPr/>
        </p:nvSpPr>
        <p:spPr>
          <a:xfrm>
            <a:off x="8383505" y="5838628"/>
            <a:ext cx="1774567"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4</a:t>
            </a:r>
          </a:p>
        </p:txBody>
      </p:sp>
      <p:sp>
        <p:nvSpPr>
          <p:cNvPr id="42" name="3"/>
          <p:cNvSpPr/>
          <p:nvPr/>
        </p:nvSpPr>
        <p:spPr>
          <a:xfrm>
            <a:off x="8383505" y="5838628"/>
            <a:ext cx="1774567"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3</a:t>
            </a:r>
          </a:p>
        </p:txBody>
      </p:sp>
      <p:sp>
        <p:nvSpPr>
          <p:cNvPr id="43" name="2"/>
          <p:cNvSpPr/>
          <p:nvPr/>
        </p:nvSpPr>
        <p:spPr>
          <a:xfrm>
            <a:off x="8383505" y="5838628"/>
            <a:ext cx="1774567"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2</a:t>
            </a:r>
          </a:p>
        </p:txBody>
      </p:sp>
      <p:sp>
        <p:nvSpPr>
          <p:cNvPr id="44" name="1"/>
          <p:cNvSpPr/>
          <p:nvPr/>
        </p:nvSpPr>
        <p:spPr>
          <a:xfrm>
            <a:off x="8383505" y="5838628"/>
            <a:ext cx="1774567"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1</a:t>
            </a:r>
          </a:p>
        </p:txBody>
      </p:sp>
      <p:sp>
        <p:nvSpPr>
          <p:cNvPr id="45" name="Het gio"/>
          <p:cNvSpPr/>
          <p:nvPr/>
        </p:nvSpPr>
        <p:spPr>
          <a:xfrm>
            <a:off x="8130284" y="5838628"/>
            <a:ext cx="2027788"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Hết</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giờ</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17" name="TextBox 16"/>
          <p:cNvSpPr txBox="1"/>
          <p:nvPr/>
        </p:nvSpPr>
        <p:spPr>
          <a:xfrm>
            <a:off x="4727848" y="5049181"/>
            <a:ext cx="3024336"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Ô TÔ</a:t>
            </a:r>
          </a:p>
        </p:txBody>
      </p:sp>
      <p:pic>
        <p:nvPicPr>
          <p:cNvPr id="5" name="Picture 4"/>
          <p:cNvPicPr>
            <a:picLocks noChangeAspect="1"/>
          </p:cNvPicPr>
          <p:nvPr/>
        </p:nvPicPr>
        <p:blipFill>
          <a:blip r:embed="rId4"/>
          <a:stretch>
            <a:fillRect/>
          </a:stretch>
        </p:blipFill>
        <p:spPr>
          <a:xfrm>
            <a:off x="1979327" y="1075573"/>
            <a:ext cx="3596952" cy="3395766"/>
          </a:xfrm>
          <a:prstGeom prst="rect">
            <a:avLst/>
          </a:prstGeom>
        </p:spPr>
      </p:pic>
      <p:pic>
        <p:nvPicPr>
          <p:cNvPr id="6" name="Picture 5"/>
          <p:cNvPicPr>
            <a:picLocks noChangeAspect="1"/>
          </p:cNvPicPr>
          <p:nvPr/>
        </p:nvPicPr>
        <p:blipFill>
          <a:blip r:embed="rId5"/>
          <a:stretch>
            <a:fillRect/>
          </a:stretch>
        </p:blipFill>
        <p:spPr>
          <a:xfrm>
            <a:off x="6558662" y="1554461"/>
            <a:ext cx="4383287" cy="2916878"/>
          </a:xfrm>
          <a:prstGeom prst="rect">
            <a:avLst/>
          </a:prstGeom>
        </p:spPr>
      </p:pic>
      <p:pic>
        <p:nvPicPr>
          <p:cNvPr id="20" name="图片 8"/>
          <p:cNvPicPr>
            <a:picLocks noChangeAspect="1"/>
          </p:cNvPicPr>
          <p:nvPr/>
        </p:nvPicPr>
        <p:blipFill rotWithShape="1">
          <a:blip r:embed="rId6" cstate="print">
            <a:extLst>
              <a:ext uri="{28A0092B-C50C-407E-A947-70E740481C1C}">
                <a14:useLocalDpi xmlns:a14="http://schemas.microsoft.com/office/drawing/2010/main" val="0"/>
              </a:ext>
            </a:extLst>
          </a:blip>
          <a:srcRect l="9048" t="60106" r="67619"/>
          <a:stretch>
            <a:fillRect/>
          </a:stretch>
        </p:blipFill>
        <p:spPr>
          <a:xfrm>
            <a:off x="0" y="5572401"/>
            <a:ext cx="1352600" cy="1300842"/>
          </a:xfrm>
          <a:prstGeom prst="rect">
            <a:avLst/>
          </a:prstGeom>
        </p:spPr>
      </p:pic>
      <p:pic>
        <p:nvPicPr>
          <p:cNvPr id="21" name="图片 3"/>
          <p:cNvPicPr>
            <a:picLocks noChangeAspect="1"/>
          </p:cNvPicPr>
          <p:nvPr/>
        </p:nvPicPr>
        <p:blipFill rotWithShape="1">
          <a:blip r:embed="rId7" cstate="print">
            <a:extLst>
              <a:ext uri="{28A0092B-C50C-407E-A947-70E740481C1C}">
                <a14:useLocalDpi xmlns:a14="http://schemas.microsoft.com/office/drawing/2010/main" val="0"/>
              </a:ext>
            </a:extLst>
          </a:blip>
          <a:srcRect l="53214" t="30900" r="27976" b="38836"/>
          <a:stretch>
            <a:fillRect/>
          </a:stretch>
        </p:blipFill>
        <p:spPr>
          <a:xfrm>
            <a:off x="11099413" y="86713"/>
            <a:ext cx="1092587" cy="988860"/>
          </a:xfrm>
          <a:prstGeom prst="rect">
            <a:avLst/>
          </a:prstGeom>
        </p:spPr>
      </p:pic>
    </p:spTree>
    <p:extLst>
      <p:ext uri="{BB962C8B-B14F-4D97-AF65-F5344CB8AC3E}">
        <p14:creationId xmlns:p14="http://schemas.microsoft.com/office/powerpoint/2010/main" val="3281094894"/>
      </p:ext>
    </p:extLst>
  </p:cSld>
  <p:clrMapOvr>
    <a:masterClrMapping/>
  </p:clrMapOvr>
  <mc:AlternateContent xmlns:mc="http://schemas.openxmlformats.org/markup-compatibility/2006" xmlns:p14="http://schemas.microsoft.com/office/powerpoint/2010/main">
    <mc:Choice Requires="p14">
      <p:transition p14:dur="10">
        <p14:rippl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fade">
                                      <p:cBhvr>
                                        <p:cTn id="11" dur="1000"/>
                                        <p:tgtEl>
                                          <p:spTgt spid="36"/>
                                        </p:tgtEl>
                                      </p:cBhvr>
                                    </p:animEffec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1000"/>
                                        <p:tgtEl>
                                          <p:spTgt spid="37"/>
                                        </p:tgtEl>
                                      </p:cBhvr>
                                    </p:animEffec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1000"/>
                                        <p:tgtEl>
                                          <p:spTgt spid="38"/>
                                        </p:tgtEl>
                                      </p:cBhvr>
                                    </p:animEffec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1000"/>
                                        <p:tgtEl>
                                          <p:spTgt spid="39"/>
                                        </p:tgtEl>
                                      </p:cBhvr>
                                    </p:animEffect>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4" fill="hold">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fade">
                                      <p:cBhvr>
                                        <p:cTn id="27" dur="1000"/>
                                        <p:tgtEl>
                                          <p:spTgt spid="40"/>
                                        </p:tgtEl>
                                      </p:cBhvr>
                                    </p:animEffec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par>
                          <p:cTn id="28" fill="hold">
                            <p:stCondLst>
                              <p:cond delay="6000"/>
                            </p:stCondLst>
                            <p:childTnLst>
                              <p:par>
                                <p:cTn id="29" presetID="10" presetClass="entr" presetSubtype="0" fill="hold" grpId="0" nodeType="after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fade">
                                      <p:cBhvr>
                                        <p:cTn id="31" dur="1000"/>
                                        <p:tgtEl>
                                          <p:spTgt spid="41"/>
                                        </p:tgtEl>
                                      </p:cBhvr>
                                    </p:animEffec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par>
                          <p:cTn id="32" fill="hold">
                            <p:stCondLst>
                              <p:cond delay="7000"/>
                            </p:stCondLst>
                            <p:childTnLst>
                              <p:par>
                                <p:cTn id="33" presetID="10" presetClass="entr" presetSubtype="0" fill="hold" grpId="0" nodeType="after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fade">
                                      <p:cBhvr>
                                        <p:cTn id="35" dur="1000"/>
                                        <p:tgtEl>
                                          <p:spTgt spid="42"/>
                                        </p:tgtEl>
                                      </p:cBhvr>
                                    </p:animEffec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childTnLst>
                          </p:cTn>
                        </p:par>
                        <p:par>
                          <p:cTn id="36" fill="hold">
                            <p:stCondLst>
                              <p:cond delay="8000"/>
                            </p:stCondLst>
                            <p:childTnLst>
                              <p:par>
                                <p:cTn id="37" presetID="10" presetClass="entr" presetSubtype="0" fill="hold" grpId="0" nodeType="after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fade">
                                      <p:cBhvr>
                                        <p:cTn id="39" dur="1000"/>
                                        <p:tgtEl>
                                          <p:spTgt spid="43"/>
                                        </p:tgtEl>
                                      </p:cBhvr>
                                    </p:animEffec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childTnLst>
                          </p:cTn>
                        </p:par>
                        <p:par>
                          <p:cTn id="40" fill="hold">
                            <p:stCondLst>
                              <p:cond delay="9000"/>
                            </p:stCondLst>
                            <p:childTnLst>
                              <p:par>
                                <p:cTn id="41" presetID="10" presetClass="entr" presetSubtype="0" fill="hold" grpId="0" nodeType="after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fade">
                                      <p:cBhvr>
                                        <p:cTn id="43" dur="1000"/>
                                        <p:tgtEl>
                                          <p:spTgt spid="44"/>
                                        </p:tgtEl>
                                      </p:cBhvr>
                                    </p:animEffec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childTnLst>
                          </p:cTn>
                        </p:par>
                        <p:par>
                          <p:cTn id="44" fill="hold">
                            <p:stCondLst>
                              <p:cond delay="10000"/>
                            </p:stCondLst>
                            <p:childTnLst>
                              <p:par>
                                <p:cTn id="45" presetID="10" presetClass="entr" presetSubtype="0" fill="hold" grpId="0" nodeType="after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fade">
                                      <p:cBhvr>
                                        <p:cTn id="47" dur="1000"/>
                                        <p:tgtEl>
                                          <p:spTgt spid="45"/>
                                        </p:tgtEl>
                                      </p:cBhvr>
                                    </p:animEffect>
                                  </p:childTnLst>
                                  <p:subTnLst>
                                    <p:audio>
                                      <p:cMediaNode vol="94000">
                                        <p:cTn display="0" masterRel="sameClick">
                                          <p:stCondLst>
                                            <p:cond evt="begin" delay="0">
                                              <p:tn val="45"/>
                                            </p:cond>
                                          </p:stCondLst>
                                          <p:endCondLst>
                                            <p:cond evt="onStopAudio" delay="0">
                                              <p:tgtEl>
                                                <p:sldTgt/>
                                              </p:tgtEl>
                                            </p:cond>
                                          </p:endCondLst>
                                        </p:cTn>
                                        <p:tgtEl>
                                          <p:sndTgt r:embed="rId3" name="explode.wav"/>
                                        </p:tgtEl>
                                      </p:cMediaNode>
                                    </p:audio>
                                  </p:sub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p:cTn id="52" dur="500" fill="hold"/>
                                        <p:tgtEl>
                                          <p:spTgt spid="17"/>
                                        </p:tgtEl>
                                        <p:attrNameLst>
                                          <p:attrName>ppt_w</p:attrName>
                                        </p:attrNameLst>
                                      </p:cBhvr>
                                      <p:tavLst>
                                        <p:tav tm="0">
                                          <p:val>
                                            <p:fltVal val="0"/>
                                          </p:val>
                                        </p:tav>
                                        <p:tav tm="100000">
                                          <p:val>
                                            <p:strVal val="#ppt_w"/>
                                          </p:val>
                                        </p:tav>
                                      </p:tavLst>
                                    </p:anim>
                                    <p:anim calcmode="lin" valueType="num">
                                      <p:cBhvr>
                                        <p:cTn id="53" dur="500" fill="hold"/>
                                        <p:tgtEl>
                                          <p:spTgt spid="17"/>
                                        </p:tgtEl>
                                        <p:attrNameLst>
                                          <p:attrName>ppt_h</p:attrName>
                                        </p:attrNameLst>
                                      </p:cBhvr>
                                      <p:tavLst>
                                        <p:tav tm="0">
                                          <p:val>
                                            <p:fltVal val="0"/>
                                          </p:val>
                                        </p:tav>
                                        <p:tav tm="100000">
                                          <p:val>
                                            <p:strVal val="#ppt_h"/>
                                          </p:val>
                                        </p:tav>
                                      </p:tavLst>
                                    </p:anim>
                                    <p:animEffect transition="in" filter="fade">
                                      <p:cBhvr>
                                        <p:cTn id="5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11ED28F-2173-4B19-93AE-8E362ED826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组合 4">
            <a:extLst>
              <a:ext uri="{FF2B5EF4-FFF2-40B4-BE49-F238E27FC236}">
                <a16:creationId xmlns:a16="http://schemas.microsoft.com/office/drawing/2014/main" id="{00F08109-1F74-4701-AFF2-8BE2B3E8616B}"/>
              </a:ext>
            </a:extLst>
          </p:cNvPr>
          <p:cNvGrpSpPr>
            <a:grpSpLocks/>
          </p:cNvGrpSpPr>
          <p:nvPr/>
        </p:nvGrpSpPr>
        <p:grpSpPr bwMode="auto">
          <a:xfrm>
            <a:off x="658183" y="611981"/>
            <a:ext cx="11088687" cy="5445125"/>
            <a:chOff x="623392" y="809101"/>
            <a:chExt cx="11089232" cy="5445748"/>
          </a:xfrm>
        </p:grpSpPr>
        <p:grpSp>
          <p:nvGrpSpPr>
            <p:cNvPr id="7" name="组合 6">
              <a:extLst>
                <a:ext uri="{FF2B5EF4-FFF2-40B4-BE49-F238E27FC236}">
                  <a16:creationId xmlns:a16="http://schemas.microsoft.com/office/drawing/2014/main" id="{FC9D6776-3338-4582-9C05-512C1DADA29F}"/>
                </a:ext>
              </a:extLst>
            </p:cNvPr>
            <p:cNvGrpSpPr/>
            <p:nvPr/>
          </p:nvGrpSpPr>
          <p:grpSpPr>
            <a:xfrm>
              <a:off x="911424" y="809101"/>
              <a:ext cx="10776274" cy="5239797"/>
              <a:chOff x="684940" y="764704"/>
              <a:chExt cx="10776274" cy="5239797"/>
            </a:xfrm>
            <a:solidFill>
              <a:schemeClr val="bg1"/>
            </a:solidFill>
          </p:grpSpPr>
          <p:sp>
            <p:nvSpPr>
              <p:cNvPr id="18" name="椭圆 17">
                <a:extLst>
                  <a:ext uri="{FF2B5EF4-FFF2-40B4-BE49-F238E27FC236}">
                    <a16:creationId xmlns:a16="http://schemas.microsoft.com/office/drawing/2014/main" id="{A6116AE5-A242-4C0C-8FA2-AF73241B68EB}"/>
                  </a:ext>
                </a:extLst>
              </p:cNvPr>
              <p:cNvSpPr/>
              <p:nvPr/>
            </p:nvSpPr>
            <p:spPr>
              <a:xfrm>
                <a:off x="3215680" y="764704"/>
                <a:ext cx="367240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9" name="椭圆 18">
                <a:extLst>
                  <a:ext uri="{FF2B5EF4-FFF2-40B4-BE49-F238E27FC236}">
                    <a16:creationId xmlns:a16="http://schemas.microsoft.com/office/drawing/2014/main" id="{C1A37DCB-88CE-469C-A286-BB57EBA2C40C}"/>
                  </a:ext>
                </a:extLst>
              </p:cNvPr>
              <p:cNvSpPr/>
              <p:nvPr/>
            </p:nvSpPr>
            <p:spPr>
              <a:xfrm>
                <a:off x="5951984" y="1052736"/>
                <a:ext cx="331236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0" name="椭圆 19">
                <a:extLst>
                  <a:ext uri="{FF2B5EF4-FFF2-40B4-BE49-F238E27FC236}">
                    <a16:creationId xmlns:a16="http://schemas.microsoft.com/office/drawing/2014/main" id="{E885227D-7EFF-421E-A55A-DBDBAD89DBC0}"/>
                  </a:ext>
                </a:extLst>
              </p:cNvPr>
              <p:cNvSpPr/>
              <p:nvPr/>
            </p:nvSpPr>
            <p:spPr>
              <a:xfrm>
                <a:off x="8544272" y="1196752"/>
                <a:ext cx="2604048" cy="2667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1" name="椭圆 20">
                <a:extLst>
                  <a:ext uri="{FF2B5EF4-FFF2-40B4-BE49-F238E27FC236}">
                    <a16:creationId xmlns:a16="http://schemas.microsoft.com/office/drawing/2014/main" id="{0309C00C-F665-45BC-B9D9-6FE2CDACBC33}"/>
                  </a:ext>
                </a:extLst>
              </p:cNvPr>
              <p:cNvSpPr/>
              <p:nvPr/>
            </p:nvSpPr>
            <p:spPr>
              <a:xfrm>
                <a:off x="8472264" y="2335275"/>
                <a:ext cx="2988950" cy="30379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2" name="椭圆 21">
                <a:extLst>
                  <a:ext uri="{FF2B5EF4-FFF2-40B4-BE49-F238E27FC236}">
                    <a16:creationId xmlns:a16="http://schemas.microsoft.com/office/drawing/2014/main" id="{4F74479E-F359-4B54-A7CF-8D9D5EB9AFAD}"/>
                  </a:ext>
                </a:extLst>
              </p:cNvPr>
              <p:cNvSpPr/>
              <p:nvPr/>
            </p:nvSpPr>
            <p:spPr>
              <a:xfrm>
                <a:off x="6888088" y="2246484"/>
                <a:ext cx="3359696" cy="3414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3" name="椭圆 22">
                <a:extLst>
                  <a:ext uri="{FF2B5EF4-FFF2-40B4-BE49-F238E27FC236}">
                    <a16:creationId xmlns:a16="http://schemas.microsoft.com/office/drawing/2014/main" id="{C821BE62-D29E-4CAC-A07A-92118255E36C}"/>
                  </a:ext>
                </a:extLst>
              </p:cNvPr>
              <p:cNvSpPr/>
              <p:nvPr/>
            </p:nvSpPr>
            <p:spPr>
              <a:xfrm>
                <a:off x="5303912" y="3132584"/>
                <a:ext cx="2629579" cy="26726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4" name="椭圆 23">
                <a:extLst>
                  <a:ext uri="{FF2B5EF4-FFF2-40B4-BE49-F238E27FC236}">
                    <a16:creationId xmlns:a16="http://schemas.microsoft.com/office/drawing/2014/main" id="{886723D7-1A61-4945-BC44-B008470B5A11}"/>
                  </a:ext>
                </a:extLst>
              </p:cNvPr>
              <p:cNvSpPr/>
              <p:nvPr/>
            </p:nvSpPr>
            <p:spPr>
              <a:xfrm>
                <a:off x="3197035" y="2911643"/>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5" name="椭圆 24">
                <a:extLst>
                  <a:ext uri="{FF2B5EF4-FFF2-40B4-BE49-F238E27FC236}">
                    <a16:creationId xmlns:a16="http://schemas.microsoft.com/office/drawing/2014/main" id="{8EEBCA67-2664-4C8B-84E2-B2156B7BB4EF}"/>
                  </a:ext>
                </a:extLst>
              </p:cNvPr>
              <p:cNvSpPr/>
              <p:nvPr/>
            </p:nvSpPr>
            <p:spPr>
              <a:xfrm>
                <a:off x="1668372" y="2784414"/>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6" name="椭圆 25">
                <a:extLst>
                  <a:ext uri="{FF2B5EF4-FFF2-40B4-BE49-F238E27FC236}">
                    <a16:creationId xmlns:a16="http://schemas.microsoft.com/office/drawing/2014/main" id="{B1DE68BF-9602-4F7D-8334-CAFF35BB091D}"/>
                  </a:ext>
                </a:extLst>
              </p:cNvPr>
              <p:cNvSpPr/>
              <p:nvPr/>
            </p:nvSpPr>
            <p:spPr>
              <a:xfrm>
                <a:off x="907049" y="3564632"/>
                <a:ext cx="2275345" cy="23126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7" name="椭圆 26">
                <a:extLst>
                  <a:ext uri="{FF2B5EF4-FFF2-40B4-BE49-F238E27FC236}">
                    <a16:creationId xmlns:a16="http://schemas.microsoft.com/office/drawing/2014/main" id="{E284843A-2AA8-471D-B199-27929EC98B9E}"/>
                  </a:ext>
                </a:extLst>
              </p:cNvPr>
              <p:cNvSpPr/>
              <p:nvPr/>
            </p:nvSpPr>
            <p:spPr>
              <a:xfrm>
                <a:off x="684940" y="1493478"/>
                <a:ext cx="3250397" cy="33036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8" name="椭圆 27">
                <a:extLst>
                  <a:ext uri="{FF2B5EF4-FFF2-40B4-BE49-F238E27FC236}">
                    <a16:creationId xmlns:a16="http://schemas.microsoft.com/office/drawing/2014/main" id="{8FF0C0D2-5225-4205-885E-29FA7A5C67A6}"/>
                  </a:ext>
                </a:extLst>
              </p:cNvPr>
              <p:cNvSpPr/>
              <p:nvPr/>
            </p:nvSpPr>
            <p:spPr>
              <a:xfrm>
                <a:off x="2013392" y="956667"/>
                <a:ext cx="2723744" cy="2768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grpSp>
          <p:nvGrpSpPr>
            <p:cNvPr id="3088" name="组合 7">
              <a:extLst>
                <a:ext uri="{FF2B5EF4-FFF2-40B4-BE49-F238E27FC236}">
                  <a16:creationId xmlns:a16="http://schemas.microsoft.com/office/drawing/2014/main" id="{AB04744F-DCBF-4332-A500-ECC205AB8AE8}"/>
                </a:ext>
              </a:extLst>
            </p:cNvPr>
            <p:cNvGrpSpPr>
              <a:grpSpLocks/>
            </p:cNvGrpSpPr>
            <p:nvPr/>
          </p:nvGrpSpPr>
          <p:grpSpPr bwMode="auto">
            <a:xfrm>
              <a:off x="623392" y="836712"/>
              <a:ext cx="11089232" cy="5418137"/>
              <a:chOff x="479376" y="764704"/>
              <a:chExt cx="11089232" cy="5418137"/>
            </a:xfrm>
          </p:grpSpPr>
          <p:grpSp>
            <p:nvGrpSpPr>
              <p:cNvPr id="9" name="组合 8">
                <a:extLst>
                  <a:ext uri="{FF2B5EF4-FFF2-40B4-BE49-F238E27FC236}">
                    <a16:creationId xmlns:a16="http://schemas.microsoft.com/office/drawing/2014/main" id="{DE5779CB-5444-4B1E-8490-3B8AAAD935B7}"/>
                  </a:ext>
                </a:extLst>
              </p:cNvPr>
              <p:cNvGrpSpPr/>
              <p:nvPr/>
            </p:nvGrpSpPr>
            <p:grpSpPr>
              <a:xfrm>
                <a:off x="479376" y="764704"/>
                <a:ext cx="10585176" cy="5418137"/>
                <a:chOff x="479376" y="764704"/>
                <a:chExt cx="10585176" cy="5418137"/>
              </a:xfrm>
              <a:solidFill>
                <a:schemeClr val="bg1">
                  <a:alpha val="61000"/>
                </a:schemeClr>
              </a:solidFill>
            </p:grpSpPr>
            <p:sp>
              <p:nvSpPr>
                <p:cNvPr id="12" name="椭圆 11">
                  <a:extLst>
                    <a:ext uri="{FF2B5EF4-FFF2-40B4-BE49-F238E27FC236}">
                      <a16:creationId xmlns:a16="http://schemas.microsoft.com/office/drawing/2014/main" id="{D711C541-D9B4-45FE-B490-47BBFCE4CFEE}"/>
                    </a:ext>
                  </a:extLst>
                </p:cNvPr>
                <p:cNvSpPr/>
                <p:nvPr/>
              </p:nvSpPr>
              <p:spPr>
                <a:xfrm>
                  <a:off x="5375920" y="764704"/>
                  <a:ext cx="2232248" cy="22322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3" name="椭圆 12">
                  <a:extLst>
                    <a:ext uri="{FF2B5EF4-FFF2-40B4-BE49-F238E27FC236}">
                      <a16:creationId xmlns:a16="http://schemas.microsoft.com/office/drawing/2014/main" id="{FC272E47-086A-4F9B-85AF-F367EA3923E4}"/>
                    </a:ext>
                  </a:extLst>
                </p:cNvPr>
                <p:cNvSpPr/>
                <p:nvPr/>
              </p:nvSpPr>
              <p:spPr>
                <a:xfrm>
                  <a:off x="8112224" y="980728"/>
                  <a:ext cx="2304256" cy="2304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椭圆 13">
                  <a:extLst>
                    <a:ext uri="{FF2B5EF4-FFF2-40B4-BE49-F238E27FC236}">
                      <a16:creationId xmlns:a16="http://schemas.microsoft.com/office/drawing/2014/main" id="{DF0F5908-6C04-486E-9981-8497877C2F02}"/>
                    </a:ext>
                  </a:extLst>
                </p:cNvPr>
                <p:cNvSpPr/>
                <p:nvPr/>
              </p:nvSpPr>
              <p:spPr>
                <a:xfrm>
                  <a:off x="8598743" y="3339455"/>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5" name="椭圆 14">
                  <a:extLst>
                    <a:ext uri="{FF2B5EF4-FFF2-40B4-BE49-F238E27FC236}">
                      <a16:creationId xmlns:a16="http://schemas.microsoft.com/office/drawing/2014/main" id="{A0ADBBD7-7837-442B-953B-BF7A0E62A36F}"/>
                    </a:ext>
                  </a:extLst>
                </p:cNvPr>
                <p:cNvSpPr/>
                <p:nvPr/>
              </p:nvSpPr>
              <p:spPr>
                <a:xfrm>
                  <a:off x="6366495" y="362748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椭圆 15">
                  <a:extLst>
                    <a:ext uri="{FF2B5EF4-FFF2-40B4-BE49-F238E27FC236}">
                      <a16:creationId xmlns:a16="http://schemas.microsoft.com/office/drawing/2014/main" id="{2A5CDFE9-52F7-4E08-8DD5-8ACBD870AFDE}"/>
                    </a:ext>
                  </a:extLst>
                </p:cNvPr>
                <p:cNvSpPr/>
                <p:nvPr/>
              </p:nvSpPr>
              <p:spPr>
                <a:xfrm>
                  <a:off x="1950343" y="3717032"/>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7" name="椭圆 16">
                  <a:extLst>
                    <a:ext uri="{FF2B5EF4-FFF2-40B4-BE49-F238E27FC236}">
                      <a16:creationId xmlns:a16="http://schemas.microsoft.com/office/drawing/2014/main" id="{43F33F5E-93E5-402F-AF00-D1B13A3AB59E}"/>
                    </a:ext>
                  </a:extLst>
                </p:cNvPr>
                <p:cNvSpPr/>
                <p:nvPr/>
              </p:nvSpPr>
              <p:spPr>
                <a:xfrm>
                  <a:off x="479376" y="254736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10" name="椭圆 9">
                <a:extLst>
                  <a:ext uri="{FF2B5EF4-FFF2-40B4-BE49-F238E27FC236}">
                    <a16:creationId xmlns:a16="http://schemas.microsoft.com/office/drawing/2014/main" id="{4742041D-8232-418F-80F1-A67391B22B3C}"/>
                  </a:ext>
                </a:extLst>
              </p:cNvPr>
              <p:cNvSpPr/>
              <p:nvPr/>
            </p:nvSpPr>
            <p:spPr>
              <a:xfrm>
                <a:off x="8544272" y="980009"/>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1" name="椭圆 10">
                <a:extLst>
                  <a:ext uri="{FF2B5EF4-FFF2-40B4-BE49-F238E27FC236}">
                    <a16:creationId xmlns:a16="http://schemas.microsoft.com/office/drawing/2014/main" id="{AC3FCCFB-5E02-49B5-BEC7-524DAB4D2A07}"/>
                  </a:ext>
                </a:extLst>
              </p:cNvPr>
              <p:cNvSpPr/>
              <p:nvPr/>
            </p:nvSpPr>
            <p:spPr>
              <a:xfrm>
                <a:off x="11352697" y="2348590"/>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grpSp>
      <p:pic>
        <p:nvPicPr>
          <p:cNvPr id="29" name="图片 28" descr="5cef9ad96fc5e">
            <a:extLst>
              <a:ext uri="{FF2B5EF4-FFF2-40B4-BE49-F238E27FC236}">
                <a16:creationId xmlns:a16="http://schemas.microsoft.com/office/drawing/2014/main" id="{0A7C8A5C-9D49-48CC-B18A-0FCAD999E2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238" y="463550"/>
            <a:ext cx="23082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图片 29" descr="5f71523d97709">
            <a:extLst>
              <a:ext uri="{FF2B5EF4-FFF2-40B4-BE49-F238E27FC236}">
                <a16:creationId xmlns:a16="http://schemas.microsoft.com/office/drawing/2014/main" id="{C544657C-8320-469B-8C94-3B8E582E53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50213" y="3719513"/>
            <a:ext cx="4286250" cy="372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a:extLst>
              <a:ext uri="{FF2B5EF4-FFF2-40B4-BE49-F238E27FC236}">
                <a16:creationId xmlns:a16="http://schemas.microsoft.com/office/drawing/2014/main" id="{9B0ECCFD-7604-4EC7-AC1A-F69C413A84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92763" y="36513"/>
            <a:ext cx="6567487"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图片 30">
            <a:extLst>
              <a:ext uri="{FF2B5EF4-FFF2-40B4-BE49-F238E27FC236}">
                <a16:creationId xmlns:a16="http://schemas.microsoft.com/office/drawing/2014/main" id="{80F79ED5-E45C-4CDD-A497-201227E5A7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438" y="17463"/>
            <a:ext cx="6567488"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图片 2">
            <a:extLst>
              <a:ext uri="{FF2B5EF4-FFF2-40B4-BE49-F238E27FC236}">
                <a16:creationId xmlns:a16="http://schemas.microsoft.com/office/drawing/2014/main" id="{7FD7670F-35CD-4456-BE0F-6C98054F621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106" y="4751986"/>
            <a:ext cx="4302769" cy="2076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F1572F05-9DAC-4404-B9D8-FF8E4D5064A0}"/>
              </a:ext>
            </a:extLst>
          </p:cNvPr>
          <p:cNvPicPr>
            <a:picLocks noChangeAspect="1"/>
          </p:cNvPicPr>
          <p:nvPr/>
        </p:nvPicPr>
        <p:blipFill>
          <a:blip r:embed="rId9"/>
          <a:stretch>
            <a:fillRect/>
          </a:stretch>
        </p:blipFill>
        <p:spPr>
          <a:xfrm>
            <a:off x="2765730" y="2282572"/>
            <a:ext cx="6468417" cy="774259"/>
          </a:xfrm>
          <a:prstGeom prst="rect">
            <a:avLst/>
          </a:prstGeom>
        </p:spPr>
      </p:pic>
      <p:pic>
        <p:nvPicPr>
          <p:cNvPr id="8" name="Picture 7">
            <a:extLst>
              <a:ext uri="{FF2B5EF4-FFF2-40B4-BE49-F238E27FC236}">
                <a16:creationId xmlns:a16="http://schemas.microsoft.com/office/drawing/2014/main" id="{422D38B4-588F-44C7-A4FA-625E1B709C36}"/>
              </a:ext>
            </a:extLst>
          </p:cNvPr>
          <p:cNvPicPr>
            <a:picLocks noChangeAspect="1"/>
          </p:cNvPicPr>
          <p:nvPr/>
        </p:nvPicPr>
        <p:blipFill>
          <a:blip r:embed="rId10"/>
          <a:stretch>
            <a:fillRect/>
          </a:stretch>
        </p:blipFill>
        <p:spPr>
          <a:xfrm>
            <a:off x="2402986" y="3680903"/>
            <a:ext cx="7193903" cy="1109568"/>
          </a:xfrm>
          <a:prstGeom prst="rect">
            <a:avLst/>
          </a:prstGeom>
        </p:spPr>
      </p:pic>
      <p:pic>
        <p:nvPicPr>
          <p:cNvPr id="31" name="Picture 30">
            <a:extLst>
              <a:ext uri="{FF2B5EF4-FFF2-40B4-BE49-F238E27FC236}">
                <a16:creationId xmlns:a16="http://schemas.microsoft.com/office/drawing/2014/main" id="{7EF9C5E5-3E69-409A-9591-989EC208976E}"/>
              </a:ext>
            </a:extLst>
          </p:cNvPr>
          <p:cNvPicPr>
            <a:picLocks noChangeAspect="1"/>
          </p:cNvPicPr>
          <p:nvPr/>
        </p:nvPicPr>
        <p:blipFill>
          <a:blip r:embed="rId11"/>
          <a:stretch>
            <a:fillRect/>
          </a:stretch>
        </p:blipFill>
        <p:spPr>
          <a:xfrm>
            <a:off x="3959323" y="1009189"/>
            <a:ext cx="3980426" cy="1216945"/>
          </a:xfrm>
          <a:prstGeom prst="rect">
            <a:avLst/>
          </a:prstGeom>
        </p:spPr>
      </p:pic>
      <p:sp>
        <p:nvSpPr>
          <p:cNvPr id="32" name="TextBox 31">
            <a:extLst>
              <a:ext uri="{FF2B5EF4-FFF2-40B4-BE49-F238E27FC236}">
                <a16:creationId xmlns:a16="http://schemas.microsoft.com/office/drawing/2014/main" id="{AF2C2C4E-E472-147F-C5C4-CD64DA841459}"/>
              </a:ext>
            </a:extLst>
          </p:cNvPr>
          <p:cNvSpPr txBox="1"/>
          <p:nvPr/>
        </p:nvSpPr>
        <p:spPr>
          <a:xfrm>
            <a:off x="4542376" y="2963408"/>
            <a:ext cx="2382652" cy="646331"/>
          </a:xfrm>
          <a:prstGeom prst="rect">
            <a:avLst/>
          </a:prstGeom>
          <a:noFill/>
        </p:spPr>
        <p:txBody>
          <a:bodyPr wrap="square" rtlCol="0">
            <a:spAutoFit/>
          </a:bodyPr>
          <a:lstStyle/>
          <a:p>
            <a:pPr algn="ctr"/>
            <a:r>
              <a:rPr lang="en-US" sz="3600" b="1" dirty="0" err="1">
                <a:ln w="12700">
                  <a:solidFill>
                    <a:schemeClr val="accent1"/>
                  </a:solidFill>
                  <a:prstDash val="solid"/>
                </a:ln>
                <a:solidFill>
                  <a:srgbClr val="AE3523"/>
                </a:solidFill>
                <a:effectLst>
                  <a:outerShdw dist="38100" dir="2640000" algn="bl" rotWithShape="0">
                    <a:schemeClr val="accent1"/>
                  </a:outerShdw>
                </a:effectLst>
                <a:latin typeface="#9Slide03 AmpleSoft Bold" panose="02000000000000000000" pitchFamily="2" charset="0"/>
              </a:rPr>
              <a:t>Luyện</a:t>
            </a:r>
            <a:r>
              <a:rPr lang="en-US" sz="3600" b="1" dirty="0">
                <a:ln w="12700">
                  <a:solidFill>
                    <a:schemeClr val="accent1"/>
                  </a:solidFill>
                  <a:prstDash val="solid"/>
                </a:ln>
                <a:solidFill>
                  <a:srgbClr val="AE3523"/>
                </a:solidFill>
                <a:effectLst>
                  <a:outerShdw dist="38100" dir="2640000" algn="bl" rotWithShape="0">
                    <a:schemeClr val="accent1"/>
                  </a:outerShdw>
                </a:effectLst>
                <a:latin typeface="#9Slide03 AmpleSoft Bold" panose="02000000000000000000" pitchFamily="2" charset="0"/>
              </a:rPr>
              <a:t> </a:t>
            </a:r>
            <a:r>
              <a:rPr lang="en-US" sz="3600" b="1" dirty="0" err="1">
                <a:ln w="12700">
                  <a:solidFill>
                    <a:schemeClr val="accent1"/>
                  </a:solidFill>
                  <a:prstDash val="solid"/>
                </a:ln>
                <a:solidFill>
                  <a:srgbClr val="AE3523"/>
                </a:solidFill>
                <a:effectLst>
                  <a:outerShdw dist="38100" dir="2640000" algn="bl" rotWithShape="0">
                    <a:schemeClr val="accent1"/>
                  </a:outerShdw>
                </a:effectLst>
                <a:latin typeface="#9Slide03 AmpleSoft Bold" panose="02000000000000000000" pitchFamily="2" charset="0"/>
              </a:rPr>
              <a:t>tập</a:t>
            </a:r>
            <a:r>
              <a:rPr lang="en-US" sz="3600" b="1" dirty="0">
                <a:ln w="12700">
                  <a:solidFill>
                    <a:schemeClr val="accent1"/>
                  </a:solidFill>
                  <a:prstDash val="solid"/>
                </a:ln>
                <a:solidFill>
                  <a:srgbClr val="AE3523"/>
                </a:solidFill>
                <a:effectLst>
                  <a:outerShdw dist="38100" dir="2640000" algn="bl" rotWithShape="0">
                    <a:schemeClr val="accent1"/>
                  </a:outerShdw>
                </a:effectLst>
                <a:latin typeface="#9Slide03 AmpleSoft Bold" panose="02000000000000000000" pitchFamily="2" charset="0"/>
              </a:rPr>
              <a:t>:</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3079"/>
                                        </p:tgtEl>
                                        <p:attrNameLst>
                                          <p:attrName>style.visibility</p:attrName>
                                        </p:attrNameLst>
                                      </p:cBhvr>
                                      <p:to>
                                        <p:strVal val="visible"/>
                                      </p:to>
                                    </p:set>
                                    <p:animEffect transition="in" filter="wipe(left)">
                                      <p:cBhvr>
                                        <p:cTn id="11" dur="500"/>
                                        <p:tgtEl>
                                          <p:spTgt spid="3079"/>
                                        </p:tgtEl>
                                      </p:cBhvr>
                                    </p:animEffect>
                                  </p:childTnLst>
                                </p:cTn>
                              </p:par>
                              <p:par>
                                <p:cTn id="12" presetID="22" presetClass="entr" presetSubtype="2"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right)">
                                      <p:cBhvr>
                                        <p:cTn id="14" dur="500"/>
                                        <p:tgtEl>
                                          <p:spTgt spid="3"/>
                                        </p:tgtEl>
                                      </p:cBhvr>
                                    </p:animEffect>
                                  </p:childTnLst>
                                </p:cTn>
                              </p:par>
                            </p:childTnLst>
                          </p:cTn>
                        </p:par>
                        <p:par>
                          <p:cTn id="15" fill="hold" nodeType="afterGroup">
                            <p:stCondLst>
                              <p:cond delay="1000"/>
                            </p:stCondLst>
                            <p:childTnLst>
                              <p:par>
                                <p:cTn id="16" presetID="53" presetClass="entr" presetSubtype="16"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par>
                          <p:cTn id="21" fill="hold" nodeType="afterGroup">
                            <p:stCondLst>
                              <p:cond delay="1500"/>
                            </p:stCondLst>
                            <p:childTnLst>
                              <p:par>
                                <p:cTn id="22" presetID="22" presetClass="entr" presetSubtype="4" fill="hold" nodeType="after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down)">
                                      <p:cBhvr>
                                        <p:cTn id="24" dur="500"/>
                                        <p:tgtEl>
                                          <p:spTgt spid="29"/>
                                        </p:tgtEl>
                                      </p:cBhvr>
                                    </p:animEffect>
                                  </p:childTnLst>
                                </p:cTn>
                              </p:par>
                            </p:childTnLst>
                          </p:cTn>
                        </p:par>
                        <p:par>
                          <p:cTn id="25" fill="hold" nodeType="afterGroup">
                            <p:stCondLst>
                              <p:cond delay="2000"/>
                            </p:stCondLst>
                            <p:childTnLst>
                              <p:par>
                                <p:cTn id="26" presetID="53" presetClass="entr" presetSubtype="16" fill="hold" nodeType="afterEffect">
                                  <p:stCondLst>
                                    <p:cond delay="0"/>
                                  </p:stCondLst>
                                  <p:childTnLst>
                                    <p:set>
                                      <p:cBhvr>
                                        <p:cTn id="27" dur="1" fill="hold">
                                          <p:stCondLst>
                                            <p:cond delay="0"/>
                                          </p:stCondLst>
                                        </p:cTn>
                                        <p:tgtEl>
                                          <p:spTgt spid="30"/>
                                        </p:tgtEl>
                                        <p:attrNameLst>
                                          <p:attrName>style.visibility</p:attrName>
                                        </p:attrNameLst>
                                      </p:cBhvr>
                                      <p:to>
                                        <p:strVal val="visible"/>
                                      </p:to>
                                    </p:set>
                                    <p:anim calcmode="lin" valueType="num">
                                      <p:cBhvr>
                                        <p:cTn id="28" dur="500" fill="hold"/>
                                        <p:tgtEl>
                                          <p:spTgt spid="30"/>
                                        </p:tgtEl>
                                        <p:attrNameLst>
                                          <p:attrName>ppt_w</p:attrName>
                                        </p:attrNameLst>
                                      </p:cBhvr>
                                      <p:tavLst>
                                        <p:tav tm="0">
                                          <p:val>
                                            <p:fltVal val="0"/>
                                          </p:val>
                                        </p:tav>
                                        <p:tav tm="100000">
                                          <p:val>
                                            <p:strVal val="#ppt_w"/>
                                          </p:val>
                                        </p:tav>
                                      </p:tavLst>
                                    </p:anim>
                                    <p:anim calcmode="lin" valueType="num">
                                      <p:cBhvr>
                                        <p:cTn id="29" dur="500" fill="hold"/>
                                        <p:tgtEl>
                                          <p:spTgt spid="30"/>
                                        </p:tgtEl>
                                        <p:attrNameLst>
                                          <p:attrName>ppt_h</p:attrName>
                                        </p:attrNameLst>
                                      </p:cBhvr>
                                      <p:tavLst>
                                        <p:tav tm="0">
                                          <p:val>
                                            <p:fltVal val="0"/>
                                          </p:val>
                                        </p:tav>
                                        <p:tav tm="100000">
                                          <p:val>
                                            <p:strVal val="#ppt_h"/>
                                          </p:val>
                                        </p:tav>
                                      </p:tavLst>
                                    </p:anim>
                                    <p:animEffect transition="in" filter="fade">
                                      <p:cBhvr>
                                        <p:cTn id="30" dur="500"/>
                                        <p:tgtEl>
                                          <p:spTgt spid="30"/>
                                        </p:tgtEl>
                                      </p:cBhvr>
                                    </p:animEffect>
                                  </p:childTnLst>
                                </p:cTn>
                              </p:par>
                            </p:childTnLst>
                          </p:cTn>
                        </p:par>
                        <p:par>
                          <p:cTn id="31" fill="hold">
                            <p:stCondLst>
                              <p:cond delay="3000"/>
                            </p:stCondLst>
                            <p:childTnLst>
                              <p:par>
                                <p:cTn id="32" presetID="53" presetClass="entr" presetSubtype="16" fill="hold" nodeType="afterEffect">
                                  <p:stCondLst>
                                    <p:cond delay="0"/>
                                  </p:stCondLst>
                                  <p:childTnLst>
                                    <p:set>
                                      <p:cBhvr>
                                        <p:cTn id="33" dur="1" fill="hold">
                                          <p:stCondLst>
                                            <p:cond delay="0"/>
                                          </p:stCondLst>
                                        </p:cTn>
                                        <p:tgtEl>
                                          <p:spTgt spid="36"/>
                                        </p:tgtEl>
                                        <p:attrNameLst>
                                          <p:attrName>style.visibility</p:attrName>
                                        </p:attrNameLst>
                                      </p:cBhvr>
                                      <p:to>
                                        <p:strVal val="visible"/>
                                      </p:to>
                                    </p:set>
                                    <p:anim calcmode="lin" valueType="num">
                                      <p:cBhvr>
                                        <p:cTn id="34" dur="500" fill="hold"/>
                                        <p:tgtEl>
                                          <p:spTgt spid="36"/>
                                        </p:tgtEl>
                                        <p:attrNameLst>
                                          <p:attrName>ppt_w</p:attrName>
                                        </p:attrNameLst>
                                      </p:cBhvr>
                                      <p:tavLst>
                                        <p:tav tm="0">
                                          <p:val>
                                            <p:fltVal val="0"/>
                                          </p:val>
                                        </p:tav>
                                        <p:tav tm="100000">
                                          <p:val>
                                            <p:strVal val="#ppt_w"/>
                                          </p:val>
                                        </p:tav>
                                      </p:tavLst>
                                    </p:anim>
                                    <p:anim calcmode="lin" valueType="num">
                                      <p:cBhvr>
                                        <p:cTn id="35" dur="500" fill="hold"/>
                                        <p:tgtEl>
                                          <p:spTgt spid="36"/>
                                        </p:tgtEl>
                                        <p:attrNameLst>
                                          <p:attrName>ppt_h</p:attrName>
                                        </p:attrNameLst>
                                      </p:cBhvr>
                                      <p:tavLst>
                                        <p:tav tm="0">
                                          <p:val>
                                            <p:fltVal val="0"/>
                                          </p:val>
                                        </p:tav>
                                        <p:tav tm="100000">
                                          <p:val>
                                            <p:strVal val="#ppt_h"/>
                                          </p:val>
                                        </p:tav>
                                      </p:tavLst>
                                    </p:anim>
                                    <p:animEffect transition="in" filter="fade">
                                      <p:cBhvr>
                                        <p:cTn id="36" dur="500"/>
                                        <p:tgtEl>
                                          <p:spTgt spid="36"/>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1000"/>
                                        <p:tgtEl>
                                          <p:spTgt spid="2"/>
                                        </p:tgtEl>
                                      </p:cBhvr>
                                    </p:animEffect>
                                    <p:anim calcmode="lin" valueType="num">
                                      <p:cBhvr>
                                        <p:cTn id="42" dur="1000" fill="hold"/>
                                        <p:tgtEl>
                                          <p:spTgt spid="2"/>
                                        </p:tgtEl>
                                        <p:attrNameLst>
                                          <p:attrName>ppt_x</p:attrName>
                                        </p:attrNameLst>
                                      </p:cBhvr>
                                      <p:tavLst>
                                        <p:tav tm="0">
                                          <p:val>
                                            <p:strVal val="#ppt_x"/>
                                          </p:val>
                                        </p:tav>
                                        <p:tav tm="100000">
                                          <p:val>
                                            <p:strVal val="#ppt_x"/>
                                          </p:val>
                                        </p:tav>
                                      </p:tavLst>
                                    </p:anim>
                                    <p:anim calcmode="lin" valueType="num">
                                      <p:cBhvr>
                                        <p:cTn id="4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barn(inVertical)">
                                      <p:cBhvr>
                                        <p:cTn id="4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0">
  <p:cSld>
    <p:bg>
      <p:bgPr>
        <a:blipFill>
          <a:blip r:embed="rId3">
            <a:alphaModFix/>
          </a:blip>
          <a:stretch>
            <a:fillRect/>
          </a:stretch>
        </a:blipFill>
        <a:effectLst/>
      </p:bgPr>
    </p:bg>
    <p:spTree>
      <p:nvGrpSpPr>
        <p:cNvPr id="1" name="Shape 559"/>
        <p:cNvGrpSpPr/>
        <p:nvPr/>
      </p:nvGrpSpPr>
      <p:grpSpPr>
        <a:xfrm>
          <a:off x="0" y="0"/>
          <a:ext cx="0" cy="0"/>
          <a:chOff x="0" y="0"/>
          <a:chExt cx="0" cy="0"/>
        </a:xfrm>
      </p:grpSpPr>
      <p:sp>
        <p:nvSpPr>
          <p:cNvPr id="560" name="Google Shape;560;p6"/>
          <p:cNvSpPr/>
          <p:nvPr/>
        </p:nvSpPr>
        <p:spPr>
          <a:xfrm>
            <a:off x="4172159" y="339588"/>
            <a:ext cx="5125575" cy="883661"/>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F0000"/>
                </a:solidFill>
                <a:effectLst/>
                <a:uLnTx/>
                <a:uFillTx/>
                <a:ea typeface="Times New Roman"/>
                <a:cs typeface="Times New Roman"/>
                <a:sym typeface="Times New Roman"/>
              </a:rPr>
              <a:t>YÊU CẦU CẦN ĐẠT</a:t>
            </a:r>
            <a:endParaRPr kumimoji="0" sz="4000" b="1" i="0" u="none" strike="noStrike" kern="0" cap="none" spc="0" normalizeH="0" baseline="0" noProof="0" dirty="0">
              <a:ln>
                <a:noFill/>
              </a:ln>
              <a:solidFill>
                <a:srgbClr val="FF0000"/>
              </a:solidFill>
              <a:effectLst/>
              <a:uLnTx/>
              <a:uFillTx/>
              <a:ea typeface="Times New Roman"/>
              <a:cs typeface="Times New Roman"/>
              <a:sym typeface="Times New Roman"/>
            </a:endParaRPr>
          </a:p>
        </p:txBody>
      </p:sp>
      <p:cxnSp>
        <p:nvCxnSpPr>
          <p:cNvPr id="561" name="Google Shape;561;p6"/>
          <p:cNvCxnSpPr/>
          <p:nvPr/>
        </p:nvCxnSpPr>
        <p:spPr>
          <a:xfrm>
            <a:off x="4366862" y="3799028"/>
            <a:ext cx="7320876" cy="0"/>
          </a:xfrm>
          <a:prstGeom prst="straightConnector1">
            <a:avLst/>
          </a:prstGeom>
          <a:noFill/>
          <a:ln w="9525" cap="rnd" cmpd="sng">
            <a:solidFill>
              <a:srgbClr val="BFBFBF"/>
            </a:solidFill>
            <a:prstDash val="solid"/>
            <a:round/>
            <a:headEnd type="none" w="sm" len="sm"/>
            <a:tailEnd type="none" w="sm" len="sm"/>
          </a:ln>
        </p:spPr>
      </p:cxnSp>
      <p:sp>
        <p:nvSpPr>
          <p:cNvPr id="562" name="Google Shape;562;p6"/>
          <p:cNvSpPr/>
          <p:nvPr/>
        </p:nvSpPr>
        <p:spPr>
          <a:xfrm>
            <a:off x="3277609" y="1809620"/>
            <a:ext cx="980839" cy="737009"/>
          </a:xfrm>
          <a:prstGeom prst="roundRect">
            <a:avLst>
              <a:gd name="adj" fmla="val 46371"/>
            </a:avLst>
          </a:prstGeom>
          <a:solidFill>
            <a:srgbClr val="FFD26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02060"/>
                </a:solidFill>
                <a:effectLst/>
                <a:uLnTx/>
                <a:uFillTx/>
                <a:latin typeface="+mj-lt"/>
                <a:ea typeface="Times New Roman"/>
                <a:cs typeface="Times New Roman"/>
                <a:sym typeface="Times New Roman"/>
              </a:rPr>
              <a:t>1</a:t>
            </a:r>
            <a:endParaRPr kumimoji="0" sz="3600" b="1" i="0" u="none" strike="noStrike" kern="0" cap="none" spc="0" normalizeH="0" baseline="0" noProof="0" dirty="0">
              <a:ln>
                <a:noFill/>
              </a:ln>
              <a:solidFill>
                <a:srgbClr val="002060"/>
              </a:solidFill>
              <a:effectLst/>
              <a:uLnTx/>
              <a:uFillTx/>
              <a:latin typeface="+mj-lt"/>
              <a:ea typeface="Times New Roman"/>
              <a:cs typeface="Times New Roman"/>
              <a:sym typeface="Times New Roman"/>
            </a:endParaRPr>
          </a:p>
        </p:txBody>
      </p:sp>
      <p:sp>
        <p:nvSpPr>
          <p:cNvPr id="563" name="Google Shape;563;p6"/>
          <p:cNvSpPr/>
          <p:nvPr/>
        </p:nvSpPr>
        <p:spPr>
          <a:xfrm>
            <a:off x="4366862" y="1571951"/>
            <a:ext cx="7605170" cy="1212349"/>
          </a:xfrm>
          <a:prstGeom prst="roundRect">
            <a:avLst>
              <a:gd name="adj" fmla="val 46371"/>
            </a:avLst>
          </a:prstGeom>
          <a:solidFill>
            <a:srgbClr val="FFD268"/>
          </a:solidFill>
          <a:ln>
            <a:noFill/>
          </a:ln>
        </p:spPr>
        <p:txBody>
          <a:bodyPr spcFirstLastPara="1" wrap="square" lIns="91425" tIns="45700" rIns="91425" bIns="45700" anchor="ctr" anchorCtr="0">
            <a:noAutofit/>
          </a:bodyPr>
          <a:lstStyle/>
          <a:p>
            <a:pPr lvl="0" algn="just"/>
            <a:r>
              <a:rPr lang="nl-NL" sz="2800" dirty="0">
                <a:solidFill>
                  <a:srgbClr val="002060"/>
                </a:solidFill>
                <a:latin typeface="Arial" panose="020B0604020202020204" pitchFamily="34" charset="0"/>
                <a:cs typeface="Arial" panose="020B0604020202020204" pitchFamily="34" charset="0"/>
              </a:rPr>
              <a:t>Đọc hiểu bài văn “ Cái đồng hồ” và tìm được các từ ngữ tả các bộ phận của đồng hồ.</a:t>
            </a:r>
            <a:endParaRPr lang="en-US" sz="2800" dirty="0">
              <a:solidFill>
                <a:srgbClr val="002060"/>
              </a:solidFill>
              <a:latin typeface="Arial" panose="020B0604020202020204" pitchFamily="34" charset="0"/>
              <a:cs typeface="Arial" panose="020B0604020202020204" pitchFamily="34" charset="0"/>
            </a:endParaRPr>
          </a:p>
        </p:txBody>
      </p:sp>
      <p:sp>
        <p:nvSpPr>
          <p:cNvPr id="564" name="Google Shape;564;p6"/>
          <p:cNvSpPr/>
          <p:nvPr/>
        </p:nvSpPr>
        <p:spPr>
          <a:xfrm>
            <a:off x="4172159" y="3273556"/>
            <a:ext cx="822311" cy="655229"/>
          </a:xfrm>
          <a:prstGeom prst="roundRect">
            <a:avLst>
              <a:gd name="adj" fmla="val 46371"/>
            </a:avLst>
          </a:prstGeom>
          <a:solidFill>
            <a:srgbClr val="FFE4DB"/>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2060"/>
                </a:solidFill>
                <a:effectLst/>
                <a:uLnTx/>
                <a:uFillTx/>
                <a:ea typeface="Times New Roman"/>
                <a:cs typeface="Times New Roman"/>
                <a:sym typeface="Times New Roman"/>
              </a:rPr>
              <a:t>2</a:t>
            </a:r>
            <a:endParaRPr kumimoji="0" sz="3200" b="1" i="0" u="none" strike="noStrike" kern="0" cap="none" spc="0" normalizeH="0" baseline="0" noProof="0" dirty="0">
              <a:ln>
                <a:noFill/>
              </a:ln>
              <a:solidFill>
                <a:srgbClr val="002060"/>
              </a:solidFill>
              <a:effectLst/>
              <a:uLnTx/>
              <a:uFillTx/>
              <a:ea typeface="Times New Roman"/>
              <a:cs typeface="Times New Roman"/>
              <a:sym typeface="Times New Roman"/>
            </a:endParaRPr>
          </a:p>
        </p:txBody>
      </p:sp>
      <p:sp>
        <p:nvSpPr>
          <p:cNvPr id="565" name="Google Shape;565;p6"/>
          <p:cNvSpPr/>
          <p:nvPr/>
        </p:nvSpPr>
        <p:spPr>
          <a:xfrm>
            <a:off x="5189173" y="3101624"/>
            <a:ext cx="6498565" cy="1212348"/>
          </a:xfrm>
          <a:prstGeom prst="roundRect">
            <a:avLst>
              <a:gd name="adj" fmla="val 46371"/>
            </a:avLst>
          </a:prstGeom>
          <a:solidFill>
            <a:srgbClr val="FFE4DB"/>
          </a:solidFill>
          <a:ln>
            <a:noFill/>
          </a:ln>
        </p:spPr>
        <p:txBody>
          <a:bodyPr spcFirstLastPara="1" wrap="square" lIns="91425" tIns="45700" rIns="91425" bIns="45700" anchor="ctr" anchorCtr="0">
            <a:noAutofit/>
          </a:bodyPr>
          <a:lstStyle/>
          <a:p>
            <a:pPr lvl="0">
              <a:buClr>
                <a:srgbClr val="000000"/>
              </a:buClr>
            </a:pPr>
            <a:r>
              <a:rPr lang="nl-NL" sz="2800" kern="0" dirty="0">
                <a:solidFill>
                  <a:srgbClr val="0C0C0C"/>
                </a:solidFill>
                <a:ea typeface="Times New Roman"/>
                <a:cs typeface="Times New Roman"/>
              </a:rPr>
              <a:t>Viết được đoạn văn  tả đồ vật theo gợi ý</a:t>
            </a:r>
            <a:r>
              <a:rPr lang="en-US" sz="2800" kern="0" dirty="0">
                <a:solidFill>
                  <a:srgbClr val="0C0C0C"/>
                </a:solidFill>
                <a:ea typeface="Times New Roman"/>
                <a:cs typeface="Times New Roman"/>
                <a:sym typeface="Times New Roman"/>
              </a:rPr>
              <a:t>.</a:t>
            </a:r>
            <a:endParaRPr lang="vi-VN" sz="2800" kern="0" dirty="0">
              <a:solidFill>
                <a:srgbClr val="0C0C0C"/>
              </a:solidFill>
              <a:ea typeface="Times New Roman"/>
              <a:cs typeface="Times New Roman"/>
              <a:sym typeface="Times New Roman"/>
            </a:endParaRPr>
          </a:p>
        </p:txBody>
      </p:sp>
    </p:spTree>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62"/>
                                        </p:tgtEl>
                                        <p:attrNameLst>
                                          <p:attrName>style.visibility</p:attrName>
                                        </p:attrNameLst>
                                      </p:cBhvr>
                                      <p:to>
                                        <p:strVal val="visible"/>
                                      </p:to>
                                    </p:set>
                                    <p:animEffect transition="in" filter="fade">
                                      <p:cBhvr>
                                        <p:cTn id="7" dur="1000"/>
                                        <p:tgtEl>
                                          <p:spTgt spid="562"/>
                                        </p:tgtEl>
                                      </p:cBhvr>
                                    </p:animEffect>
                                  </p:childTnLst>
                                </p:cTn>
                              </p:par>
                              <p:par>
                                <p:cTn id="8" presetID="10" presetClass="entr" presetSubtype="0" fill="hold" nodeType="withEffect">
                                  <p:stCondLst>
                                    <p:cond delay="0"/>
                                  </p:stCondLst>
                                  <p:childTnLst>
                                    <p:set>
                                      <p:cBhvr>
                                        <p:cTn id="9" dur="1" fill="hold">
                                          <p:stCondLst>
                                            <p:cond delay="0"/>
                                          </p:stCondLst>
                                        </p:cTn>
                                        <p:tgtEl>
                                          <p:spTgt spid="563"/>
                                        </p:tgtEl>
                                        <p:attrNameLst>
                                          <p:attrName>style.visibility</p:attrName>
                                        </p:attrNameLst>
                                      </p:cBhvr>
                                      <p:to>
                                        <p:strVal val="visible"/>
                                      </p:to>
                                    </p:set>
                                    <p:animEffect transition="in" filter="fade">
                                      <p:cBhvr>
                                        <p:cTn id="10" dur="1000"/>
                                        <p:tgtEl>
                                          <p:spTgt spid="563"/>
                                        </p:tgtEl>
                                      </p:cBhvr>
                                    </p:animEffect>
                                  </p:childTnLst>
                                </p:cTn>
                              </p:par>
                              <p:par>
                                <p:cTn id="11" presetID="10" presetClass="entr" presetSubtype="0" fill="hold" nodeType="withEffect">
                                  <p:stCondLst>
                                    <p:cond delay="0"/>
                                  </p:stCondLst>
                                  <p:childTnLst>
                                    <p:set>
                                      <p:cBhvr>
                                        <p:cTn id="12" dur="1" fill="hold">
                                          <p:stCondLst>
                                            <p:cond delay="0"/>
                                          </p:stCondLst>
                                        </p:cTn>
                                        <p:tgtEl>
                                          <p:spTgt spid="564"/>
                                        </p:tgtEl>
                                        <p:attrNameLst>
                                          <p:attrName>style.visibility</p:attrName>
                                        </p:attrNameLst>
                                      </p:cBhvr>
                                      <p:to>
                                        <p:strVal val="visible"/>
                                      </p:to>
                                    </p:set>
                                    <p:animEffect transition="in" filter="fade">
                                      <p:cBhvr>
                                        <p:cTn id="13" dur="1000"/>
                                        <p:tgtEl>
                                          <p:spTgt spid="564"/>
                                        </p:tgtEl>
                                      </p:cBhvr>
                                    </p:animEffect>
                                  </p:childTnLst>
                                </p:cTn>
                              </p:par>
                              <p:par>
                                <p:cTn id="14" presetID="10" presetClass="entr" presetSubtype="0" fill="hold" nodeType="withEffect">
                                  <p:stCondLst>
                                    <p:cond delay="0"/>
                                  </p:stCondLst>
                                  <p:childTnLst>
                                    <p:set>
                                      <p:cBhvr>
                                        <p:cTn id="15" dur="1" fill="hold">
                                          <p:stCondLst>
                                            <p:cond delay="0"/>
                                          </p:stCondLst>
                                        </p:cTn>
                                        <p:tgtEl>
                                          <p:spTgt spid="565"/>
                                        </p:tgtEl>
                                        <p:attrNameLst>
                                          <p:attrName>style.visibility</p:attrName>
                                        </p:attrNameLst>
                                      </p:cBhvr>
                                      <p:to>
                                        <p:strVal val="visible"/>
                                      </p:to>
                                    </p:set>
                                    <p:animEffect transition="in" filter="fade">
                                      <p:cBhvr>
                                        <p:cTn id="16" dur="1000"/>
                                        <p:tgtEl>
                                          <p:spTgt spid="5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默认设计模板">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Reforestation Project Proposal  by Slidesgo">
  <a:themeElements>
    <a:clrScheme name="Simple Light">
      <a:dk1>
        <a:srgbClr val="E67D00"/>
      </a:dk1>
      <a:lt1>
        <a:srgbClr val="FFEEEE"/>
      </a:lt1>
      <a:dk2>
        <a:srgbClr val="D2E2B4"/>
      </a:dk2>
      <a:lt2>
        <a:srgbClr val="A0C483"/>
      </a:lt2>
      <a:accent1>
        <a:srgbClr val="31681F"/>
      </a:accent1>
      <a:accent2>
        <a:srgbClr val="000000"/>
      </a:accent2>
      <a:accent3>
        <a:srgbClr val="FBACAC"/>
      </a:accent3>
      <a:accent4>
        <a:srgbClr val="EB7777"/>
      </a:accent4>
      <a:accent5>
        <a:srgbClr val="C60000"/>
      </a:accent5>
      <a:accent6>
        <a:srgbClr val="FF9F2E"/>
      </a:accent6>
      <a:hlink>
        <a:srgbClr val="A0030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1346</TotalTime>
  <Words>749</Words>
  <Application>Microsoft Office PowerPoint</Application>
  <PresentationFormat>Màn hình rộng</PresentationFormat>
  <Paragraphs>123</Paragraphs>
  <Slides>26</Slides>
  <Notes>13</Notes>
  <HiddenSlides>1</HiddenSlides>
  <MMClips>1</MMClips>
  <ScaleCrop>false</ScaleCrop>
  <HeadingPairs>
    <vt:vector size="6" baseType="variant">
      <vt:variant>
        <vt:lpstr>Phông được Dùng</vt:lpstr>
      </vt:variant>
      <vt:variant>
        <vt:i4>20</vt:i4>
      </vt:variant>
      <vt:variant>
        <vt:lpstr>Chủ đề</vt:lpstr>
      </vt:variant>
      <vt:variant>
        <vt:i4>6</vt:i4>
      </vt:variant>
      <vt:variant>
        <vt:lpstr>Tiêu đề Bản chiếu</vt:lpstr>
      </vt:variant>
      <vt:variant>
        <vt:i4>26</vt:i4>
      </vt:variant>
    </vt:vector>
  </HeadingPairs>
  <TitlesOfParts>
    <vt:vector size="52" baseType="lpstr">
      <vt:lpstr>等线</vt:lpstr>
      <vt:lpstr>微软雅黑</vt:lpstr>
      <vt:lpstr>#9Slide03 AmpleSoft Bold</vt:lpstr>
      <vt:lpstr>#9Slide03 Open Sans ExtraBold</vt:lpstr>
      <vt:lpstr>#9Slide05 Braxton Regular</vt:lpstr>
      <vt:lpstr>#9Slide05 Dear Saturday</vt:lpstr>
      <vt:lpstr>#9Slide05 SVNShintia Script</vt:lpstr>
      <vt:lpstr>#9Slide06 SVNBlow Brush</vt:lpstr>
      <vt:lpstr>Arial</vt:lpstr>
      <vt:lpstr>Arial-Rounded</vt:lpstr>
      <vt:lpstr>Calibri</vt:lpstr>
      <vt:lpstr>Calibri Light</vt:lpstr>
      <vt:lpstr>Cambria</vt:lpstr>
      <vt:lpstr>Coiny</vt:lpstr>
      <vt:lpstr>Nunito</vt:lpstr>
      <vt:lpstr>SVN-Redressed</vt:lpstr>
      <vt:lpstr>SVN-Roselina Script</vt:lpstr>
      <vt:lpstr>Times New Roman</vt:lpstr>
      <vt:lpstr>幼圆</vt:lpstr>
      <vt:lpstr>字魂95号-手刻宋</vt:lpstr>
      <vt:lpstr>默认设计模板</vt:lpstr>
      <vt:lpstr>Office 主题</vt:lpstr>
      <vt:lpstr>1_Office 主题</vt:lpstr>
      <vt:lpstr>Office Theme</vt:lpstr>
      <vt:lpstr>2_Reforestation Project Proposal  by Slidesgo</vt:lpstr>
      <vt:lpstr>2_Office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Huyền Nguyễn</cp:lastModifiedBy>
  <cp:revision>71</cp:revision>
  <dcterms:created xsi:type="dcterms:W3CDTF">2022-07-29T00:24:17Z</dcterms:created>
  <dcterms:modified xsi:type="dcterms:W3CDTF">2025-11-30T15:12:57Z</dcterms:modified>
</cp:coreProperties>
</file>